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3" r:id="rId5"/>
    <p:sldMasterId id="2147483665" r:id="rId6"/>
  </p:sldMasterIdLst>
  <p:notesMasterIdLst>
    <p:notesMasterId r:id="rId26"/>
  </p:notesMasterIdLst>
  <p:sldIdLst>
    <p:sldId id="707" r:id="rId7"/>
    <p:sldId id="4109" r:id="rId8"/>
    <p:sldId id="4091" r:id="rId9"/>
    <p:sldId id="4130" r:id="rId10"/>
    <p:sldId id="4131" r:id="rId11"/>
    <p:sldId id="736" r:id="rId12"/>
    <p:sldId id="256" r:id="rId13"/>
    <p:sldId id="257" r:id="rId14"/>
    <p:sldId id="258" r:id="rId15"/>
    <p:sldId id="259" r:id="rId16"/>
    <p:sldId id="260" r:id="rId17"/>
    <p:sldId id="261" r:id="rId18"/>
    <p:sldId id="733" r:id="rId19"/>
    <p:sldId id="4133" r:id="rId20"/>
    <p:sldId id="4135" r:id="rId21"/>
    <p:sldId id="4136" r:id="rId22"/>
    <p:sldId id="4137" r:id="rId23"/>
    <p:sldId id="4139" r:id="rId24"/>
    <p:sldId id="4138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B73C02-B695-31AC-D357-BA221B0009D1}" name="Sulmina, Elind" initials="SE" userId="S::elind.sulmina@itu.int::cc9e1052-17da-4287-8047-333aa8f5c97f" providerId="AD"/>
  <p188:author id="{4776F4F3-5449-C66B-8C3D-E5DD044D6C0A}" name="Gillioz, Lexie" initials="GL" userId="S::lexie.gillioz@itu.int::0e6247b4-9308-4115-8c40-182cef4769a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50EA"/>
    <a:srgbClr val="009FDC"/>
    <a:srgbClr val="FFC000"/>
    <a:srgbClr val="06909F"/>
    <a:srgbClr val="F2F2F2"/>
    <a:srgbClr val="E9F5EC"/>
    <a:srgbClr val="2077B0"/>
    <a:srgbClr val="E9C363"/>
    <a:srgbClr val="E96D48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7CA0BC-3FF5-F244-C659-CDD55216BDBC}" v="5" dt="2026-07-06T13:09:38.0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63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lmina, Elind" userId="S::elind.sulmina@itu.int::cc9e1052-17da-4287-8047-333aa8f5c97f" providerId="AD" clId="Web-{A255E2FF-FCAE-059C-8B5D-BDAD0819E4A6}"/>
    <pc:docChg chg="addSld delSld modSld">
      <pc:chgData name="Sulmina, Elind" userId="S::elind.sulmina@itu.int::cc9e1052-17da-4287-8047-333aa8f5c97f" providerId="AD" clId="Web-{A255E2FF-FCAE-059C-8B5D-BDAD0819E4A6}" dt="2026-06-26T15:25:06.080" v="13"/>
      <pc:docMkLst>
        <pc:docMk/>
      </pc:docMkLst>
      <pc:sldChg chg="modSp">
        <pc:chgData name="Sulmina, Elind" userId="S::elind.sulmina@itu.int::cc9e1052-17da-4287-8047-333aa8f5c97f" providerId="AD" clId="Web-{A255E2FF-FCAE-059C-8B5D-BDAD0819E4A6}" dt="2026-06-26T14:52:59.332" v="0" actId="1076"/>
        <pc:sldMkLst>
          <pc:docMk/>
          <pc:sldMk cId="0" sldId="259"/>
        </pc:sldMkLst>
        <pc:spChg chg="mod">
          <ac:chgData name="Sulmina, Elind" userId="S::elind.sulmina@itu.int::cc9e1052-17da-4287-8047-333aa8f5c97f" providerId="AD" clId="Web-{A255E2FF-FCAE-059C-8B5D-BDAD0819E4A6}" dt="2026-06-26T14:52:59.332" v="0" actId="1076"/>
          <ac:spMkLst>
            <pc:docMk/>
            <pc:sldMk cId="0" sldId="259"/>
            <ac:spMk id="18" creationId="{458F9BEC-0C52-A1A4-F331-C55C70711CC7}"/>
          </ac:spMkLst>
        </pc:spChg>
      </pc:sldChg>
      <pc:sldChg chg="addSp modSp add replId">
        <pc:chgData name="Sulmina, Elind" userId="S::elind.sulmina@itu.int::cc9e1052-17da-4287-8047-333aa8f5c97f" providerId="AD" clId="Web-{A255E2FF-FCAE-059C-8B5D-BDAD0819E4A6}" dt="2026-06-26T15:24:46.156" v="8" actId="20577"/>
        <pc:sldMkLst>
          <pc:docMk/>
          <pc:sldMk cId="3529545577" sldId="4133"/>
        </pc:sldMkLst>
        <pc:spChg chg="mod">
          <ac:chgData name="Sulmina, Elind" userId="S::elind.sulmina@itu.int::cc9e1052-17da-4287-8047-333aa8f5c97f" providerId="AD" clId="Web-{A255E2FF-FCAE-059C-8B5D-BDAD0819E4A6}" dt="2026-06-26T15:24:46.156" v="8" actId="20577"/>
          <ac:spMkLst>
            <pc:docMk/>
            <pc:sldMk cId="3529545577" sldId="4133"/>
            <ac:spMk id="2" creationId="{0725D7F3-FF83-CC31-C677-C8241269689B}"/>
          </ac:spMkLst>
        </pc:spChg>
        <pc:picChg chg="add mod">
          <ac:chgData name="Sulmina, Elind" userId="S::elind.sulmina@itu.int::cc9e1052-17da-4287-8047-333aa8f5c97f" providerId="AD" clId="Web-{A255E2FF-FCAE-059C-8B5D-BDAD0819E4A6}" dt="2026-06-26T15:24:34.093" v="5" actId="1076"/>
          <ac:picMkLst>
            <pc:docMk/>
            <pc:sldMk cId="3529545577" sldId="4133"/>
            <ac:picMk id="3" creationId="{5FB49224-1218-5289-AFBE-57800BDD5E5B}"/>
          </ac:picMkLst>
        </pc:picChg>
      </pc:sldChg>
      <pc:sldChg chg="addSp delSp modSp add replId">
        <pc:chgData name="Sulmina, Elind" userId="S::elind.sulmina@itu.int::cc9e1052-17da-4287-8047-333aa8f5c97f" providerId="AD" clId="Web-{A255E2FF-FCAE-059C-8B5D-BDAD0819E4A6}" dt="2026-06-26T15:25:06.080" v="13"/>
        <pc:sldMkLst>
          <pc:docMk/>
          <pc:sldMk cId="2358007186" sldId="4135"/>
        </pc:sldMkLst>
      </pc:sldChg>
    </pc:docChg>
  </pc:docChgLst>
  <pc:docChgLst>
    <pc:chgData name="Schlageter, Patricia" userId="S::patricia.schlageter@itu.int::9dddb9a4-c2e6-4c33-adaf-c64c5dc76a71" providerId="AD" clId="Web-{7C6A9173-F5F7-C371-330B-089311A51E01}"/>
    <pc:docChg chg="modSld">
      <pc:chgData name="Schlageter, Patricia" userId="S::patricia.schlageter@itu.int::9dddb9a4-c2e6-4c33-adaf-c64c5dc76a71" providerId="AD" clId="Web-{7C6A9173-F5F7-C371-330B-089311A51E01}" dt="2026-07-02T12:44:56.737" v="0" actId="1076"/>
      <pc:docMkLst>
        <pc:docMk/>
      </pc:docMkLst>
      <pc:sldChg chg="modSp">
        <pc:chgData name="Schlageter, Patricia" userId="S::patricia.schlageter@itu.int::9dddb9a4-c2e6-4c33-adaf-c64c5dc76a71" providerId="AD" clId="Web-{7C6A9173-F5F7-C371-330B-089311A51E01}" dt="2026-07-02T12:44:56.737" v="0" actId="1076"/>
        <pc:sldMkLst>
          <pc:docMk/>
          <pc:sldMk cId="1258305870" sldId="4136"/>
        </pc:sldMkLst>
        <pc:picChg chg="mod">
          <ac:chgData name="Schlageter, Patricia" userId="S::patricia.schlageter@itu.int::9dddb9a4-c2e6-4c33-adaf-c64c5dc76a71" providerId="AD" clId="Web-{7C6A9173-F5F7-C371-330B-089311A51E01}" dt="2026-07-02T12:44:56.737" v="0" actId="1076"/>
          <ac:picMkLst>
            <pc:docMk/>
            <pc:sldMk cId="1258305870" sldId="4136"/>
            <ac:picMk id="2" creationId="{CB34788F-D107-12A5-21F5-728A7EB0DA0D}"/>
          </ac:picMkLst>
        </pc:picChg>
      </pc:sldChg>
    </pc:docChg>
  </pc:docChgLst>
  <pc:docChgLst>
    <pc:chgData name="Sulmina, Elind" userId="S::elind.sulmina@itu.int::cc9e1052-17da-4287-8047-333aa8f5c97f" providerId="AD" clId="Web-{28380E80-FD95-0155-34A9-B7A0949B7FE7}"/>
    <pc:docChg chg="addSld modSld">
      <pc:chgData name="Sulmina, Elind" userId="S::elind.sulmina@itu.int::cc9e1052-17da-4287-8047-333aa8f5c97f" providerId="AD" clId="Web-{28380E80-FD95-0155-34A9-B7A0949B7FE7}" dt="2026-06-26T15:57:27.212" v="31" actId="1076"/>
      <pc:docMkLst>
        <pc:docMk/>
      </pc:docMkLst>
      <pc:sldChg chg="addSp delSp modSp">
        <pc:chgData name="Sulmina, Elind" userId="S::elind.sulmina@itu.int::cc9e1052-17da-4287-8047-333aa8f5c97f" providerId="AD" clId="Web-{28380E80-FD95-0155-34A9-B7A0949B7FE7}" dt="2026-06-26T15:28:30.403" v="22"/>
        <pc:sldMkLst>
          <pc:docMk/>
          <pc:sldMk cId="2358007186" sldId="4135"/>
        </pc:sldMkLst>
        <pc:picChg chg="add mod">
          <ac:chgData name="Sulmina, Elind" userId="S::elind.sulmina@itu.int::cc9e1052-17da-4287-8047-333aa8f5c97f" providerId="AD" clId="Web-{28380E80-FD95-0155-34A9-B7A0949B7FE7}" dt="2026-06-26T15:26:21.729" v="6" actId="14100"/>
          <ac:picMkLst>
            <pc:docMk/>
            <pc:sldMk cId="2358007186" sldId="4135"/>
            <ac:picMk id="4" creationId="{67EFD129-6036-3EBF-C5D6-81DEAF31EB10}"/>
          </ac:picMkLst>
        </pc:picChg>
      </pc:sldChg>
      <pc:sldChg chg="addSp delSp modSp add replId">
        <pc:chgData name="Sulmina, Elind" userId="S::elind.sulmina@itu.int::cc9e1052-17da-4287-8047-333aa8f5c97f" providerId="AD" clId="Web-{28380E80-FD95-0155-34A9-B7A0949B7FE7}" dt="2026-06-26T15:27:06.917" v="15" actId="1076"/>
        <pc:sldMkLst>
          <pc:docMk/>
          <pc:sldMk cId="1258305870" sldId="4136"/>
        </pc:sldMkLst>
        <pc:picChg chg="add mod">
          <ac:chgData name="Sulmina, Elind" userId="S::elind.sulmina@itu.int::cc9e1052-17da-4287-8047-333aa8f5c97f" providerId="AD" clId="Web-{28380E80-FD95-0155-34A9-B7A0949B7FE7}" dt="2026-06-26T15:27:06.917" v="15" actId="1076"/>
          <ac:picMkLst>
            <pc:docMk/>
            <pc:sldMk cId="1258305870" sldId="4136"/>
            <ac:picMk id="2" creationId="{CB34788F-D107-12A5-21F5-728A7EB0DA0D}"/>
          </ac:picMkLst>
        </pc:picChg>
      </pc:sldChg>
      <pc:sldChg chg="addSp delSp modSp add replId">
        <pc:chgData name="Sulmina, Elind" userId="S::elind.sulmina@itu.int::cc9e1052-17da-4287-8047-333aa8f5c97f" providerId="AD" clId="Web-{28380E80-FD95-0155-34A9-B7A0949B7FE7}" dt="2026-06-26T15:28:12.356" v="20" actId="14100"/>
        <pc:sldMkLst>
          <pc:docMk/>
          <pc:sldMk cId="1906493823" sldId="4137"/>
        </pc:sldMkLst>
        <pc:picChg chg="add mod">
          <ac:chgData name="Sulmina, Elind" userId="S::elind.sulmina@itu.int::cc9e1052-17da-4287-8047-333aa8f5c97f" providerId="AD" clId="Web-{28380E80-FD95-0155-34A9-B7A0949B7FE7}" dt="2026-06-26T15:28:12.356" v="20" actId="14100"/>
          <ac:picMkLst>
            <pc:docMk/>
            <pc:sldMk cId="1906493823" sldId="4137"/>
            <ac:picMk id="3" creationId="{DCE11CF4-3821-B99F-15F7-E1267A4D62F4}"/>
          </ac:picMkLst>
        </pc:picChg>
      </pc:sldChg>
      <pc:sldChg chg="add replId">
        <pc:chgData name="Sulmina, Elind" userId="S::elind.sulmina@itu.int::cc9e1052-17da-4287-8047-333aa8f5c97f" providerId="AD" clId="Web-{28380E80-FD95-0155-34A9-B7A0949B7FE7}" dt="2026-06-26T15:28:19.965" v="21"/>
        <pc:sldMkLst>
          <pc:docMk/>
          <pc:sldMk cId="3472892597" sldId="4138"/>
        </pc:sldMkLst>
      </pc:sldChg>
      <pc:sldChg chg="addSp delSp modSp add replId">
        <pc:chgData name="Sulmina, Elind" userId="S::elind.sulmina@itu.int::cc9e1052-17da-4287-8047-333aa8f5c97f" providerId="AD" clId="Web-{28380E80-FD95-0155-34A9-B7A0949B7FE7}" dt="2026-06-26T15:57:27.212" v="31" actId="1076"/>
        <pc:sldMkLst>
          <pc:docMk/>
          <pc:sldMk cId="2997720490" sldId="4139"/>
        </pc:sldMkLst>
        <pc:picChg chg="add mod">
          <ac:chgData name="Sulmina, Elind" userId="S::elind.sulmina@itu.int::cc9e1052-17da-4287-8047-333aa8f5c97f" providerId="AD" clId="Web-{28380E80-FD95-0155-34A9-B7A0949B7FE7}" dt="2026-06-26T15:57:27.212" v="31" actId="1076"/>
          <ac:picMkLst>
            <pc:docMk/>
            <pc:sldMk cId="2997720490" sldId="4139"/>
            <ac:picMk id="2" creationId="{1827A428-7664-103C-9D8E-EE99EDE36B47}"/>
          </ac:picMkLst>
        </pc:picChg>
      </pc:sldChg>
    </pc:docChg>
  </pc:docChgLst>
  <pc:docChgLst>
    <pc:chgData name="Sulmina, Elind" userId="S::elind.sulmina@itu.int::cc9e1052-17da-4287-8047-333aa8f5c97f" providerId="AD" clId="Web-{487CA0BC-3FF5-F244-C659-CDD55216BDBC}"/>
    <pc:docChg chg="modSld">
      <pc:chgData name="Sulmina, Elind" userId="S::elind.sulmina@itu.int::cc9e1052-17da-4287-8047-333aa8f5c97f" providerId="AD" clId="Web-{487CA0BC-3FF5-F244-C659-CDD55216BDBC}" dt="2026-07-06T13:09:38.081" v="3"/>
      <pc:docMkLst>
        <pc:docMk/>
      </pc:docMkLst>
      <pc:sldChg chg="modSp">
        <pc:chgData name="Sulmina, Elind" userId="S::elind.sulmina@itu.int::cc9e1052-17da-4287-8047-333aa8f5c97f" providerId="AD" clId="Web-{487CA0BC-3FF5-F244-C659-CDD55216BDBC}" dt="2026-07-06T13:09:38.081" v="3"/>
        <pc:sldMkLst>
          <pc:docMk/>
          <pc:sldMk cId="3341493787" sldId="4130"/>
        </pc:sldMkLst>
        <pc:spChg chg="mod">
          <ac:chgData name="Sulmina, Elind" userId="S::elind.sulmina@itu.int::cc9e1052-17da-4287-8047-333aa8f5c97f" providerId="AD" clId="Web-{487CA0BC-3FF5-F244-C659-CDD55216BDBC}" dt="2026-07-06T13:09:33.346" v="2"/>
          <ac:spMkLst>
            <pc:docMk/>
            <pc:sldMk cId="3341493787" sldId="4130"/>
            <ac:spMk id="153" creationId="{F71EAD87-6D8A-B831-BC0F-4D48600D8B52}"/>
          </ac:spMkLst>
        </pc:spChg>
        <pc:spChg chg="mod">
          <ac:chgData name="Sulmina, Elind" userId="S::elind.sulmina@itu.int::cc9e1052-17da-4287-8047-333aa8f5c97f" providerId="AD" clId="Web-{487CA0BC-3FF5-F244-C659-CDD55216BDBC}" dt="2026-07-06T13:09:38.081" v="3"/>
          <ac:spMkLst>
            <pc:docMk/>
            <pc:sldMk cId="3341493787" sldId="4130"/>
            <ac:spMk id="164" creationId="{7E6FDBE9-8F3D-918D-037E-B37DAE17FADA}"/>
          </ac:spMkLst>
        </pc:spChg>
      </pc:sldChg>
    </pc:docChg>
  </pc:docChgLst>
  <pc:docChgLst>
    <pc:chgData name="Schlageter, Patricia" userId="S::patricia.schlageter@itu.int::9dddb9a4-c2e6-4c33-adaf-c64c5dc76a71" providerId="AD" clId="Web-{D1068AC3-9619-3AAD-222A-95DEA43D719F}"/>
    <pc:docChg chg="modSld">
      <pc:chgData name="Schlageter, Patricia" userId="S::patricia.schlageter@itu.int::9dddb9a4-c2e6-4c33-adaf-c64c5dc76a71" providerId="AD" clId="Web-{D1068AC3-9619-3AAD-222A-95DEA43D719F}" dt="2026-06-26T10:52:01.347" v="24" actId="20577"/>
      <pc:docMkLst>
        <pc:docMk/>
      </pc:docMkLst>
      <pc:sldChg chg="addSp delSp modSp">
        <pc:chgData name="Schlageter, Patricia" userId="S::patricia.schlageter@itu.int::9dddb9a4-c2e6-4c33-adaf-c64c5dc76a71" providerId="AD" clId="Web-{D1068AC3-9619-3AAD-222A-95DEA43D719F}" dt="2026-06-26T10:51:22.753" v="23" actId="20577"/>
        <pc:sldMkLst>
          <pc:docMk/>
          <pc:sldMk cId="1345270482" sldId="4091"/>
        </pc:sldMkLst>
        <pc:spChg chg="add del mod">
          <ac:chgData name="Schlageter, Patricia" userId="S::patricia.schlageter@itu.int::9dddb9a4-c2e6-4c33-adaf-c64c5dc76a71" providerId="AD" clId="Web-{D1068AC3-9619-3AAD-222A-95DEA43D719F}" dt="2026-06-26T10:50:58.315" v="20" actId="20577"/>
          <ac:spMkLst>
            <pc:docMk/>
            <pc:sldMk cId="1345270482" sldId="4091"/>
            <ac:spMk id="8" creationId="{358867F1-9CC3-F415-3B7A-08ECBE514318}"/>
          </ac:spMkLst>
        </pc:spChg>
        <pc:spChg chg="mod">
          <ac:chgData name="Schlageter, Patricia" userId="S::patricia.schlageter@itu.int::9dddb9a4-c2e6-4c33-adaf-c64c5dc76a71" providerId="AD" clId="Web-{D1068AC3-9619-3AAD-222A-95DEA43D719F}" dt="2026-06-26T10:51:01.690" v="21" actId="20577"/>
          <ac:spMkLst>
            <pc:docMk/>
            <pc:sldMk cId="1345270482" sldId="4091"/>
            <ac:spMk id="11" creationId="{287AD841-B7CC-CC94-3264-220658C4A5C5}"/>
          </ac:spMkLst>
        </pc:spChg>
        <pc:spChg chg="mod">
          <ac:chgData name="Schlageter, Patricia" userId="S::patricia.schlageter@itu.int::9dddb9a4-c2e6-4c33-adaf-c64c5dc76a71" providerId="AD" clId="Web-{D1068AC3-9619-3AAD-222A-95DEA43D719F}" dt="2026-06-26T10:50:48.721" v="17" actId="20577"/>
          <ac:spMkLst>
            <pc:docMk/>
            <pc:sldMk cId="1345270482" sldId="4091"/>
            <ac:spMk id="13" creationId="{B2A3E15D-3EAC-D5A1-4DB8-8BFF8E1DC1D2}"/>
          </ac:spMkLst>
        </pc:spChg>
        <pc:spChg chg="mod">
          <ac:chgData name="Schlageter, Patricia" userId="S::patricia.schlageter@itu.int::9dddb9a4-c2e6-4c33-adaf-c64c5dc76a71" providerId="AD" clId="Web-{D1068AC3-9619-3AAD-222A-95DEA43D719F}" dt="2026-06-26T10:50:10.861" v="2" actId="20577"/>
          <ac:spMkLst>
            <pc:docMk/>
            <pc:sldMk cId="1345270482" sldId="4091"/>
            <ac:spMk id="54" creationId="{985E0338-56D2-80AB-4201-BC17BE349998}"/>
          </ac:spMkLst>
        </pc:spChg>
        <pc:spChg chg="mod">
          <ac:chgData name="Schlageter, Patricia" userId="S::patricia.schlageter@itu.int::9dddb9a4-c2e6-4c33-adaf-c64c5dc76a71" providerId="AD" clId="Web-{D1068AC3-9619-3AAD-222A-95DEA43D719F}" dt="2026-06-26T10:50:31.096" v="12" actId="20577"/>
          <ac:spMkLst>
            <pc:docMk/>
            <pc:sldMk cId="1345270482" sldId="4091"/>
            <ac:spMk id="57" creationId="{7C7F5702-B7F2-311B-86C8-98A752ADB3CC}"/>
          </ac:spMkLst>
        </pc:spChg>
        <pc:spChg chg="mod">
          <ac:chgData name="Schlageter, Patricia" userId="S::patricia.schlageter@itu.int::9dddb9a4-c2e6-4c33-adaf-c64c5dc76a71" providerId="AD" clId="Web-{D1068AC3-9619-3AAD-222A-95DEA43D719F}" dt="2026-06-26T10:50:13.627" v="5" actId="20577"/>
          <ac:spMkLst>
            <pc:docMk/>
            <pc:sldMk cId="1345270482" sldId="4091"/>
            <ac:spMk id="72" creationId="{9D4AA070-393F-A4A6-B228-DEA551FB0C34}"/>
          </ac:spMkLst>
        </pc:spChg>
        <pc:spChg chg="mod">
          <ac:chgData name="Schlageter, Patricia" userId="S::patricia.schlageter@itu.int::9dddb9a4-c2e6-4c33-adaf-c64c5dc76a71" providerId="AD" clId="Web-{D1068AC3-9619-3AAD-222A-95DEA43D719F}" dt="2026-06-26T10:50:15.877" v="6" actId="20577"/>
          <ac:spMkLst>
            <pc:docMk/>
            <pc:sldMk cId="1345270482" sldId="4091"/>
            <ac:spMk id="73" creationId="{5F71BB5E-5280-E69F-C069-8C566E346225}"/>
          </ac:spMkLst>
        </pc:spChg>
        <pc:spChg chg="mod">
          <ac:chgData name="Schlageter, Patricia" userId="S::patricia.schlageter@itu.int::9dddb9a4-c2e6-4c33-adaf-c64c5dc76a71" providerId="AD" clId="Web-{D1068AC3-9619-3AAD-222A-95DEA43D719F}" dt="2026-06-26T10:50:39.315" v="13" actId="20577"/>
          <ac:spMkLst>
            <pc:docMk/>
            <pc:sldMk cId="1345270482" sldId="4091"/>
            <ac:spMk id="74" creationId="{010C8CC4-2CB1-A019-2747-90EC0A81CC38}"/>
          </ac:spMkLst>
        </pc:spChg>
        <pc:spChg chg="mod">
          <ac:chgData name="Schlageter, Patricia" userId="S::patricia.schlageter@itu.int::9dddb9a4-c2e6-4c33-adaf-c64c5dc76a71" providerId="AD" clId="Web-{D1068AC3-9619-3AAD-222A-95DEA43D719F}" dt="2026-06-26T10:50:42.768" v="15" actId="20577"/>
          <ac:spMkLst>
            <pc:docMk/>
            <pc:sldMk cId="1345270482" sldId="4091"/>
            <ac:spMk id="75" creationId="{F9F9B1CA-C8EC-E4D9-1217-58BD923ACE81}"/>
          </ac:spMkLst>
        </pc:spChg>
        <pc:spChg chg="mod">
          <ac:chgData name="Schlageter, Patricia" userId="S::patricia.schlageter@itu.int::9dddb9a4-c2e6-4c33-adaf-c64c5dc76a71" providerId="AD" clId="Web-{D1068AC3-9619-3AAD-222A-95DEA43D719F}" dt="2026-06-26T10:50:45.518" v="16" actId="20577"/>
          <ac:spMkLst>
            <pc:docMk/>
            <pc:sldMk cId="1345270482" sldId="4091"/>
            <ac:spMk id="76" creationId="{0AC08EA0-B5A7-2BA6-1ED3-B6D39258F299}"/>
          </ac:spMkLst>
        </pc:spChg>
        <pc:spChg chg="mod">
          <ac:chgData name="Schlageter, Patricia" userId="S::patricia.schlageter@itu.int::9dddb9a4-c2e6-4c33-adaf-c64c5dc76a71" providerId="AD" clId="Web-{D1068AC3-9619-3AAD-222A-95DEA43D719F}" dt="2026-06-26T10:51:22.753" v="23" actId="20577"/>
          <ac:spMkLst>
            <pc:docMk/>
            <pc:sldMk cId="1345270482" sldId="4091"/>
            <ac:spMk id="81" creationId="{F42ACFF2-2559-0BEE-78E0-D0949263C12B}"/>
          </ac:spMkLst>
        </pc:spChg>
      </pc:sldChg>
      <pc:sldChg chg="modSp">
        <pc:chgData name="Schlageter, Patricia" userId="S::patricia.schlageter@itu.int::9dddb9a4-c2e6-4c33-adaf-c64c5dc76a71" providerId="AD" clId="Web-{D1068AC3-9619-3AAD-222A-95DEA43D719F}" dt="2026-06-26T10:49:25.391" v="1" actId="20577"/>
        <pc:sldMkLst>
          <pc:docMk/>
          <pc:sldMk cId="2922585968" sldId="4109"/>
        </pc:sldMkLst>
        <pc:spChg chg="mod">
          <ac:chgData name="Schlageter, Patricia" userId="S::patricia.schlageter@itu.int::9dddb9a4-c2e6-4c33-adaf-c64c5dc76a71" providerId="AD" clId="Web-{D1068AC3-9619-3AAD-222A-95DEA43D719F}" dt="2026-06-26T10:49:25.391" v="1" actId="20577"/>
          <ac:spMkLst>
            <pc:docMk/>
            <pc:sldMk cId="2922585968" sldId="4109"/>
            <ac:spMk id="108" creationId="{88C0E42B-A4B3-2008-73E7-F0CA4BA3FEDE}"/>
          </ac:spMkLst>
        </pc:spChg>
      </pc:sldChg>
      <pc:sldChg chg="modSp">
        <pc:chgData name="Schlageter, Patricia" userId="S::patricia.schlageter@itu.int::9dddb9a4-c2e6-4c33-adaf-c64c5dc76a71" providerId="AD" clId="Web-{D1068AC3-9619-3AAD-222A-95DEA43D719F}" dt="2026-06-26T10:52:01.347" v="24" actId="20577"/>
        <pc:sldMkLst>
          <pc:docMk/>
          <pc:sldMk cId="3341493787" sldId="4130"/>
        </pc:sldMkLst>
        <pc:spChg chg="mod">
          <ac:chgData name="Schlageter, Patricia" userId="S::patricia.schlageter@itu.int::9dddb9a4-c2e6-4c33-adaf-c64c5dc76a71" providerId="AD" clId="Web-{D1068AC3-9619-3AAD-222A-95DEA43D719F}" dt="2026-06-26T10:52:01.347" v="24" actId="20577"/>
          <ac:spMkLst>
            <pc:docMk/>
            <pc:sldMk cId="3341493787" sldId="4130"/>
            <ac:spMk id="4" creationId="{FBC2AC06-037A-CDCA-8FC4-8249872AEEED}"/>
          </ac:spMkLst>
        </pc:spChg>
      </pc:sldChg>
    </pc:docChg>
  </pc:docChgLst>
  <pc:docChgLst>
    <pc:chgData name="Sulmina, Elind" userId="S::elind.sulmina@itu.int::cc9e1052-17da-4287-8047-333aa8f5c97f" providerId="AD" clId="Web-{8A74C8B1-9927-0B96-F5EF-BC39A6AF973A}"/>
    <pc:docChg chg="delSld modSld">
      <pc:chgData name="Sulmina, Elind" userId="S::elind.sulmina@itu.int::cc9e1052-17da-4287-8047-333aa8f5c97f" providerId="AD" clId="Web-{8A74C8B1-9927-0B96-F5EF-BC39A6AF973A}" dt="2026-06-26T15:25:44.728" v="12" actId="14100"/>
      <pc:docMkLst>
        <pc:docMk/>
      </pc:docMkLst>
      <pc:sldChg chg="modSp">
        <pc:chgData name="Sulmina, Elind" userId="S::elind.sulmina@itu.int::cc9e1052-17da-4287-8047-333aa8f5c97f" providerId="AD" clId="Web-{8A74C8B1-9927-0B96-F5EF-BC39A6AF973A}" dt="2026-06-26T15:23:45.320" v="8" actId="1076"/>
        <pc:sldMkLst>
          <pc:docMk/>
          <pc:sldMk cId="3529545577" sldId="4133"/>
        </pc:sldMkLst>
        <pc:spChg chg="mod">
          <ac:chgData name="Sulmina, Elind" userId="S::elind.sulmina@itu.int::cc9e1052-17da-4287-8047-333aa8f5c97f" providerId="AD" clId="Web-{8A74C8B1-9927-0B96-F5EF-BC39A6AF973A}" dt="2026-06-26T15:23:45.320" v="8" actId="1076"/>
          <ac:spMkLst>
            <pc:docMk/>
            <pc:sldMk cId="3529545577" sldId="4133"/>
            <ac:spMk id="2" creationId="{0725D7F3-FF83-CC31-C677-C8241269689B}"/>
          </ac:spMkLst>
        </pc:spChg>
      </pc:sldChg>
      <pc:sldChg chg="addSp delSp modSp">
        <pc:chgData name="Sulmina, Elind" userId="S::elind.sulmina@itu.int::cc9e1052-17da-4287-8047-333aa8f5c97f" providerId="AD" clId="Web-{8A74C8B1-9927-0B96-F5EF-BC39A6AF973A}" dt="2026-06-26T15:25:44.728" v="12" actId="14100"/>
        <pc:sldMkLst>
          <pc:docMk/>
          <pc:sldMk cId="2358007186" sldId="4135"/>
        </pc:sldMkLst>
      </pc:sldChg>
    </pc:docChg>
  </pc:docChgLst>
  <pc:docChgLst>
    <pc:chgData name="Sulmina, Elind" userId="S::elind.sulmina@itu.int::cc9e1052-17da-4287-8047-333aa8f5c97f" providerId="AD" clId="Web-{FDA92F4E-4856-F1AA-B0F5-196CA53DA9A1}"/>
    <pc:docChg chg="addSld modSld">
      <pc:chgData name="Sulmina, Elind" userId="S::elind.sulmina@itu.int::cc9e1052-17da-4287-8047-333aa8f5c97f" providerId="AD" clId="Web-{FDA92F4E-4856-F1AA-B0F5-196CA53DA9A1}" dt="2026-06-26T15:19:53.285" v="1" actId="20577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D65029-1DBC-40B0-95C4-6C71F10AE71C}" type="datetimeFigureOut">
              <a:t>7/6/2026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90052-CEDE-481C-B3B8-8A8E94F7A79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928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2C8580-D781-9343-9E24-2E13072B5AA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945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90052-CEDE-481C-B3B8-8A8E94F7A79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118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90052-CEDE-481C-B3B8-8A8E94F7A79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488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[Sources]
- No external sources used.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No external sources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No external sources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No external sources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No external sources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995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540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197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8191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064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878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264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123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8670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9351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468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5043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58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941B0-F4D5-4460-BCAD-F7E2B41A825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C6CCC6-2BE5-4E42-96A4-D1E8E81A3D8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3983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algn="ctr" defTabSz="914217" rtl="0" eaLnBrk="1" latinLnBrk="0" hangingPunct="1">
        <a:lnSpc>
          <a:spcPct val="90000"/>
        </a:lnSpc>
        <a:spcBef>
          <a:spcPct val="0"/>
        </a:spcBef>
        <a:buNone/>
        <a:defRPr lang="en-US" sz="3700" b="1" i="0" kern="1200" spc="-145" baseline="0">
          <a:solidFill>
            <a:schemeClr val="tx2"/>
          </a:solidFill>
          <a:latin typeface="Poppins" panose="00000500000000000000" pitchFamily="2" charset="0"/>
          <a:ea typeface="Open Sans Light" panose="020B0306030504020204" pitchFamily="34" charset="0"/>
          <a:cs typeface="Poppins" panose="00000500000000000000" pitchFamily="2" charset="0"/>
        </a:defRPr>
      </a:lvl1pPr>
    </p:titleStyle>
    <p:bodyStyle>
      <a:lvl1pPr marL="228555" indent="-228555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000" b="0" i="0" kern="1200" spc="-15" baseline="0" dirty="0" smtClean="0">
          <a:solidFill>
            <a:schemeClr val="tx1"/>
          </a:solidFill>
          <a:effectLst/>
          <a:latin typeface="Poppins" panose="00000500000000000000" pitchFamily="2" charset="0"/>
          <a:ea typeface="Open Sans Light" panose="020B0306030504020204" pitchFamily="34" charset="0"/>
          <a:cs typeface="Poppins" panose="00000500000000000000" pitchFamily="2" charset="0"/>
        </a:defRPr>
      </a:lvl1pPr>
      <a:lvl2pPr marL="68566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600" b="0" i="0" kern="1200" spc="-15" baseline="0" dirty="0" smtClean="0">
          <a:solidFill>
            <a:schemeClr val="tx1"/>
          </a:solidFill>
          <a:effectLst/>
          <a:latin typeface="Poppins" panose="00000500000000000000" pitchFamily="2" charset="0"/>
          <a:ea typeface="Open Sans Light" panose="020B0306030504020204" pitchFamily="34" charset="0"/>
          <a:cs typeface="Poppins" panose="00000500000000000000" pitchFamily="2" charset="0"/>
        </a:defRPr>
      </a:lvl2pPr>
      <a:lvl3pPr marL="1142772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400" b="0" i="0" kern="1200" spc="-15" baseline="0" dirty="0" smtClean="0">
          <a:solidFill>
            <a:schemeClr val="tx1"/>
          </a:solidFill>
          <a:effectLst/>
          <a:latin typeface="Poppins" panose="00000500000000000000" pitchFamily="2" charset="0"/>
          <a:ea typeface="Open Sans Light" panose="020B0306030504020204" pitchFamily="34" charset="0"/>
          <a:cs typeface="Poppins" panose="00000500000000000000" pitchFamily="2" charset="0"/>
        </a:defRPr>
      </a:lvl3pPr>
      <a:lvl4pPr marL="1599880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200" b="0" i="0" kern="1200" spc="-15" baseline="0" dirty="0" smtClean="0">
          <a:solidFill>
            <a:schemeClr val="tx1"/>
          </a:solidFill>
          <a:effectLst/>
          <a:latin typeface="Poppins" panose="00000500000000000000" pitchFamily="2" charset="0"/>
          <a:ea typeface="Open Sans Light" panose="020B0306030504020204" pitchFamily="34" charset="0"/>
          <a:cs typeface="Poppins" panose="00000500000000000000" pitchFamily="2" charset="0"/>
        </a:defRPr>
      </a:lvl4pPr>
      <a:lvl5pPr marL="2056989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200" b="0" i="0" kern="1200" spc="-15" baseline="0" dirty="0">
          <a:solidFill>
            <a:schemeClr val="tx1"/>
          </a:solidFill>
          <a:effectLst/>
          <a:latin typeface="Poppins" panose="00000500000000000000" pitchFamily="2" charset="0"/>
          <a:ea typeface="Open Sans Light" panose="020B0306030504020204" pitchFamily="34" charset="0"/>
          <a:cs typeface="Poppins" panose="00000500000000000000" pitchFamily="2" charset="0"/>
        </a:defRPr>
      </a:lvl5pPr>
      <a:lvl6pPr marL="2514097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5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271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601C5-7DE0-0A41-8BE5-CD3EBAA20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9CF2A-87C2-369B-6C2E-E388707DE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637" y="2487002"/>
            <a:ext cx="11706726" cy="243597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br>
              <a:rPr lang="en-GB" sz="4400" b="1">
                <a:solidFill>
                  <a:srgbClr val="009BD6"/>
                </a:solidFill>
                <a:latin typeface="Roboto"/>
                <a:ea typeface="Roboto"/>
                <a:cs typeface="Roboto"/>
              </a:rPr>
            </a:br>
            <a:br>
              <a:rPr lang="en-GB" sz="4400" b="1">
                <a:solidFill>
                  <a:srgbClr val="009BD6"/>
                </a:solidFill>
                <a:latin typeface="Roboto"/>
                <a:ea typeface="Roboto"/>
                <a:cs typeface="Roboto"/>
              </a:rPr>
            </a:br>
            <a:br>
              <a:rPr lang="en-GB" sz="4400" b="1">
                <a:latin typeface="Roboto"/>
                <a:ea typeface="Roboto"/>
                <a:cs typeface="Roboto"/>
              </a:rPr>
            </a:br>
            <a:r>
              <a:rPr lang="en-GB" sz="4400" b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Formation de base </a:t>
            </a:r>
            <a:r>
              <a:rPr lang="en-GB" sz="4400" b="1" err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en</a:t>
            </a:r>
            <a:r>
              <a:rPr lang="en-GB" sz="4400" b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 SIG et gestion des données</a:t>
            </a:r>
            <a:br>
              <a:rPr lang="en-GB" sz="4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GB" sz="4400" b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Cotonou, </a:t>
            </a:r>
            <a:r>
              <a:rPr lang="en-GB" sz="4400" b="1" err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Bénin</a:t>
            </a:r>
            <a:endParaRPr lang="en-GB" sz="4400" b="1" err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1000"/>
              </a:spcBef>
            </a:pPr>
            <a:r>
              <a:rPr lang="en-GB" sz="2400" b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Cohorte Ouest – </a:t>
            </a:r>
            <a:r>
              <a:rPr lang="en-GB" sz="2400" b="1" err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Communauté</a:t>
            </a:r>
            <a:r>
              <a:rPr lang="en-GB" sz="2400" b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 de Pratique</a:t>
            </a:r>
          </a:p>
        </p:txBody>
      </p:sp>
      <p:sp>
        <p:nvSpPr>
          <p:cNvPr id="3" name="Text 15">
            <a:extLst>
              <a:ext uri="{FF2B5EF4-FFF2-40B4-BE49-F238E27FC236}">
                <a16:creationId xmlns:a16="http://schemas.microsoft.com/office/drawing/2014/main" id="{27B9FBDF-3A51-99A2-E3DF-096894A9CF5A}"/>
              </a:ext>
            </a:extLst>
          </p:cNvPr>
          <p:cNvSpPr/>
          <p:nvPr/>
        </p:nvSpPr>
        <p:spPr>
          <a:xfrm>
            <a:off x="567891" y="6201076"/>
            <a:ext cx="36576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400" b="1">
                <a:solidFill>
                  <a:srgbClr val="6B7A89"/>
                </a:solidFill>
              </a:rPr>
              <a:t>Dana Jon Kamason </a:t>
            </a:r>
            <a:r>
              <a:rPr lang="en-US" sz="1400">
                <a:solidFill>
                  <a:srgbClr val="6B7A89"/>
                </a:solidFill>
              </a:rPr>
              <a:t>| Chef de </a:t>
            </a:r>
            <a:r>
              <a:rPr lang="en-US" sz="1400" err="1">
                <a:solidFill>
                  <a:srgbClr val="6B7A89"/>
                </a:solidFill>
              </a:rPr>
              <a:t>projet</a:t>
            </a:r>
            <a:r>
              <a:rPr lang="en-US" sz="1400">
                <a:solidFill>
                  <a:srgbClr val="6B7A89"/>
                </a:solidFill>
              </a:rPr>
              <a:t> UIT</a:t>
            </a:r>
            <a:endParaRPr lang="en-US" sz="1400"/>
          </a:p>
        </p:txBody>
      </p:sp>
      <p:pic>
        <p:nvPicPr>
          <p:cNvPr id="4" name="Picture 3" descr="Event logo">
            <a:extLst>
              <a:ext uri="{FF2B5EF4-FFF2-40B4-BE49-F238E27FC236}">
                <a16:creationId xmlns:a16="http://schemas.microsoft.com/office/drawing/2014/main" id="{3204A8A5-3AF0-2554-24AF-09C62B2C0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567" y="-72598"/>
            <a:ext cx="7382865" cy="198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0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42C68-9042-23C6-A92B-4E4D4EAE5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B8679861-5987-B9B8-A249-9351FF91E516}"/>
              </a:ext>
            </a:extLst>
          </p:cNvPr>
          <p:cNvSpPr txBox="1">
            <a:spLocks/>
          </p:cNvSpPr>
          <p:nvPr/>
        </p:nvSpPr>
        <p:spPr>
          <a:xfrm>
            <a:off x="456139" y="404422"/>
            <a:ext cx="9327414" cy="42931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rgbClr val="60606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err="1">
                <a:solidFill>
                  <a:srgbClr val="009EDB"/>
                </a:solidFill>
                <a:latin typeface="Roboto Condensed"/>
                <a:ea typeface="Roboto"/>
                <a:cs typeface="Arial"/>
              </a:rPr>
              <a:t>Répartition</a:t>
            </a:r>
            <a:r>
              <a:rPr lang="en-US">
                <a:solidFill>
                  <a:srgbClr val="009EDB"/>
                </a:solidFill>
                <a:latin typeface="Roboto Condensed"/>
                <a:ea typeface="Roboto"/>
                <a:cs typeface="Arial"/>
              </a:rPr>
              <a:t> Géographique des Pays Participants</a:t>
            </a:r>
            <a:endParaRPr lang="en-US" sz="3600" b="1" i="0" u="none" strike="noStrike" kern="1200" cap="none" spc="-100" normalizeH="0" baseline="0" noProof="0">
              <a:ln>
                <a:noFill/>
              </a:ln>
              <a:solidFill>
                <a:srgbClr val="009EDB"/>
              </a:solidFill>
              <a:effectLst/>
              <a:uLnTx/>
              <a:uFillTx/>
              <a:latin typeface="Roboto Condensed"/>
              <a:ea typeface="Roboto"/>
              <a:cs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1CC810D-D802-CAEF-172E-B67BED7B77D0}"/>
              </a:ext>
            </a:extLst>
          </p:cNvPr>
          <p:cNvGrpSpPr/>
          <p:nvPr/>
        </p:nvGrpSpPr>
        <p:grpSpPr>
          <a:xfrm>
            <a:off x="2444241" y="1392840"/>
            <a:ext cx="4313860" cy="4817625"/>
            <a:chOff x="14198099" y="3323696"/>
            <a:chExt cx="8627720" cy="9635250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C2898780-9A78-7126-DC85-CA641FA86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61503" y="9067788"/>
              <a:ext cx="1540249" cy="1551831"/>
            </a:xfrm>
            <a:custGeom>
              <a:avLst/>
              <a:gdLst>
                <a:gd name="T0" fmla="*/ 1759 w 1761"/>
                <a:gd name="T1" fmla="*/ 794 h 1771"/>
                <a:gd name="T2" fmla="*/ 1750 w 1761"/>
                <a:gd name="T3" fmla="*/ 831 h 1771"/>
                <a:gd name="T4" fmla="*/ 1753 w 1761"/>
                <a:gd name="T5" fmla="*/ 935 h 1771"/>
                <a:gd name="T6" fmla="*/ 1737 w 1761"/>
                <a:gd name="T7" fmla="*/ 1001 h 1771"/>
                <a:gd name="T8" fmla="*/ 1701 w 1761"/>
                <a:gd name="T9" fmla="*/ 1030 h 1771"/>
                <a:gd name="T10" fmla="*/ 1498 w 1761"/>
                <a:gd name="T11" fmla="*/ 1030 h 1771"/>
                <a:gd name="T12" fmla="*/ 1464 w 1761"/>
                <a:gd name="T13" fmla="*/ 1193 h 1771"/>
                <a:gd name="T14" fmla="*/ 1464 w 1761"/>
                <a:gd name="T15" fmla="*/ 1429 h 1771"/>
                <a:gd name="T16" fmla="*/ 1511 w 1761"/>
                <a:gd name="T17" fmla="*/ 1573 h 1771"/>
                <a:gd name="T18" fmla="*/ 1637 w 1761"/>
                <a:gd name="T19" fmla="*/ 1689 h 1771"/>
                <a:gd name="T20" fmla="*/ 1462 w 1761"/>
                <a:gd name="T21" fmla="*/ 1753 h 1771"/>
                <a:gd name="T22" fmla="*/ 1341 w 1761"/>
                <a:gd name="T23" fmla="*/ 1761 h 1771"/>
                <a:gd name="T24" fmla="*/ 1237 w 1761"/>
                <a:gd name="T25" fmla="*/ 1751 h 1771"/>
                <a:gd name="T26" fmla="*/ 1066 w 1761"/>
                <a:gd name="T27" fmla="*/ 1739 h 1771"/>
                <a:gd name="T28" fmla="*/ 979 w 1761"/>
                <a:gd name="T29" fmla="*/ 1703 h 1771"/>
                <a:gd name="T30" fmla="*/ 911 w 1761"/>
                <a:gd name="T31" fmla="*/ 1677 h 1771"/>
                <a:gd name="T32" fmla="*/ 685 w 1761"/>
                <a:gd name="T33" fmla="*/ 1677 h 1771"/>
                <a:gd name="T34" fmla="*/ 412 w 1761"/>
                <a:gd name="T35" fmla="*/ 1676 h 1771"/>
                <a:gd name="T36" fmla="*/ 315 w 1761"/>
                <a:gd name="T37" fmla="*/ 1676 h 1771"/>
                <a:gd name="T38" fmla="*/ 248 w 1761"/>
                <a:gd name="T39" fmla="*/ 1625 h 1771"/>
                <a:gd name="T40" fmla="*/ 175 w 1761"/>
                <a:gd name="T41" fmla="*/ 1620 h 1771"/>
                <a:gd name="T42" fmla="*/ 88 w 1761"/>
                <a:gd name="T43" fmla="*/ 1649 h 1771"/>
                <a:gd name="T44" fmla="*/ 23 w 1761"/>
                <a:gd name="T45" fmla="*/ 1652 h 1771"/>
                <a:gd name="T46" fmla="*/ 8 w 1761"/>
                <a:gd name="T47" fmla="*/ 1468 h 1771"/>
                <a:gd name="T48" fmla="*/ 33 w 1761"/>
                <a:gd name="T49" fmla="*/ 1416 h 1771"/>
                <a:gd name="T50" fmla="*/ 109 w 1761"/>
                <a:gd name="T51" fmla="*/ 1140 h 1771"/>
                <a:gd name="T52" fmla="*/ 240 w 1761"/>
                <a:gd name="T53" fmla="*/ 960 h 1771"/>
                <a:gd name="T54" fmla="*/ 301 w 1761"/>
                <a:gd name="T55" fmla="*/ 747 h 1771"/>
                <a:gd name="T56" fmla="*/ 257 w 1761"/>
                <a:gd name="T57" fmla="*/ 655 h 1771"/>
                <a:gd name="T58" fmla="*/ 209 w 1761"/>
                <a:gd name="T59" fmla="*/ 530 h 1771"/>
                <a:gd name="T60" fmla="*/ 188 w 1761"/>
                <a:gd name="T61" fmla="*/ 440 h 1771"/>
                <a:gd name="T62" fmla="*/ 232 w 1761"/>
                <a:gd name="T63" fmla="*/ 405 h 1771"/>
                <a:gd name="T64" fmla="*/ 194 w 1761"/>
                <a:gd name="T65" fmla="*/ 276 h 1771"/>
                <a:gd name="T66" fmla="*/ 86 w 1761"/>
                <a:gd name="T67" fmla="*/ 48 h 1771"/>
                <a:gd name="T68" fmla="*/ 151 w 1761"/>
                <a:gd name="T69" fmla="*/ 22 h 1771"/>
                <a:gd name="T70" fmla="*/ 230 w 1761"/>
                <a:gd name="T71" fmla="*/ 2 h 1771"/>
                <a:gd name="T72" fmla="*/ 340 w 1761"/>
                <a:gd name="T73" fmla="*/ 2 h 1771"/>
                <a:gd name="T74" fmla="*/ 479 w 1761"/>
                <a:gd name="T75" fmla="*/ 3 h 1771"/>
                <a:gd name="T76" fmla="*/ 672 w 1761"/>
                <a:gd name="T77" fmla="*/ 7 h 1771"/>
                <a:gd name="T78" fmla="*/ 710 w 1761"/>
                <a:gd name="T79" fmla="*/ 44 h 1771"/>
                <a:gd name="T80" fmla="*/ 726 w 1761"/>
                <a:gd name="T81" fmla="*/ 131 h 1771"/>
                <a:gd name="T82" fmla="*/ 762 w 1761"/>
                <a:gd name="T83" fmla="*/ 216 h 1771"/>
                <a:gd name="T84" fmla="*/ 829 w 1761"/>
                <a:gd name="T85" fmla="*/ 317 h 1771"/>
                <a:gd name="T86" fmla="*/ 897 w 1761"/>
                <a:gd name="T87" fmla="*/ 323 h 1771"/>
                <a:gd name="T88" fmla="*/ 976 w 1761"/>
                <a:gd name="T89" fmla="*/ 298 h 1771"/>
                <a:gd name="T90" fmla="*/ 1088 w 1761"/>
                <a:gd name="T91" fmla="*/ 302 h 1771"/>
                <a:gd name="T92" fmla="*/ 1108 w 1761"/>
                <a:gd name="T93" fmla="*/ 219 h 1771"/>
                <a:gd name="T94" fmla="*/ 1181 w 1761"/>
                <a:gd name="T95" fmla="*/ 160 h 1771"/>
                <a:gd name="T96" fmla="*/ 1258 w 1761"/>
                <a:gd name="T97" fmla="*/ 181 h 1771"/>
                <a:gd name="T98" fmla="*/ 1352 w 1761"/>
                <a:gd name="T99" fmla="*/ 204 h 1771"/>
                <a:gd name="T100" fmla="*/ 1445 w 1761"/>
                <a:gd name="T101" fmla="*/ 224 h 1771"/>
                <a:gd name="T102" fmla="*/ 1454 w 1761"/>
                <a:gd name="T103" fmla="*/ 406 h 1771"/>
                <a:gd name="T104" fmla="*/ 1460 w 1761"/>
                <a:gd name="T105" fmla="*/ 555 h 1771"/>
                <a:gd name="T106" fmla="*/ 1508 w 1761"/>
                <a:gd name="T107" fmla="*/ 660 h 1771"/>
                <a:gd name="T108" fmla="*/ 1493 w 1761"/>
                <a:gd name="T109" fmla="*/ 723 h 1771"/>
                <a:gd name="T110" fmla="*/ 1513 w 1761"/>
                <a:gd name="T111" fmla="*/ 768 h 1771"/>
                <a:gd name="T112" fmla="*/ 1584 w 1761"/>
                <a:gd name="T113" fmla="*/ 751 h 1771"/>
                <a:gd name="T114" fmla="*/ 1690 w 1761"/>
                <a:gd name="T115" fmla="*/ 736 h 1771"/>
                <a:gd name="T116" fmla="*/ 1744 w 1761"/>
                <a:gd name="T117" fmla="*/ 723 h 1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1" h="1771">
                  <a:moveTo>
                    <a:pt x="1749" y="720"/>
                  </a:moveTo>
                  <a:lnTo>
                    <a:pt x="1752" y="740"/>
                  </a:lnTo>
                  <a:lnTo>
                    <a:pt x="1755" y="766"/>
                  </a:lnTo>
                  <a:lnTo>
                    <a:pt x="1757" y="785"/>
                  </a:lnTo>
                  <a:lnTo>
                    <a:pt x="1759" y="794"/>
                  </a:lnTo>
                  <a:lnTo>
                    <a:pt x="1760" y="798"/>
                  </a:lnTo>
                  <a:lnTo>
                    <a:pt x="1757" y="803"/>
                  </a:lnTo>
                  <a:lnTo>
                    <a:pt x="1756" y="815"/>
                  </a:lnTo>
                  <a:lnTo>
                    <a:pt x="1752" y="824"/>
                  </a:lnTo>
                  <a:lnTo>
                    <a:pt x="1750" y="831"/>
                  </a:lnTo>
                  <a:lnTo>
                    <a:pt x="1752" y="844"/>
                  </a:lnTo>
                  <a:lnTo>
                    <a:pt x="1750" y="863"/>
                  </a:lnTo>
                  <a:lnTo>
                    <a:pt x="1748" y="882"/>
                  </a:lnTo>
                  <a:lnTo>
                    <a:pt x="1748" y="902"/>
                  </a:lnTo>
                  <a:lnTo>
                    <a:pt x="1753" y="935"/>
                  </a:lnTo>
                  <a:lnTo>
                    <a:pt x="1752" y="946"/>
                  </a:lnTo>
                  <a:lnTo>
                    <a:pt x="1745" y="963"/>
                  </a:lnTo>
                  <a:lnTo>
                    <a:pt x="1740" y="977"/>
                  </a:lnTo>
                  <a:lnTo>
                    <a:pt x="1738" y="992"/>
                  </a:lnTo>
                  <a:lnTo>
                    <a:pt x="1737" y="1001"/>
                  </a:lnTo>
                  <a:lnTo>
                    <a:pt x="1749" y="1023"/>
                  </a:lnTo>
                  <a:lnTo>
                    <a:pt x="1748" y="1028"/>
                  </a:lnTo>
                  <a:lnTo>
                    <a:pt x="1738" y="1030"/>
                  </a:lnTo>
                  <a:lnTo>
                    <a:pt x="1731" y="1030"/>
                  </a:lnTo>
                  <a:lnTo>
                    <a:pt x="1701" y="1030"/>
                  </a:lnTo>
                  <a:lnTo>
                    <a:pt x="1659" y="1030"/>
                  </a:lnTo>
                  <a:lnTo>
                    <a:pt x="1617" y="1030"/>
                  </a:lnTo>
                  <a:lnTo>
                    <a:pt x="1574" y="1030"/>
                  </a:lnTo>
                  <a:lnTo>
                    <a:pt x="1535" y="1030"/>
                  </a:lnTo>
                  <a:lnTo>
                    <a:pt x="1498" y="1030"/>
                  </a:lnTo>
                  <a:lnTo>
                    <a:pt x="1464" y="1030"/>
                  </a:lnTo>
                  <a:lnTo>
                    <a:pt x="1464" y="1053"/>
                  </a:lnTo>
                  <a:lnTo>
                    <a:pt x="1464" y="1099"/>
                  </a:lnTo>
                  <a:lnTo>
                    <a:pt x="1464" y="1146"/>
                  </a:lnTo>
                  <a:lnTo>
                    <a:pt x="1464" y="1193"/>
                  </a:lnTo>
                  <a:lnTo>
                    <a:pt x="1464" y="1240"/>
                  </a:lnTo>
                  <a:lnTo>
                    <a:pt x="1464" y="1288"/>
                  </a:lnTo>
                  <a:lnTo>
                    <a:pt x="1464" y="1335"/>
                  </a:lnTo>
                  <a:lnTo>
                    <a:pt x="1464" y="1382"/>
                  </a:lnTo>
                  <a:lnTo>
                    <a:pt x="1464" y="1429"/>
                  </a:lnTo>
                  <a:lnTo>
                    <a:pt x="1464" y="1464"/>
                  </a:lnTo>
                  <a:lnTo>
                    <a:pt x="1473" y="1509"/>
                  </a:lnTo>
                  <a:lnTo>
                    <a:pt x="1488" y="1559"/>
                  </a:lnTo>
                  <a:lnTo>
                    <a:pt x="1495" y="1563"/>
                  </a:lnTo>
                  <a:lnTo>
                    <a:pt x="1511" y="1573"/>
                  </a:lnTo>
                  <a:lnTo>
                    <a:pt x="1533" y="1591"/>
                  </a:lnTo>
                  <a:lnTo>
                    <a:pt x="1545" y="1605"/>
                  </a:lnTo>
                  <a:lnTo>
                    <a:pt x="1570" y="1629"/>
                  </a:lnTo>
                  <a:lnTo>
                    <a:pt x="1604" y="1661"/>
                  </a:lnTo>
                  <a:lnTo>
                    <a:pt x="1637" y="1689"/>
                  </a:lnTo>
                  <a:lnTo>
                    <a:pt x="1664" y="1714"/>
                  </a:lnTo>
                  <a:lnTo>
                    <a:pt x="1620" y="1722"/>
                  </a:lnTo>
                  <a:lnTo>
                    <a:pt x="1557" y="1734"/>
                  </a:lnTo>
                  <a:lnTo>
                    <a:pt x="1514" y="1743"/>
                  </a:lnTo>
                  <a:lnTo>
                    <a:pt x="1462" y="1753"/>
                  </a:lnTo>
                  <a:lnTo>
                    <a:pt x="1427" y="1760"/>
                  </a:lnTo>
                  <a:lnTo>
                    <a:pt x="1384" y="1768"/>
                  </a:lnTo>
                  <a:lnTo>
                    <a:pt x="1377" y="1768"/>
                  </a:lnTo>
                  <a:lnTo>
                    <a:pt x="1365" y="1761"/>
                  </a:lnTo>
                  <a:lnTo>
                    <a:pt x="1341" y="1761"/>
                  </a:lnTo>
                  <a:lnTo>
                    <a:pt x="1311" y="1768"/>
                  </a:lnTo>
                  <a:lnTo>
                    <a:pt x="1287" y="1770"/>
                  </a:lnTo>
                  <a:lnTo>
                    <a:pt x="1270" y="1767"/>
                  </a:lnTo>
                  <a:lnTo>
                    <a:pt x="1254" y="1761"/>
                  </a:lnTo>
                  <a:lnTo>
                    <a:pt x="1237" y="1751"/>
                  </a:lnTo>
                  <a:lnTo>
                    <a:pt x="1209" y="1747"/>
                  </a:lnTo>
                  <a:lnTo>
                    <a:pt x="1169" y="1749"/>
                  </a:lnTo>
                  <a:lnTo>
                    <a:pt x="1130" y="1747"/>
                  </a:lnTo>
                  <a:lnTo>
                    <a:pt x="1092" y="1741"/>
                  </a:lnTo>
                  <a:lnTo>
                    <a:pt x="1066" y="1739"/>
                  </a:lnTo>
                  <a:lnTo>
                    <a:pt x="1049" y="1740"/>
                  </a:lnTo>
                  <a:lnTo>
                    <a:pt x="1032" y="1738"/>
                  </a:lnTo>
                  <a:lnTo>
                    <a:pt x="1014" y="1733"/>
                  </a:lnTo>
                  <a:lnTo>
                    <a:pt x="998" y="1723"/>
                  </a:lnTo>
                  <a:lnTo>
                    <a:pt x="979" y="1703"/>
                  </a:lnTo>
                  <a:lnTo>
                    <a:pt x="965" y="1684"/>
                  </a:lnTo>
                  <a:lnTo>
                    <a:pt x="961" y="1681"/>
                  </a:lnTo>
                  <a:lnTo>
                    <a:pt x="957" y="1679"/>
                  </a:lnTo>
                  <a:lnTo>
                    <a:pt x="952" y="1678"/>
                  </a:lnTo>
                  <a:lnTo>
                    <a:pt x="911" y="1677"/>
                  </a:lnTo>
                  <a:lnTo>
                    <a:pt x="872" y="1677"/>
                  </a:lnTo>
                  <a:lnTo>
                    <a:pt x="849" y="1677"/>
                  </a:lnTo>
                  <a:lnTo>
                    <a:pt x="795" y="1677"/>
                  </a:lnTo>
                  <a:lnTo>
                    <a:pt x="740" y="1677"/>
                  </a:lnTo>
                  <a:lnTo>
                    <a:pt x="685" y="1677"/>
                  </a:lnTo>
                  <a:lnTo>
                    <a:pt x="630" y="1676"/>
                  </a:lnTo>
                  <a:lnTo>
                    <a:pt x="576" y="1676"/>
                  </a:lnTo>
                  <a:lnTo>
                    <a:pt x="521" y="1676"/>
                  </a:lnTo>
                  <a:lnTo>
                    <a:pt x="466" y="1676"/>
                  </a:lnTo>
                  <a:lnTo>
                    <a:pt x="412" y="1676"/>
                  </a:lnTo>
                  <a:lnTo>
                    <a:pt x="382" y="1676"/>
                  </a:lnTo>
                  <a:lnTo>
                    <a:pt x="356" y="1678"/>
                  </a:lnTo>
                  <a:lnTo>
                    <a:pt x="326" y="1680"/>
                  </a:lnTo>
                  <a:lnTo>
                    <a:pt x="322" y="1679"/>
                  </a:lnTo>
                  <a:lnTo>
                    <a:pt x="315" y="1676"/>
                  </a:lnTo>
                  <a:lnTo>
                    <a:pt x="309" y="1672"/>
                  </a:lnTo>
                  <a:lnTo>
                    <a:pt x="294" y="1662"/>
                  </a:lnTo>
                  <a:lnTo>
                    <a:pt x="280" y="1654"/>
                  </a:lnTo>
                  <a:lnTo>
                    <a:pt x="261" y="1640"/>
                  </a:lnTo>
                  <a:lnTo>
                    <a:pt x="248" y="1625"/>
                  </a:lnTo>
                  <a:lnTo>
                    <a:pt x="238" y="1620"/>
                  </a:lnTo>
                  <a:lnTo>
                    <a:pt x="220" y="1617"/>
                  </a:lnTo>
                  <a:lnTo>
                    <a:pt x="206" y="1614"/>
                  </a:lnTo>
                  <a:lnTo>
                    <a:pt x="195" y="1613"/>
                  </a:lnTo>
                  <a:lnTo>
                    <a:pt x="175" y="1620"/>
                  </a:lnTo>
                  <a:lnTo>
                    <a:pt x="160" y="1627"/>
                  </a:lnTo>
                  <a:lnTo>
                    <a:pt x="149" y="1634"/>
                  </a:lnTo>
                  <a:lnTo>
                    <a:pt x="131" y="1642"/>
                  </a:lnTo>
                  <a:lnTo>
                    <a:pt x="115" y="1650"/>
                  </a:lnTo>
                  <a:lnTo>
                    <a:pt x="88" y="1649"/>
                  </a:lnTo>
                  <a:lnTo>
                    <a:pt x="83" y="1650"/>
                  </a:lnTo>
                  <a:lnTo>
                    <a:pt x="68" y="1650"/>
                  </a:lnTo>
                  <a:lnTo>
                    <a:pt x="54" y="1643"/>
                  </a:lnTo>
                  <a:lnTo>
                    <a:pt x="40" y="1644"/>
                  </a:lnTo>
                  <a:lnTo>
                    <a:pt x="23" y="1652"/>
                  </a:lnTo>
                  <a:lnTo>
                    <a:pt x="0" y="1655"/>
                  </a:lnTo>
                  <a:lnTo>
                    <a:pt x="6" y="1599"/>
                  </a:lnTo>
                  <a:lnTo>
                    <a:pt x="12" y="1574"/>
                  </a:lnTo>
                  <a:lnTo>
                    <a:pt x="12" y="1545"/>
                  </a:lnTo>
                  <a:lnTo>
                    <a:pt x="8" y="1468"/>
                  </a:lnTo>
                  <a:lnTo>
                    <a:pt x="4" y="1458"/>
                  </a:lnTo>
                  <a:lnTo>
                    <a:pt x="1" y="1446"/>
                  </a:lnTo>
                  <a:lnTo>
                    <a:pt x="16" y="1436"/>
                  </a:lnTo>
                  <a:lnTo>
                    <a:pt x="23" y="1429"/>
                  </a:lnTo>
                  <a:lnTo>
                    <a:pt x="33" y="1416"/>
                  </a:lnTo>
                  <a:lnTo>
                    <a:pt x="40" y="1398"/>
                  </a:lnTo>
                  <a:lnTo>
                    <a:pt x="47" y="1359"/>
                  </a:lnTo>
                  <a:lnTo>
                    <a:pt x="77" y="1270"/>
                  </a:lnTo>
                  <a:lnTo>
                    <a:pt x="92" y="1182"/>
                  </a:lnTo>
                  <a:lnTo>
                    <a:pt x="109" y="1140"/>
                  </a:lnTo>
                  <a:lnTo>
                    <a:pt x="116" y="1094"/>
                  </a:lnTo>
                  <a:lnTo>
                    <a:pt x="166" y="1034"/>
                  </a:lnTo>
                  <a:lnTo>
                    <a:pt x="178" y="998"/>
                  </a:lnTo>
                  <a:lnTo>
                    <a:pt x="203" y="979"/>
                  </a:lnTo>
                  <a:lnTo>
                    <a:pt x="240" y="960"/>
                  </a:lnTo>
                  <a:lnTo>
                    <a:pt x="266" y="926"/>
                  </a:lnTo>
                  <a:lnTo>
                    <a:pt x="278" y="903"/>
                  </a:lnTo>
                  <a:lnTo>
                    <a:pt x="293" y="857"/>
                  </a:lnTo>
                  <a:lnTo>
                    <a:pt x="292" y="810"/>
                  </a:lnTo>
                  <a:lnTo>
                    <a:pt x="301" y="747"/>
                  </a:lnTo>
                  <a:lnTo>
                    <a:pt x="300" y="729"/>
                  </a:lnTo>
                  <a:lnTo>
                    <a:pt x="286" y="704"/>
                  </a:lnTo>
                  <a:lnTo>
                    <a:pt x="283" y="687"/>
                  </a:lnTo>
                  <a:lnTo>
                    <a:pt x="271" y="668"/>
                  </a:lnTo>
                  <a:lnTo>
                    <a:pt x="257" y="655"/>
                  </a:lnTo>
                  <a:lnTo>
                    <a:pt x="251" y="632"/>
                  </a:lnTo>
                  <a:lnTo>
                    <a:pt x="227" y="595"/>
                  </a:lnTo>
                  <a:lnTo>
                    <a:pt x="222" y="570"/>
                  </a:lnTo>
                  <a:lnTo>
                    <a:pt x="210" y="552"/>
                  </a:lnTo>
                  <a:lnTo>
                    <a:pt x="209" y="530"/>
                  </a:lnTo>
                  <a:lnTo>
                    <a:pt x="202" y="507"/>
                  </a:lnTo>
                  <a:lnTo>
                    <a:pt x="191" y="484"/>
                  </a:lnTo>
                  <a:lnTo>
                    <a:pt x="181" y="458"/>
                  </a:lnTo>
                  <a:lnTo>
                    <a:pt x="181" y="449"/>
                  </a:lnTo>
                  <a:lnTo>
                    <a:pt x="188" y="440"/>
                  </a:lnTo>
                  <a:lnTo>
                    <a:pt x="194" y="436"/>
                  </a:lnTo>
                  <a:lnTo>
                    <a:pt x="192" y="441"/>
                  </a:lnTo>
                  <a:lnTo>
                    <a:pt x="188" y="447"/>
                  </a:lnTo>
                  <a:lnTo>
                    <a:pt x="188" y="451"/>
                  </a:lnTo>
                  <a:lnTo>
                    <a:pt x="232" y="405"/>
                  </a:lnTo>
                  <a:lnTo>
                    <a:pt x="234" y="397"/>
                  </a:lnTo>
                  <a:lnTo>
                    <a:pt x="234" y="387"/>
                  </a:lnTo>
                  <a:lnTo>
                    <a:pt x="233" y="374"/>
                  </a:lnTo>
                  <a:lnTo>
                    <a:pt x="234" y="360"/>
                  </a:lnTo>
                  <a:lnTo>
                    <a:pt x="194" y="276"/>
                  </a:lnTo>
                  <a:lnTo>
                    <a:pt x="162" y="197"/>
                  </a:lnTo>
                  <a:lnTo>
                    <a:pt x="155" y="158"/>
                  </a:lnTo>
                  <a:lnTo>
                    <a:pt x="113" y="105"/>
                  </a:lnTo>
                  <a:lnTo>
                    <a:pt x="95" y="71"/>
                  </a:lnTo>
                  <a:lnTo>
                    <a:pt x="86" y="48"/>
                  </a:lnTo>
                  <a:lnTo>
                    <a:pt x="78" y="38"/>
                  </a:lnTo>
                  <a:lnTo>
                    <a:pt x="81" y="34"/>
                  </a:lnTo>
                  <a:lnTo>
                    <a:pt x="92" y="33"/>
                  </a:lnTo>
                  <a:lnTo>
                    <a:pt x="117" y="28"/>
                  </a:lnTo>
                  <a:lnTo>
                    <a:pt x="151" y="22"/>
                  </a:lnTo>
                  <a:lnTo>
                    <a:pt x="182" y="8"/>
                  </a:lnTo>
                  <a:lnTo>
                    <a:pt x="190" y="2"/>
                  </a:lnTo>
                  <a:lnTo>
                    <a:pt x="208" y="0"/>
                  </a:lnTo>
                  <a:lnTo>
                    <a:pt x="224" y="4"/>
                  </a:lnTo>
                  <a:lnTo>
                    <a:pt x="230" y="2"/>
                  </a:lnTo>
                  <a:lnTo>
                    <a:pt x="234" y="1"/>
                  </a:lnTo>
                  <a:lnTo>
                    <a:pt x="274" y="1"/>
                  </a:lnTo>
                  <a:lnTo>
                    <a:pt x="290" y="0"/>
                  </a:lnTo>
                  <a:lnTo>
                    <a:pt x="321" y="1"/>
                  </a:lnTo>
                  <a:lnTo>
                    <a:pt x="340" y="2"/>
                  </a:lnTo>
                  <a:lnTo>
                    <a:pt x="351" y="3"/>
                  </a:lnTo>
                  <a:lnTo>
                    <a:pt x="381" y="5"/>
                  </a:lnTo>
                  <a:lnTo>
                    <a:pt x="418" y="5"/>
                  </a:lnTo>
                  <a:lnTo>
                    <a:pt x="431" y="3"/>
                  </a:lnTo>
                  <a:lnTo>
                    <a:pt x="479" y="3"/>
                  </a:lnTo>
                  <a:lnTo>
                    <a:pt x="528" y="2"/>
                  </a:lnTo>
                  <a:lnTo>
                    <a:pt x="570" y="2"/>
                  </a:lnTo>
                  <a:lnTo>
                    <a:pt x="618" y="2"/>
                  </a:lnTo>
                  <a:lnTo>
                    <a:pt x="655" y="2"/>
                  </a:lnTo>
                  <a:lnTo>
                    <a:pt x="672" y="7"/>
                  </a:lnTo>
                  <a:lnTo>
                    <a:pt x="686" y="16"/>
                  </a:lnTo>
                  <a:lnTo>
                    <a:pt x="693" y="24"/>
                  </a:lnTo>
                  <a:lnTo>
                    <a:pt x="697" y="28"/>
                  </a:lnTo>
                  <a:lnTo>
                    <a:pt x="701" y="37"/>
                  </a:lnTo>
                  <a:lnTo>
                    <a:pt x="710" y="44"/>
                  </a:lnTo>
                  <a:lnTo>
                    <a:pt x="712" y="56"/>
                  </a:lnTo>
                  <a:lnTo>
                    <a:pt x="710" y="70"/>
                  </a:lnTo>
                  <a:lnTo>
                    <a:pt x="711" y="88"/>
                  </a:lnTo>
                  <a:lnTo>
                    <a:pt x="716" y="110"/>
                  </a:lnTo>
                  <a:lnTo>
                    <a:pt x="726" y="131"/>
                  </a:lnTo>
                  <a:lnTo>
                    <a:pt x="741" y="154"/>
                  </a:lnTo>
                  <a:lnTo>
                    <a:pt x="748" y="172"/>
                  </a:lnTo>
                  <a:lnTo>
                    <a:pt x="746" y="186"/>
                  </a:lnTo>
                  <a:lnTo>
                    <a:pt x="751" y="201"/>
                  </a:lnTo>
                  <a:lnTo>
                    <a:pt x="762" y="216"/>
                  </a:lnTo>
                  <a:lnTo>
                    <a:pt x="770" y="224"/>
                  </a:lnTo>
                  <a:lnTo>
                    <a:pt x="775" y="230"/>
                  </a:lnTo>
                  <a:lnTo>
                    <a:pt x="788" y="253"/>
                  </a:lnTo>
                  <a:lnTo>
                    <a:pt x="812" y="290"/>
                  </a:lnTo>
                  <a:lnTo>
                    <a:pt x="829" y="317"/>
                  </a:lnTo>
                  <a:lnTo>
                    <a:pt x="836" y="321"/>
                  </a:lnTo>
                  <a:lnTo>
                    <a:pt x="845" y="320"/>
                  </a:lnTo>
                  <a:lnTo>
                    <a:pt x="864" y="317"/>
                  </a:lnTo>
                  <a:lnTo>
                    <a:pt x="883" y="317"/>
                  </a:lnTo>
                  <a:lnTo>
                    <a:pt x="897" y="323"/>
                  </a:lnTo>
                  <a:lnTo>
                    <a:pt x="902" y="322"/>
                  </a:lnTo>
                  <a:lnTo>
                    <a:pt x="923" y="311"/>
                  </a:lnTo>
                  <a:lnTo>
                    <a:pt x="944" y="307"/>
                  </a:lnTo>
                  <a:lnTo>
                    <a:pt x="965" y="303"/>
                  </a:lnTo>
                  <a:lnTo>
                    <a:pt x="976" y="298"/>
                  </a:lnTo>
                  <a:lnTo>
                    <a:pt x="989" y="298"/>
                  </a:lnTo>
                  <a:lnTo>
                    <a:pt x="1024" y="307"/>
                  </a:lnTo>
                  <a:lnTo>
                    <a:pt x="1031" y="307"/>
                  </a:lnTo>
                  <a:lnTo>
                    <a:pt x="1059" y="307"/>
                  </a:lnTo>
                  <a:lnTo>
                    <a:pt x="1088" y="302"/>
                  </a:lnTo>
                  <a:lnTo>
                    <a:pt x="1092" y="265"/>
                  </a:lnTo>
                  <a:lnTo>
                    <a:pt x="1092" y="257"/>
                  </a:lnTo>
                  <a:lnTo>
                    <a:pt x="1099" y="244"/>
                  </a:lnTo>
                  <a:lnTo>
                    <a:pt x="1107" y="232"/>
                  </a:lnTo>
                  <a:lnTo>
                    <a:pt x="1108" y="219"/>
                  </a:lnTo>
                  <a:lnTo>
                    <a:pt x="1107" y="204"/>
                  </a:lnTo>
                  <a:lnTo>
                    <a:pt x="1114" y="185"/>
                  </a:lnTo>
                  <a:lnTo>
                    <a:pt x="1133" y="169"/>
                  </a:lnTo>
                  <a:lnTo>
                    <a:pt x="1164" y="162"/>
                  </a:lnTo>
                  <a:lnTo>
                    <a:pt x="1181" y="160"/>
                  </a:lnTo>
                  <a:lnTo>
                    <a:pt x="1208" y="156"/>
                  </a:lnTo>
                  <a:lnTo>
                    <a:pt x="1251" y="151"/>
                  </a:lnTo>
                  <a:lnTo>
                    <a:pt x="1266" y="152"/>
                  </a:lnTo>
                  <a:lnTo>
                    <a:pt x="1268" y="155"/>
                  </a:lnTo>
                  <a:lnTo>
                    <a:pt x="1258" y="181"/>
                  </a:lnTo>
                  <a:lnTo>
                    <a:pt x="1258" y="190"/>
                  </a:lnTo>
                  <a:lnTo>
                    <a:pt x="1262" y="198"/>
                  </a:lnTo>
                  <a:lnTo>
                    <a:pt x="1269" y="204"/>
                  </a:lnTo>
                  <a:lnTo>
                    <a:pt x="1312" y="204"/>
                  </a:lnTo>
                  <a:lnTo>
                    <a:pt x="1352" y="204"/>
                  </a:lnTo>
                  <a:lnTo>
                    <a:pt x="1397" y="206"/>
                  </a:lnTo>
                  <a:lnTo>
                    <a:pt x="1432" y="207"/>
                  </a:lnTo>
                  <a:lnTo>
                    <a:pt x="1436" y="209"/>
                  </a:lnTo>
                  <a:lnTo>
                    <a:pt x="1440" y="211"/>
                  </a:lnTo>
                  <a:lnTo>
                    <a:pt x="1445" y="224"/>
                  </a:lnTo>
                  <a:lnTo>
                    <a:pt x="1443" y="250"/>
                  </a:lnTo>
                  <a:lnTo>
                    <a:pt x="1436" y="288"/>
                  </a:lnTo>
                  <a:lnTo>
                    <a:pt x="1439" y="323"/>
                  </a:lnTo>
                  <a:lnTo>
                    <a:pt x="1453" y="356"/>
                  </a:lnTo>
                  <a:lnTo>
                    <a:pt x="1454" y="406"/>
                  </a:lnTo>
                  <a:lnTo>
                    <a:pt x="1449" y="437"/>
                  </a:lnTo>
                  <a:lnTo>
                    <a:pt x="1443" y="475"/>
                  </a:lnTo>
                  <a:lnTo>
                    <a:pt x="1441" y="518"/>
                  </a:lnTo>
                  <a:lnTo>
                    <a:pt x="1447" y="536"/>
                  </a:lnTo>
                  <a:lnTo>
                    <a:pt x="1460" y="555"/>
                  </a:lnTo>
                  <a:lnTo>
                    <a:pt x="1480" y="575"/>
                  </a:lnTo>
                  <a:lnTo>
                    <a:pt x="1495" y="600"/>
                  </a:lnTo>
                  <a:lnTo>
                    <a:pt x="1507" y="632"/>
                  </a:lnTo>
                  <a:lnTo>
                    <a:pt x="1511" y="652"/>
                  </a:lnTo>
                  <a:lnTo>
                    <a:pt x="1508" y="660"/>
                  </a:lnTo>
                  <a:lnTo>
                    <a:pt x="1508" y="674"/>
                  </a:lnTo>
                  <a:lnTo>
                    <a:pt x="1511" y="694"/>
                  </a:lnTo>
                  <a:lnTo>
                    <a:pt x="1508" y="708"/>
                  </a:lnTo>
                  <a:lnTo>
                    <a:pt x="1496" y="715"/>
                  </a:lnTo>
                  <a:lnTo>
                    <a:pt x="1493" y="723"/>
                  </a:lnTo>
                  <a:lnTo>
                    <a:pt x="1498" y="741"/>
                  </a:lnTo>
                  <a:lnTo>
                    <a:pt x="1500" y="757"/>
                  </a:lnTo>
                  <a:lnTo>
                    <a:pt x="1505" y="763"/>
                  </a:lnTo>
                  <a:lnTo>
                    <a:pt x="1508" y="768"/>
                  </a:lnTo>
                  <a:lnTo>
                    <a:pt x="1513" y="768"/>
                  </a:lnTo>
                  <a:lnTo>
                    <a:pt x="1523" y="762"/>
                  </a:lnTo>
                  <a:lnTo>
                    <a:pt x="1537" y="752"/>
                  </a:lnTo>
                  <a:lnTo>
                    <a:pt x="1548" y="748"/>
                  </a:lnTo>
                  <a:lnTo>
                    <a:pt x="1563" y="748"/>
                  </a:lnTo>
                  <a:lnTo>
                    <a:pt x="1584" y="751"/>
                  </a:lnTo>
                  <a:lnTo>
                    <a:pt x="1622" y="752"/>
                  </a:lnTo>
                  <a:lnTo>
                    <a:pt x="1633" y="750"/>
                  </a:lnTo>
                  <a:lnTo>
                    <a:pt x="1668" y="735"/>
                  </a:lnTo>
                  <a:lnTo>
                    <a:pt x="1677" y="734"/>
                  </a:lnTo>
                  <a:lnTo>
                    <a:pt x="1690" y="736"/>
                  </a:lnTo>
                  <a:lnTo>
                    <a:pt x="1711" y="741"/>
                  </a:lnTo>
                  <a:lnTo>
                    <a:pt x="1730" y="741"/>
                  </a:lnTo>
                  <a:lnTo>
                    <a:pt x="1739" y="737"/>
                  </a:lnTo>
                  <a:lnTo>
                    <a:pt x="1740" y="731"/>
                  </a:lnTo>
                  <a:lnTo>
                    <a:pt x="1744" y="723"/>
                  </a:lnTo>
                  <a:lnTo>
                    <a:pt x="1749" y="720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5877B56-F943-D386-7EE4-9270F6320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96244" y="8890215"/>
              <a:ext cx="131249" cy="165993"/>
            </a:xfrm>
            <a:custGeom>
              <a:avLst/>
              <a:gdLst>
                <a:gd name="T0" fmla="*/ 151 w 152"/>
                <a:gd name="T1" fmla="*/ 29 h 190"/>
                <a:gd name="T2" fmla="*/ 149 w 152"/>
                <a:gd name="T3" fmla="*/ 32 h 190"/>
                <a:gd name="T4" fmla="*/ 133 w 152"/>
                <a:gd name="T5" fmla="*/ 38 h 190"/>
                <a:gd name="T6" fmla="*/ 116 w 152"/>
                <a:gd name="T7" fmla="*/ 44 h 190"/>
                <a:gd name="T8" fmla="*/ 95 w 152"/>
                <a:gd name="T9" fmla="*/ 68 h 190"/>
                <a:gd name="T10" fmla="*/ 83 w 152"/>
                <a:gd name="T11" fmla="*/ 78 h 190"/>
                <a:gd name="T12" fmla="*/ 80 w 152"/>
                <a:gd name="T13" fmla="*/ 80 h 190"/>
                <a:gd name="T14" fmla="*/ 69 w 152"/>
                <a:gd name="T15" fmla="*/ 86 h 190"/>
                <a:gd name="T16" fmla="*/ 62 w 152"/>
                <a:gd name="T17" fmla="*/ 92 h 190"/>
                <a:gd name="T18" fmla="*/ 62 w 152"/>
                <a:gd name="T19" fmla="*/ 94 h 190"/>
                <a:gd name="T20" fmla="*/ 67 w 152"/>
                <a:gd name="T21" fmla="*/ 98 h 190"/>
                <a:gd name="T22" fmla="*/ 73 w 152"/>
                <a:gd name="T23" fmla="*/ 102 h 190"/>
                <a:gd name="T24" fmla="*/ 72 w 152"/>
                <a:gd name="T25" fmla="*/ 142 h 190"/>
                <a:gd name="T26" fmla="*/ 70 w 152"/>
                <a:gd name="T27" fmla="*/ 180 h 190"/>
                <a:gd name="T28" fmla="*/ 67 w 152"/>
                <a:gd name="T29" fmla="*/ 184 h 190"/>
                <a:gd name="T30" fmla="*/ 53 w 152"/>
                <a:gd name="T31" fmla="*/ 185 h 190"/>
                <a:gd name="T32" fmla="*/ 34 w 152"/>
                <a:gd name="T33" fmla="*/ 187 h 190"/>
                <a:gd name="T34" fmla="*/ 28 w 152"/>
                <a:gd name="T35" fmla="*/ 189 h 190"/>
                <a:gd name="T36" fmla="*/ 26 w 152"/>
                <a:gd name="T37" fmla="*/ 186 h 190"/>
                <a:gd name="T38" fmla="*/ 20 w 152"/>
                <a:gd name="T39" fmla="*/ 172 h 190"/>
                <a:gd name="T40" fmla="*/ 23 w 152"/>
                <a:gd name="T41" fmla="*/ 158 h 190"/>
                <a:gd name="T42" fmla="*/ 28 w 152"/>
                <a:gd name="T43" fmla="*/ 148 h 190"/>
                <a:gd name="T44" fmla="*/ 23 w 152"/>
                <a:gd name="T45" fmla="*/ 127 h 190"/>
                <a:gd name="T46" fmla="*/ 14 w 152"/>
                <a:gd name="T47" fmla="*/ 109 h 190"/>
                <a:gd name="T48" fmla="*/ 3 w 152"/>
                <a:gd name="T49" fmla="*/ 86 h 190"/>
                <a:gd name="T50" fmla="*/ 0 w 152"/>
                <a:gd name="T51" fmla="*/ 82 h 190"/>
                <a:gd name="T52" fmla="*/ 8 w 152"/>
                <a:gd name="T53" fmla="*/ 74 h 190"/>
                <a:gd name="T54" fmla="*/ 21 w 152"/>
                <a:gd name="T55" fmla="*/ 57 h 190"/>
                <a:gd name="T56" fmla="*/ 27 w 152"/>
                <a:gd name="T57" fmla="*/ 50 h 190"/>
                <a:gd name="T58" fmla="*/ 41 w 152"/>
                <a:gd name="T59" fmla="*/ 48 h 190"/>
                <a:gd name="T60" fmla="*/ 48 w 152"/>
                <a:gd name="T61" fmla="*/ 42 h 190"/>
                <a:gd name="T62" fmla="*/ 51 w 152"/>
                <a:gd name="T63" fmla="*/ 32 h 190"/>
                <a:gd name="T64" fmla="*/ 53 w 152"/>
                <a:gd name="T65" fmla="*/ 27 h 190"/>
                <a:gd name="T66" fmla="*/ 69 w 152"/>
                <a:gd name="T67" fmla="*/ 22 h 190"/>
                <a:gd name="T68" fmla="*/ 89 w 152"/>
                <a:gd name="T69" fmla="*/ 14 h 190"/>
                <a:gd name="T70" fmla="*/ 101 w 152"/>
                <a:gd name="T71" fmla="*/ 5 h 190"/>
                <a:gd name="T72" fmla="*/ 112 w 152"/>
                <a:gd name="T73" fmla="*/ 0 h 190"/>
                <a:gd name="T74" fmla="*/ 119 w 152"/>
                <a:gd name="T75" fmla="*/ 0 h 190"/>
                <a:gd name="T76" fmla="*/ 123 w 152"/>
                <a:gd name="T77" fmla="*/ 2 h 190"/>
                <a:gd name="T78" fmla="*/ 136 w 152"/>
                <a:gd name="T79" fmla="*/ 18 h 190"/>
                <a:gd name="T80" fmla="*/ 148 w 152"/>
                <a:gd name="T81" fmla="*/ 27 h 190"/>
                <a:gd name="T82" fmla="*/ 151 w 152"/>
                <a:gd name="T83" fmla="*/ 2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2" h="190">
                  <a:moveTo>
                    <a:pt x="151" y="29"/>
                  </a:moveTo>
                  <a:lnTo>
                    <a:pt x="149" y="32"/>
                  </a:lnTo>
                  <a:lnTo>
                    <a:pt x="133" y="38"/>
                  </a:lnTo>
                  <a:lnTo>
                    <a:pt x="116" y="44"/>
                  </a:lnTo>
                  <a:lnTo>
                    <a:pt x="95" y="68"/>
                  </a:lnTo>
                  <a:lnTo>
                    <a:pt x="83" y="78"/>
                  </a:lnTo>
                  <a:lnTo>
                    <a:pt x="80" y="80"/>
                  </a:lnTo>
                  <a:lnTo>
                    <a:pt x="69" y="86"/>
                  </a:lnTo>
                  <a:lnTo>
                    <a:pt x="62" y="92"/>
                  </a:lnTo>
                  <a:lnTo>
                    <a:pt x="62" y="94"/>
                  </a:lnTo>
                  <a:lnTo>
                    <a:pt x="67" y="98"/>
                  </a:lnTo>
                  <a:lnTo>
                    <a:pt x="73" y="102"/>
                  </a:lnTo>
                  <a:lnTo>
                    <a:pt x="72" y="142"/>
                  </a:lnTo>
                  <a:lnTo>
                    <a:pt x="70" y="180"/>
                  </a:lnTo>
                  <a:lnTo>
                    <a:pt x="67" y="184"/>
                  </a:lnTo>
                  <a:lnTo>
                    <a:pt x="53" y="185"/>
                  </a:lnTo>
                  <a:lnTo>
                    <a:pt x="34" y="187"/>
                  </a:lnTo>
                  <a:lnTo>
                    <a:pt x="28" y="189"/>
                  </a:lnTo>
                  <a:lnTo>
                    <a:pt x="26" y="186"/>
                  </a:lnTo>
                  <a:lnTo>
                    <a:pt x="20" y="172"/>
                  </a:lnTo>
                  <a:lnTo>
                    <a:pt x="23" y="158"/>
                  </a:lnTo>
                  <a:lnTo>
                    <a:pt x="28" y="148"/>
                  </a:lnTo>
                  <a:lnTo>
                    <a:pt x="23" y="127"/>
                  </a:lnTo>
                  <a:lnTo>
                    <a:pt x="14" y="109"/>
                  </a:lnTo>
                  <a:lnTo>
                    <a:pt x="3" y="86"/>
                  </a:lnTo>
                  <a:lnTo>
                    <a:pt x="0" y="82"/>
                  </a:lnTo>
                  <a:lnTo>
                    <a:pt x="8" y="74"/>
                  </a:lnTo>
                  <a:lnTo>
                    <a:pt x="21" y="57"/>
                  </a:lnTo>
                  <a:lnTo>
                    <a:pt x="27" y="50"/>
                  </a:lnTo>
                  <a:lnTo>
                    <a:pt x="41" y="48"/>
                  </a:lnTo>
                  <a:lnTo>
                    <a:pt x="48" y="42"/>
                  </a:lnTo>
                  <a:lnTo>
                    <a:pt x="51" y="32"/>
                  </a:lnTo>
                  <a:lnTo>
                    <a:pt x="53" y="27"/>
                  </a:lnTo>
                  <a:lnTo>
                    <a:pt x="69" y="22"/>
                  </a:lnTo>
                  <a:lnTo>
                    <a:pt x="89" y="14"/>
                  </a:lnTo>
                  <a:lnTo>
                    <a:pt x="101" y="5"/>
                  </a:lnTo>
                  <a:lnTo>
                    <a:pt x="112" y="0"/>
                  </a:lnTo>
                  <a:lnTo>
                    <a:pt x="119" y="0"/>
                  </a:lnTo>
                  <a:lnTo>
                    <a:pt x="123" y="2"/>
                  </a:lnTo>
                  <a:lnTo>
                    <a:pt x="136" y="18"/>
                  </a:lnTo>
                  <a:lnTo>
                    <a:pt x="148" y="27"/>
                  </a:lnTo>
                  <a:lnTo>
                    <a:pt x="151" y="29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354CD11-6380-25A4-8669-17C14CFB4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9747" y="6442800"/>
              <a:ext cx="992090" cy="721873"/>
            </a:xfrm>
            <a:custGeom>
              <a:avLst/>
              <a:gdLst>
                <a:gd name="T0" fmla="*/ 817 w 1133"/>
                <a:gd name="T1" fmla="*/ 63 h 823"/>
                <a:gd name="T2" fmla="*/ 844 w 1133"/>
                <a:gd name="T3" fmla="*/ 123 h 823"/>
                <a:gd name="T4" fmla="*/ 865 w 1133"/>
                <a:gd name="T5" fmla="*/ 182 h 823"/>
                <a:gd name="T6" fmla="*/ 902 w 1133"/>
                <a:gd name="T7" fmla="*/ 210 h 823"/>
                <a:gd name="T8" fmla="*/ 930 w 1133"/>
                <a:gd name="T9" fmla="*/ 224 h 823"/>
                <a:gd name="T10" fmla="*/ 958 w 1133"/>
                <a:gd name="T11" fmla="*/ 257 h 823"/>
                <a:gd name="T12" fmla="*/ 929 w 1133"/>
                <a:gd name="T13" fmla="*/ 279 h 823"/>
                <a:gd name="T14" fmla="*/ 977 w 1133"/>
                <a:gd name="T15" fmla="*/ 329 h 823"/>
                <a:gd name="T16" fmla="*/ 1045 w 1133"/>
                <a:gd name="T17" fmla="*/ 361 h 823"/>
                <a:gd name="T18" fmla="*/ 1087 w 1133"/>
                <a:gd name="T19" fmla="*/ 346 h 823"/>
                <a:gd name="T20" fmla="*/ 1108 w 1133"/>
                <a:gd name="T21" fmla="*/ 382 h 823"/>
                <a:gd name="T22" fmla="*/ 1086 w 1133"/>
                <a:gd name="T23" fmla="*/ 395 h 823"/>
                <a:gd name="T24" fmla="*/ 1104 w 1133"/>
                <a:gd name="T25" fmla="*/ 430 h 823"/>
                <a:gd name="T26" fmla="*/ 1117 w 1133"/>
                <a:gd name="T27" fmla="*/ 494 h 823"/>
                <a:gd name="T28" fmla="*/ 1019 w 1133"/>
                <a:gd name="T29" fmla="*/ 536 h 823"/>
                <a:gd name="T30" fmla="*/ 990 w 1133"/>
                <a:gd name="T31" fmla="*/ 532 h 823"/>
                <a:gd name="T32" fmla="*/ 973 w 1133"/>
                <a:gd name="T33" fmla="*/ 554 h 823"/>
                <a:gd name="T34" fmla="*/ 954 w 1133"/>
                <a:gd name="T35" fmla="*/ 564 h 823"/>
                <a:gd name="T36" fmla="*/ 945 w 1133"/>
                <a:gd name="T37" fmla="*/ 583 h 823"/>
                <a:gd name="T38" fmla="*/ 927 w 1133"/>
                <a:gd name="T39" fmla="*/ 590 h 823"/>
                <a:gd name="T40" fmla="*/ 869 w 1133"/>
                <a:gd name="T41" fmla="*/ 600 h 823"/>
                <a:gd name="T42" fmla="*/ 812 w 1133"/>
                <a:gd name="T43" fmla="*/ 584 h 823"/>
                <a:gd name="T44" fmla="*/ 740 w 1133"/>
                <a:gd name="T45" fmla="*/ 581 h 823"/>
                <a:gd name="T46" fmla="*/ 719 w 1133"/>
                <a:gd name="T47" fmla="*/ 593 h 823"/>
                <a:gd name="T48" fmla="*/ 698 w 1133"/>
                <a:gd name="T49" fmla="*/ 605 h 823"/>
                <a:gd name="T50" fmla="*/ 652 w 1133"/>
                <a:gd name="T51" fmla="*/ 593 h 823"/>
                <a:gd name="T52" fmla="*/ 564 w 1133"/>
                <a:gd name="T53" fmla="*/ 593 h 823"/>
                <a:gd name="T54" fmla="*/ 431 w 1133"/>
                <a:gd name="T55" fmla="*/ 595 h 823"/>
                <a:gd name="T56" fmla="*/ 384 w 1133"/>
                <a:gd name="T57" fmla="*/ 597 h 823"/>
                <a:gd name="T58" fmla="*/ 384 w 1133"/>
                <a:gd name="T59" fmla="*/ 673 h 823"/>
                <a:gd name="T60" fmla="*/ 387 w 1133"/>
                <a:gd name="T61" fmla="*/ 692 h 823"/>
                <a:gd name="T62" fmla="*/ 392 w 1133"/>
                <a:gd name="T63" fmla="*/ 727 h 823"/>
                <a:gd name="T64" fmla="*/ 395 w 1133"/>
                <a:gd name="T65" fmla="*/ 787 h 823"/>
                <a:gd name="T66" fmla="*/ 395 w 1133"/>
                <a:gd name="T67" fmla="*/ 822 h 823"/>
                <a:gd name="T68" fmla="*/ 369 w 1133"/>
                <a:gd name="T69" fmla="*/ 794 h 823"/>
                <a:gd name="T70" fmla="*/ 338 w 1133"/>
                <a:gd name="T71" fmla="*/ 761 h 823"/>
                <a:gd name="T72" fmla="*/ 278 w 1133"/>
                <a:gd name="T73" fmla="*/ 749 h 823"/>
                <a:gd name="T74" fmla="*/ 192 w 1133"/>
                <a:gd name="T75" fmla="*/ 770 h 823"/>
                <a:gd name="T76" fmla="*/ 149 w 1133"/>
                <a:gd name="T77" fmla="*/ 785 h 823"/>
                <a:gd name="T78" fmla="*/ 101 w 1133"/>
                <a:gd name="T79" fmla="*/ 762 h 823"/>
                <a:gd name="T80" fmla="*/ 68 w 1133"/>
                <a:gd name="T81" fmla="*/ 720 h 823"/>
                <a:gd name="T82" fmla="*/ 20 w 1133"/>
                <a:gd name="T83" fmla="*/ 694 h 823"/>
                <a:gd name="T84" fmla="*/ 6 w 1133"/>
                <a:gd name="T85" fmla="*/ 657 h 823"/>
                <a:gd name="T86" fmla="*/ 5 w 1133"/>
                <a:gd name="T87" fmla="*/ 588 h 823"/>
                <a:gd name="T88" fmla="*/ 40 w 1133"/>
                <a:gd name="T89" fmla="*/ 540 h 823"/>
                <a:gd name="T90" fmla="*/ 34 w 1133"/>
                <a:gd name="T91" fmla="*/ 495 h 823"/>
                <a:gd name="T92" fmla="*/ 52 w 1133"/>
                <a:gd name="T93" fmla="*/ 459 h 823"/>
                <a:gd name="T94" fmla="*/ 118 w 1133"/>
                <a:gd name="T95" fmla="*/ 439 h 823"/>
                <a:gd name="T96" fmla="*/ 149 w 1133"/>
                <a:gd name="T97" fmla="*/ 409 h 823"/>
                <a:gd name="T98" fmla="*/ 153 w 1133"/>
                <a:gd name="T99" fmla="*/ 359 h 823"/>
                <a:gd name="T100" fmla="*/ 180 w 1133"/>
                <a:gd name="T101" fmla="*/ 308 h 823"/>
                <a:gd name="T102" fmla="*/ 190 w 1133"/>
                <a:gd name="T103" fmla="*/ 267 h 823"/>
                <a:gd name="T104" fmla="*/ 239 w 1133"/>
                <a:gd name="T105" fmla="*/ 250 h 823"/>
                <a:gd name="T106" fmla="*/ 304 w 1133"/>
                <a:gd name="T107" fmla="*/ 269 h 823"/>
                <a:gd name="T108" fmla="*/ 326 w 1133"/>
                <a:gd name="T109" fmla="*/ 208 h 823"/>
                <a:gd name="T110" fmla="*/ 368 w 1133"/>
                <a:gd name="T111" fmla="*/ 210 h 823"/>
                <a:gd name="T112" fmla="*/ 379 w 1133"/>
                <a:gd name="T113" fmla="*/ 166 h 823"/>
                <a:gd name="T114" fmla="*/ 439 w 1133"/>
                <a:gd name="T115" fmla="*/ 119 h 823"/>
                <a:gd name="T116" fmla="*/ 521 w 1133"/>
                <a:gd name="T117" fmla="*/ 88 h 823"/>
                <a:gd name="T118" fmla="*/ 577 w 1133"/>
                <a:gd name="T119" fmla="*/ 66 h 823"/>
                <a:gd name="T120" fmla="*/ 660 w 1133"/>
                <a:gd name="T121" fmla="*/ 21 h 823"/>
                <a:gd name="T122" fmla="*/ 725 w 1133"/>
                <a:gd name="T123" fmla="*/ 3 h 823"/>
                <a:gd name="T124" fmla="*/ 791 w 1133"/>
                <a:gd name="T125" fmla="*/ 14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33" h="823">
                  <a:moveTo>
                    <a:pt x="821" y="25"/>
                  </a:moveTo>
                  <a:lnTo>
                    <a:pt x="819" y="32"/>
                  </a:lnTo>
                  <a:lnTo>
                    <a:pt x="819" y="44"/>
                  </a:lnTo>
                  <a:lnTo>
                    <a:pt x="817" y="63"/>
                  </a:lnTo>
                  <a:lnTo>
                    <a:pt x="813" y="85"/>
                  </a:lnTo>
                  <a:lnTo>
                    <a:pt x="825" y="100"/>
                  </a:lnTo>
                  <a:lnTo>
                    <a:pt x="841" y="116"/>
                  </a:lnTo>
                  <a:lnTo>
                    <a:pt x="844" y="123"/>
                  </a:lnTo>
                  <a:lnTo>
                    <a:pt x="841" y="138"/>
                  </a:lnTo>
                  <a:lnTo>
                    <a:pt x="844" y="147"/>
                  </a:lnTo>
                  <a:lnTo>
                    <a:pt x="851" y="163"/>
                  </a:lnTo>
                  <a:lnTo>
                    <a:pt x="865" y="182"/>
                  </a:lnTo>
                  <a:lnTo>
                    <a:pt x="879" y="202"/>
                  </a:lnTo>
                  <a:lnTo>
                    <a:pt x="888" y="205"/>
                  </a:lnTo>
                  <a:lnTo>
                    <a:pt x="897" y="206"/>
                  </a:lnTo>
                  <a:lnTo>
                    <a:pt x="902" y="210"/>
                  </a:lnTo>
                  <a:lnTo>
                    <a:pt x="911" y="213"/>
                  </a:lnTo>
                  <a:lnTo>
                    <a:pt x="918" y="215"/>
                  </a:lnTo>
                  <a:lnTo>
                    <a:pt x="925" y="219"/>
                  </a:lnTo>
                  <a:lnTo>
                    <a:pt x="930" y="224"/>
                  </a:lnTo>
                  <a:lnTo>
                    <a:pt x="935" y="236"/>
                  </a:lnTo>
                  <a:lnTo>
                    <a:pt x="951" y="244"/>
                  </a:lnTo>
                  <a:lnTo>
                    <a:pt x="962" y="253"/>
                  </a:lnTo>
                  <a:lnTo>
                    <a:pt x="958" y="257"/>
                  </a:lnTo>
                  <a:lnTo>
                    <a:pt x="944" y="255"/>
                  </a:lnTo>
                  <a:lnTo>
                    <a:pt x="932" y="251"/>
                  </a:lnTo>
                  <a:lnTo>
                    <a:pt x="930" y="257"/>
                  </a:lnTo>
                  <a:lnTo>
                    <a:pt x="929" y="279"/>
                  </a:lnTo>
                  <a:lnTo>
                    <a:pt x="931" y="299"/>
                  </a:lnTo>
                  <a:lnTo>
                    <a:pt x="934" y="301"/>
                  </a:lnTo>
                  <a:lnTo>
                    <a:pt x="946" y="305"/>
                  </a:lnTo>
                  <a:lnTo>
                    <a:pt x="977" y="329"/>
                  </a:lnTo>
                  <a:lnTo>
                    <a:pt x="1005" y="352"/>
                  </a:lnTo>
                  <a:lnTo>
                    <a:pt x="1013" y="358"/>
                  </a:lnTo>
                  <a:lnTo>
                    <a:pt x="1029" y="360"/>
                  </a:lnTo>
                  <a:lnTo>
                    <a:pt x="1045" y="361"/>
                  </a:lnTo>
                  <a:lnTo>
                    <a:pt x="1053" y="359"/>
                  </a:lnTo>
                  <a:lnTo>
                    <a:pt x="1070" y="347"/>
                  </a:lnTo>
                  <a:lnTo>
                    <a:pt x="1079" y="346"/>
                  </a:lnTo>
                  <a:lnTo>
                    <a:pt x="1087" y="346"/>
                  </a:lnTo>
                  <a:lnTo>
                    <a:pt x="1091" y="348"/>
                  </a:lnTo>
                  <a:lnTo>
                    <a:pt x="1098" y="358"/>
                  </a:lnTo>
                  <a:lnTo>
                    <a:pt x="1107" y="372"/>
                  </a:lnTo>
                  <a:lnTo>
                    <a:pt x="1108" y="382"/>
                  </a:lnTo>
                  <a:lnTo>
                    <a:pt x="1108" y="388"/>
                  </a:lnTo>
                  <a:lnTo>
                    <a:pt x="1105" y="390"/>
                  </a:lnTo>
                  <a:lnTo>
                    <a:pt x="1092" y="393"/>
                  </a:lnTo>
                  <a:lnTo>
                    <a:pt x="1086" y="395"/>
                  </a:lnTo>
                  <a:lnTo>
                    <a:pt x="1084" y="398"/>
                  </a:lnTo>
                  <a:lnTo>
                    <a:pt x="1087" y="405"/>
                  </a:lnTo>
                  <a:lnTo>
                    <a:pt x="1089" y="410"/>
                  </a:lnTo>
                  <a:lnTo>
                    <a:pt x="1104" y="430"/>
                  </a:lnTo>
                  <a:lnTo>
                    <a:pt x="1125" y="458"/>
                  </a:lnTo>
                  <a:lnTo>
                    <a:pt x="1132" y="465"/>
                  </a:lnTo>
                  <a:lnTo>
                    <a:pt x="1128" y="473"/>
                  </a:lnTo>
                  <a:lnTo>
                    <a:pt x="1117" y="494"/>
                  </a:lnTo>
                  <a:lnTo>
                    <a:pt x="1109" y="503"/>
                  </a:lnTo>
                  <a:lnTo>
                    <a:pt x="1073" y="533"/>
                  </a:lnTo>
                  <a:lnTo>
                    <a:pt x="1055" y="530"/>
                  </a:lnTo>
                  <a:lnTo>
                    <a:pt x="1019" y="536"/>
                  </a:lnTo>
                  <a:lnTo>
                    <a:pt x="1013" y="529"/>
                  </a:lnTo>
                  <a:lnTo>
                    <a:pt x="1005" y="528"/>
                  </a:lnTo>
                  <a:lnTo>
                    <a:pt x="994" y="529"/>
                  </a:lnTo>
                  <a:lnTo>
                    <a:pt x="990" y="532"/>
                  </a:lnTo>
                  <a:lnTo>
                    <a:pt x="989" y="535"/>
                  </a:lnTo>
                  <a:lnTo>
                    <a:pt x="985" y="540"/>
                  </a:lnTo>
                  <a:lnTo>
                    <a:pt x="978" y="552"/>
                  </a:lnTo>
                  <a:lnTo>
                    <a:pt x="973" y="554"/>
                  </a:lnTo>
                  <a:lnTo>
                    <a:pt x="966" y="556"/>
                  </a:lnTo>
                  <a:lnTo>
                    <a:pt x="959" y="556"/>
                  </a:lnTo>
                  <a:lnTo>
                    <a:pt x="954" y="558"/>
                  </a:lnTo>
                  <a:lnTo>
                    <a:pt x="954" y="564"/>
                  </a:lnTo>
                  <a:lnTo>
                    <a:pt x="953" y="569"/>
                  </a:lnTo>
                  <a:lnTo>
                    <a:pt x="947" y="572"/>
                  </a:lnTo>
                  <a:lnTo>
                    <a:pt x="945" y="577"/>
                  </a:lnTo>
                  <a:lnTo>
                    <a:pt x="945" y="583"/>
                  </a:lnTo>
                  <a:lnTo>
                    <a:pt x="942" y="586"/>
                  </a:lnTo>
                  <a:lnTo>
                    <a:pt x="935" y="584"/>
                  </a:lnTo>
                  <a:lnTo>
                    <a:pt x="931" y="582"/>
                  </a:lnTo>
                  <a:lnTo>
                    <a:pt x="927" y="590"/>
                  </a:lnTo>
                  <a:lnTo>
                    <a:pt x="922" y="595"/>
                  </a:lnTo>
                  <a:lnTo>
                    <a:pt x="918" y="595"/>
                  </a:lnTo>
                  <a:lnTo>
                    <a:pt x="882" y="596"/>
                  </a:lnTo>
                  <a:lnTo>
                    <a:pt x="869" y="600"/>
                  </a:lnTo>
                  <a:lnTo>
                    <a:pt x="860" y="600"/>
                  </a:lnTo>
                  <a:lnTo>
                    <a:pt x="860" y="597"/>
                  </a:lnTo>
                  <a:lnTo>
                    <a:pt x="859" y="595"/>
                  </a:lnTo>
                  <a:lnTo>
                    <a:pt x="812" y="584"/>
                  </a:lnTo>
                  <a:lnTo>
                    <a:pt x="780" y="577"/>
                  </a:lnTo>
                  <a:lnTo>
                    <a:pt x="747" y="570"/>
                  </a:lnTo>
                  <a:lnTo>
                    <a:pt x="745" y="577"/>
                  </a:lnTo>
                  <a:lnTo>
                    <a:pt x="740" y="581"/>
                  </a:lnTo>
                  <a:lnTo>
                    <a:pt x="733" y="581"/>
                  </a:lnTo>
                  <a:lnTo>
                    <a:pt x="729" y="581"/>
                  </a:lnTo>
                  <a:lnTo>
                    <a:pt x="725" y="586"/>
                  </a:lnTo>
                  <a:lnTo>
                    <a:pt x="719" y="593"/>
                  </a:lnTo>
                  <a:lnTo>
                    <a:pt x="712" y="596"/>
                  </a:lnTo>
                  <a:lnTo>
                    <a:pt x="705" y="600"/>
                  </a:lnTo>
                  <a:lnTo>
                    <a:pt x="700" y="605"/>
                  </a:lnTo>
                  <a:lnTo>
                    <a:pt x="698" y="605"/>
                  </a:lnTo>
                  <a:lnTo>
                    <a:pt x="690" y="595"/>
                  </a:lnTo>
                  <a:lnTo>
                    <a:pt x="679" y="594"/>
                  </a:lnTo>
                  <a:lnTo>
                    <a:pt x="661" y="596"/>
                  </a:lnTo>
                  <a:lnTo>
                    <a:pt x="652" y="593"/>
                  </a:lnTo>
                  <a:lnTo>
                    <a:pt x="641" y="593"/>
                  </a:lnTo>
                  <a:lnTo>
                    <a:pt x="614" y="594"/>
                  </a:lnTo>
                  <a:lnTo>
                    <a:pt x="571" y="591"/>
                  </a:lnTo>
                  <a:lnTo>
                    <a:pt x="564" y="593"/>
                  </a:lnTo>
                  <a:lnTo>
                    <a:pt x="561" y="594"/>
                  </a:lnTo>
                  <a:lnTo>
                    <a:pt x="518" y="595"/>
                  </a:lnTo>
                  <a:lnTo>
                    <a:pt x="471" y="595"/>
                  </a:lnTo>
                  <a:lnTo>
                    <a:pt x="431" y="595"/>
                  </a:lnTo>
                  <a:lnTo>
                    <a:pt x="396" y="596"/>
                  </a:lnTo>
                  <a:lnTo>
                    <a:pt x="396" y="594"/>
                  </a:lnTo>
                  <a:lnTo>
                    <a:pt x="385" y="594"/>
                  </a:lnTo>
                  <a:lnTo>
                    <a:pt x="384" y="597"/>
                  </a:lnTo>
                  <a:lnTo>
                    <a:pt x="374" y="634"/>
                  </a:lnTo>
                  <a:lnTo>
                    <a:pt x="373" y="653"/>
                  </a:lnTo>
                  <a:lnTo>
                    <a:pt x="378" y="665"/>
                  </a:lnTo>
                  <a:lnTo>
                    <a:pt x="384" y="673"/>
                  </a:lnTo>
                  <a:lnTo>
                    <a:pt x="391" y="676"/>
                  </a:lnTo>
                  <a:lnTo>
                    <a:pt x="391" y="681"/>
                  </a:lnTo>
                  <a:lnTo>
                    <a:pt x="386" y="686"/>
                  </a:lnTo>
                  <a:lnTo>
                    <a:pt x="387" y="692"/>
                  </a:lnTo>
                  <a:lnTo>
                    <a:pt x="393" y="698"/>
                  </a:lnTo>
                  <a:lnTo>
                    <a:pt x="395" y="704"/>
                  </a:lnTo>
                  <a:lnTo>
                    <a:pt x="391" y="711"/>
                  </a:lnTo>
                  <a:lnTo>
                    <a:pt x="392" y="727"/>
                  </a:lnTo>
                  <a:lnTo>
                    <a:pt x="396" y="752"/>
                  </a:lnTo>
                  <a:lnTo>
                    <a:pt x="396" y="768"/>
                  </a:lnTo>
                  <a:lnTo>
                    <a:pt x="392" y="776"/>
                  </a:lnTo>
                  <a:lnTo>
                    <a:pt x="395" y="787"/>
                  </a:lnTo>
                  <a:lnTo>
                    <a:pt x="403" y="806"/>
                  </a:lnTo>
                  <a:lnTo>
                    <a:pt x="404" y="814"/>
                  </a:lnTo>
                  <a:lnTo>
                    <a:pt x="402" y="817"/>
                  </a:lnTo>
                  <a:lnTo>
                    <a:pt x="395" y="822"/>
                  </a:lnTo>
                  <a:lnTo>
                    <a:pt x="387" y="822"/>
                  </a:lnTo>
                  <a:lnTo>
                    <a:pt x="379" y="810"/>
                  </a:lnTo>
                  <a:lnTo>
                    <a:pt x="376" y="806"/>
                  </a:lnTo>
                  <a:lnTo>
                    <a:pt x="369" y="794"/>
                  </a:lnTo>
                  <a:lnTo>
                    <a:pt x="362" y="783"/>
                  </a:lnTo>
                  <a:lnTo>
                    <a:pt x="355" y="779"/>
                  </a:lnTo>
                  <a:lnTo>
                    <a:pt x="348" y="775"/>
                  </a:lnTo>
                  <a:lnTo>
                    <a:pt x="338" y="761"/>
                  </a:lnTo>
                  <a:lnTo>
                    <a:pt x="329" y="754"/>
                  </a:lnTo>
                  <a:lnTo>
                    <a:pt x="320" y="755"/>
                  </a:lnTo>
                  <a:lnTo>
                    <a:pt x="306" y="753"/>
                  </a:lnTo>
                  <a:lnTo>
                    <a:pt x="278" y="749"/>
                  </a:lnTo>
                  <a:lnTo>
                    <a:pt x="247" y="750"/>
                  </a:lnTo>
                  <a:lnTo>
                    <a:pt x="235" y="754"/>
                  </a:lnTo>
                  <a:lnTo>
                    <a:pt x="223" y="759"/>
                  </a:lnTo>
                  <a:lnTo>
                    <a:pt x="192" y="770"/>
                  </a:lnTo>
                  <a:lnTo>
                    <a:pt x="180" y="776"/>
                  </a:lnTo>
                  <a:lnTo>
                    <a:pt x="170" y="790"/>
                  </a:lnTo>
                  <a:lnTo>
                    <a:pt x="160" y="790"/>
                  </a:lnTo>
                  <a:lnTo>
                    <a:pt x="149" y="785"/>
                  </a:lnTo>
                  <a:lnTo>
                    <a:pt x="143" y="778"/>
                  </a:lnTo>
                  <a:lnTo>
                    <a:pt x="128" y="780"/>
                  </a:lnTo>
                  <a:lnTo>
                    <a:pt x="115" y="774"/>
                  </a:lnTo>
                  <a:lnTo>
                    <a:pt x="101" y="762"/>
                  </a:lnTo>
                  <a:lnTo>
                    <a:pt x="92" y="757"/>
                  </a:lnTo>
                  <a:lnTo>
                    <a:pt x="80" y="748"/>
                  </a:lnTo>
                  <a:lnTo>
                    <a:pt x="76" y="732"/>
                  </a:lnTo>
                  <a:lnTo>
                    <a:pt x="68" y="720"/>
                  </a:lnTo>
                  <a:lnTo>
                    <a:pt x="60" y="704"/>
                  </a:lnTo>
                  <a:lnTo>
                    <a:pt x="50" y="696"/>
                  </a:lnTo>
                  <a:lnTo>
                    <a:pt x="38" y="693"/>
                  </a:lnTo>
                  <a:lnTo>
                    <a:pt x="20" y="694"/>
                  </a:lnTo>
                  <a:lnTo>
                    <a:pt x="9" y="687"/>
                  </a:lnTo>
                  <a:lnTo>
                    <a:pt x="0" y="677"/>
                  </a:lnTo>
                  <a:lnTo>
                    <a:pt x="2" y="668"/>
                  </a:lnTo>
                  <a:lnTo>
                    <a:pt x="6" y="657"/>
                  </a:lnTo>
                  <a:lnTo>
                    <a:pt x="7" y="646"/>
                  </a:lnTo>
                  <a:lnTo>
                    <a:pt x="10" y="628"/>
                  </a:lnTo>
                  <a:lnTo>
                    <a:pt x="8" y="604"/>
                  </a:lnTo>
                  <a:lnTo>
                    <a:pt x="5" y="588"/>
                  </a:lnTo>
                  <a:lnTo>
                    <a:pt x="14" y="581"/>
                  </a:lnTo>
                  <a:lnTo>
                    <a:pt x="26" y="575"/>
                  </a:lnTo>
                  <a:lnTo>
                    <a:pt x="33" y="564"/>
                  </a:lnTo>
                  <a:lnTo>
                    <a:pt x="40" y="540"/>
                  </a:lnTo>
                  <a:lnTo>
                    <a:pt x="42" y="519"/>
                  </a:lnTo>
                  <a:lnTo>
                    <a:pt x="41" y="511"/>
                  </a:lnTo>
                  <a:lnTo>
                    <a:pt x="36" y="504"/>
                  </a:lnTo>
                  <a:lnTo>
                    <a:pt x="34" y="495"/>
                  </a:lnTo>
                  <a:lnTo>
                    <a:pt x="32" y="484"/>
                  </a:lnTo>
                  <a:lnTo>
                    <a:pt x="34" y="474"/>
                  </a:lnTo>
                  <a:lnTo>
                    <a:pt x="42" y="466"/>
                  </a:lnTo>
                  <a:lnTo>
                    <a:pt x="52" y="459"/>
                  </a:lnTo>
                  <a:lnTo>
                    <a:pt x="59" y="455"/>
                  </a:lnTo>
                  <a:lnTo>
                    <a:pt x="80" y="451"/>
                  </a:lnTo>
                  <a:lnTo>
                    <a:pt x="104" y="446"/>
                  </a:lnTo>
                  <a:lnTo>
                    <a:pt x="118" y="439"/>
                  </a:lnTo>
                  <a:lnTo>
                    <a:pt x="128" y="433"/>
                  </a:lnTo>
                  <a:lnTo>
                    <a:pt x="134" y="427"/>
                  </a:lnTo>
                  <a:lnTo>
                    <a:pt x="140" y="417"/>
                  </a:lnTo>
                  <a:lnTo>
                    <a:pt x="149" y="409"/>
                  </a:lnTo>
                  <a:lnTo>
                    <a:pt x="157" y="401"/>
                  </a:lnTo>
                  <a:lnTo>
                    <a:pt x="158" y="379"/>
                  </a:lnTo>
                  <a:lnTo>
                    <a:pt x="158" y="366"/>
                  </a:lnTo>
                  <a:lnTo>
                    <a:pt x="153" y="359"/>
                  </a:lnTo>
                  <a:lnTo>
                    <a:pt x="149" y="353"/>
                  </a:lnTo>
                  <a:lnTo>
                    <a:pt x="186" y="334"/>
                  </a:lnTo>
                  <a:lnTo>
                    <a:pt x="186" y="322"/>
                  </a:lnTo>
                  <a:lnTo>
                    <a:pt x="180" y="308"/>
                  </a:lnTo>
                  <a:lnTo>
                    <a:pt x="174" y="297"/>
                  </a:lnTo>
                  <a:lnTo>
                    <a:pt x="171" y="287"/>
                  </a:lnTo>
                  <a:lnTo>
                    <a:pt x="182" y="276"/>
                  </a:lnTo>
                  <a:lnTo>
                    <a:pt x="190" y="267"/>
                  </a:lnTo>
                  <a:lnTo>
                    <a:pt x="196" y="259"/>
                  </a:lnTo>
                  <a:lnTo>
                    <a:pt x="211" y="249"/>
                  </a:lnTo>
                  <a:lnTo>
                    <a:pt x="226" y="246"/>
                  </a:lnTo>
                  <a:lnTo>
                    <a:pt x="239" y="250"/>
                  </a:lnTo>
                  <a:lnTo>
                    <a:pt x="279" y="276"/>
                  </a:lnTo>
                  <a:lnTo>
                    <a:pt x="286" y="278"/>
                  </a:lnTo>
                  <a:lnTo>
                    <a:pt x="294" y="276"/>
                  </a:lnTo>
                  <a:lnTo>
                    <a:pt x="304" y="269"/>
                  </a:lnTo>
                  <a:lnTo>
                    <a:pt x="318" y="264"/>
                  </a:lnTo>
                  <a:lnTo>
                    <a:pt x="323" y="247"/>
                  </a:lnTo>
                  <a:lnTo>
                    <a:pt x="322" y="220"/>
                  </a:lnTo>
                  <a:lnTo>
                    <a:pt x="326" y="208"/>
                  </a:lnTo>
                  <a:lnTo>
                    <a:pt x="333" y="206"/>
                  </a:lnTo>
                  <a:lnTo>
                    <a:pt x="356" y="212"/>
                  </a:lnTo>
                  <a:lnTo>
                    <a:pt x="362" y="212"/>
                  </a:lnTo>
                  <a:lnTo>
                    <a:pt x="368" y="210"/>
                  </a:lnTo>
                  <a:lnTo>
                    <a:pt x="373" y="205"/>
                  </a:lnTo>
                  <a:lnTo>
                    <a:pt x="373" y="197"/>
                  </a:lnTo>
                  <a:lnTo>
                    <a:pt x="372" y="190"/>
                  </a:lnTo>
                  <a:lnTo>
                    <a:pt x="379" y="166"/>
                  </a:lnTo>
                  <a:lnTo>
                    <a:pt x="393" y="148"/>
                  </a:lnTo>
                  <a:lnTo>
                    <a:pt x="420" y="125"/>
                  </a:lnTo>
                  <a:lnTo>
                    <a:pt x="429" y="120"/>
                  </a:lnTo>
                  <a:lnTo>
                    <a:pt x="439" y="119"/>
                  </a:lnTo>
                  <a:lnTo>
                    <a:pt x="488" y="134"/>
                  </a:lnTo>
                  <a:lnTo>
                    <a:pt x="496" y="130"/>
                  </a:lnTo>
                  <a:lnTo>
                    <a:pt x="508" y="92"/>
                  </a:lnTo>
                  <a:lnTo>
                    <a:pt x="521" y="88"/>
                  </a:lnTo>
                  <a:lnTo>
                    <a:pt x="537" y="87"/>
                  </a:lnTo>
                  <a:lnTo>
                    <a:pt x="548" y="84"/>
                  </a:lnTo>
                  <a:lnTo>
                    <a:pt x="553" y="81"/>
                  </a:lnTo>
                  <a:lnTo>
                    <a:pt x="577" y="66"/>
                  </a:lnTo>
                  <a:lnTo>
                    <a:pt x="617" y="47"/>
                  </a:lnTo>
                  <a:lnTo>
                    <a:pt x="640" y="38"/>
                  </a:lnTo>
                  <a:lnTo>
                    <a:pt x="645" y="35"/>
                  </a:lnTo>
                  <a:lnTo>
                    <a:pt x="660" y="21"/>
                  </a:lnTo>
                  <a:lnTo>
                    <a:pt x="681" y="4"/>
                  </a:lnTo>
                  <a:lnTo>
                    <a:pt x="695" y="2"/>
                  </a:lnTo>
                  <a:lnTo>
                    <a:pt x="713" y="0"/>
                  </a:lnTo>
                  <a:lnTo>
                    <a:pt x="725" y="3"/>
                  </a:lnTo>
                  <a:lnTo>
                    <a:pt x="728" y="7"/>
                  </a:lnTo>
                  <a:lnTo>
                    <a:pt x="732" y="10"/>
                  </a:lnTo>
                  <a:lnTo>
                    <a:pt x="757" y="3"/>
                  </a:lnTo>
                  <a:lnTo>
                    <a:pt x="791" y="14"/>
                  </a:lnTo>
                  <a:lnTo>
                    <a:pt x="821" y="25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C1A493C1-896C-BA80-6B07-EEA5A8C262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3258" y="8627716"/>
              <a:ext cx="227755" cy="266360"/>
            </a:xfrm>
            <a:custGeom>
              <a:avLst/>
              <a:gdLst>
                <a:gd name="T0" fmla="*/ 218 w 258"/>
                <a:gd name="T1" fmla="*/ 16 h 306"/>
                <a:gd name="T2" fmla="*/ 202 w 258"/>
                <a:gd name="T3" fmla="*/ 46 h 306"/>
                <a:gd name="T4" fmla="*/ 209 w 258"/>
                <a:gd name="T5" fmla="*/ 54 h 306"/>
                <a:gd name="T6" fmla="*/ 205 w 258"/>
                <a:gd name="T7" fmla="*/ 65 h 306"/>
                <a:gd name="T8" fmla="*/ 203 w 258"/>
                <a:gd name="T9" fmla="*/ 79 h 306"/>
                <a:gd name="T10" fmla="*/ 215 w 258"/>
                <a:gd name="T11" fmla="*/ 85 h 306"/>
                <a:gd name="T12" fmla="*/ 243 w 258"/>
                <a:gd name="T13" fmla="*/ 94 h 306"/>
                <a:gd name="T14" fmla="*/ 255 w 258"/>
                <a:gd name="T15" fmla="*/ 99 h 306"/>
                <a:gd name="T16" fmla="*/ 257 w 258"/>
                <a:gd name="T17" fmla="*/ 114 h 306"/>
                <a:gd name="T18" fmla="*/ 254 w 258"/>
                <a:gd name="T19" fmla="*/ 137 h 306"/>
                <a:gd name="T20" fmla="*/ 231 w 258"/>
                <a:gd name="T21" fmla="*/ 147 h 306"/>
                <a:gd name="T22" fmla="*/ 231 w 258"/>
                <a:gd name="T23" fmla="*/ 153 h 306"/>
                <a:gd name="T24" fmla="*/ 217 w 258"/>
                <a:gd name="T25" fmla="*/ 167 h 306"/>
                <a:gd name="T26" fmla="*/ 199 w 258"/>
                <a:gd name="T27" fmla="*/ 191 h 306"/>
                <a:gd name="T28" fmla="*/ 191 w 258"/>
                <a:gd name="T29" fmla="*/ 208 h 306"/>
                <a:gd name="T30" fmla="*/ 168 w 258"/>
                <a:gd name="T31" fmla="*/ 238 h 306"/>
                <a:gd name="T32" fmla="*/ 134 w 258"/>
                <a:gd name="T33" fmla="*/ 284 h 306"/>
                <a:gd name="T34" fmla="*/ 101 w 258"/>
                <a:gd name="T35" fmla="*/ 305 h 306"/>
                <a:gd name="T36" fmla="*/ 53 w 258"/>
                <a:gd name="T37" fmla="*/ 282 h 306"/>
                <a:gd name="T38" fmla="*/ 30 w 258"/>
                <a:gd name="T39" fmla="*/ 227 h 306"/>
                <a:gd name="T40" fmla="*/ 29 w 258"/>
                <a:gd name="T41" fmla="*/ 195 h 306"/>
                <a:gd name="T42" fmla="*/ 28 w 258"/>
                <a:gd name="T43" fmla="*/ 149 h 306"/>
                <a:gd name="T44" fmla="*/ 31 w 258"/>
                <a:gd name="T45" fmla="*/ 118 h 306"/>
                <a:gd name="T46" fmla="*/ 21 w 258"/>
                <a:gd name="T47" fmla="*/ 92 h 306"/>
                <a:gd name="T48" fmla="*/ 1 w 258"/>
                <a:gd name="T49" fmla="*/ 69 h 306"/>
                <a:gd name="T50" fmla="*/ 0 w 258"/>
                <a:gd name="T51" fmla="*/ 58 h 306"/>
                <a:gd name="T52" fmla="*/ 7 w 258"/>
                <a:gd name="T53" fmla="*/ 41 h 306"/>
                <a:gd name="T54" fmla="*/ 26 w 258"/>
                <a:gd name="T55" fmla="*/ 44 h 306"/>
                <a:gd name="T56" fmla="*/ 48 w 258"/>
                <a:gd name="T57" fmla="*/ 68 h 306"/>
                <a:gd name="T58" fmla="*/ 65 w 258"/>
                <a:gd name="T59" fmla="*/ 71 h 306"/>
                <a:gd name="T60" fmla="*/ 99 w 258"/>
                <a:gd name="T61" fmla="*/ 68 h 306"/>
                <a:gd name="T62" fmla="*/ 122 w 258"/>
                <a:gd name="T63" fmla="*/ 58 h 306"/>
                <a:gd name="T64" fmla="*/ 129 w 258"/>
                <a:gd name="T65" fmla="*/ 33 h 306"/>
                <a:gd name="T66" fmla="*/ 138 w 258"/>
                <a:gd name="T67" fmla="*/ 4 h 306"/>
                <a:gd name="T68" fmla="*/ 158 w 258"/>
                <a:gd name="T69" fmla="*/ 15 h 306"/>
                <a:gd name="T70" fmla="*/ 167 w 258"/>
                <a:gd name="T71" fmla="*/ 9 h 306"/>
                <a:gd name="T72" fmla="*/ 180 w 258"/>
                <a:gd name="T73" fmla="*/ 4 h 306"/>
                <a:gd name="T74" fmla="*/ 210 w 258"/>
                <a:gd name="T75" fmla="*/ 9 h 306"/>
                <a:gd name="T76" fmla="*/ 220 w 258"/>
                <a:gd name="T77" fmla="*/ 12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8" h="306">
                  <a:moveTo>
                    <a:pt x="220" y="12"/>
                  </a:moveTo>
                  <a:lnTo>
                    <a:pt x="218" y="16"/>
                  </a:lnTo>
                  <a:lnTo>
                    <a:pt x="205" y="43"/>
                  </a:lnTo>
                  <a:lnTo>
                    <a:pt x="202" y="46"/>
                  </a:lnTo>
                  <a:lnTo>
                    <a:pt x="203" y="49"/>
                  </a:lnTo>
                  <a:lnTo>
                    <a:pt x="209" y="54"/>
                  </a:lnTo>
                  <a:lnTo>
                    <a:pt x="206" y="63"/>
                  </a:lnTo>
                  <a:lnTo>
                    <a:pt x="205" y="65"/>
                  </a:lnTo>
                  <a:lnTo>
                    <a:pt x="202" y="72"/>
                  </a:lnTo>
                  <a:lnTo>
                    <a:pt x="203" y="79"/>
                  </a:lnTo>
                  <a:lnTo>
                    <a:pt x="207" y="82"/>
                  </a:lnTo>
                  <a:lnTo>
                    <a:pt x="215" y="85"/>
                  </a:lnTo>
                  <a:lnTo>
                    <a:pt x="227" y="88"/>
                  </a:lnTo>
                  <a:lnTo>
                    <a:pt x="243" y="94"/>
                  </a:lnTo>
                  <a:lnTo>
                    <a:pt x="253" y="95"/>
                  </a:lnTo>
                  <a:lnTo>
                    <a:pt x="255" y="99"/>
                  </a:lnTo>
                  <a:lnTo>
                    <a:pt x="255" y="107"/>
                  </a:lnTo>
                  <a:lnTo>
                    <a:pt x="257" y="114"/>
                  </a:lnTo>
                  <a:lnTo>
                    <a:pt x="257" y="126"/>
                  </a:lnTo>
                  <a:lnTo>
                    <a:pt x="254" y="137"/>
                  </a:lnTo>
                  <a:lnTo>
                    <a:pt x="239" y="141"/>
                  </a:lnTo>
                  <a:lnTo>
                    <a:pt x="231" y="147"/>
                  </a:lnTo>
                  <a:lnTo>
                    <a:pt x="229" y="150"/>
                  </a:lnTo>
                  <a:lnTo>
                    <a:pt x="231" y="153"/>
                  </a:lnTo>
                  <a:lnTo>
                    <a:pt x="232" y="157"/>
                  </a:lnTo>
                  <a:lnTo>
                    <a:pt x="217" y="167"/>
                  </a:lnTo>
                  <a:lnTo>
                    <a:pt x="202" y="181"/>
                  </a:lnTo>
                  <a:lnTo>
                    <a:pt x="199" y="191"/>
                  </a:lnTo>
                  <a:lnTo>
                    <a:pt x="195" y="201"/>
                  </a:lnTo>
                  <a:lnTo>
                    <a:pt x="191" y="208"/>
                  </a:lnTo>
                  <a:lnTo>
                    <a:pt x="180" y="219"/>
                  </a:lnTo>
                  <a:lnTo>
                    <a:pt x="168" y="238"/>
                  </a:lnTo>
                  <a:lnTo>
                    <a:pt x="162" y="252"/>
                  </a:lnTo>
                  <a:lnTo>
                    <a:pt x="134" y="284"/>
                  </a:lnTo>
                  <a:lnTo>
                    <a:pt x="108" y="299"/>
                  </a:lnTo>
                  <a:lnTo>
                    <a:pt x="101" y="305"/>
                  </a:lnTo>
                  <a:lnTo>
                    <a:pt x="56" y="304"/>
                  </a:lnTo>
                  <a:lnTo>
                    <a:pt x="53" y="282"/>
                  </a:lnTo>
                  <a:lnTo>
                    <a:pt x="46" y="253"/>
                  </a:lnTo>
                  <a:lnTo>
                    <a:pt x="30" y="227"/>
                  </a:lnTo>
                  <a:lnTo>
                    <a:pt x="29" y="216"/>
                  </a:lnTo>
                  <a:lnTo>
                    <a:pt x="29" y="195"/>
                  </a:lnTo>
                  <a:lnTo>
                    <a:pt x="29" y="165"/>
                  </a:lnTo>
                  <a:lnTo>
                    <a:pt x="28" y="149"/>
                  </a:lnTo>
                  <a:lnTo>
                    <a:pt x="29" y="138"/>
                  </a:lnTo>
                  <a:lnTo>
                    <a:pt x="31" y="118"/>
                  </a:lnTo>
                  <a:lnTo>
                    <a:pt x="31" y="105"/>
                  </a:lnTo>
                  <a:lnTo>
                    <a:pt x="21" y="92"/>
                  </a:lnTo>
                  <a:lnTo>
                    <a:pt x="7" y="76"/>
                  </a:lnTo>
                  <a:lnTo>
                    <a:pt x="1" y="69"/>
                  </a:lnTo>
                  <a:lnTo>
                    <a:pt x="0" y="63"/>
                  </a:lnTo>
                  <a:lnTo>
                    <a:pt x="0" y="58"/>
                  </a:lnTo>
                  <a:lnTo>
                    <a:pt x="3" y="50"/>
                  </a:lnTo>
                  <a:lnTo>
                    <a:pt x="7" y="41"/>
                  </a:lnTo>
                  <a:lnTo>
                    <a:pt x="14" y="40"/>
                  </a:lnTo>
                  <a:lnTo>
                    <a:pt x="26" y="44"/>
                  </a:lnTo>
                  <a:lnTo>
                    <a:pt x="41" y="51"/>
                  </a:lnTo>
                  <a:lnTo>
                    <a:pt x="48" y="68"/>
                  </a:lnTo>
                  <a:lnTo>
                    <a:pt x="54" y="71"/>
                  </a:lnTo>
                  <a:lnTo>
                    <a:pt x="65" y="71"/>
                  </a:lnTo>
                  <a:lnTo>
                    <a:pt x="92" y="68"/>
                  </a:lnTo>
                  <a:lnTo>
                    <a:pt x="99" y="68"/>
                  </a:lnTo>
                  <a:lnTo>
                    <a:pt x="110" y="65"/>
                  </a:lnTo>
                  <a:lnTo>
                    <a:pt x="122" y="58"/>
                  </a:lnTo>
                  <a:lnTo>
                    <a:pt x="126" y="50"/>
                  </a:lnTo>
                  <a:lnTo>
                    <a:pt x="129" y="33"/>
                  </a:lnTo>
                  <a:lnTo>
                    <a:pt x="132" y="4"/>
                  </a:lnTo>
                  <a:lnTo>
                    <a:pt x="138" y="4"/>
                  </a:lnTo>
                  <a:lnTo>
                    <a:pt x="155" y="14"/>
                  </a:lnTo>
                  <a:lnTo>
                    <a:pt x="158" y="15"/>
                  </a:lnTo>
                  <a:lnTo>
                    <a:pt x="162" y="14"/>
                  </a:lnTo>
                  <a:lnTo>
                    <a:pt x="167" y="9"/>
                  </a:lnTo>
                  <a:lnTo>
                    <a:pt x="174" y="4"/>
                  </a:lnTo>
                  <a:lnTo>
                    <a:pt x="180" y="4"/>
                  </a:lnTo>
                  <a:lnTo>
                    <a:pt x="200" y="0"/>
                  </a:lnTo>
                  <a:lnTo>
                    <a:pt x="210" y="9"/>
                  </a:lnTo>
                  <a:lnTo>
                    <a:pt x="217" y="11"/>
                  </a:lnTo>
                  <a:lnTo>
                    <a:pt x="220" y="12"/>
                  </a:lnTo>
                </a:path>
              </a:pathLst>
            </a:custGeom>
            <a:solidFill>
              <a:schemeClr val="accent4">
                <a:lumMod val="50000"/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44628583-710F-13CF-73F7-8A1FF6972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87244" y="6790225"/>
              <a:ext cx="386028" cy="775917"/>
            </a:xfrm>
            <a:custGeom>
              <a:avLst/>
              <a:gdLst>
                <a:gd name="T0" fmla="*/ 390 w 440"/>
                <a:gd name="T1" fmla="*/ 127 h 887"/>
                <a:gd name="T2" fmla="*/ 414 w 440"/>
                <a:gd name="T3" fmla="*/ 177 h 887"/>
                <a:gd name="T4" fmla="*/ 425 w 440"/>
                <a:gd name="T5" fmla="*/ 203 h 887"/>
                <a:gd name="T6" fmla="*/ 438 w 440"/>
                <a:gd name="T7" fmla="*/ 249 h 887"/>
                <a:gd name="T8" fmla="*/ 430 w 440"/>
                <a:gd name="T9" fmla="*/ 283 h 887"/>
                <a:gd name="T10" fmla="*/ 412 w 440"/>
                <a:gd name="T11" fmla="*/ 285 h 887"/>
                <a:gd name="T12" fmla="*/ 403 w 440"/>
                <a:gd name="T13" fmla="*/ 305 h 887"/>
                <a:gd name="T14" fmla="*/ 400 w 440"/>
                <a:gd name="T15" fmla="*/ 357 h 887"/>
                <a:gd name="T16" fmla="*/ 370 w 440"/>
                <a:gd name="T17" fmla="*/ 371 h 887"/>
                <a:gd name="T18" fmla="*/ 352 w 440"/>
                <a:gd name="T19" fmla="*/ 406 h 887"/>
                <a:gd name="T20" fmla="*/ 341 w 440"/>
                <a:gd name="T21" fmla="*/ 441 h 887"/>
                <a:gd name="T22" fmla="*/ 305 w 440"/>
                <a:gd name="T23" fmla="*/ 479 h 887"/>
                <a:gd name="T24" fmla="*/ 283 w 440"/>
                <a:gd name="T25" fmla="*/ 543 h 887"/>
                <a:gd name="T26" fmla="*/ 279 w 440"/>
                <a:gd name="T27" fmla="*/ 592 h 887"/>
                <a:gd name="T28" fmla="*/ 278 w 440"/>
                <a:gd name="T29" fmla="*/ 656 h 887"/>
                <a:gd name="T30" fmla="*/ 284 w 440"/>
                <a:gd name="T31" fmla="*/ 697 h 887"/>
                <a:gd name="T32" fmla="*/ 287 w 440"/>
                <a:gd name="T33" fmla="*/ 714 h 887"/>
                <a:gd name="T34" fmla="*/ 285 w 440"/>
                <a:gd name="T35" fmla="*/ 765 h 887"/>
                <a:gd name="T36" fmla="*/ 281 w 440"/>
                <a:gd name="T37" fmla="*/ 795 h 887"/>
                <a:gd name="T38" fmla="*/ 285 w 440"/>
                <a:gd name="T39" fmla="*/ 823 h 887"/>
                <a:gd name="T40" fmla="*/ 278 w 440"/>
                <a:gd name="T41" fmla="*/ 864 h 887"/>
                <a:gd name="T42" fmla="*/ 123 w 440"/>
                <a:gd name="T43" fmla="*/ 886 h 887"/>
                <a:gd name="T44" fmla="*/ 141 w 440"/>
                <a:gd name="T45" fmla="*/ 857 h 887"/>
                <a:gd name="T46" fmla="*/ 116 w 440"/>
                <a:gd name="T47" fmla="*/ 819 h 887"/>
                <a:gd name="T48" fmla="*/ 117 w 440"/>
                <a:gd name="T49" fmla="*/ 792 h 887"/>
                <a:gd name="T50" fmla="*/ 123 w 440"/>
                <a:gd name="T51" fmla="*/ 721 h 887"/>
                <a:gd name="T52" fmla="*/ 123 w 440"/>
                <a:gd name="T53" fmla="*/ 592 h 887"/>
                <a:gd name="T54" fmla="*/ 120 w 440"/>
                <a:gd name="T55" fmla="*/ 480 h 887"/>
                <a:gd name="T56" fmla="*/ 89 w 440"/>
                <a:gd name="T57" fmla="*/ 435 h 887"/>
                <a:gd name="T58" fmla="*/ 83 w 440"/>
                <a:gd name="T59" fmla="*/ 380 h 887"/>
                <a:gd name="T60" fmla="*/ 59 w 440"/>
                <a:gd name="T61" fmla="*/ 329 h 887"/>
                <a:gd name="T62" fmla="*/ 2 w 440"/>
                <a:gd name="T63" fmla="*/ 292 h 887"/>
                <a:gd name="T64" fmla="*/ 8 w 440"/>
                <a:gd name="T65" fmla="*/ 235 h 887"/>
                <a:gd name="T66" fmla="*/ 23 w 440"/>
                <a:gd name="T67" fmla="*/ 200 h 887"/>
                <a:gd name="T68" fmla="*/ 36 w 440"/>
                <a:gd name="T69" fmla="*/ 189 h 887"/>
                <a:gd name="T70" fmla="*/ 46 w 440"/>
                <a:gd name="T71" fmla="*/ 182 h 887"/>
                <a:gd name="T72" fmla="*/ 55 w 440"/>
                <a:gd name="T73" fmla="*/ 169 h 887"/>
                <a:gd name="T74" fmla="*/ 67 w 440"/>
                <a:gd name="T75" fmla="*/ 161 h 887"/>
                <a:gd name="T76" fmla="*/ 86 w 440"/>
                <a:gd name="T77" fmla="*/ 145 h 887"/>
                <a:gd name="T78" fmla="*/ 95 w 440"/>
                <a:gd name="T79" fmla="*/ 134 h 887"/>
                <a:gd name="T80" fmla="*/ 120 w 440"/>
                <a:gd name="T81" fmla="*/ 141 h 887"/>
                <a:gd name="T82" fmla="*/ 210 w 440"/>
                <a:gd name="T83" fmla="*/ 108 h 887"/>
                <a:gd name="T84" fmla="*/ 233 w 440"/>
                <a:gd name="T85" fmla="*/ 70 h 887"/>
                <a:gd name="T86" fmla="*/ 229 w 440"/>
                <a:gd name="T87" fmla="*/ 23 h 887"/>
                <a:gd name="T88" fmla="*/ 269 w 440"/>
                <a:gd name="T89" fmla="*/ 11 h 887"/>
                <a:gd name="T90" fmla="*/ 292 w 440"/>
                <a:gd name="T91" fmla="*/ 0 h 887"/>
                <a:gd name="T92" fmla="*/ 341 w 440"/>
                <a:gd name="T93" fmla="*/ 38 h 887"/>
                <a:gd name="T94" fmla="*/ 371 w 440"/>
                <a:gd name="T95" fmla="*/ 72 h 887"/>
                <a:gd name="T96" fmla="*/ 405 w 440"/>
                <a:gd name="T97" fmla="*/ 98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0" h="887">
                  <a:moveTo>
                    <a:pt x="405" y="98"/>
                  </a:moveTo>
                  <a:lnTo>
                    <a:pt x="399" y="107"/>
                  </a:lnTo>
                  <a:lnTo>
                    <a:pt x="390" y="127"/>
                  </a:lnTo>
                  <a:lnTo>
                    <a:pt x="389" y="142"/>
                  </a:lnTo>
                  <a:lnTo>
                    <a:pt x="411" y="173"/>
                  </a:lnTo>
                  <a:lnTo>
                    <a:pt x="414" y="177"/>
                  </a:lnTo>
                  <a:lnTo>
                    <a:pt x="419" y="182"/>
                  </a:lnTo>
                  <a:lnTo>
                    <a:pt x="422" y="187"/>
                  </a:lnTo>
                  <a:lnTo>
                    <a:pt x="425" y="203"/>
                  </a:lnTo>
                  <a:lnTo>
                    <a:pt x="427" y="220"/>
                  </a:lnTo>
                  <a:lnTo>
                    <a:pt x="428" y="233"/>
                  </a:lnTo>
                  <a:lnTo>
                    <a:pt x="438" y="249"/>
                  </a:lnTo>
                  <a:lnTo>
                    <a:pt x="439" y="256"/>
                  </a:lnTo>
                  <a:lnTo>
                    <a:pt x="432" y="280"/>
                  </a:lnTo>
                  <a:lnTo>
                    <a:pt x="430" y="283"/>
                  </a:lnTo>
                  <a:lnTo>
                    <a:pt x="429" y="284"/>
                  </a:lnTo>
                  <a:lnTo>
                    <a:pt x="417" y="282"/>
                  </a:lnTo>
                  <a:lnTo>
                    <a:pt x="412" y="285"/>
                  </a:lnTo>
                  <a:lnTo>
                    <a:pt x="406" y="293"/>
                  </a:lnTo>
                  <a:lnTo>
                    <a:pt x="403" y="301"/>
                  </a:lnTo>
                  <a:lnTo>
                    <a:pt x="403" y="305"/>
                  </a:lnTo>
                  <a:lnTo>
                    <a:pt x="412" y="320"/>
                  </a:lnTo>
                  <a:lnTo>
                    <a:pt x="406" y="343"/>
                  </a:lnTo>
                  <a:lnTo>
                    <a:pt x="400" y="357"/>
                  </a:lnTo>
                  <a:lnTo>
                    <a:pt x="388" y="365"/>
                  </a:lnTo>
                  <a:lnTo>
                    <a:pt x="378" y="367"/>
                  </a:lnTo>
                  <a:lnTo>
                    <a:pt x="370" y="371"/>
                  </a:lnTo>
                  <a:lnTo>
                    <a:pt x="367" y="375"/>
                  </a:lnTo>
                  <a:lnTo>
                    <a:pt x="367" y="392"/>
                  </a:lnTo>
                  <a:lnTo>
                    <a:pt x="352" y="406"/>
                  </a:lnTo>
                  <a:lnTo>
                    <a:pt x="343" y="416"/>
                  </a:lnTo>
                  <a:lnTo>
                    <a:pt x="340" y="422"/>
                  </a:lnTo>
                  <a:lnTo>
                    <a:pt x="341" y="441"/>
                  </a:lnTo>
                  <a:lnTo>
                    <a:pt x="336" y="460"/>
                  </a:lnTo>
                  <a:lnTo>
                    <a:pt x="327" y="475"/>
                  </a:lnTo>
                  <a:lnTo>
                    <a:pt x="305" y="479"/>
                  </a:lnTo>
                  <a:lnTo>
                    <a:pt x="287" y="480"/>
                  </a:lnTo>
                  <a:lnTo>
                    <a:pt x="281" y="519"/>
                  </a:lnTo>
                  <a:lnTo>
                    <a:pt x="283" y="543"/>
                  </a:lnTo>
                  <a:lnTo>
                    <a:pt x="280" y="568"/>
                  </a:lnTo>
                  <a:lnTo>
                    <a:pt x="277" y="578"/>
                  </a:lnTo>
                  <a:lnTo>
                    <a:pt x="279" y="592"/>
                  </a:lnTo>
                  <a:lnTo>
                    <a:pt x="277" y="624"/>
                  </a:lnTo>
                  <a:lnTo>
                    <a:pt x="276" y="649"/>
                  </a:lnTo>
                  <a:lnTo>
                    <a:pt x="278" y="656"/>
                  </a:lnTo>
                  <a:lnTo>
                    <a:pt x="280" y="671"/>
                  </a:lnTo>
                  <a:lnTo>
                    <a:pt x="280" y="686"/>
                  </a:lnTo>
                  <a:lnTo>
                    <a:pt x="284" y="697"/>
                  </a:lnTo>
                  <a:lnTo>
                    <a:pt x="289" y="706"/>
                  </a:lnTo>
                  <a:lnTo>
                    <a:pt x="289" y="711"/>
                  </a:lnTo>
                  <a:lnTo>
                    <a:pt x="287" y="714"/>
                  </a:lnTo>
                  <a:lnTo>
                    <a:pt x="284" y="718"/>
                  </a:lnTo>
                  <a:lnTo>
                    <a:pt x="284" y="754"/>
                  </a:lnTo>
                  <a:lnTo>
                    <a:pt x="285" y="765"/>
                  </a:lnTo>
                  <a:lnTo>
                    <a:pt x="284" y="772"/>
                  </a:lnTo>
                  <a:lnTo>
                    <a:pt x="280" y="777"/>
                  </a:lnTo>
                  <a:lnTo>
                    <a:pt x="281" y="795"/>
                  </a:lnTo>
                  <a:lnTo>
                    <a:pt x="285" y="807"/>
                  </a:lnTo>
                  <a:lnTo>
                    <a:pt x="287" y="816"/>
                  </a:lnTo>
                  <a:lnTo>
                    <a:pt x="285" y="823"/>
                  </a:lnTo>
                  <a:lnTo>
                    <a:pt x="283" y="832"/>
                  </a:lnTo>
                  <a:lnTo>
                    <a:pt x="278" y="857"/>
                  </a:lnTo>
                  <a:lnTo>
                    <a:pt x="278" y="864"/>
                  </a:lnTo>
                  <a:lnTo>
                    <a:pt x="218" y="870"/>
                  </a:lnTo>
                  <a:lnTo>
                    <a:pt x="151" y="880"/>
                  </a:lnTo>
                  <a:lnTo>
                    <a:pt x="123" y="886"/>
                  </a:lnTo>
                  <a:lnTo>
                    <a:pt x="121" y="882"/>
                  </a:lnTo>
                  <a:lnTo>
                    <a:pt x="145" y="876"/>
                  </a:lnTo>
                  <a:lnTo>
                    <a:pt x="141" y="857"/>
                  </a:lnTo>
                  <a:lnTo>
                    <a:pt x="126" y="835"/>
                  </a:lnTo>
                  <a:lnTo>
                    <a:pt x="120" y="830"/>
                  </a:lnTo>
                  <a:lnTo>
                    <a:pt x="116" y="819"/>
                  </a:lnTo>
                  <a:lnTo>
                    <a:pt x="121" y="812"/>
                  </a:lnTo>
                  <a:lnTo>
                    <a:pt x="119" y="807"/>
                  </a:lnTo>
                  <a:lnTo>
                    <a:pt x="117" y="792"/>
                  </a:lnTo>
                  <a:lnTo>
                    <a:pt x="110" y="776"/>
                  </a:lnTo>
                  <a:lnTo>
                    <a:pt x="123" y="775"/>
                  </a:lnTo>
                  <a:lnTo>
                    <a:pt x="123" y="721"/>
                  </a:lnTo>
                  <a:lnTo>
                    <a:pt x="123" y="670"/>
                  </a:lnTo>
                  <a:lnTo>
                    <a:pt x="123" y="627"/>
                  </a:lnTo>
                  <a:lnTo>
                    <a:pt x="123" y="592"/>
                  </a:lnTo>
                  <a:lnTo>
                    <a:pt x="121" y="551"/>
                  </a:lnTo>
                  <a:lnTo>
                    <a:pt x="121" y="521"/>
                  </a:lnTo>
                  <a:lnTo>
                    <a:pt x="120" y="480"/>
                  </a:lnTo>
                  <a:lnTo>
                    <a:pt x="115" y="467"/>
                  </a:lnTo>
                  <a:lnTo>
                    <a:pt x="94" y="447"/>
                  </a:lnTo>
                  <a:lnTo>
                    <a:pt x="89" y="435"/>
                  </a:lnTo>
                  <a:lnTo>
                    <a:pt x="88" y="421"/>
                  </a:lnTo>
                  <a:lnTo>
                    <a:pt x="84" y="406"/>
                  </a:lnTo>
                  <a:lnTo>
                    <a:pt x="83" y="380"/>
                  </a:lnTo>
                  <a:lnTo>
                    <a:pt x="83" y="349"/>
                  </a:lnTo>
                  <a:lnTo>
                    <a:pt x="81" y="344"/>
                  </a:lnTo>
                  <a:lnTo>
                    <a:pt x="59" y="329"/>
                  </a:lnTo>
                  <a:lnTo>
                    <a:pt x="28" y="308"/>
                  </a:lnTo>
                  <a:lnTo>
                    <a:pt x="4" y="293"/>
                  </a:lnTo>
                  <a:lnTo>
                    <a:pt x="2" y="292"/>
                  </a:lnTo>
                  <a:lnTo>
                    <a:pt x="0" y="288"/>
                  </a:lnTo>
                  <a:lnTo>
                    <a:pt x="4" y="241"/>
                  </a:lnTo>
                  <a:lnTo>
                    <a:pt x="8" y="235"/>
                  </a:lnTo>
                  <a:lnTo>
                    <a:pt x="16" y="216"/>
                  </a:lnTo>
                  <a:lnTo>
                    <a:pt x="19" y="200"/>
                  </a:lnTo>
                  <a:lnTo>
                    <a:pt x="23" y="200"/>
                  </a:lnTo>
                  <a:lnTo>
                    <a:pt x="28" y="195"/>
                  </a:lnTo>
                  <a:lnTo>
                    <a:pt x="32" y="187"/>
                  </a:lnTo>
                  <a:lnTo>
                    <a:pt x="36" y="189"/>
                  </a:lnTo>
                  <a:lnTo>
                    <a:pt x="43" y="191"/>
                  </a:lnTo>
                  <a:lnTo>
                    <a:pt x="46" y="188"/>
                  </a:lnTo>
                  <a:lnTo>
                    <a:pt x="46" y="182"/>
                  </a:lnTo>
                  <a:lnTo>
                    <a:pt x="48" y="177"/>
                  </a:lnTo>
                  <a:lnTo>
                    <a:pt x="54" y="174"/>
                  </a:lnTo>
                  <a:lnTo>
                    <a:pt x="55" y="169"/>
                  </a:lnTo>
                  <a:lnTo>
                    <a:pt x="55" y="163"/>
                  </a:lnTo>
                  <a:lnTo>
                    <a:pt x="60" y="161"/>
                  </a:lnTo>
                  <a:lnTo>
                    <a:pt x="67" y="161"/>
                  </a:lnTo>
                  <a:lnTo>
                    <a:pt x="74" y="159"/>
                  </a:lnTo>
                  <a:lnTo>
                    <a:pt x="79" y="157"/>
                  </a:lnTo>
                  <a:lnTo>
                    <a:pt x="86" y="145"/>
                  </a:lnTo>
                  <a:lnTo>
                    <a:pt x="90" y="140"/>
                  </a:lnTo>
                  <a:lnTo>
                    <a:pt x="91" y="137"/>
                  </a:lnTo>
                  <a:lnTo>
                    <a:pt x="95" y="134"/>
                  </a:lnTo>
                  <a:lnTo>
                    <a:pt x="106" y="133"/>
                  </a:lnTo>
                  <a:lnTo>
                    <a:pt x="114" y="134"/>
                  </a:lnTo>
                  <a:lnTo>
                    <a:pt x="120" y="141"/>
                  </a:lnTo>
                  <a:lnTo>
                    <a:pt x="156" y="135"/>
                  </a:lnTo>
                  <a:lnTo>
                    <a:pt x="174" y="138"/>
                  </a:lnTo>
                  <a:lnTo>
                    <a:pt x="210" y="108"/>
                  </a:lnTo>
                  <a:lnTo>
                    <a:pt x="218" y="99"/>
                  </a:lnTo>
                  <a:lnTo>
                    <a:pt x="229" y="78"/>
                  </a:lnTo>
                  <a:lnTo>
                    <a:pt x="233" y="70"/>
                  </a:lnTo>
                  <a:lnTo>
                    <a:pt x="236" y="55"/>
                  </a:lnTo>
                  <a:lnTo>
                    <a:pt x="229" y="28"/>
                  </a:lnTo>
                  <a:lnTo>
                    <a:pt x="229" y="23"/>
                  </a:lnTo>
                  <a:lnTo>
                    <a:pt x="244" y="17"/>
                  </a:lnTo>
                  <a:lnTo>
                    <a:pt x="262" y="12"/>
                  </a:lnTo>
                  <a:lnTo>
                    <a:pt x="269" y="11"/>
                  </a:lnTo>
                  <a:lnTo>
                    <a:pt x="275" y="10"/>
                  </a:lnTo>
                  <a:lnTo>
                    <a:pt x="281" y="4"/>
                  </a:lnTo>
                  <a:lnTo>
                    <a:pt x="292" y="0"/>
                  </a:lnTo>
                  <a:lnTo>
                    <a:pt x="299" y="1"/>
                  </a:lnTo>
                  <a:lnTo>
                    <a:pt x="302" y="2"/>
                  </a:lnTo>
                  <a:lnTo>
                    <a:pt x="341" y="38"/>
                  </a:lnTo>
                  <a:lnTo>
                    <a:pt x="358" y="56"/>
                  </a:lnTo>
                  <a:lnTo>
                    <a:pt x="362" y="65"/>
                  </a:lnTo>
                  <a:lnTo>
                    <a:pt x="371" y="72"/>
                  </a:lnTo>
                  <a:lnTo>
                    <a:pt x="384" y="77"/>
                  </a:lnTo>
                  <a:lnTo>
                    <a:pt x="396" y="84"/>
                  </a:lnTo>
                  <a:lnTo>
                    <a:pt x="405" y="98"/>
                  </a:lnTo>
                </a:path>
              </a:pathLst>
            </a:custGeom>
            <a:solidFill>
              <a:schemeClr val="accent4">
                <a:lumMod val="50000"/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11565A09-140B-F7A2-2B6E-0EA2422684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2195" y="10588737"/>
              <a:ext cx="1177386" cy="1223709"/>
            </a:xfrm>
            <a:custGeom>
              <a:avLst/>
              <a:gdLst>
                <a:gd name="T0" fmla="*/ 753 w 1344"/>
                <a:gd name="T1" fmla="*/ 26 h 1396"/>
                <a:gd name="T2" fmla="*/ 780 w 1344"/>
                <a:gd name="T3" fmla="*/ 67 h 1396"/>
                <a:gd name="T4" fmla="*/ 830 w 1344"/>
                <a:gd name="T5" fmla="*/ 139 h 1396"/>
                <a:gd name="T6" fmla="*/ 854 w 1344"/>
                <a:gd name="T7" fmla="*/ 194 h 1396"/>
                <a:gd name="T8" fmla="*/ 929 w 1344"/>
                <a:gd name="T9" fmla="*/ 294 h 1396"/>
                <a:gd name="T10" fmla="*/ 1030 w 1344"/>
                <a:gd name="T11" fmla="*/ 347 h 1396"/>
                <a:gd name="T12" fmla="*/ 1044 w 1344"/>
                <a:gd name="T13" fmla="*/ 405 h 1396"/>
                <a:gd name="T14" fmla="*/ 1104 w 1344"/>
                <a:gd name="T15" fmla="*/ 413 h 1396"/>
                <a:gd name="T16" fmla="*/ 1103 w 1344"/>
                <a:gd name="T17" fmla="*/ 460 h 1396"/>
                <a:gd name="T18" fmla="*/ 1125 w 1344"/>
                <a:gd name="T19" fmla="*/ 523 h 1396"/>
                <a:gd name="T20" fmla="*/ 1154 w 1344"/>
                <a:gd name="T21" fmla="*/ 571 h 1396"/>
                <a:gd name="T22" fmla="*/ 1279 w 1344"/>
                <a:gd name="T23" fmla="*/ 601 h 1396"/>
                <a:gd name="T24" fmla="*/ 1292 w 1344"/>
                <a:gd name="T25" fmla="*/ 628 h 1396"/>
                <a:gd name="T26" fmla="*/ 1306 w 1344"/>
                <a:gd name="T27" fmla="*/ 647 h 1396"/>
                <a:gd name="T28" fmla="*/ 1309 w 1344"/>
                <a:gd name="T29" fmla="*/ 669 h 1396"/>
                <a:gd name="T30" fmla="*/ 1247 w 1344"/>
                <a:gd name="T31" fmla="*/ 719 h 1396"/>
                <a:gd name="T32" fmla="*/ 1151 w 1344"/>
                <a:gd name="T33" fmla="*/ 771 h 1396"/>
                <a:gd name="T34" fmla="*/ 1121 w 1344"/>
                <a:gd name="T35" fmla="*/ 807 h 1396"/>
                <a:gd name="T36" fmla="*/ 1097 w 1344"/>
                <a:gd name="T37" fmla="*/ 824 h 1396"/>
                <a:gd name="T38" fmla="*/ 1062 w 1344"/>
                <a:gd name="T39" fmla="*/ 850 h 1396"/>
                <a:gd name="T40" fmla="*/ 1025 w 1344"/>
                <a:gd name="T41" fmla="*/ 871 h 1396"/>
                <a:gd name="T42" fmla="*/ 981 w 1344"/>
                <a:gd name="T43" fmla="*/ 983 h 1396"/>
                <a:gd name="T44" fmla="*/ 926 w 1344"/>
                <a:gd name="T45" fmla="*/ 1037 h 1396"/>
                <a:gd name="T46" fmla="*/ 848 w 1344"/>
                <a:gd name="T47" fmla="*/ 1062 h 1396"/>
                <a:gd name="T48" fmla="*/ 819 w 1344"/>
                <a:gd name="T49" fmla="*/ 1149 h 1396"/>
                <a:gd name="T50" fmla="*/ 783 w 1344"/>
                <a:gd name="T51" fmla="*/ 1214 h 1396"/>
                <a:gd name="T52" fmla="*/ 718 w 1344"/>
                <a:gd name="T53" fmla="*/ 1220 h 1396"/>
                <a:gd name="T54" fmla="*/ 633 w 1344"/>
                <a:gd name="T55" fmla="*/ 1219 h 1396"/>
                <a:gd name="T56" fmla="*/ 571 w 1344"/>
                <a:gd name="T57" fmla="*/ 1201 h 1396"/>
                <a:gd name="T58" fmla="*/ 507 w 1344"/>
                <a:gd name="T59" fmla="*/ 1156 h 1396"/>
                <a:gd name="T60" fmla="*/ 440 w 1344"/>
                <a:gd name="T61" fmla="*/ 1151 h 1396"/>
                <a:gd name="T62" fmla="*/ 406 w 1344"/>
                <a:gd name="T63" fmla="*/ 1195 h 1396"/>
                <a:gd name="T64" fmla="*/ 375 w 1344"/>
                <a:gd name="T65" fmla="*/ 1280 h 1396"/>
                <a:gd name="T66" fmla="*/ 303 w 1344"/>
                <a:gd name="T67" fmla="*/ 1351 h 1396"/>
                <a:gd name="T68" fmla="*/ 260 w 1344"/>
                <a:gd name="T69" fmla="*/ 1372 h 1396"/>
                <a:gd name="T70" fmla="*/ 218 w 1344"/>
                <a:gd name="T71" fmla="*/ 1393 h 1396"/>
                <a:gd name="T72" fmla="*/ 128 w 1344"/>
                <a:gd name="T73" fmla="*/ 1388 h 1396"/>
                <a:gd name="T74" fmla="*/ 92 w 1344"/>
                <a:gd name="T75" fmla="*/ 1352 h 1396"/>
                <a:gd name="T76" fmla="*/ 120 w 1344"/>
                <a:gd name="T77" fmla="*/ 1286 h 1396"/>
                <a:gd name="T78" fmla="*/ 116 w 1344"/>
                <a:gd name="T79" fmla="*/ 1246 h 1396"/>
                <a:gd name="T80" fmla="*/ 65 w 1344"/>
                <a:gd name="T81" fmla="*/ 1124 h 1396"/>
                <a:gd name="T82" fmla="*/ 1 w 1344"/>
                <a:gd name="T83" fmla="*/ 1063 h 1396"/>
                <a:gd name="T84" fmla="*/ 1 w 1344"/>
                <a:gd name="T85" fmla="*/ 895 h 1396"/>
                <a:gd name="T86" fmla="*/ 1 w 1344"/>
                <a:gd name="T87" fmla="*/ 718 h 1396"/>
                <a:gd name="T88" fmla="*/ 73 w 1344"/>
                <a:gd name="T89" fmla="*/ 636 h 1396"/>
                <a:gd name="T90" fmla="*/ 144 w 1344"/>
                <a:gd name="T91" fmla="*/ 604 h 1396"/>
                <a:gd name="T92" fmla="*/ 144 w 1344"/>
                <a:gd name="T93" fmla="*/ 355 h 1396"/>
                <a:gd name="T94" fmla="*/ 143 w 1344"/>
                <a:gd name="T95" fmla="*/ 109 h 1396"/>
                <a:gd name="T96" fmla="*/ 292 w 1344"/>
                <a:gd name="T97" fmla="*/ 61 h 1396"/>
                <a:gd name="T98" fmla="*/ 464 w 1344"/>
                <a:gd name="T99" fmla="*/ 32 h 1396"/>
                <a:gd name="T100" fmla="*/ 512 w 1344"/>
                <a:gd name="T101" fmla="*/ 89 h 1396"/>
                <a:gd name="T102" fmla="*/ 533 w 1344"/>
                <a:gd name="T103" fmla="*/ 95 h 1396"/>
                <a:gd name="T104" fmla="*/ 594 w 1344"/>
                <a:gd name="T105" fmla="*/ 43 h 1396"/>
                <a:gd name="T106" fmla="*/ 643 w 1344"/>
                <a:gd name="T107" fmla="*/ 36 h 1396"/>
                <a:gd name="T108" fmla="*/ 749 w 1344"/>
                <a:gd name="T109" fmla="*/ 0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44" h="1396">
                  <a:moveTo>
                    <a:pt x="755" y="0"/>
                  </a:moveTo>
                  <a:lnTo>
                    <a:pt x="753" y="8"/>
                  </a:lnTo>
                  <a:lnTo>
                    <a:pt x="750" y="18"/>
                  </a:lnTo>
                  <a:lnTo>
                    <a:pt x="753" y="26"/>
                  </a:lnTo>
                  <a:lnTo>
                    <a:pt x="759" y="38"/>
                  </a:lnTo>
                  <a:lnTo>
                    <a:pt x="767" y="47"/>
                  </a:lnTo>
                  <a:lnTo>
                    <a:pt x="773" y="53"/>
                  </a:lnTo>
                  <a:lnTo>
                    <a:pt x="780" y="67"/>
                  </a:lnTo>
                  <a:lnTo>
                    <a:pt x="788" y="84"/>
                  </a:lnTo>
                  <a:lnTo>
                    <a:pt x="798" y="98"/>
                  </a:lnTo>
                  <a:lnTo>
                    <a:pt x="828" y="128"/>
                  </a:lnTo>
                  <a:lnTo>
                    <a:pt x="830" y="139"/>
                  </a:lnTo>
                  <a:lnTo>
                    <a:pt x="835" y="151"/>
                  </a:lnTo>
                  <a:lnTo>
                    <a:pt x="853" y="172"/>
                  </a:lnTo>
                  <a:lnTo>
                    <a:pt x="855" y="179"/>
                  </a:lnTo>
                  <a:lnTo>
                    <a:pt x="854" y="194"/>
                  </a:lnTo>
                  <a:lnTo>
                    <a:pt x="873" y="237"/>
                  </a:lnTo>
                  <a:lnTo>
                    <a:pt x="886" y="262"/>
                  </a:lnTo>
                  <a:lnTo>
                    <a:pt x="896" y="266"/>
                  </a:lnTo>
                  <a:lnTo>
                    <a:pt x="929" y="294"/>
                  </a:lnTo>
                  <a:lnTo>
                    <a:pt x="958" y="316"/>
                  </a:lnTo>
                  <a:lnTo>
                    <a:pt x="993" y="331"/>
                  </a:lnTo>
                  <a:lnTo>
                    <a:pt x="1017" y="340"/>
                  </a:lnTo>
                  <a:lnTo>
                    <a:pt x="1030" y="347"/>
                  </a:lnTo>
                  <a:lnTo>
                    <a:pt x="1037" y="354"/>
                  </a:lnTo>
                  <a:lnTo>
                    <a:pt x="1041" y="368"/>
                  </a:lnTo>
                  <a:lnTo>
                    <a:pt x="1044" y="390"/>
                  </a:lnTo>
                  <a:lnTo>
                    <a:pt x="1044" y="405"/>
                  </a:lnTo>
                  <a:lnTo>
                    <a:pt x="1071" y="404"/>
                  </a:lnTo>
                  <a:lnTo>
                    <a:pt x="1094" y="405"/>
                  </a:lnTo>
                  <a:lnTo>
                    <a:pt x="1102" y="408"/>
                  </a:lnTo>
                  <a:lnTo>
                    <a:pt x="1104" y="413"/>
                  </a:lnTo>
                  <a:lnTo>
                    <a:pt x="1104" y="422"/>
                  </a:lnTo>
                  <a:lnTo>
                    <a:pt x="1104" y="436"/>
                  </a:lnTo>
                  <a:lnTo>
                    <a:pt x="1105" y="449"/>
                  </a:lnTo>
                  <a:lnTo>
                    <a:pt x="1103" y="460"/>
                  </a:lnTo>
                  <a:lnTo>
                    <a:pt x="1101" y="475"/>
                  </a:lnTo>
                  <a:lnTo>
                    <a:pt x="1100" y="494"/>
                  </a:lnTo>
                  <a:lnTo>
                    <a:pt x="1104" y="501"/>
                  </a:lnTo>
                  <a:lnTo>
                    <a:pt x="1125" y="523"/>
                  </a:lnTo>
                  <a:lnTo>
                    <a:pt x="1134" y="538"/>
                  </a:lnTo>
                  <a:lnTo>
                    <a:pt x="1144" y="561"/>
                  </a:lnTo>
                  <a:lnTo>
                    <a:pt x="1150" y="569"/>
                  </a:lnTo>
                  <a:lnTo>
                    <a:pt x="1154" y="571"/>
                  </a:lnTo>
                  <a:lnTo>
                    <a:pt x="1173" y="574"/>
                  </a:lnTo>
                  <a:lnTo>
                    <a:pt x="1224" y="583"/>
                  </a:lnTo>
                  <a:lnTo>
                    <a:pt x="1254" y="592"/>
                  </a:lnTo>
                  <a:lnTo>
                    <a:pt x="1279" y="601"/>
                  </a:lnTo>
                  <a:lnTo>
                    <a:pt x="1289" y="604"/>
                  </a:lnTo>
                  <a:lnTo>
                    <a:pt x="1294" y="605"/>
                  </a:lnTo>
                  <a:lnTo>
                    <a:pt x="1296" y="608"/>
                  </a:lnTo>
                  <a:lnTo>
                    <a:pt x="1292" y="628"/>
                  </a:lnTo>
                  <a:lnTo>
                    <a:pt x="1294" y="634"/>
                  </a:lnTo>
                  <a:lnTo>
                    <a:pt x="1297" y="639"/>
                  </a:lnTo>
                  <a:lnTo>
                    <a:pt x="1301" y="644"/>
                  </a:lnTo>
                  <a:lnTo>
                    <a:pt x="1306" y="647"/>
                  </a:lnTo>
                  <a:lnTo>
                    <a:pt x="1324" y="649"/>
                  </a:lnTo>
                  <a:lnTo>
                    <a:pt x="1336" y="661"/>
                  </a:lnTo>
                  <a:lnTo>
                    <a:pt x="1343" y="666"/>
                  </a:lnTo>
                  <a:lnTo>
                    <a:pt x="1309" y="669"/>
                  </a:lnTo>
                  <a:lnTo>
                    <a:pt x="1292" y="679"/>
                  </a:lnTo>
                  <a:lnTo>
                    <a:pt x="1283" y="697"/>
                  </a:lnTo>
                  <a:lnTo>
                    <a:pt x="1267" y="710"/>
                  </a:lnTo>
                  <a:lnTo>
                    <a:pt x="1247" y="719"/>
                  </a:lnTo>
                  <a:lnTo>
                    <a:pt x="1225" y="724"/>
                  </a:lnTo>
                  <a:lnTo>
                    <a:pt x="1202" y="728"/>
                  </a:lnTo>
                  <a:lnTo>
                    <a:pt x="1178" y="743"/>
                  </a:lnTo>
                  <a:lnTo>
                    <a:pt x="1151" y="771"/>
                  </a:lnTo>
                  <a:lnTo>
                    <a:pt x="1138" y="789"/>
                  </a:lnTo>
                  <a:lnTo>
                    <a:pt x="1137" y="796"/>
                  </a:lnTo>
                  <a:lnTo>
                    <a:pt x="1132" y="802"/>
                  </a:lnTo>
                  <a:lnTo>
                    <a:pt x="1121" y="807"/>
                  </a:lnTo>
                  <a:lnTo>
                    <a:pt x="1114" y="813"/>
                  </a:lnTo>
                  <a:lnTo>
                    <a:pt x="1113" y="821"/>
                  </a:lnTo>
                  <a:lnTo>
                    <a:pt x="1107" y="824"/>
                  </a:lnTo>
                  <a:lnTo>
                    <a:pt x="1097" y="824"/>
                  </a:lnTo>
                  <a:lnTo>
                    <a:pt x="1090" y="830"/>
                  </a:lnTo>
                  <a:lnTo>
                    <a:pt x="1085" y="841"/>
                  </a:lnTo>
                  <a:lnTo>
                    <a:pt x="1076" y="847"/>
                  </a:lnTo>
                  <a:lnTo>
                    <a:pt x="1062" y="850"/>
                  </a:lnTo>
                  <a:lnTo>
                    <a:pt x="1049" y="856"/>
                  </a:lnTo>
                  <a:lnTo>
                    <a:pt x="1039" y="866"/>
                  </a:lnTo>
                  <a:lnTo>
                    <a:pt x="1031" y="871"/>
                  </a:lnTo>
                  <a:lnTo>
                    <a:pt x="1025" y="871"/>
                  </a:lnTo>
                  <a:lnTo>
                    <a:pt x="1016" y="880"/>
                  </a:lnTo>
                  <a:lnTo>
                    <a:pt x="1002" y="899"/>
                  </a:lnTo>
                  <a:lnTo>
                    <a:pt x="1000" y="909"/>
                  </a:lnTo>
                  <a:lnTo>
                    <a:pt x="981" y="983"/>
                  </a:lnTo>
                  <a:lnTo>
                    <a:pt x="970" y="992"/>
                  </a:lnTo>
                  <a:lnTo>
                    <a:pt x="949" y="1007"/>
                  </a:lnTo>
                  <a:lnTo>
                    <a:pt x="933" y="1025"/>
                  </a:lnTo>
                  <a:lnTo>
                    <a:pt x="926" y="1037"/>
                  </a:lnTo>
                  <a:lnTo>
                    <a:pt x="918" y="1041"/>
                  </a:lnTo>
                  <a:lnTo>
                    <a:pt x="880" y="1050"/>
                  </a:lnTo>
                  <a:lnTo>
                    <a:pt x="866" y="1055"/>
                  </a:lnTo>
                  <a:lnTo>
                    <a:pt x="848" y="1062"/>
                  </a:lnTo>
                  <a:lnTo>
                    <a:pt x="845" y="1068"/>
                  </a:lnTo>
                  <a:lnTo>
                    <a:pt x="840" y="1092"/>
                  </a:lnTo>
                  <a:lnTo>
                    <a:pt x="829" y="1124"/>
                  </a:lnTo>
                  <a:lnTo>
                    <a:pt x="819" y="1149"/>
                  </a:lnTo>
                  <a:lnTo>
                    <a:pt x="813" y="1171"/>
                  </a:lnTo>
                  <a:lnTo>
                    <a:pt x="802" y="1197"/>
                  </a:lnTo>
                  <a:lnTo>
                    <a:pt x="793" y="1205"/>
                  </a:lnTo>
                  <a:lnTo>
                    <a:pt x="783" y="1214"/>
                  </a:lnTo>
                  <a:lnTo>
                    <a:pt x="768" y="1218"/>
                  </a:lnTo>
                  <a:lnTo>
                    <a:pt x="749" y="1220"/>
                  </a:lnTo>
                  <a:lnTo>
                    <a:pt x="732" y="1220"/>
                  </a:lnTo>
                  <a:lnTo>
                    <a:pt x="718" y="1220"/>
                  </a:lnTo>
                  <a:lnTo>
                    <a:pt x="700" y="1230"/>
                  </a:lnTo>
                  <a:lnTo>
                    <a:pt x="682" y="1231"/>
                  </a:lnTo>
                  <a:lnTo>
                    <a:pt x="655" y="1225"/>
                  </a:lnTo>
                  <a:lnTo>
                    <a:pt x="633" y="1219"/>
                  </a:lnTo>
                  <a:lnTo>
                    <a:pt x="623" y="1219"/>
                  </a:lnTo>
                  <a:lnTo>
                    <a:pt x="603" y="1201"/>
                  </a:lnTo>
                  <a:lnTo>
                    <a:pt x="591" y="1201"/>
                  </a:lnTo>
                  <a:lnTo>
                    <a:pt x="571" y="1201"/>
                  </a:lnTo>
                  <a:lnTo>
                    <a:pt x="560" y="1196"/>
                  </a:lnTo>
                  <a:lnTo>
                    <a:pt x="550" y="1187"/>
                  </a:lnTo>
                  <a:lnTo>
                    <a:pt x="528" y="1170"/>
                  </a:lnTo>
                  <a:lnTo>
                    <a:pt x="507" y="1156"/>
                  </a:lnTo>
                  <a:lnTo>
                    <a:pt x="488" y="1147"/>
                  </a:lnTo>
                  <a:lnTo>
                    <a:pt x="471" y="1144"/>
                  </a:lnTo>
                  <a:lnTo>
                    <a:pt x="454" y="1147"/>
                  </a:lnTo>
                  <a:lnTo>
                    <a:pt x="440" y="1151"/>
                  </a:lnTo>
                  <a:lnTo>
                    <a:pt x="436" y="1152"/>
                  </a:lnTo>
                  <a:lnTo>
                    <a:pt x="426" y="1159"/>
                  </a:lnTo>
                  <a:lnTo>
                    <a:pt x="415" y="1173"/>
                  </a:lnTo>
                  <a:lnTo>
                    <a:pt x="406" y="1195"/>
                  </a:lnTo>
                  <a:lnTo>
                    <a:pt x="404" y="1208"/>
                  </a:lnTo>
                  <a:lnTo>
                    <a:pt x="394" y="1237"/>
                  </a:lnTo>
                  <a:lnTo>
                    <a:pt x="381" y="1271"/>
                  </a:lnTo>
                  <a:lnTo>
                    <a:pt x="375" y="1280"/>
                  </a:lnTo>
                  <a:lnTo>
                    <a:pt x="368" y="1287"/>
                  </a:lnTo>
                  <a:lnTo>
                    <a:pt x="357" y="1294"/>
                  </a:lnTo>
                  <a:lnTo>
                    <a:pt x="320" y="1321"/>
                  </a:lnTo>
                  <a:lnTo>
                    <a:pt x="303" y="1351"/>
                  </a:lnTo>
                  <a:lnTo>
                    <a:pt x="292" y="1360"/>
                  </a:lnTo>
                  <a:lnTo>
                    <a:pt x="278" y="1364"/>
                  </a:lnTo>
                  <a:lnTo>
                    <a:pt x="265" y="1367"/>
                  </a:lnTo>
                  <a:lnTo>
                    <a:pt x="260" y="1372"/>
                  </a:lnTo>
                  <a:lnTo>
                    <a:pt x="253" y="1388"/>
                  </a:lnTo>
                  <a:lnTo>
                    <a:pt x="246" y="1393"/>
                  </a:lnTo>
                  <a:lnTo>
                    <a:pt x="239" y="1395"/>
                  </a:lnTo>
                  <a:lnTo>
                    <a:pt x="218" y="1393"/>
                  </a:lnTo>
                  <a:lnTo>
                    <a:pt x="211" y="1392"/>
                  </a:lnTo>
                  <a:lnTo>
                    <a:pt x="157" y="1395"/>
                  </a:lnTo>
                  <a:lnTo>
                    <a:pt x="140" y="1390"/>
                  </a:lnTo>
                  <a:lnTo>
                    <a:pt x="128" y="1388"/>
                  </a:lnTo>
                  <a:lnTo>
                    <a:pt x="109" y="1395"/>
                  </a:lnTo>
                  <a:lnTo>
                    <a:pt x="102" y="1390"/>
                  </a:lnTo>
                  <a:lnTo>
                    <a:pt x="96" y="1377"/>
                  </a:lnTo>
                  <a:lnTo>
                    <a:pt x="92" y="1352"/>
                  </a:lnTo>
                  <a:lnTo>
                    <a:pt x="93" y="1329"/>
                  </a:lnTo>
                  <a:lnTo>
                    <a:pt x="104" y="1314"/>
                  </a:lnTo>
                  <a:lnTo>
                    <a:pt x="112" y="1301"/>
                  </a:lnTo>
                  <a:lnTo>
                    <a:pt x="120" y="1286"/>
                  </a:lnTo>
                  <a:lnTo>
                    <a:pt x="121" y="1279"/>
                  </a:lnTo>
                  <a:lnTo>
                    <a:pt x="119" y="1272"/>
                  </a:lnTo>
                  <a:lnTo>
                    <a:pt x="118" y="1260"/>
                  </a:lnTo>
                  <a:lnTo>
                    <a:pt x="116" y="1246"/>
                  </a:lnTo>
                  <a:lnTo>
                    <a:pt x="105" y="1217"/>
                  </a:lnTo>
                  <a:lnTo>
                    <a:pt x="91" y="1179"/>
                  </a:lnTo>
                  <a:lnTo>
                    <a:pt x="71" y="1137"/>
                  </a:lnTo>
                  <a:lnTo>
                    <a:pt x="65" y="1124"/>
                  </a:lnTo>
                  <a:lnTo>
                    <a:pt x="53" y="1106"/>
                  </a:lnTo>
                  <a:lnTo>
                    <a:pt x="8" y="1071"/>
                  </a:lnTo>
                  <a:lnTo>
                    <a:pt x="1" y="1066"/>
                  </a:lnTo>
                  <a:lnTo>
                    <a:pt x="1" y="1063"/>
                  </a:lnTo>
                  <a:lnTo>
                    <a:pt x="1" y="1029"/>
                  </a:lnTo>
                  <a:lnTo>
                    <a:pt x="1" y="985"/>
                  </a:lnTo>
                  <a:lnTo>
                    <a:pt x="1" y="939"/>
                  </a:lnTo>
                  <a:lnTo>
                    <a:pt x="1" y="895"/>
                  </a:lnTo>
                  <a:lnTo>
                    <a:pt x="1" y="851"/>
                  </a:lnTo>
                  <a:lnTo>
                    <a:pt x="1" y="806"/>
                  </a:lnTo>
                  <a:lnTo>
                    <a:pt x="1" y="762"/>
                  </a:lnTo>
                  <a:lnTo>
                    <a:pt x="1" y="718"/>
                  </a:lnTo>
                  <a:lnTo>
                    <a:pt x="1" y="674"/>
                  </a:lnTo>
                  <a:lnTo>
                    <a:pt x="0" y="636"/>
                  </a:lnTo>
                  <a:lnTo>
                    <a:pt x="33" y="636"/>
                  </a:lnTo>
                  <a:lnTo>
                    <a:pt x="73" y="636"/>
                  </a:lnTo>
                  <a:lnTo>
                    <a:pt x="121" y="636"/>
                  </a:lnTo>
                  <a:lnTo>
                    <a:pt x="143" y="636"/>
                  </a:lnTo>
                  <a:lnTo>
                    <a:pt x="144" y="630"/>
                  </a:lnTo>
                  <a:lnTo>
                    <a:pt x="144" y="604"/>
                  </a:lnTo>
                  <a:lnTo>
                    <a:pt x="144" y="541"/>
                  </a:lnTo>
                  <a:lnTo>
                    <a:pt x="144" y="479"/>
                  </a:lnTo>
                  <a:lnTo>
                    <a:pt x="144" y="417"/>
                  </a:lnTo>
                  <a:lnTo>
                    <a:pt x="144" y="355"/>
                  </a:lnTo>
                  <a:lnTo>
                    <a:pt x="144" y="294"/>
                  </a:lnTo>
                  <a:lnTo>
                    <a:pt x="143" y="232"/>
                  </a:lnTo>
                  <a:lnTo>
                    <a:pt x="143" y="171"/>
                  </a:lnTo>
                  <a:lnTo>
                    <a:pt x="143" y="109"/>
                  </a:lnTo>
                  <a:lnTo>
                    <a:pt x="143" y="79"/>
                  </a:lnTo>
                  <a:lnTo>
                    <a:pt x="180" y="77"/>
                  </a:lnTo>
                  <a:lnTo>
                    <a:pt x="222" y="71"/>
                  </a:lnTo>
                  <a:lnTo>
                    <a:pt x="292" y="61"/>
                  </a:lnTo>
                  <a:lnTo>
                    <a:pt x="355" y="49"/>
                  </a:lnTo>
                  <a:lnTo>
                    <a:pt x="397" y="41"/>
                  </a:lnTo>
                  <a:lnTo>
                    <a:pt x="447" y="32"/>
                  </a:lnTo>
                  <a:lnTo>
                    <a:pt x="464" y="32"/>
                  </a:lnTo>
                  <a:lnTo>
                    <a:pt x="468" y="32"/>
                  </a:lnTo>
                  <a:lnTo>
                    <a:pt x="475" y="35"/>
                  </a:lnTo>
                  <a:lnTo>
                    <a:pt x="499" y="65"/>
                  </a:lnTo>
                  <a:lnTo>
                    <a:pt x="512" y="89"/>
                  </a:lnTo>
                  <a:lnTo>
                    <a:pt x="515" y="99"/>
                  </a:lnTo>
                  <a:lnTo>
                    <a:pt x="519" y="100"/>
                  </a:lnTo>
                  <a:lnTo>
                    <a:pt x="525" y="99"/>
                  </a:lnTo>
                  <a:lnTo>
                    <a:pt x="533" y="95"/>
                  </a:lnTo>
                  <a:lnTo>
                    <a:pt x="556" y="71"/>
                  </a:lnTo>
                  <a:lnTo>
                    <a:pt x="561" y="65"/>
                  </a:lnTo>
                  <a:lnTo>
                    <a:pt x="576" y="54"/>
                  </a:lnTo>
                  <a:lnTo>
                    <a:pt x="594" y="43"/>
                  </a:lnTo>
                  <a:lnTo>
                    <a:pt x="610" y="35"/>
                  </a:lnTo>
                  <a:lnTo>
                    <a:pt x="627" y="28"/>
                  </a:lnTo>
                  <a:lnTo>
                    <a:pt x="634" y="30"/>
                  </a:lnTo>
                  <a:lnTo>
                    <a:pt x="643" y="36"/>
                  </a:lnTo>
                  <a:lnTo>
                    <a:pt x="651" y="39"/>
                  </a:lnTo>
                  <a:lnTo>
                    <a:pt x="688" y="11"/>
                  </a:lnTo>
                  <a:lnTo>
                    <a:pt x="706" y="4"/>
                  </a:lnTo>
                  <a:lnTo>
                    <a:pt x="749" y="0"/>
                  </a:lnTo>
                  <a:lnTo>
                    <a:pt x="755" y="0"/>
                  </a:lnTo>
                </a:path>
              </a:pathLst>
            </a:custGeom>
            <a:solidFill>
              <a:schemeClr val="accent4">
                <a:lumMod val="50000"/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725BDA08-EC9F-A276-C97E-B7F37EEF7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9405" y="7678088"/>
              <a:ext cx="2385651" cy="2350910"/>
            </a:xfrm>
            <a:custGeom>
              <a:avLst/>
              <a:gdLst>
                <a:gd name="T0" fmla="*/ 2254 w 2726"/>
                <a:gd name="T1" fmla="*/ 111 h 2685"/>
                <a:gd name="T2" fmla="*/ 2361 w 2726"/>
                <a:gd name="T3" fmla="*/ 114 h 2685"/>
                <a:gd name="T4" fmla="*/ 2525 w 2726"/>
                <a:gd name="T5" fmla="*/ 140 h 2685"/>
                <a:gd name="T6" fmla="*/ 2636 w 2726"/>
                <a:gd name="T7" fmla="*/ 239 h 2685"/>
                <a:gd name="T8" fmla="*/ 2655 w 2726"/>
                <a:gd name="T9" fmla="*/ 306 h 2685"/>
                <a:gd name="T10" fmla="*/ 2662 w 2726"/>
                <a:gd name="T11" fmla="*/ 414 h 2685"/>
                <a:gd name="T12" fmla="*/ 2723 w 2726"/>
                <a:gd name="T13" fmla="*/ 458 h 2685"/>
                <a:gd name="T14" fmla="*/ 2536 w 2726"/>
                <a:gd name="T15" fmla="*/ 639 h 2685"/>
                <a:gd name="T16" fmla="*/ 2498 w 2726"/>
                <a:gd name="T17" fmla="*/ 771 h 2685"/>
                <a:gd name="T18" fmla="*/ 2477 w 2726"/>
                <a:gd name="T19" fmla="*/ 955 h 2685"/>
                <a:gd name="T20" fmla="*/ 2419 w 2726"/>
                <a:gd name="T21" fmla="*/ 1067 h 2685"/>
                <a:gd name="T22" fmla="*/ 2402 w 2726"/>
                <a:gd name="T23" fmla="*/ 1147 h 2685"/>
                <a:gd name="T24" fmla="*/ 2431 w 2726"/>
                <a:gd name="T25" fmla="*/ 1300 h 2685"/>
                <a:gd name="T26" fmla="*/ 2461 w 2726"/>
                <a:gd name="T27" fmla="*/ 1491 h 2685"/>
                <a:gd name="T28" fmla="*/ 2478 w 2726"/>
                <a:gd name="T29" fmla="*/ 1654 h 2685"/>
                <a:gd name="T30" fmla="*/ 2602 w 2726"/>
                <a:gd name="T31" fmla="*/ 1818 h 2685"/>
                <a:gd name="T32" fmla="*/ 2469 w 2726"/>
                <a:gd name="T33" fmla="*/ 1951 h 2685"/>
                <a:gd name="T34" fmla="*/ 2346 w 2726"/>
                <a:gd name="T35" fmla="*/ 2049 h 2685"/>
                <a:gd name="T36" fmla="*/ 2344 w 2726"/>
                <a:gd name="T37" fmla="*/ 2240 h 2685"/>
                <a:gd name="T38" fmla="*/ 2319 w 2726"/>
                <a:gd name="T39" fmla="*/ 2429 h 2685"/>
                <a:gd name="T40" fmla="*/ 2462 w 2726"/>
                <a:gd name="T41" fmla="*/ 2535 h 2685"/>
                <a:gd name="T42" fmla="*/ 2514 w 2726"/>
                <a:gd name="T43" fmla="*/ 2516 h 2685"/>
                <a:gd name="T44" fmla="*/ 2494 w 2726"/>
                <a:gd name="T45" fmla="*/ 2678 h 2685"/>
                <a:gd name="T46" fmla="*/ 2402 w 2726"/>
                <a:gd name="T47" fmla="*/ 2671 h 2685"/>
                <a:gd name="T48" fmla="*/ 2325 w 2726"/>
                <a:gd name="T49" fmla="*/ 2563 h 2685"/>
                <a:gd name="T50" fmla="*/ 2191 w 2726"/>
                <a:gd name="T51" fmla="*/ 2501 h 2685"/>
                <a:gd name="T52" fmla="*/ 2107 w 2726"/>
                <a:gd name="T53" fmla="*/ 2457 h 2685"/>
                <a:gd name="T54" fmla="*/ 1961 w 2726"/>
                <a:gd name="T55" fmla="*/ 2451 h 2685"/>
                <a:gd name="T56" fmla="*/ 1874 w 2726"/>
                <a:gd name="T57" fmla="*/ 2362 h 2685"/>
                <a:gd name="T58" fmla="*/ 1752 w 2726"/>
                <a:gd name="T59" fmla="*/ 2392 h 2685"/>
                <a:gd name="T60" fmla="*/ 1696 w 2726"/>
                <a:gd name="T61" fmla="*/ 2311 h 2685"/>
                <a:gd name="T62" fmla="*/ 1600 w 2726"/>
                <a:gd name="T63" fmla="*/ 2324 h 2685"/>
                <a:gd name="T64" fmla="*/ 1437 w 2726"/>
                <a:gd name="T65" fmla="*/ 2351 h 2685"/>
                <a:gd name="T66" fmla="*/ 1439 w 2726"/>
                <a:gd name="T67" fmla="*/ 2220 h 2685"/>
                <a:gd name="T68" fmla="*/ 1371 w 2726"/>
                <a:gd name="T69" fmla="*/ 1911 h 2685"/>
                <a:gd name="T70" fmla="*/ 1201 w 2726"/>
                <a:gd name="T71" fmla="*/ 1792 h 2685"/>
                <a:gd name="T72" fmla="*/ 1065 w 2726"/>
                <a:gd name="T73" fmla="*/ 1757 h 2685"/>
                <a:gd name="T74" fmla="*/ 963 w 2726"/>
                <a:gd name="T75" fmla="*/ 1895 h 2685"/>
                <a:gd name="T76" fmla="*/ 796 w 2726"/>
                <a:gd name="T77" fmla="*/ 1905 h 2685"/>
                <a:gd name="T78" fmla="*/ 678 w 2726"/>
                <a:gd name="T79" fmla="*/ 1774 h 2685"/>
                <a:gd name="T80" fmla="*/ 629 w 2726"/>
                <a:gd name="T81" fmla="*/ 1616 h 2685"/>
                <a:gd name="T82" fmla="*/ 349 w 2726"/>
                <a:gd name="T83" fmla="*/ 1593 h 2685"/>
                <a:gd name="T84" fmla="*/ 139 w 2726"/>
                <a:gd name="T85" fmla="*/ 1588 h 2685"/>
                <a:gd name="T86" fmla="*/ 4 w 2726"/>
                <a:gd name="T87" fmla="*/ 1581 h 2685"/>
                <a:gd name="T88" fmla="*/ 34 w 2726"/>
                <a:gd name="T89" fmla="*/ 1477 h 2685"/>
                <a:gd name="T90" fmla="*/ 133 w 2726"/>
                <a:gd name="T91" fmla="*/ 1410 h 2685"/>
                <a:gd name="T92" fmla="*/ 211 w 2726"/>
                <a:gd name="T93" fmla="*/ 1422 h 2685"/>
                <a:gd name="T94" fmla="*/ 262 w 2726"/>
                <a:gd name="T95" fmla="*/ 1383 h 2685"/>
                <a:gd name="T96" fmla="*/ 314 w 2726"/>
                <a:gd name="T97" fmla="*/ 1421 h 2685"/>
                <a:gd name="T98" fmla="*/ 386 w 2726"/>
                <a:gd name="T99" fmla="*/ 1424 h 2685"/>
                <a:gd name="T100" fmla="*/ 562 w 2726"/>
                <a:gd name="T101" fmla="*/ 1248 h 2685"/>
                <a:gd name="T102" fmla="*/ 653 w 2726"/>
                <a:gd name="T103" fmla="*/ 951 h 2685"/>
                <a:gd name="T104" fmla="*/ 812 w 2726"/>
                <a:gd name="T105" fmla="*/ 722 h 2685"/>
                <a:gd name="T106" fmla="*/ 897 w 2726"/>
                <a:gd name="T107" fmla="*/ 340 h 2685"/>
                <a:gd name="T108" fmla="*/ 946 w 2726"/>
                <a:gd name="T109" fmla="*/ 112 h 2685"/>
                <a:gd name="T110" fmla="*/ 1183 w 2726"/>
                <a:gd name="T111" fmla="*/ 110 h 2685"/>
                <a:gd name="T112" fmla="*/ 1355 w 2726"/>
                <a:gd name="T113" fmla="*/ 147 h 2685"/>
                <a:gd name="T114" fmla="*/ 1542 w 2726"/>
                <a:gd name="T115" fmla="*/ 81 h 2685"/>
                <a:gd name="T116" fmla="*/ 1731 w 2726"/>
                <a:gd name="T117" fmla="*/ 45 h 2685"/>
                <a:gd name="T118" fmla="*/ 1946 w 2726"/>
                <a:gd name="T119" fmla="*/ 8 h 2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26" h="2685">
                  <a:moveTo>
                    <a:pt x="2172" y="29"/>
                  </a:moveTo>
                  <a:lnTo>
                    <a:pt x="2177" y="39"/>
                  </a:lnTo>
                  <a:lnTo>
                    <a:pt x="2185" y="48"/>
                  </a:lnTo>
                  <a:lnTo>
                    <a:pt x="2209" y="66"/>
                  </a:lnTo>
                  <a:lnTo>
                    <a:pt x="2217" y="75"/>
                  </a:lnTo>
                  <a:lnTo>
                    <a:pt x="2223" y="87"/>
                  </a:lnTo>
                  <a:lnTo>
                    <a:pt x="2228" y="95"/>
                  </a:lnTo>
                  <a:lnTo>
                    <a:pt x="2235" y="102"/>
                  </a:lnTo>
                  <a:lnTo>
                    <a:pt x="2246" y="106"/>
                  </a:lnTo>
                  <a:lnTo>
                    <a:pt x="2254" y="111"/>
                  </a:lnTo>
                  <a:lnTo>
                    <a:pt x="2261" y="118"/>
                  </a:lnTo>
                  <a:lnTo>
                    <a:pt x="2268" y="126"/>
                  </a:lnTo>
                  <a:lnTo>
                    <a:pt x="2285" y="136"/>
                  </a:lnTo>
                  <a:lnTo>
                    <a:pt x="2293" y="137"/>
                  </a:lnTo>
                  <a:lnTo>
                    <a:pt x="2302" y="138"/>
                  </a:lnTo>
                  <a:lnTo>
                    <a:pt x="2310" y="142"/>
                  </a:lnTo>
                  <a:lnTo>
                    <a:pt x="2319" y="141"/>
                  </a:lnTo>
                  <a:lnTo>
                    <a:pt x="2333" y="134"/>
                  </a:lnTo>
                  <a:lnTo>
                    <a:pt x="2349" y="121"/>
                  </a:lnTo>
                  <a:lnTo>
                    <a:pt x="2361" y="114"/>
                  </a:lnTo>
                  <a:lnTo>
                    <a:pt x="2392" y="117"/>
                  </a:lnTo>
                  <a:lnTo>
                    <a:pt x="2409" y="124"/>
                  </a:lnTo>
                  <a:lnTo>
                    <a:pt x="2423" y="131"/>
                  </a:lnTo>
                  <a:lnTo>
                    <a:pt x="2433" y="131"/>
                  </a:lnTo>
                  <a:lnTo>
                    <a:pt x="2455" y="115"/>
                  </a:lnTo>
                  <a:lnTo>
                    <a:pt x="2468" y="100"/>
                  </a:lnTo>
                  <a:lnTo>
                    <a:pt x="2480" y="96"/>
                  </a:lnTo>
                  <a:lnTo>
                    <a:pt x="2497" y="103"/>
                  </a:lnTo>
                  <a:lnTo>
                    <a:pt x="2512" y="118"/>
                  </a:lnTo>
                  <a:lnTo>
                    <a:pt x="2525" y="140"/>
                  </a:lnTo>
                  <a:lnTo>
                    <a:pt x="2534" y="149"/>
                  </a:lnTo>
                  <a:lnTo>
                    <a:pt x="2547" y="162"/>
                  </a:lnTo>
                  <a:lnTo>
                    <a:pt x="2571" y="189"/>
                  </a:lnTo>
                  <a:lnTo>
                    <a:pt x="2603" y="203"/>
                  </a:lnTo>
                  <a:lnTo>
                    <a:pt x="2617" y="210"/>
                  </a:lnTo>
                  <a:lnTo>
                    <a:pt x="2620" y="217"/>
                  </a:lnTo>
                  <a:lnTo>
                    <a:pt x="2622" y="226"/>
                  </a:lnTo>
                  <a:lnTo>
                    <a:pt x="2624" y="236"/>
                  </a:lnTo>
                  <a:lnTo>
                    <a:pt x="2628" y="240"/>
                  </a:lnTo>
                  <a:lnTo>
                    <a:pt x="2636" y="239"/>
                  </a:lnTo>
                  <a:lnTo>
                    <a:pt x="2643" y="237"/>
                  </a:lnTo>
                  <a:lnTo>
                    <a:pt x="2651" y="240"/>
                  </a:lnTo>
                  <a:lnTo>
                    <a:pt x="2657" y="248"/>
                  </a:lnTo>
                  <a:lnTo>
                    <a:pt x="2660" y="253"/>
                  </a:lnTo>
                  <a:lnTo>
                    <a:pt x="2663" y="259"/>
                  </a:lnTo>
                  <a:lnTo>
                    <a:pt x="2671" y="262"/>
                  </a:lnTo>
                  <a:lnTo>
                    <a:pt x="2673" y="270"/>
                  </a:lnTo>
                  <a:lnTo>
                    <a:pt x="2668" y="280"/>
                  </a:lnTo>
                  <a:lnTo>
                    <a:pt x="2662" y="289"/>
                  </a:lnTo>
                  <a:lnTo>
                    <a:pt x="2655" y="306"/>
                  </a:lnTo>
                  <a:lnTo>
                    <a:pt x="2651" y="323"/>
                  </a:lnTo>
                  <a:lnTo>
                    <a:pt x="2656" y="329"/>
                  </a:lnTo>
                  <a:lnTo>
                    <a:pt x="2661" y="334"/>
                  </a:lnTo>
                  <a:lnTo>
                    <a:pt x="2663" y="338"/>
                  </a:lnTo>
                  <a:lnTo>
                    <a:pt x="2665" y="344"/>
                  </a:lnTo>
                  <a:lnTo>
                    <a:pt x="2664" y="350"/>
                  </a:lnTo>
                  <a:lnTo>
                    <a:pt x="2654" y="375"/>
                  </a:lnTo>
                  <a:lnTo>
                    <a:pt x="2648" y="396"/>
                  </a:lnTo>
                  <a:lnTo>
                    <a:pt x="2648" y="406"/>
                  </a:lnTo>
                  <a:lnTo>
                    <a:pt x="2662" y="414"/>
                  </a:lnTo>
                  <a:lnTo>
                    <a:pt x="2681" y="414"/>
                  </a:lnTo>
                  <a:lnTo>
                    <a:pt x="2687" y="418"/>
                  </a:lnTo>
                  <a:lnTo>
                    <a:pt x="2693" y="426"/>
                  </a:lnTo>
                  <a:lnTo>
                    <a:pt x="2698" y="431"/>
                  </a:lnTo>
                  <a:lnTo>
                    <a:pt x="2706" y="430"/>
                  </a:lnTo>
                  <a:lnTo>
                    <a:pt x="2711" y="432"/>
                  </a:lnTo>
                  <a:lnTo>
                    <a:pt x="2714" y="438"/>
                  </a:lnTo>
                  <a:lnTo>
                    <a:pt x="2720" y="443"/>
                  </a:lnTo>
                  <a:lnTo>
                    <a:pt x="2725" y="450"/>
                  </a:lnTo>
                  <a:lnTo>
                    <a:pt x="2723" y="458"/>
                  </a:lnTo>
                  <a:lnTo>
                    <a:pt x="2723" y="464"/>
                  </a:lnTo>
                  <a:lnTo>
                    <a:pt x="2709" y="482"/>
                  </a:lnTo>
                  <a:lnTo>
                    <a:pt x="2678" y="516"/>
                  </a:lnTo>
                  <a:lnTo>
                    <a:pt x="2612" y="579"/>
                  </a:lnTo>
                  <a:lnTo>
                    <a:pt x="2612" y="579"/>
                  </a:lnTo>
                  <a:lnTo>
                    <a:pt x="2589" y="587"/>
                  </a:lnTo>
                  <a:lnTo>
                    <a:pt x="2578" y="598"/>
                  </a:lnTo>
                  <a:lnTo>
                    <a:pt x="2569" y="617"/>
                  </a:lnTo>
                  <a:lnTo>
                    <a:pt x="2550" y="633"/>
                  </a:lnTo>
                  <a:lnTo>
                    <a:pt x="2536" y="639"/>
                  </a:lnTo>
                  <a:lnTo>
                    <a:pt x="2534" y="643"/>
                  </a:lnTo>
                  <a:lnTo>
                    <a:pt x="2533" y="659"/>
                  </a:lnTo>
                  <a:lnTo>
                    <a:pt x="2534" y="685"/>
                  </a:lnTo>
                  <a:lnTo>
                    <a:pt x="2527" y="696"/>
                  </a:lnTo>
                  <a:lnTo>
                    <a:pt x="2517" y="718"/>
                  </a:lnTo>
                  <a:lnTo>
                    <a:pt x="2512" y="732"/>
                  </a:lnTo>
                  <a:lnTo>
                    <a:pt x="2508" y="734"/>
                  </a:lnTo>
                  <a:lnTo>
                    <a:pt x="2503" y="741"/>
                  </a:lnTo>
                  <a:lnTo>
                    <a:pt x="2500" y="764"/>
                  </a:lnTo>
                  <a:lnTo>
                    <a:pt x="2498" y="771"/>
                  </a:lnTo>
                  <a:lnTo>
                    <a:pt x="2491" y="818"/>
                  </a:lnTo>
                  <a:lnTo>
                    <a:pt x="2493" y="831"/>
                  </a:lnTo>
                  <a:lnTo>
                    <a:pt x="2487" y="853"/>
                  </a:lnTo>
                  <a:lnTo>
                    <a:pt x="2487" y="866"/>
                  </a:lnTo>
                  <a:lnTo>
                    <a:pt x="2485" y="881"/>
                  </a:lnTo>
                  <a:lnTo>
                    <a:pt x="2480" y="894"/>
                  </a:lnTo>
                  <a:lnTo>
                    <a:pt x="2480" y="915"/>
                  </a:lnTo>
                  <a:lnTo>
                    <a:pt x="2483" y="947"/>
                  </a:lnTo>
                  <a:lnTo>
                    <a:pt x="2483" y="953"/>
                  </a:lnTo>
                  <a:lnTo>
                    <a:pt x="2477" y="955"/>
                  </a:lnTo>
                  <a:lnTo>
                    <a:pt x="2468" y="964"/>
                  </a:lnTo>
                  <a:lnTo>
                    <a:pt x="2458" y="969"/>
                  </a:lnTo>
                  <a:lnTo>
                    <a:pt x="2451" y="971"/>
                  </a:lnTo>
                  <a:lnTo>
                    <a:pt x="2439" y="986"/>
                  </a:lnTo>
                  <a:lnTo>
                    <a:pt x="2428" y="1000"/>
                  </a:lnTo>
                  <a:lnTo>
                    <a:pt x="2420" y="1013"/>
                  </a:lnTo>
                  <a:lnTo>
                    <a:pt x="2419" y="1020"/>
                  </a:lnTo>
                  <a:lnTo>
                    <a:pt x="2420" y="1037"/>
                  </a:lnTo>
                  <a:lnTo>
                    <a:pt x="2422" y="1058"/>
                  </a:lnTo>
                  <a:lnTo>
                    <a:pt x="2419" y="1067"/>
                  </a:lnTo>
                  <a:lnTo>
                    <a:pt x="2416" y="1073"/>
                  </a:lnTo>
                  <a:lnTo>
                    <a:pt x="2399" y="1084"/>
                  </a:lnTo>
                  <a:lnTo>
                    <a:pt x="2388" y="1092"/>
                  </a:lnTo>
                  <a:lnTo>
                    <a:pt x="2383" y="1096"/>
                  </a:lnTo>
                  <a:lnTo>
                    <a:pt x="2380" y="1102"/>
                  </a:lnTo>
                  <a:lnTo>
                    <a:pt x="2385" y="1118"/>
                  </a:lnTo>
                  <a:lnTo>
                    <a:pt x="2385" y="1129"/>
                  </a:lnTo>
                  <a:lnTo>
                    <a:pt x="2389" y="1136"/>
                  </a:lnTo>
                  <a:lnTo>
                    <a:pt x="2402" y="1142"/>
                  </a:lnTo>
                  <a:lnTo>
                    <a:pt x="2402" y="1147"/>
                  </a:lnTo>
                  <a:lnTo>
                    <a:pt x="2403" y="1153"/>
                  </a:lnTo>
                  <a:lnTo>
                    <a:pt x="2409" y="1160"/>
                  </a:lnTo>
                  <a:lnTo>
                    <a:pt x="2423" y="1176"/>
                  </a:lnTo>
                  <a:lnTo>
                    <a:pt x="2433" y="1189"/>
                  </a:lnTo>
                  <a:lnTo>
                    <a:pt x="2433" y="1202"/>
                  </a:lnTo>
                  <a:lnTo>
                    <a:pt x="2431" y="1222"/>
                  </a:lnTo>
                  <a:lnTo>
                    <a:pt x="2430" y="1233"/>
                  </a:lnTo>
                  <a:lnTo>
                    <a:pt x="2431" y="1249"/>
                  </a:lnTo>
                  <a:lnTo>
                    <a:pt x="2431" y="1279"/>
                  </a:lnTo>
                  <a:lnTo>
                    <a:pt x="2431" y="1300"/>
                  </a:lnTo>
                  <a:lnTo>
                    <a:pt x="2432" y="1311"/>
                  </a:lnTo>
                  <a:lnTo>
                    <a:pt x="2448" y="1337"/>
                  </a:lnTo>
                  <a:lnTo>
                    <a:pt x="2455" y="1366"/>
                  </a:lnTo>
                  <a:lnTo>
                    <a:pt x="2458" y="1388"/>
                  </a:lnTo>
                  <a:lnTo>
                    <a:pt x="2458" y="1395"/>
                  </a:lnTo>
                  <a:lnTo>
                    <a:pt x="2453" y="1419"/>
                  </a:lnTo>
                  <a:lnTo>
                    <a:pt x="2447" y="1442"/>
                  </a:lnTo>
                  <a:lnTo>
                    <a:pt x="2447" y="1452"/>
                  </a:lnTo>
                  <a:lnTo>
                    <a:pt x="2449" y="1463"/>
                  </a:lnTo>
                  <a:lnTo>
                    <a:pt x="2461" y="1491"/>
                  </a:lnTo>
                  <a:lnTo>
                    <a:pt x="2469" y="1512"/>
                  </a:lnTo>
                  <a:lnTo>
                    <a:pt x="2473" y="1523"/>
                  </a:lnTo>
                  <a:lnTo>
                    <a:pt x="2478" y="1537"/>
                  </a:lnTo>
                  <a:lnTo>
                    <a:pt x="2485" y="1559"/>
                  </a:lnTo>
                  <a:lnTo>
                    <a:pt x="2487" y="1570"/>
                  </a:lnTo>
                  <a:lnTo>
                    <a:pt x="2486" y="1577"/>
                  </a:lnTo>
                  <a:lnTo>
                    <a:pt x="2470" y="1604"/>
                  </a:lnTo>
                  <a:lnTo>
                    <a:pt x="2469" y="1612"/>
                  </a:lnTo>
                  <a:lnTo>
                    <a:pt x="2473" y="1633"/>
                  </a:lnTo>
                  <a:lnTo>
                    <a:pt x="2478" y="1654"/>
                  </a:lnTo>
                  <a:lnTo>
                    <a:pt x="2485" y="1665"/>
                  </a:lnTo>
                  <a:lnTo>
                    <a:pt x="2501" y="1697"/>
                  </a:lnTo>
                  <a:lnTo>
                    <a:pt x="2515" y="1708"/>
                  </a:lnTo>
                  <a:lnTo>
                    <a:pt x="2538" y="1724"/>
                  </a:lnTo>
                  <a:lnTo>
                    <a:pt x="2559" y="1739"/>
                  </a:lnTo>
                  <a:lnTo>
                    <a:pt x="2567" y="1748"/>
                  </a:lnTo>
                  <a:lnTo>
                    <a:pt x="2574" y="1758"/>
                  </a:lnTo>
                  <a:lnTo>
                    <a:pt x="2589" y="1781"/>
                  </a:lnTo>
                  <a:lnTo>
                    <a:pt x="2597" y="1800"/>
                  </a:lnTo>
                  <a:lnTo>
                    <a:pt x="2602" y="1818"/>
                  </a:lnTo>
                  <a:lnTo>
                    <a:pt x="2613" y="1842"/>
                  </a:lnTo>
                  <a:lnTo>
                    <a:pt x="2624" y="1864"/>
                  </a:lnTo>
                  <a:lnTo>
                    <a:pt x="2637" y="1891"/>
                  </a:lnTo>
                  <a:lnTo>
                    <a:pt x="2647" y="1910"/>
                  </a:lnTo>
                  <a:lnTo>
                    <a:pt x="2650" y="1923"/>
                  </a:lnTo>
                  <a:lnTo>
                    <a:pt x="2626" y="1926"/>
                  </a:lnTo>
                  <a:lnTo>
                    <a:pt x="2590" y="1932"/>
                  </a:lnTo>
                  <a:lnTo>
                    <a:pt x="2551" y="1938"/>
                  </a:lnTo>
                  <a:lnTo>
                    <a:pt x="2510" y="1945"/>
                  </a:lnTo>
                  <a:lnTo>
                    <a:pt x="2469" y="1951"/>
                  </a:lnTo>
                  <a:lnTo>
                    <a:pt x="2431" y="1956"/>
                  </a:lnTo>
                  <a:lnTo>
                    <a:pt x="2396" y="1962"/>
                  </a:lnTo>
                  <a:lnTo>
                    <a:pt x="2386" y="1965"/>
                  </a:lnTo>
                  <a:lnTo>
                    <a:pt x="2391" y="1979"/>
                  </a:lnTo>
                  <a:lnTo>
                    <a:pt x="2388" y="1995"/>
                  </a:lnTo>
                  <a:lnTo>
                    <a:pt x="2381" y="2008"/>
                  </a:lnTo>
                  <a:lnTo>
                    <a:pt x="2371" y="2023"/>
                  </a:lnTo>
                  <a:lnTo>
                    <a:pt x="2366" y="2029"/>
                  </a:lnTo>
                  <a:lnTo>
                    <a:pt x="2355" y="2041"/>
                  </a:lnTo>
                  <a:lnTo>
                    <a:pt x="2346" y="2049"/>
                  </a:lnTo>
                  <a:lnTo>
                    <a:pt x="2327" y="2063"/>
                  </a:lnTo>
                  <a:lnTo>
                    <a:pt x="2314" y="2071"/>
                  </a:lnTo>
                  <a:lnTo>
                    <a:pt x="2314" y="2078"/>
                  </a:lnTo>
                  <a:lnTo>
                    <a:pt x="2335" y="2112"/>
                  </a:lnTo>
                  <a:lnTo>
                    <a:pt x="2344" y="2136"/>
                  </a:lnTo>
                  <a:lnTo>
                    <a:pt x="2348" y="2158"/>
                  </a:lnTo>
                  <a:lnTo>
                    <a:pt x="2348" y="2171"/>
                  </a:lnTo>
                  <a:lnTo>
                    <a:pt x="2347" y="2197"/>
                  </a:lnTo>
                  <a:lnTo>
                    <a:pt x="2346" y="2228"/>
                  </a:lnTo>
                  <a:lnTo>
                    <a:pt x="2344" y="2240"/>
                  </a:lnTo>
                  <a:lnTo>
                    <a:pt x="2350" y="2262"/>
                  </a:lnTo>
                  <a:lnTo>
                    <a:pt x="2348" y="2280"/>
                  </a:lnTo>
                  <a:lnTo>
                    <a:pt x="2335" y="2299"/>
                  </a:lnTo>
                  <a:lnTo>
                    <a:pt x="2332" y="2317"/>
                  </a:lnTo>
                  <a:lnTo>
                    <a:pt x="2325" y="2343"/>
                  </a:lnTo>
                  <a:lnTo>
                    <a:pt x="2315" y="2378"/>
                  </a:lnTo>
                  <a:lnTo>
                    <a:pt x="2308" y="2397"/>
                  </a:lnTo>
                  <a:lnTo>
                    <a:pt x="2312" y="2410"/>
                  </a:lnTo>
                  <a:lnTo>
                    <a:pt x="2315" y="2417"/>
                  </a:lnTo>
                  <a:lnTo>
                    <a:pt x="2319" y="2429"/>
                  </a:lnTo>
                  <a:lnTo>
                    <a:pt x="2327" y="2445"/>
                  </a:lnTo>
                  <a:lnTo>
                    <a:pt x="2335" y="2455"/>
                  </a:lnTo>
                  <a:lnTo>
                    <a:pt x="2340" y="2459"/>
                  </a:lnTo>
                  <a:lnTo>
                    <a:pt x="2367" y="2480"/>
                  </a:lnTo>
                  <a:lnTo>
                    <a:pt x="2379" y="2490"/>
                  </a:lnTo>
                  <a:lnTo>
                    <a:pt x="2396" y="2509"/>
                  </a:lnTo>
                  <a:lnTo>
                    <a:pt x="2409" y="2523"/>
                  </a:lnTo>
                  <a:lnTo>
                    <a:pt x="2427" y="2526"/>
                  </a:lnTo>
                  <a:lnTo>
                    <a:pt x="2449" y="2531"/>
                  </a:lnTo>
                  <a:lnTo>
                    <a:pt x="2462" y="2535"/>
                  </a:lnTo>
                  <a:lnTo>
                    <a:pt x="2470" y="2533"/>
                  </a:lnTo>
                  <a:lnTo>
                    <a:pt x="2473" y="2529"/>
                  </a:lnTo>
                  <a:lnTo>
                    <a:pt x="2472" y="2518"/>
                  </a:lnTo>
                  <a:lnTo>
                    <a:pt x="2471" y="2512"/>
                  </a:lnTo>
                  <a:lnTo>
                    <a:pt x="2473" y="2505"/>
                  </a:lnTo>
                  <a:lnTo>
                    <a:pt x="2480" y="2502"/>
                  </a:lnTo>
                  <a:lnTo>
                    <a:pt x="2500" y="2501"/>
                  </a:lnTo>
                  <a:lnTo>
                    <a:pt x="2508" y="2496"/>
                  </a:lnTo>
                  <a:lnTo>
                    <a:pt x="2514" y="2495"/>
                  </a:lnTo>
                  <a:lnTo>
                    <a:pt x="2514" y="2516"/>
                  </a:lnTo>
                  <a:lnTo>
                    <a:pt x="2514" y="2537"/>
                  </a:lnTo>
                  <a:lnTo>
                    <a:pt x="2515" y="2564"/>
                  </a:lnTo>
                  <a:lnTo>
                    <a:pt x="2515" y="2592"/>
                  </a:lnTo>
                  <a:lnTo>
                    <a:pt x="2515" y="2617"/>
                  </a:lnTo>
                  <a:lnTo>
                    <a:pt x="2515" y="2642"/>
                  </a:lnTo>
                  <a:lnTo>
                    <a:pt x="2515" y="2671"/>
                  </a:lnTo>
                  <a:lnTo>
                    <a:pt x="2514" y="2675"/>
                  </a:lnTo>
                  <a:lnTo>
                    <a:pt x="2511" y="2682"/>
                  </a:lnTo>
                  <a:lnTo>
                    <a:pt x="2504" y="2684"/>
                  </a:lnTo>
                  <a:lnTo>
                    <a:pt x="2494" y="2678"/>
                  </a:lnTo>
                  <a:lnTo>
                    <a:pt x="2493" y="2672"/>
                  </a:lnTo>
                  <a:lnTo>
                    <a:pt x="2490" y="2661"/>
                  </a:lnTo>
                  <a:lnTo>
                    <a:pt x="2486" y="2656"/>
                  </a:lnTo>
                  <a:lnTo>
                    <a:pt x="2480" y="2654"/>
                  </a:lnTo>
                  <a:lnTo>
                    <a:pt x="2469" y="2657"/>
                  </a:lnTo>
                  <a:lnTo>
                    <a:pt x="2455" y="2664"/>
                  </a:lnTo>
                  <a:lnTo>
                    <a:pt x="2437" y="2671"/>
                  </a:lnTo>
                  <a:lnTo>
                    <a:pt x="2429" y="2676"/>
                  </a:lnTo>
                  <a:lnTo>
                    <a:pt x="2416" y="2675"/>
                  </a:lnTo>
                  <a:lnTo>
                    <a:pt x="2402" y="2671"/>
                  </a:lnTo>
                  <a:lnTo>
                    <a:pt x="2392" y="2663"/>
                  </a:lnTo>
                  <a:lnTo>
                    <a:pt x="2389" y="2649"/>
                  </a:lnTo>
                  <a:lnTo>
                    <a:pt x="2381" y="2635"/>
                  </a:lnTo>
                  <a:lnTo>
                    <a:pt x="2368" y="2615"/>
                  </a:lnTo>
                  <a:lnTo>
                    <a:pt x="2361" y="2607"/>
                  </a:lnTo>
                  <a:lnTo>
                    <a:pt x="2353" y="2597"/>
                  </a:lnTo>
                  <a:lnTo>
                    <a:pt x="2346" y="2597"/>
                  </a:lnTo>
                  <a:lnTo>
                    <a:pt x="2336" y="2594"/>
                  </a:lnTo>
                  <a:lnTo>
                    <a:pt x="2331" y="2580"/>
                  </a:lnTo>
                  <a:lnTo>
                    <a:pt x="2325" y="2563"/>
                  </a:lnTo>
                  <a:lnTo>
                    <a:pt x="2322" y="2556"/>
                  </a:lnTo>
                  <a:lnTo>
                    <a:pt x="2316" y="2548"/>
                  </a:lnTo>
                  <a:lnTo>
                    <a:pt x="2308" y="2543"/>
                  </a:lnTo>
                  <a:lnTo>
                    <a:pt x="2291" y="2536"/>
                  </a:lnTo>
                  <a:lnTo>
                    <a:pt x="2267" y="2526"/>
                  </a:lnTo>
                  <a:lnTo>
                    <a:pt x="2237" y="2514"/>
                  </a:lnTo>
                  <a:lnTo>
                    <a:pt x="2223" y="2513"/>
                  </a:lnTo>
                  <a:lnTo>
                    <a:pt x="2207" y="2512"/>
                  </a:lnTo>
                  <a:lnTo>
                    <a:pt x="2196" y="2505"/>
                  </a:lnTo>
                  <a:lnTo>
                    <a:pt x="2191" y="2501"/>
                  </a:lnTo>
                  <a:lnTo>
                    <a:pt x="2184" y="2484"/>
                  </a:lnTo>
                  <a:lnTo>
                    <a:pt x="2175" y="2464"/>
                  </a:lnTo>
                  <a:lnTo>
                    <a:pt x="2148" y="2441"/>
                  </a:lnTo>
                  <a:lnTo>
                    <a:pt x="2142" y="2415"/>
                  </a:lnTo>
                  <a:lnTo>
                    <a:pt x="2137" y="2411"/>
                  </a:lnTo>
                  <a:lnTo>
                    <a:pt x="2128" y="2413"/>
                  </a:lnTo>
                  <a:lnTo>
                    <a:pt x="2121" y="2417"/>
                  </a:lnTo>
                  <a:lnTo>
                    <a:pt x="2119" y="2424"/>
                  </a:lnTo>
                  <a:lnTo>
                    <a:pt x="2111" y="2447"/>
                  </a:lnTo>
                  <a:lnTo>
                    <a:pt x="2107" y="2457"/>
                  </a:lnTo>
                  <a:lnTo>
                    <a:pt x="2105" y="2461"/>
                  </a:lnTo>
                  <a:lnTo>
                    <a:pt x="2099" y="2464"/>
                  </a:lnTo>
                  <a:lnTo>
                    <a:pt x="2089" y="2467"/>
                  </a:lnTo>
                  <a:lnTo>
                    <a:pt x="2076" y="2469"/>
                  </a:lnTo>
                  <a:lnTo>
                    <a:pt x="2057" y="2468"/>
                  </a:lnTo>
                  <a:lnTo>
                    <a:pt x="2034" y="2464"/>
                  </a:lnTo>
                  <a:lnTo>
                    <a:pt x="2020" y="2462"/>
                  </a:lnTo>
                  <a:lnTo>
                    <a:pt x="1985" y="2458"/>
                  </a:lnTo>
                  <a:lnTo>
                    <a:pt x="1975" y="2456"/>
                  </a:lnTo>
                  <a:lnTo>
                    <a:pt x="1961" y="2451"/>
                  </a:lnTo>
                  <a:lnTo>
                    <a:pt x="1950" y="2446"/>
                  </a:lnTo>
                  <a:lnTo>
                    <a:pt x="1917" y="2435"/>
                  </a:lnTo>
                  <a:lnTo>
                    <a:pt x="1902" y="2437"/>
                  </a:lnTo>
                  <a:lnTo>
                    <a:pt x="1894" y="2429"/>
                  </a:lnTo>
                  <a:lnTo>
                    <a:pt x="1888" y="2425"/>
                  </a:lnTo>
                  <a:lnTo>
                    <a:pt x="1879" y="2417"/>
                  </a:lnTo>
                  <a:lnTo>
                    <a:pt x="1874" y="2408"/>
                  </a:lnTo>
                  <a:lnTo>
                    <a:pt x="1869" y="2386"/>
                  </a:lnTo>
                  <a:lnTo>
                    <a:pt x="1871" y="2375"/>
                  </a:lnTo>
                  <a:lnTo>
                    <a:pt x="1874" y="2362"/>
                  </a:lnTo>
                  <a:lnTo>
                    <a:pt x="1870" y="2358"/>
                  </a:lnTo>
                  <a:lnTo>
                    <a:pt x="1864" y="2358"/>
                  </a:lnTo>
                  <a:lnTo>
                    <a:pt x="1855" y="2363"/>
                  </a:lnTo>
                  <a:lnTo>
                    <a:pt x="1839" y="2365"/>
                  </a:lnTo>
                  <a:lnTo>
                    <a:pt x="1811" y="2370"/>
                  </a:lnTo>
                  <a:lnTo>
                    <a:pt x="1801" y="2374"/>
                  </a:lnTo>
                  <a:lnTo>
                    <a:pt x="1790" y="2377"/>
                  </a:lnTo>
                  <a:lnTo>
                    <a:pt x="1781" y="2378"/>
                  </a:lnTo>
                  <a:lnTo>
                    <a:pt x="1760" y="2390"/>
                  </a:lnTo>
                  <a:lnTo>
                    <a:pt x="1752" y="2392"/>
                  </a:lnTo>
                  <a:lnTo>
                    <a:pt x="1739" y="2388"/>
                  </a:lnTo>
                  <a:lnTo>
                    <a:pt x="1733" y="2381"/>
                  </a:lnTo>
                  <a:lnTo>
                    <a:pt x="1739" y="2374"/>
                  </a:lnTo>
                  <a:lnTo>
                    <a:pt x="1742" y="2364"/>
                  </a:lnTo>
                  <a:lnTo>
                    <a:pt x="1737" y="2346"/>
                  </a:lnTo>
                  <a:lnTo>
                    <a:pt x="1731" y="2337"/>
                  </a:lnTo>
                  <a:lnTo>
                    <a:pt x="1712" y="2331"/>
                  </a:lnTo>
                  <a:lnTo>
                    <a:pt x="1705" y="2331"/>
                  </a:lnTo>
                  <a:lnTo>
                    <a:pt x="1702" y="2321"/>
                  </a:lnTo>
                  <a:lnTo>
                    <a:pt x="1696" y="2311"/>
                  </a:lnTo>
                  <a:lnTo>
                    <a:pt x="1686" y="2310"/>
                  </a:lnTo>
                  <a:lnTo>
                    <a:pt x="1681" y="2308"/>
                  </a:lnTo>
                  <a:lnTo>
                    <a:pt x="1676" y="2311"/>
                  </a:lnTo>
                  <a:lnTo>
                    <a:pt x="1672" y="2319"/>
                  </a:lnTo>
                  <a:lnTo>
                    <a:pt x="1671" y="2325"/>
                  </a:lnTo>
                  <a:lnTo>
                    <a:pt x="1662" y="2329"/>
                  </a:lnTo>
                  <a:lnTo>
                    <a:pt x="1642" y="2329"/>
                  </a:lnTo>
                  <a:lnTo>
                    <a:pt x="1622" y="2324"/>
                  </a:lnTo>
                  <a:lnTo>
                    <a:pt x="1609" y="2322"/>
                  </a:lnTo>
                  <a:lnTo>
                    <a:pt x="1600" y="2324"/>
                  </a:lnTo>
                  <a:lnTo>
                    <a:pt x="1565" y="2338"/>
                  </a:lnTo>
                  <a:lnTo>
                    <a:pt x="1554" y="2340"/>
                  </a:lnTo>
                  <a:lnTo>
                    <a:pt x="1516" y="2339"/>
                  </a:lnTo>
                  <a:lnTo>
                    <a:pt x="1495" y="2336"/>
                  </a:lnTo>
                  <a:lnTo>
                    <a:pt x="1480" y="2336"/>
                  </a:lnTo>
                  <a:lnTo>
                    <a:pt x="1469" y="2340"/>
                  </a:lnTo>
                  <a:lnTo>
                    <a:pt x="1455" y="2350"/>
                  </a:lnTo>
                  <a:lnTo>
                    <a:pt x="1444" y="2356"/>
                  </a:lnTo>
                  <a:lnTo>
                    <a:pt x="1440" y="2356"/>
                  </a:lnTo>
                  <a:lnTo>
                    <a:pt x="1437" y="2351"/>
                  </a:lnTo>
                  <a:lnTo>
                    <a:pt x="1432" y="2345"/>
                  </a:lnTo>
                  <a:lnTo>
                    <a:pt x="1430" y="2329"/>
                  </a:lnTo>
                  <a:lnTo>
                    <a:pt x="1425" y="2312"/>
                  </a:lnTo>
                  <a:lnTo>
                    <a:pt x="1428" y="2303"/>
                  </a:lnTo>
                  <a:lnTo>
                    <a:pt x="1440" y="2296"/>
                  </a:lnTo>
                  <a:lnTo>
                    <a:pt x="1443" y="2282"/>
                  </a:lnTo>
                  <a:lnTo>
                    <a:pt x="1440" y="2262"/>
                  </a:lnTo>
                  <a:lnTo>
                    <a:pt x="1440" y="2248"/>
                  </a:lnTo>
                  <a:lnTo>
                    <a:pt x="1442" y="2240"/>
                  </a:lnTo>
                  <a:lnTo>
                    <a:pt x="1439" y="2220"/>
                  </a:lnTo>
                  <a:lnTo>
                    <a:pt x="1427" y="2188"/>
                  </a:lnTo>
                  <a:lnTo>
                    <a:pt x="1412" y="2163"/>
                  </a:lnTo>
                  <a:lnTo>
                    <a:pt x="1392" y="2143"/>
                  </a:lnTo>
                  <a:lnTo>
                    <a:pt x="1379" y="2124"/>
                  </a:lnTo>
                  <a:lnTo>
                    <a:pt x="1373" y="2106"/>
                  </a:lnTo>
                  <a:lnTo>
                    <a:pt x="1375" y="2063"/>
                  </a:lnTo>
                  <a:lnTo>
                    <a:pt x="1381" y="2025"/>
                  </a:lnTo>
                  <a:lnTo>
                    <a:pt x="1386" y="1994"/>
                  </a:lnTo>
                  <a:lnTo>
                    <a:pt x="1385" y="1944"/>
                  </a:lnTo>
                  <a:lnTo>
                    <a:pt x="1371" y="1911"/>
                  </a:lnTo>
                  <a:lnTo>
                    <a:pt x="1368" y="1876"/>
                  </a:lnTo>
                  <a:lnTo>
                    <a:pt x="1375" y="1838"/>
                  </a:lnTo>
                  <a:lnTo>
                    <a:pt x="1377" y="1813"/>
                  </a:lnTo>
                  <a:lnTo>
                    <a:pt x="1372" y="1799"/>
                  </a:lnTo>
                  <a:lnTo>
                    <a:pt x="1368" y="1797"/>
                  </a:lnTo>
                  <a:lnTo>
                    <a:pt x="1364" y="1796"/>
                  </a:lnTo>
                  <a:lnTo>
                    <a:pt x="1329" y="1794"/>
                  </a:lnTo>
                  <a:lnTo>
                    <a:pt x="1284" y="1792"/>
                  </a:lnTo>
                  <a:lnTo>
                    <a:pt x="1244" y="1792"/>
                  </a:lnTo>
                  <a:lnTo>
                    <a:pt x="1201" y="1792"/>
                  </a:lnTo>
                  <a:lnTo>
                    <a:pt x="1194" y="1786"/>
                  </a:lnTo>
                  <a:lnTo>
                    <a:pt x="1190" y="1778"/>
                  </a:lnTo>
                  <a:lnTo>
                    <a:pt x="1190" y="1769"/>
                  </a:lnTo>
                  <a:lnTo>
                    <a:pt x="1200" y="1743"/>
                  </a:lnTo>
                  <a:lnTo>
                    <a:pt x="1198" y="1740"/>
                  </a:lnTo>
                  <a:lnTo>
                    <a:pt x="1182" y="1739"/>
                  </a:lnTo>
                  <a:lnTo>
                    <a:pt x="1140" y="1744"/>
                  </a:lnTo>
                  <a:lnTo>
                    <a:pt x="1113" y="1748"/>
                  </a:lnTo>
                  <a:lnTo>
                    <a:pt x="1096" y="1750"/>
                  </a:lnTo>
                  <a:lnTo>
                    <a:pt x="1065" y="1757"/>
                  </a:lnTo>
                  <a:lnTo>
                    <a:pt x="1046" y="1773"/>
                  </a:lnTo>
                  <a:lnTo>
                    <a:pt x="1039" y="1792"/>
                  </a:lnTo>
                  <a:lnTo>
                    <a:pt x="1040" y="1808"/>
                  </a:lnTo>
                  <a:lnTo>
                    <a:pt x="1039" y="1820"/>
                  </a:lnTo>
                  <a:lnTo>
                    <a:pt x="1031" y="1832"/>
                  </a:lnTo>
                  <a:lnTo>
                    <a:pt x="1024" y="1845"/>
                  </a:lnTo>
                  <a:lnTo>
                    <a:pt x="1024" y="1853"/>
                  </a:lnTo>
                  <a:lnTo>
                    <a:pt x="1020" y="1890"/>
                  </a:lnTo>
                  <a:lnTo>
                    <a:pt x="991" y="1895"/>
                  </a:lnTo>
                  <a:lnTo>
                    <a:pt x="963" y="1895"/>
                  </a:lnTo>
                  <a:lnTo>
                    <a:pt x="956" y="1895"/>
                  </a:lnTo>
                  <a:lnTo>
                    <a:pt x="921" y="1886"/>
                  </a:lnTo>
                  <a:lnTo>
                    <a:pt x="908" y="1886"/>
                  </a:lnTo>
                  <a:lnTo>
                    <a:pt x="897" y="1891"/>
                  </a:lnTo>
                  <a:lnTo>
                    <a:pt x="876" y="1895"/>
                  </a:lnTo>
                  <a:lnTo>
                    <a:pt x="855" y="1899"/>
                  </a:lnTo>
                  <a:lnTo>
                    <a:pt x="834" y="1910"/>
                  </a:lnTo>
                  <a:lnTo>
                    <a:pt x="829" y="1911"/>
                  </a:lnTo>
                  <a:lnTo>
                    <a:pt x="815" y="1905"/>
                  </a:lnTo>
                  <a:lnTo>
                    <a:pt x="796" y="1905"/>
                  </a:lnTo>
                  <a:lnTo>
                    <a:pt x="777" y="1908"/>
                  </a:lnTo>
                  <a:lnTo>
                    <a:pt x="768" y="1909"/>
                  </a:lnTo>
                  <a:lnTo>
                    <a:pt x="761" y="1905"/>
                  </a:lnTo>
                  <a:lnTo>
                    <a:pt x="744" y="1878"/>
                  </a:lnTo>
                  <a:lnTo>
                    <a:pt x="720" y="1841"/>
                  </a:lnTo>
                  <a:lnTo>
                    <a:pt x="707" y="1818"/>
                  </a:lnTo>
                  <a:lnTo>
                    <a:pt x="702" y="1812"/>
                  </a:lnTo>
                  <a:lnTo>
                    <a:pt x="694" y="1804"/>
                  </a:lnTo>
                  <a:lnTo>
                    <a:pt x="683" y="1789"/>
                  </a:lnTo>
                  <a:lnTo>
                    <a:pt x="678" y="1774"/>
                  </a:lnTo>
                  <a:lnTo>
                    <a:pt x="680" y="1760"/>
                  </a:lnTo>
                  <a:lnTo>
                    <a:pt x="673" y="1742"/>
                  </a:lnTo>
                  <a:lnTo>
                    <a:pt x="658" y="1719"/>
                  </a:lnTo>
                  <a:lnTo>
                    <a:pt x="648" y="1698"/>
                  </a:lnTo>
                  <a:lnTo>
                    <a:pt x="643" y="1676"/>
                  </a:lnTo>
                  <a:lnTo>
                    <a:pt x="642" y="1658"/>
                  </a:lnTo>
                  <a:lnTo>
                    <a:pt x="644" y="1644"/>
                  </a:lnTo>
                  <a:lnTo>
                    <a:pt x="642" y="1632"/>
                  </a:lnTo>
                  <a:lnTo>
                    <a:pt x="633" y="1625"/>
                  </a:lnTo>
                  <a:lnTo>
                    <a:pt x="629" y="1616"/>
                  </a:lnTo>
                  <a:lnTo>
                    <a:pt x="625" y="1612"/>
                  </a:lnTo>
                  <a:lnTo>
                    <a:pt x="618" y="1604"/>
                  </a:lnTo>
                  <a:lnTo>
                    <a:pt x="604" y="1595"/>
                  </a:lnTo>
                  <a:lnTo>
                    <a:pt x="587" y="1590"/>
                  </a:lnTo>
                  <a:lnTo>
                    <a:pt x="550" y="1590"/>
                  </a:lnTo>
                  <a:lnTo>
                    <a:pt x="502" y="1590"/>
                  </a:lnTo>
                  <a:lnTo>
                    <a:pt x="460" y="1591"/>
                  </a:lnTo>
                  <a:lnTo>
                    <a:pt x="411" y="1591"/>
                  </a:lnTo>
                  <a:lnTo>
                    <a:pt x="363" y="1591"/>
                  </a:lnTo>
                  <a:lnTo>
                    <a:pt x="349" y="1593"/>
                  </a:lnTo>
                  <a:lnTo>
                    <a:pt x="313" y="1593"/>
                  </a:lnTo>
                  <a:lnTo>
                    <a:pt x="283" y="1591"/>
                  </a:lnTo>
                  <a:lnTo>
                    <a:pt x="272" y="1590"/>
                  </a:lnTo>
                  <a:lnTo>
                    <a:pt x="253" y="1589"/>
                  </a:lnTo>
                  <a:lnTo>
                    <a:pt x="222" y="1588"/>
                  </a:lnTo>
                  <a:lnTo>
                    <a:pt x="206" y="1589"/>
                  </a:lnTo>
                  <a:lnTo>
                    <a:pt x="166" y="1589"/>
                  </a:lnTo>
                  <a:lnTo>
                    <a:pt x="162" y="1590"/>
                  </a:lnTo>
                  <a:lnTo>
                    <a:pt x="156" y="1592"/>
                  </a:lnTo>
                  <a:lnTo>
                    <a:pt x="139" y="1588"/>
                  </a:lnTo>
                  <a:lnTo>
                    <a:pt x="122" y="1590"/>
                  </a:lnTo>
                  <a:lnTo>
                    <a:pt x="113" y="1586"/>
                  </a:lnTo>
                  <a:lnTo>
                    <a:pt x="92" y="1588"/>
                  </a:lnTo>
                  <a:lnTo>
                    <a:pt x="83" y="1591"/>
                  </a:lnTo>
                  <a:lnTo>
                    <a:pt x="67" y="1604"/>
                  </a:lnTo>
                  <a:lnTo>
                    <a:pt x="43" y="1610"/>
                  </a:lnTo>
                  <a:lnTo>
                    <a:pt x="34" y="1609"/>
                  </a:lnTo>
                  <a:lnTo>
                    <a:pt x="28" y="1607"/>
                  </a:lnTo>
                  <a:lnTo>
                    <a:pt x="15" y="1594"/>
                  </a:lnTo>
                  <a:lnTo>
                    <a:pt x="4" y="1581"/>
                  </a:lnTo>
                  <a:lnTo>
                    <a:pt x="0" y="1574"/>
                  </a:lnTo>
                  <a:lnTo>
                    <a:pt x="6" y="1572"/>
                  </a:lnTo>
                  <a:lnTo>
                    <a:pt x="25" y="1570"/>
                  </a:lnTo>
                  <a:lnTo>
                    <a:pt x="39" y="1569"/>
                  </a:lnTo>
                  <a:lnTo>
                    <a:pt x="42" y="1565"/>
                  </a:lnTo>
                  <a:lnTo>
                    <a:pt x="44" y="1527"/>
                  </a:lnTo>
                  <a:lnTo>
                    <a:pt x="45" y="1487"/>
                  </a:lnTo>
                  <a:lnTo>
                    <a:pt x="39" y="1483"/>
                  </a:lnTo>
                  <a:lnTo>
                    <a:pt x="34" y="1479"/>
                  </a:lnTo>
                  <a:lnTo>
                    <a:pt x="34" y="1477"/>
                  </a:lnTo>
                  <a:lnTo>
                    <a:pt x="41" y="1471"/>
                  </a:lnTo>
                  <a:lnTo>
                    <a:pt x="52" y="1465"/>
                  </a:lnTo>
                  <a:lnTo>
                    <a:pt x="55" y="1463"/>
                  </a:lnTo>
                  <a:lnTo>
                    <a:pt x="67" y="1453"/>
                  </a:lnTo>
                  <a:lnTo>
                    <a:pt x="88" y="1429"/>
                  </a:lnTo>
                  <a:lnTo>
                    <a:pt x="105" y="1423"/>
                  </a:lnTo>
                  <a:lnTo>
                    <a:pt x="121" y="1417"/>
                  </a:lnTo>
                  <a:lnTo>
                    <a:pt x="123" y="1414"/>
                  </a:lnTo>
                  <a:lnTo>
                    <a:pt x="125" y="1410"/>
                  </a:lnTo>
                  <a:lnTo>
                    <a:pt x="133" y="1410"/>
                  </a:lnTo>
                  <a:lnTo>
                    <a:pt x="134" y="1412"/>
                  </a:lnTo>
                  <a:lnTo>
                    <a:pt x="138" y="1417"/>
                  </a:lnTo>
                  <a:lnTo>
                    <a:pt x="144" y="1424"/>
                  </a:lnTo>
                  <a:lnTo>
                    <a:pt x="155" y="1433"/>
                  </a:lnTo>
                  <a:lnTo>
                    <a:pt x="166" y="1442"/>
                  </a:lnTo>
                  <a:lnTo>
                    <a:pt x="172" y="1442"/>
                  </a:lnTo>
                  <a:lnTo>
                    <a:pt x="181" y="1438"/>
                  </a:lnTo>
                  <a:lnTo>
                    <a:pt x="192" y="1431"/>
                  </a:lnTo>
                  <a:lnTo>
                    <a:pt x="207" y="1426"/>
                  </a:lnTo>
                  <a:lnTo>
                    <a:pt x="211" y="1422"/>
                  </a:lnTo>
                  <a:lnTo>
                    <a:pt x="213" y="1412"/>
                  </a:lnTo>
                  <a:lnTo>
                    <a:pt x="214" y="1401"/>
                  </a:lnTo>
                  <a:lnTo>
                    <a:pt x="215" y="1389"/>
                  </a:lnTo>
                  <a:lnTo>
                    <a:pt x="219" y="1387"/>
                  </a:lnTo>
                  <a:lnTo>
                    <a:pt x="224" y="1385"/>
                  </a:lnTo>
                  <a:lnTo>
                    <a:pt x="234" y="1389"/>
                  </a:lnTo>
                  <a:lnTo>
                    <a:pt x="239" y="1393"/>
                  </a:lnTo>
                  <a:lnTo>
                    <a:pt x="247" y="1393"/>
                  </a:lnTo>
                  <a:lnTo>
                    <a:pt x="253" y="1389"/>
                  </a:lnTo>
                  <a:lnTo>
                    <a:pt x="262" y="1383"/>
                  </a:lnTo>
                  <a:lnTo>
                    <a:pt x="275" y="1381"/>
                  </a:lnTo>
                  <a:lnTo>
                    <a:pt x="289" y="1375"/>
                  </a:lnTo>
                  <a:lnTo>
                    <a:pt x="300" y="1367"/>
                  </a:lnTo>
                  <a:lnTo>
                    <a:pt x="307" y="1366"/>
                  </a:lnTo>
                  <a:lnTo>
                    <a:pt x="314" y="1377"/>
                  </a:lnTo>
                  <a:lnTo>
                    <a:pt x="319" y="1383"/>
                  </a:lnTo>
                  <a:lnTo>
                    <a:pt x="320" y="1388"/>
                  </a:lnTo>
                  <a:lnTo>
                    <a:pt x="314" y="1396"/>
                  </a:lnTo>
                  <a:lnTo>
                    <a:pt x="307" y="1407"/>
                  </a:lnTo>
                  <a:lnTo>
                    <a:pt x="314" y="1421"/>
                  </a:lnTo>
                  <a:lnTo>
                    <a:pt x="314" y="1434"/>
                  </a:lnTo>
                  <a:lnTo>
                    <a:pt x="314" y="1442"/>
                  </a:lnTo>
                  <a:lnTo>
                    <a:pt x="319" y="1445"/>
                  </a:lnTo>
                  <a:lnTo>
                    <a:pt x="321" y="1447"/>
                  </a:lnTo>
                  <a:lnTo>
                    <a:pt x="327" y="1445"/>
                  </a:lnTo>
                  <a:lnTo>
                    <a:pt x="335" y="1445"/>
                  </a:lnTo>
                  <a:lnTo>
                    <a:pt x="347" y="1449"/>
                  </a:lnTo>
                  <a:lnTo>
                    <a:pt x="357" y="1449"/>
                  </a:lnTo>
                  <a:lnTo>
                    <a:pt x="367" y="1445"/>
                  </a:lnTo>
                  <a:lnTo>
                    <a:pt x="386" y="1424"/>
                  </a:lnTo>
                  <a:lnTo>
                    <a:pt x="414" y="1389"/>
                  </a:lnTo>
                  <a:lnTo>
                    <a:pt x="437" y="1368"/>
                  </a:lnTo>
                  <a:lnTo>
                    <a:pt x="455" y="1358"/>
                  </a:lnTo>
                  <a:lnTo>
                    <a:pt x="468" y="1348"/>
                  </a:lnTo>
                  <a:lnTo>
                    <a:pt x="474" y="1336"/>
                  </a:lnTo>
                  <a:lnTo>
                    <a:pt x="484" y="1328"/>
                  </a:lnTo>
                  <a:lnTo>
                    <a:pt x="507" y="1322"/>
                  </a:lnTo>
                  <a:lnTo>
                    <a:pt x="523" y="1315"/>
                  </a:lnTo>
                  <a:lnTo>
                    <a:pt x="540" y="1290"/>
                  </a:lnTo>
                  <a:lnTo>
                    <a:pt x="562" y="1248"/>
                  </a:lnTo>
                  <a:lnTo>
                    <a:pt x="569" y="1209"/>
                  </a:lnTo>
                  <a:lnTo>
                    <a:pt x="573" y="1186"/>
                  </a:lnTo>
                  <a:lnTo>
                    <a:pt x="571" y="1105"/>
                  </a:lnTo>
                  <a:lnTo>
                    <a:pt x="569" y="1079"/>
                  </a:lnTo>
                  <a:lnTo>
                    <a:pt x="572" y="1065"/>
                  </a:lnTo>
                  <a:lnTo>
                    <a:pt x="581" y="1054"/>
                  </a:lnTo>
                  <a:lnTo>
                    <a:pt x="604" y="1034"/>
                  </a:lnTo>
                  <a:lnTo>
                    <a:pt x="619" y="1016"/>
                  </a:lnTo>
                  <a:lnTo>
                    <a:pt x="631" y="996"/>
                  </a:lnTo>
                  <a:lnTo>
                    <a:pt x="653" y="951"/>
                  </a:lnTo>
                  <a:lnTo>
                    <a:pt x="663" y="936"/>
                  </a:lnTo>
                  <a:lnTo>
                    <a:pt x="668" y="929"/>
                  </a:lnTo>
                  <a:lnTo>
                    <a:pt x="681" y="917"/>
                  </a:lnTo>
                  <a:lnTo>
                    <a:pt x="700" y="907"/>
                  </a:lnTo>
                  <a:lnTo>
                    <a:pt x="724" y="897"/>
                  </a:lnTo>
                  <a:lnTo>
                    <a:pt x="762" y="866"/>
                  </a:lnTo>
                  <a:lnTo>
                    <a:pt x="792" y="834"/>
                  </a:lnTo>
                  <a:lnTo>
                    <a:pt x="788" y="794"/>
                  </a:lnTo>
                  <a:lnTo>
                    <a:pt x="795" y="763"/>
                  </a:lnTo>
                  <a:lnTo>
                    <a:pt x="812" y="722"/>
                  </a:lnTo>
                  <a:lnTo>
                    <a:pt x="817" y="679"/>
                  </a:lnTo>
                  <a:lnTo>
                    <a:pt x="812" y="633"/>
                  </a:lnTo>
                  <a:lnTo>
                    <a:pt x="814" y="597"/>
                  </a:lnTo>
                  <a:lnTo>
                    <a:pt x="830" y="553"/>
                  </a:lnTo>
                  <a:lnTo>
                    <a:pt x="836" y="538"/>
                  </a:lnTo>
                  <a:lnTo>
                    <a:pt x="838" y="510"/>
                  </a:lnTo>
                  <a:lnTo>
                    <a:pt x="837" y="469"/>
                  </a:lnTo>
                  <a:lnTo>
                    <a:pt x="858" y="412"/>
                  </a:lnTo>
                  <a:lnTo>
                    <a:pt x="877" y="378"/>
                  </a:lnTo>
                  <a:lnTo>
                    <a:pt x="897" y="340"/>
                  </a:lnTo>
                  <a:lnTo>
                    <a:pt x="905" y="316"/>
                  </a:lnTo>
                  <a:lnTo>
                    <a:pt x="917" y="286"/>
                  </a:lnTo>
                  <a:lnTo>
                    <a:pt x="915" y="261"/>
                  </a:lnTo>
                  <a:lnTo>
                    <a:pt x="913" y="232"/>
                  </a:lnTo>
                  <a:lnTo>
                    <a:pt x="918" y="193"/>
                  </a:lnTo>
                  <a:lnTo>
                    <a:pt x="916" y="170"/>
                  </a:lnTo>
                  <a:lnTo>
                    <a:pt x="909" y="150"/>
                  </a:lnTo>
                  <a:lnTo>
                    <a:pt x="912" y="137"/>
                  </a:lnTo>
                  <a:lnTo>
                    <a:pt x="928" y="132"/>
                  </a:lnTo>
                  <a:lnTo>
                    <a:pt x="946" y="112"/>
                  </a:lnTo>
                  <a:lnTo>
                    <a:pt x="980" y="60"/>
                  </a:lnTo>
                  <a:lnTo>
                    <a:pt x="1017" y="33"/>
                  </a:lnTo>
                  <a:lnTo>
                    <a:pt x="1042" y="26"/>
                  </a:lnTo>
                  <a:lnTo>
                    <a:pt x="1069" y="27"/>
                  </a:lnTo>
                  <a:lnTo>
                    <a:pt x="1086" y="31"/>
                  </a:lnTo>
                  <a:lnTo>
                    <a:pt x="1094" y="40"/>
                  </a:lnTo>
                  <a:lnTo>
                    <a:pt x="1114" y="52"/>
                  </a:lnTo>
                  <a:lnTo>
                    <a:pt x="1146" y="68"/>
                  </a:lnTo>
                  <a:lnTo>
                    <a:pt x="1170" y="89"/>
                  </a:lnTo>
                  <a:lnTo>
                    <a:pt x="1183" y="110"/>
                  </a:lnTo>
                  <a:lnTo>
                    <a:pt x="1194" y="121"/>
                  </a:lnTo>
                  <a:lnTo>
                    <a:pt x="1207" y="124"/>
                  </a:lnTo>
                  <a:lnTo>
                    <a:pt x="1226" y="124"/>
                  </a:lnTo>
                  <a:lnTo>
                    <a:pt x="1250" y="128"/>
                  </a:lnTo>
                  <a:lnTo>
                    <a:pt x="1275" y="139"/>
                  </a:lnTo>
                  <a:lnTo>
                    <a:pt x="1289" y="143"/>
                  </a:lnTo>
                  <a:lnTo>
                    <a:pt x="1295" y="141"/>
                  </a:lnTo>
                  <a:lnTo>
                    <a:pt x="1307" y="142"/>
                  </a:lnTo>
                  <a:lnTo>
                    <a:pt x="1334" y="152"/>
                  </a:lnTo>
                  <a:lnTo>
                    <a:pt x="1355" y="147"/>
                  </a:lnTo>
                  <a:lnTo>
                    <a:pt x="1387" y="150"/>
                  </a:lnTo>
                  <a:lnTo>
                    <a:pt x="1460" y="168"/>
                  </a:lnTo>
                  <a:lnTo>
                    <a:pt x="1464" y="164"/>
                  </a:lnTo>
                  <a:lnTo>
                    <a:pt x="1466" y="164"/>
                  </a:lnTo>
                  <a:lnTo>
                    <a:pt x="1472" y="157"/>
                  </a:lnTo>
                  <a:lnTo>
                    <a:pt x="1488" y="124"/>
                  </a:lnTo>
                  <a:lnTo>
                    <a:pt x="1501" y="103"/>
                  </a:lnTo>
                  <a:lnTo>
                    <a:pt x="1508" y="95"/>
                  </a:lnTo>
                  <a:lnTo>
                    <a:pt x="1523" y="83"/>
                  </a:lnTo>
                  <a:lnTo>
                    <a:pt x="1542" y="81"/>
                  </a:lnTo>
                  <a:lnTo>
                    <a:pt x="1559" y="82"/>
                  </a:lnTo>
                  <a:lnTo>
                    <a:pt x="1574" y="87"/>
                  </a:lnTo>
                  <a:lnTo>
                    <a:pt x="1587" y="92"/>
                  </a:lnTo>
                  <a:lnTo>
                    <a:pt x="1603" y="92"/>
                  </a:lnTo>
                  <a:lnTo>
                    <a:pt x="1617" y="87"/>
                  </a:lnTo>
                  <a:lnTo>
                    <a:pt x="1640" y="77"/>
                  </a:lnTo>
                  <a:lnTo>
                    <a:pt x="1663" y="70"/>
                  </a:lnTo>
                  <a:lnTo>
                    <a:pt x="1684" y="63"/>
                  </a:lnTo>
                  <a:lnTo>
                    <a:pt x="1718" y="51"/>
                  </a:lnTo>
                  <a:lnTo>
                    <a:pt x="1731" y="45"/>
                  </a:lnTo>
                  <a:lnTo>
                    <a:pt x="1748" y="43"/>
                  </a:lnTo>
                  <a:lnTo>
                    <a:pt x="1795" y="54"/>
                  </a:lnTo>
                  <a:lnTo>
                    <a:pt x="1825" y="47"/>
                  </a:lnTo>
                  <a:lnTo>
                    <a:pt x="1837" y="48"/>
                  </a:lnTo>
                  <a:lnTo>
                    <a:pt x="1865" y="40"/>
                  </a:lnTo>
                  <a:lnTo>
                    <a:pt x="1869" y="36"/>
                  </a:lnTo>
                  <a:lnTo>
                    <a:pt x="1886" y="8"/>
                  </a:lnTo>
                  <a:lnTo>
                    <a:pt x="1904" y="0"/>
                  </a:lnTo>
                  <a:lnTo>
                    <a:pt x="1931" y="4"/>
                  </a:lnTo>
                  <a:lnTo>
                    <a:pt x="1946" y="8"/>
                  </a:lnTo>
                  <a:lnTo>
                    <a:pt x="1996" y="20"/>
                  </a:lnTo>
                  <a:lnTo>
                    <a:pt x="2062" y="32"/>
                  </a:lnTo>
                  <a:lnTo>
                    <a:pt x="2081" y="33"/>
                  </a:lnTo>
                  <a:lnTo>
                    <a:pt x="2089" y="36"/>
                  </a:lnTo>
                  <a:lnTo>
                    <a:pt x="2096" y="33"/>
                  </a:lnTo>
                  <a:lnTo>
                    <a:pt x="2118" y="18"/>
                  </a:lnTo>
                  <a:lnTo>
                    <a:pt x="2125" y="15"/>
                  </a:lnTo>
                  <a:lnTo>
                    <a:pt x="2131" y="16"/>
                  </a:lnTo>
                  <a:lnTo>
                    <a:pt x="2172" y="29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1174A901-CFF0-25A0-DB3B-0CAE9681B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97345" y="6963938"/>
              <a:ext cx="1625178" cy="1092457"/>
            </a:xfrm>
            <a:custGeom>
              <a:avLst/>
              <a:gdLst>
                <a:gd name="T0" fmla="*/ 1291 w 1856"/>
                <a:gd name="T1" fmla="*/ 119 h 1250"/>
                <a:gd name="T2" fmla="*/ 1311 w 1856"/>
                <a:gd name="T3" fmla="*/ 251 h 1250"/>
                <a:gd name="T4" fmla="*/ 1302 w 1856"/>
                <a:gd name="T5" fmla="*/ 316 h 1250"/>
                <a:gd name="T6" fmla="*/ 1396 w 1856"/>
                <a:gd name="T7" fmla="*/ 338 h 1250"/>
                <a:gd name="T8" fmla="*/ 1434 w 1856"/>
                <a:gd name="T9" fmla="*/ 398 h 1250"/>
                <a:gd name="T10" fmla="*/ 1546 w 1856"/>
                <a:gd name="T11" fmla="*/ 482 h 1250"/>
                <a:gd name="T12" fmla="*/ 1639 w 1856"/>
                <a:gd name="T13" fmla="*/ 566 h 1250"/>
                <a:gd name="T14" fmla="*/ 1699 w 1856"/>
                <a:gd name="T15" fmla="*/ 653 h 1250"/>
                <a:gd name="T16" fmla="*/ 1739 w 1856"/>
                <a:gd name="T17" fmla="*/ 716 h 1250"/>
                <a:gd name="T18" fmla="*/ 1823 w 1856"/>
                <a:gd name="T19" fmla="*/ 765 h 1250"/>
                <a:gd name="T20" fmla="*/ 1855 w 1856"/>
                <a:gd name="T21" fmla="*/ 846 h 1250"/>
                <a:gd name="T22" fmla="*/ 1764 w 1856"/>
                <a:gd name="T23" fmla="*/ 850 h 1250"/>
                <a:gd name="T24" fmla="*/ 1569 w 1856"/>
                <a:gd name="T25" fmla="*/ 825 h 1250"/>
                <a:gd name="T26" fmla="*/ 1431 w 1856"/>
                <a:gd name="T27" fmla="*/ 860 h 1250"/>
                <a:gd name="T28" fmla="*/ 1300 w 1856"/>
                <a:gd name="T29" fmla="*/ 904 h 1250"/>
                <a:gd name="T30" fmla="*/ 1206 w 1856"/>
                <a:gd name="T31" fmla="*/ 900 h 1250"/>
                <a:gd name="T32" fmla="*/ 1147 w 1856"/>
                <a:gd name="T33" fmla="*/ 981 h 1250"/>
                <a:gd name="T34" fmla="*/ 978 w 1856"/>
                <a:gd name="T35" fmla="*/ 958 h 1250"/>
                <a:gd name="T36" fmla="*/ 877 w 1856"/>
                <a:gd name="T37" fmla="*/ 938 h 1250"/>
                <a:gd name="T38" fmla="*/ 769 w 1856"/>
                <a:gd name="T39" fmla="*/ 848 h 1250"/>
                <a:gd name="T40" fmla="*/ 611 w 1856"/>
                <a:gd name="T41" fmla="*/ 949 h 1250"/>
                <a:gd name="T42" fmla="*/ 598 w 1856"/>
                <a:gd name="T43" fmla="*/ 1078 h 1250"/>
                <a:gd name="T44" fmla="*/ 538 w 1856"/>
                <a:gd name="T45" fmla="*/ 1074 h 1250"/>
                <a:gd name="T46" fmla="*/ 497 w 1856"/>
                <a:gd name="T47" fmla="*/ 1066 h 1250"/>
                <a:gd name="T48" fmla="*/ 410 w 1856"/>
                <a:gd name="T49" fmla="*/ 1058 h 1250"/>
                <a:gd name="T50" fmla="*/ 307 w 1856"/>
                <a:gd name="T51" fmla="*/ 1080 h 1250"/>
                <a:gd name="T52" fmla="*/ 290 w 1856"/>
                <a:gd name="T53" fmla="*/ 1160 h 1250"/>
                <a:gd name="T54" fmla="*/ 244 w 1856"/>
                <a:gd name="T55" fmla="*/ 1236 h 1250"/>
                <a:gd name="T56" fmla="*/ 233 w 1856"/>
                <a:gd name="T57" fmla="*/ 1178 h 1250"/>
                <a:gd name="T58" fmla="*/ 211 w 1856"/>
                <a:gd name="T59" fmla="*/ 1133 h 1250"/>
                <a:gd name="T60" fmla="*/ 133 w 1856"/>
                <a:gd name="T61" fmla="*/ 1066 h 1250"/>
                <a:gd name="T62" fmla="*/ 99 w 1856"/>
                <a:gd name="T63" fmla="*/ 1001 h 1250"/>
                <a:gd name="T64" fmla="*/ 66 w 1856"/>
                <a:gd name="T65" fmla="*/ 936 h 1250"/>
                <a:gd name="T66" fmla="*/ 25 w 1856"/>
                <a:gd name="T67" fmla="*/ 829 h 1250"/>
                <a:gd name="T68" fmla="*/ 27 w 1856"/>
                <a:gd name="T69" fmla="*/ 790 h 1250"/>
                <a:gd name="T70" fmla="*/ 5 w 1856"/>
                <a:gd name="T71" fmla="*/ 723 h 1250"/>
                <a:gd name="T72" fmla="*/ 39 w 1856"/>
                <a:gd name="T73" fmla="*/ 683 h 1250"/>
                <a:gd name="T74" fmla="*/ 86 w 1856"/>
                <a:gd name="T75" fmla="*/ 606 h 1250"/>
                <a:gd name="T76" fmla="*/ 136 w 1856"/>
                <a:gd name="T77" fmla="*/ 524 h 1250"/>
                <a:gd name="T78" fmla="*/ 229 w 1856"/>
                <a:gd name="T79" fmla="*/ 494 h 1250"/>
                <a:gd name="T80" fmla="*/ 303 w 1856"/>
                <a:gd name="T81" fmla="*/ 451 h 1250"/>
                <a:gd name="T82" fmla="*/ 352 w 1856"/>
                <a:gd name="T83" fmla="*/ 485 h 1250"/>
                <a:gd name="T84" fmla="*/ 438 w 1856"/>
                <a:gd name="T85" fmla="*/ 445 h 1250"/>
                <a:gd name="T86" fmla="*/ 591 w 1856"/>
                <a:gd name="T87" fmla="*/ 426 h 1250"/>
                <a:gd name="T88" fmla="*/ 655 w 1856"/>
                <a:gd name="T89" fmla="*/ 355 h 1250"/>
                <a:gd name="T90" fmla="*/ 637 w 1856"/>
                <a:gd name="T91" fmla="*/ 312 h 1250"/>
                <a:gd name="T92" fmla="*/ 675 w 1856"/>
                <a:gd name="T93" fmla="*/ 286 h 1250"/>
                <a:gd name="T94" fmla="*/ 807 w 1856"/>
                <a:gd name="T95" fmla="*/ 270 h 1250"/>
                <a:gd name="T96" fmla="*/ 907 w 1856"/>
                <a:gd name="T97" fmla="*/ 230 h 1250"/>
                <a:gd name="T98" fmla="*/ 996 w 1856"/>
                <a:gd name="T99" fmla="*/ 144 h 1250"/>
                <a:gd name="T100" fmla="*/ 1043 w 1856"/>
                <a:gd name="T101" fmla="*/ 92 h 1250"/>
                <a:gd name="T102" fmla="*/ 1078 w 1856"/>
                <a:gd name="T103" fmla="*/ 38 h 1250"/>
                <a:gd name="T104" fmla="*/ 1116 w 1856"/>
                <a:gd name="T105" fmla="*/ 15 h 1250"/>
                <a:gd name="T106" fmla="*/ 1205 w 1856"/>
                <a:gd name="T107" fmla="*/ 12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56" h="1250">
                  <a:moveTo>
                    <a:pt x="1205" y="12"/>
                  </a:moveTo>
                  <a:lnTo>
                    <a:pt x="1216" y="30"/>
                  </a:lnTo>
                  <a:lnTo>
                    <a:pt x="1220" y="36"/>
                  </a:lnTo>
                  <a:lnTo>
                    <a:pt x="1262" y="79"/>
                  </a:lnTo>
                  <a:lnTo>
                    <a:pt x="1270" y="88"/>
                  </a:lnTo>
                  <a:lnTo>
                    <a:pt x="1291" y="119"/>
                  </a:lnTo>
                  <a:lnTo>
                    <a:pt x="1304" y="140"/>
                  </a:lnTo>
                  <a:lnTo>
                    <a:pt x="1318" y="170"/>
                  </a:lnTo>
                  <a:lnTo>
                    <a:pt x="1319" y="186"/>
                  </a:lnTo>
                  <a:lnTo>
                    <a:pt x="1318" y="200"/>
                  </a:lnTo>
                  <a:lnTo>
                    <a:pt x="1314" y="240"/>
                  </a:lnTo>
                  <a:lnTo>
                    <a:pt x="1311" y="251"/>
                  </a:lnTo>
                  <a:lnTo>
                    <a:pt x="1293" y="272"/>
                  </a:lnTo>
                  <a:lnTo>
                    <a:pt x="1292" y="281"/>
                  </a:lnTo>
                  <a:lnTo>
                    <a:pt x="1295" y="289"/>
                  </a:lnTo>
                  <a:lnTo>
                    <a:pt x="1301" y="293"/>
                  </a:lnTo>
                  <a:lnTo>
                    <a:pt x="1305" y="296"/>
                  </a:lnTo>
                  <a:lnTo>
                    <a:pt x="1302" y="316"/>
                  </a:lnTo>
                  <a:lnTo>
                    <a:pt x="1309" y="323"/>
                  </a:lnTo>
                  <a:lnTo>
                    <a:pt x="1323" y="327"/>
                  </a:lnTo>
                  <a:lnTo>
                    <a:pt x="1357" y="330"/>
                  </a:lnTo>
                  <a:lnTo>
                    <a:pt x="1375" y="333"/>
                  </a:lnTo>
                  <a:lnTo>
                    <a:pt x="1390" y="337"/>
                  </a:lnTo>
                  <a:lnTo>
                    <a:pt x="1396" y="338"/>
                  </a:lnTo>
                  <a:lnTo>
                    <a:pt x="1400" y="345"/>
                  </a:lnTo>
                  <a:lnTo>
                    <a:pt x="1394" y="366"/>
                  </a:lnTo>
                  <a:lnTo>
                    <a:pt x="1399" y="379"/>
                  </a:lnTo>
                  <a:lnTo>
                    <a:pt x="1410" y="390"/>
                  </a:lnTo>
                  <a:lnTo>
                    <a:pt x="1422" y="395"/>
                  </a:lnTo>
                  <a:lnTo>
                    <a:pt x="1434" y="398"/>
                  </a:lnTo>
                  <a:lnTo>
                    <a:pt x="1474" y="405"/>
                  </a:lnTo>
                  <a:lnTo>
                    <a:pt x="1491" y="412"/>
                  </a:lnTo>
                  <a:lnTo>
                    <a:pt x="1513" y="437"/>
                  </a:lnTo>
                  <a:lnTo>
                    <a:pt x="1541" y="460"/>
                  </a:lnTo>
                  <a:lnTo>
                    <a:pt x="1547" y="472"/>
                  </a:lnTo>
                  <a:lnTo>
                    <a:pt x="1546" y="482"/>
                  </a:lnTo>
                  <a:lnTo>
                    <a:pt x="1537" y="496"/>
                  </a:lnTo>
                  <a:lnTo>
                    <a:pt x="1539" y="501"/>
                  </a:lnTo>
                  <a:lnTo>
                    <a:pt x="1551" y="514"/>
                  </a:lnTo>
                  <a:lnTo>
                    <a:pt x="1566" y="528"/>
                  </a:lnTo>
                  <a:lnTo>
                    <a:pt x="1593" y="543"/>
                  </a:lnTo>
                  <a:lnTo>
                    <a:pt x="1639" y="566"/>
                  </a:lnTo>
                  <a:lnTo>
                    <a:pt x="1660" y="582"/>
                  </a:lnTo>
                  <a:lnTo>
                    <a:pt x="1667" y="594"/>
                  </a:lnTo>
                  <a:lnTo>
                    <a:pt x="1679" y="607"/>
                  </a:lnTo>
                  <a:lnTo>
                    <a:pt x="1696" y="618"/>
                  </a:lnTo>
                  <a:lnTo>
                    <a:pt x="1706" y="628"/>
                  </a:lnTo>
                  <a:lnTo>
                    <a:pt x="1699" y="653"/>
                  </a:lnTo>
                  <a:lnTo>
                    <a:pt x="1701" y="662"/>
                  </a:lnTo>
                  <a:lnTo>
                    <a:pt x="1705" y="669"/>
                  </a:lnTo>
                  <a:lnTo>
                    <a:pt x="1714" y="679"/>
                  </a:lnTo>
                  <a:lnTo>
                    <a:pt x="1718" y="692"/>
                  </a:lnTo>
                  <a:lnTo>
                    <a:pt x="1728" y="709"/>
                  </a:lnTo>
                  <a:lnTo>
                    <a:pt x="1739" y="716"/>
                  </a:lnTo>
                  <a:lnTo>
                    <a:pt x="1758" y="718"/>
                  </a:lnTo>
                  <a:lnTo>
                    <a:pt x="1769" y="726"/>
                  </a:lnTo>
                  <a:lnTo>
                    <a:pt x="1789" y="739"/>
                  </a:lnTo>
                  <a:lnTo>
                    <a:pt x="1809" y="751"/>
                  </a:lnTo>
                  <a:lnTo>
                    <a:pt x="1818" y="758"/>
                  </a:lnTo>
                  <a:lnTo>
                    <a:pt x="1823" y="765"/>
                  </a:lnTo>
                  <a:lnTo>
                    <a:pt x="1828" y="773"/>
                  </a:lnTo>
                  <a:lnTo>
                    <a:pt x="1830" y="781"/>
                  </a:lnTo>
                  <a:lnTo>
                    <a:pt x="1830" y="798"/>
                  </a:lnTo>
                  <a:lnTo>
                    <a:pt x="1834" y="820"/>
                  </a:lnTo>
                  <a:lnTo>
                    <a:pt x="1845" y="834"/>
                  </a:lnTo>
                  <a:lnTo>
                    <a:pt x="1855" y="846"/>
                  </a:lnTo>
                  <a:lnTo>
                    <a:pt x="1814" y="833"/>
                  </a:lnTo>
                  <a:lnTo>
                    <a:pt x="1808" y="832"/>
                  </a:lnTo>
                  <a:lnTo>
                    <a:pt x="1801" y="835"/>
                  </a:lnTo>
                  <a:lnTo>
                    <a:pt x="1779" y="850"/>
                  </a:lnTo>
                  <a:lnTo>
                    <a:pt x="1772" y="853"/>
                  </a:lnTo>
                  <a:lnTo>
                    <a:pt x="1764" y="850"/>
                  </a:lnTo>
                  <a:lnTo>
                    <a:pt x="1745" y="849"/>
                  </a:lnTo>
                  <a:lnTo>
                    <a:pt x="1679" y="837"/>
                  </a:lnTo>
                  <a:lnTo>
                    <a:pt x="1629" y="825"/>
                  </a:lnTo>
                  <a:lnTo>
                    <a:pt x="1614" y="821"/>
                  </a:lnTo>
                  <a:lnTo>
                    <a:pt x="1587" y="817"/>
                  </a:lnTo>
                  <a:lnTo>
                    <a:pt x="1569" y="825"/>
                  </a:lnTo>
                  <a:lnTo>
                    <a:pt x="1552" y="853"/>
                  </a:lnTo>
                  <a:lnTo>
                    <a:pt x="1548" y="857"/>
                  </a:lnTo>
                  <a:lnTo>
                    <a:pt x="1520" y="865"/>
                  </a:lnTo>
                  <a:lnTo>
                    <a:pt x="1508" y="864"/>
                  </a:lnTo>
                  <a:lnTo>
                    <a:pt x="1478" y="871"/>
                  </a:lnTo>
                  <a:lnTo>
                    <a:pt x="1431" y="860"/>
                  </a:lnTo>
                  <a:lnTo>
                    <a:pt x="1414" y="862"/>
                  </a:lnTo>
                  <a:lnTo>
                    <a:pt x="1401" y="868"/>
                  </a:lnTo>
                  <a:lnTo>
                    <a:pt x="1367" y="880"/>
                  </a:lnTo>
                  <a:lnTo>
                    <a:pt x="1346" y="887"/>
                  </a:lnTo>
                  <a:lnTo>
                    <a:pt x="1323" y="894"/>
                  </a:lnTo>
                  <a:lnTo>
                    <a:pt x="1300" y="904"/>
                  </a:lnTo>
                  <a:lnTo>
                    <a:pt x="1286" y="909"/>
                  </a:lnTo>
                  <a:lnTo>
                    <a:pt x="1270" y="909"/>
                  </a:lnTo>
                  <a:lnTo>
                    <a:pt x="1257" y="904"/>
                  </a:lnTo>
                  <a:lnTo>
                    <a:pt x="1242" y="899"/>
                  </a:lnTo>
                  <a:lnTo>
                    <a:pt x="1225" y="898"/>
                  </a:lnTo>
                  <a:lnTo>
                    <a:pt x="1206" y="900"/>
                  </a:lnTo>
                  <a:lnTo>
                    <a:pt x="1191" y="912"/>
                  </a:lnTo>
                  <a:lnTo>
                    <a:pt x="1184" y="920"/>
                  </a:lnTo>
                  <a:lnTo>
                    <a:pt x="1171" y="941"/>
                  </a:lnTo>
                  <a:lnTo>
                    <a:pt x="1155" y="974"/>
                  </a:lnTo>
                  <a:lnTo>
                    <a:pt x="1149" y="981"/>
                  </a:lnTo>
                  <a:lnTo>
                    <a:pt x="1147" y="981"/>
                  </a:lnTo>
                  <a:lnTo>
                    <a:pt x="1143" y="985"/>
                  </a:lnTo>
                  <a:lnTo>
                    <a:pt x="1070" y="967"/>
                  </a:lnTo>
                  <a:lnTo>
                    <a:pt x="1038" y="964"/>
                  </a:lnTo>
                  <a:lnTo>
                    <a:pt x="1017" y="969"/>
                  </a:lnTo>
                  <a:lnTo>
                    <a:pt x="990" y="959"/>
                  </a:lnTo>
                  <a:lnTo>
                    <a:pt x="978" y="958"/>
                  </a:lnTo>
                  <a:lnTo>
                    <a:pt x="972" y="960"/>
                  </a:lnTo>
                  <a:lnTo>
                    <a:pt x="958" y="956"/>
                  </a:lnTo>
                  <a:lnTo>
                    <a:pt x="933" y="945"/>
                  </a:lnTo>
                  <a:lnTo>
                    <a:pt x="909" y="941"/>
                  </a:lnTo>
                  <a:lnTo>
                    <a:pt x="890" y="941"/>
                  </a:lnTo>
                  <a:lnTo>
                    <a:pt x="877" y="938"/>
                  </a:lnTo>
                  <a:lnTo>
                    <a:pt x="866" y="927"/>
                  </a:lnTo>
                  <a:lnTo>
                    <a:pt x="853" y="906"/>
                  </a:lnTo>
                  <a:lnTo>
                    <a:pt x="829" y="885"/>
                  </a:lnTo>
                  <a:lnTo>
                    <a:pt x="797" y="869"/>
                  </a:lnTo>
                  <a:lnTo>
                    <a:pt x="777" y="857"/>
                  </a:lnTo>
                  <a:lnTo>
                    <a:pt x="769" y="848"/>
                  </a:lnTo>
                  <a:lnTo>
                    <a:pt x="752" y="844"/>
                  </a:lnTo>
                  <a:lnTo>
                    <a:pt x="725" y="843"/>
                  </a:lnTo>
                  <a:lnTo>
                    <a:pt x="700" y="850"/>
                  </a:lnTo>
                  <a:lnTo>
                    <a:pt x="663" y="877"/>
                  </a:lnTo>
                  <a:lnTo>
                    <a:pt x="629" y="929"/>
                  </a:lnTo>
                  <a:lnTo>
                    <a:pt x="611" y="949"/>
                  </a:lnTo>
                  <a:lnTo>
                    <a:pt x="595" y="954"/>
                  </a:lnTo>
                  <a:lnTo>
                    <a:pt x="592" y="967"/>
                  </a:lnTo>
                  <a:lnTo>
                    <a:pt x="599" y="987"/>
                  </a:lnTo>
                  <a:lnTo>
                    <a:pt x="601" y="1010"/>
                  </a:lnTo>
                  <a:lnTo>
                    <a:pt x="596" y="1049"/>
                  </a:lnTo>
                  <a:lnTo>
                    <a:pt x="598" y="1078"/>
                  </a:lnTo>
                  <a:lnTo>
                    <a:pt x="590" y="1073"/>
                  </a:lnTo>
                  <a:lnTo>
                    <a:pt x="583" y="1059"/>
                  </a:lnTo>
                  <a:lnTo>
                    <a:pt x="579" y="1057"/>
                  </a:lnTo>
                  <a:lnTo>
                    <a:pt x="556" y="1063"/>
                  </a:lnTo>
                  <a:lnTo>
                    <a:pt x="545" y="1069"/>
                  </a:lnTo>
                  <a:lnTo>
                    <a:pt x="538" y="1074"/>
                  </a:lnTo>
                  <a:lnTo>
                    <a:pt x="534" y="1075"/>
                  </a:lnTo>
                  <a:lnTo>
                    <a:pt x="527" y="1068"/>
                  </a:lnTo>
                  <a:lnTo>
                    <a:pt x="520" y="1066"/>
                  </a:lnTo>
                  <a:lnTo>
                    <a:pt x="512" y="1068"/>
                  </a:lnTo>
                  <a:lnTo>
                    <a:pt x="503" y="1068"/>
                  </a:lnTo>
                  <a:lnTo>
                    <a:pt x="497" y="1066"/>
                  </a:lnTo>
                  <a:lnTo>
                    <a:pt x="494" y="1068"/>
                  </a:lnTo>
                  <a:lnTo>
                    <a:pt x="483" y="1063"/>
                  </a:lnTo>
                  <a:lnTo>
                    <a:pt x="445" y="1052"/>
                  </a:lnTo>
                  <a:lnTo>
                    <a:pt x="438" y="1048"/>
                  </a:lnTo>
                  <a:lnTo>
                    <a:pt x="430" y="1048"/>
                  </a:lnTo>
                  <a:lnTo>
                    <a:pt x="410" y="1058"/>
                  </a:lnTo>
                  <a:lnTo>
                    <a:pt x="400" y="1061"/>
                  </a:lnTo>
                  <a:lnTo>
                    <a:pt x="368" y="1066"/>
                  </a:lnTo>
                  <a:lnTo>
                    <a:pt x="334" y="1070"/>
                  </a:lnTo>
                  <a:lnTo>
                    <a:pt x="321" y="1070"/>
                  </a:lnTo>
                  <a:lnTo>
                    <a:pt x="312" y="1074"/>
                  </a:lnTo>
                  <a:lnTo>
                    <a:pt x="307" y="1080"/>
                  </a:lnTo>
                  <a:lnTo>
                    <a:pt x="302" y="1093"/>
                  </a:lnTo>
                  <a:lnTo>
                    <a:pt x="295" y="1116"/>
                  </a:lnTo>
                  <a:lnTo>
                    <a:pt x="293" y="1122"/>
                  </a:lnTo>
                  <a:lnTo>
                    <a:pt x="293" y="1132"/>
                  </a:lnTo>
                  <a:lnTo>
                    <a:pt x="292" y="1147"/>
                  </a:lnTo>
                  <a:lnTo>
                    <a:pt x="290" y="1160"/>
                  </a:lnTo>
                  <a:lnTo>
                    <a:pt x="292" y="1170"/>
                  </a:lnTo>
                  <a:lnTo>
                    <a:pt x="282" y="1188"/>
                  </a:lnTo>
                  <a:lnTo>
                    <a:pt x="270" y="1211"/>
                  </a:lnTo>
                  <a:lnTo>
                    <a:pt x="260" y="1230"/>
                  </a:lnTo>
                  <a:lnTo>
                    <a:pt x="251" y="1249"/>
                  </a:lnTo>
                  <a:lnTo>
                    <a:pt x="244" y="1236"/>
                  </a:lnTo>
                  <a:lnTo>
                    <a:pt x="240" y="1221"/>
                  </a:lnTo>
                  <a:lnTo>
                    <a:pt x="239" y="1203"/>
                  </a:lnTo>
                  <a:lnTo>
                    <a:pt x="240" y="1198"/>
                  </a:lnTo>
                  <a:lnTo>
                    <a:pt x="237" y="1193"/>
                  </a:lnTo>
                  <a:lnTo>
                    <a:pt x="236" y="1192"/>
                  </a:lnTo>
                  <a:lnTo>
                    <a:pt x="233" y="1178"/>
                  </a:lnTo>
                  <a:lnTo>
                    <a:pt x="237" y="1168"/>
                  </a:lnTo>
                  <a:lnTo>
                    <a:pt x="233" y="1159"/>
                  </a:lnTo>
                  <a:lnTo>
                    <a:pt x="226" y="1149"/>
                  </a:lnTo>
                  <a:lnTo>
                    <a:pt x="219" y="1142"/>
                  </a:lnTo>
                  <a:lnTo>
                    <a:pt x="214" y="1135"/>
                  </a:lnTo>
                  <a:lnTo>
                    <a:pt x="211" y="1133"/>
                  </a:lnTo>
                  <a:lnTo>
                    <a:pt x="203" y="1131"/>
                  </a:lnTo>
                  <a:lnTo>
                    <a:pt x="192" y="1128"/>
                  </a:lnTo>
                  <a:lnTo>
                    <a:pt x="178" y="1114"/>
                  </a:lnTo>
                  <a:lnTo>
                    <a:pt x="165" y="1099"/>
                  </a:lnTo>
                  <a:lnTo>
                    <a:pt x="147" y="1081"/>
                  </a:lnTo>
                  <a:lnTo>
                    <a:pt x="133" y="1066"/>
                  </a:lnTo>
                  <a:lnTo>
                    <a:pt x="116" y="1046"/>
                  </a:lnTo>
                  <a:lnTo>
                    <a:pt x="100" y="1028"/>
                  </a:lnTo>
                  <a:lnTo>
                    <a:pt x="91" y="1011"/>
                  </a:lnTo>
                  <a:lnTo>
                    <a:pt x="86" y="1001"/>
                  </a:lnTo>
                  <a:lnTo>
                    <a:pt x="92" y="1001"/>
                  </a:lnTo>
                  <a:lnTo>
                    <a:pt x="99" y="1001"/>
                  </a:lnTo>
                  <a:lnTo>
                    <a:pt x="101" y="998"/>
                  </a:lnTo>
                  <a:lnTo>
                    <a:pt x="101" y="994"/>
                  </a:lnTo>
                  <a:lnTo>
                    <a:pt x="94" y="980"/>
                  </a:lnTo>
                  <a:lnTo>
                    <a:pt x="91" y="963"/>
                  </a:lnTo>
                  <a:lnTo>
                    <a:pt x="85" y="952"/>
                  </a:lnTo>
                  <a:lnTo>
                    <a:pt x="66" y="936"/>
                  </a:lnTo>
                  <a:lnTo>
                    <a:pt x="49" y="924"/>
                  </a:lnTo>
                  <a:lnTo>
                    <a:pt x="43" y="917"/>
                  </a:lnTo>
                  <a:lnTo>
                    <a:pt x="40" y="909"/>
                  </a:lnTo>
                  <a:lnTo>
                    <a:pt x="33" y="852"/>
                  </a:lnTo>
                  <a:lnTo>
                    <a:pt x="31" y="836"/>
                  </a:lnTo>
                  <a:lnTo>
                    <a:pt x="25" y="829"/>
                  </a:lnTo>
                  <a:lnTo>
                    <a:pt x="21" y="825"/>
                  </a:lnTo>
                  <a:lnTo>
                    <a:pt x="19" y="821"/>
                  </a:lnTo>
                  <a:lnTo>
                    <a:pt x="20" y="811"/>
                  </a:lnTo>
                  <a:lnTo>
                    <a:pt x="22" y="802"/>
                  </a:lnTo>
                  <a:lnTo>
                    <a:pt x="22" y="798"/>
                  </a:lnTo>
                  <a:lnTo>
                    <a:pt x="27" y="790"/>
                  </a:lnTo>
                  <a:lnTo>
                    <a:pt x="27" y="737"/>
                  </a:lnTo>
                  <a:lnTo>
                    <a:pt x="25" y="735"/>
                  </a:lnTo>
                  <a:lnTo>
                    <a:pt x="21" y="730"/>
                  </a:lnTo>
                  <a:lnTo>
                    <a:pt x="17" y="730"/>
                  </a:lnTo>
                  <a:lnTo>
                    <a:pt x="11" y="730"/>
                  </a:lnTo>
                  <a:lnTo>
                    <a:pt x="5" y="723"/>
                  </a:lnTo>
                  <a:lnTo>
                    <a:pt x="0" y="713"/>
                  </a:lnTo>
                  <a:lnTo>
                    <a:pt x="2" y="706"/>
                  </a:lnTo>
                  <a:lnTo>
                    <a:pt x="6" y="700"/>
                  </a:lnTo>
                  <a:lnTo>
                    <a:pt x="12" y="695"/>
                  </a:lnTo>
                  <a:lnTo>
                    <a:pt x="18" y="691"/>
                  </a:lnTo>
                  <a:lnTo>
                    <a:pt x="39" y="683"/>
                  </a:lnTo>
                  <a:lnTo>
                    <a:pt x="45" y="678"/>
                  </a:lnTo>
                  <a:lnTo>
                    <a:pt x="48" y="673"/>
                  </a:lnTo>
                  <a:lnTo>
                    <a:pt x="50" y="666"/>
                  </a:lnTo>
                  <a:lnTo>
                    <a:pt x="62" y="639"/>
                  </a:lnTo>
                  <a:lnTo>
                    <a:pt x="79" y="612"/>
                  </a:lnTo>
                  <a:lnTo>
                    <a:pt x="86" y="606"/>
                  </a:lnTo>
                  <a:lnTo>
                    <a:pt x="94" y="589"/>
                  </a:lnTo>
                  <a:lnTo>
                    <a:pt x="105" y="566"/>
                  </a:lnTo>
                  <a:lnTo>
                    <a:pt x="108" y="556"/>
                  </a:lnTo>
                  <a:lnTo>
                    <a:pt x="111" y="546"/>
                  </a:lnTo>
                  <a:lnTo>
                    <a:pt x="117" y="537"/>
                  </a:lnTo>
                  <a:lnTo>
                    <a:pt x="136" y="524"/>
                  </a:lnTo>
                  <a:lnTo>
                    <a:pt x="151" y="501"/>
                  </a:lnTo>
                  <a:lnTo>
                    <a:pt x="166" y="502"/>
                  </a:lnTo>
                  <a:lnTo>
                    <a:pt x="182" y="505"/>
                  </a:lnTo>
                  <a:lnTo>
                    <a:pt x="202" y="508"/>
                  </a:lnTo>
                  <a:lnTo>
                    <a:pt x="219" y="503"/>
                  </a:lnTo>
                  <a:lnTo>
                    <a:pt x="229" y="494"/>
                  </a:lnTo>
                  <a:lnTo>
                    <a:pt x="252" y="486"/>
                  </a:lnTo>
                  <a:lnTo>
                    <a:pt x="279" y="477"/>
                  </a:lnTo>
                  <a:lnTo>
                    <a:pt x="282" y="465"/>
                  </a:lnTo>
                  <a:lnTo>
                    <a:pt x="290" y="458"/>
                  </a:lnTo>
                  <a:lnTo>
                    <a:pt x="300" y="452"/>
                  </a:lnTo>
                  <a:lnTo>
                    <a:pt x="303" y="451"/>
                  </a:lnTo>
                  <a:lnTo>
                    <a:pt x="303" y="456"/>
                  </a:lnTo>
                  <a:lnTo>
                    <a:pt x="309" y="469"/>
                  </a:lnTo>
                  <a:lnTo>
                    <a:pt x="320" y="482"/>
                  </a:lnTo>
                  <a:lnTo>
                    <a:pt x="337" y="496"/>
                  </a:lnTo>
                  <a:lnTo>
                    <a:pt x="341" y="496"/>
                  </a:lnTo>
                  <a:lnTo>
                    <a:pt x="352" y="485"/>
                  </a:lnTo>
                  <a:lnTo>
                    <a:pt x="378" y="478"/>
                  </a:lnTo>
                  <a:lnTo>
                    <a:pt x="385" y="475"/>
                  </a:lnTo>
                  <a:lnTo>
                    <a:pt x="403" y="459"/>
                  </a:lnTo>
                  <a:lnTo>
                    <a:pt x="425" y="449"/>
                  </a:lnTo>
                  <a:lnTo>
                    <a:pt x="430" y="448"/>
                  </a:lnTo>
                  <a:lnTo>
                    <a:pt x="438" y="445"/>
                  </a:lnTo>
                  <a:lnTo>
                    <a:pt x="460" y="435"/>
                  </a:lnTo>
                  <a:lnTo>
                    <a:pt x="476" y="436"/>
                  </a:lnTo>
                  <a:lnTo>
                    <a:pt x="502" y="435"/>
                  </a:lnTo>
                  <a:lnTo>
                    <a:pt x="545" y="429"/>
                  </a:lnTo>
                  <a:lnTo>
                    <a:pt x="576" y="428"/>
                  </a:lnTo>
                  <a:lnTo>
                    <a:pt x="591" y="426"/>
                  </a:lnTo>
                  <a:lnTo>
                    <a:pt x="595" y="423"/>
                  </a:lnTo>
                  <a:lnTo>
                    <a:pt x="601" y="408"/>
                  </a:lnTo>
                  <a:lnTo>
                    <a:pt x="606" y="404"/>
                  </a:lnTo>
                  <a:lnTo>
                    <a:pt x="617" y="397"/>
                  </a:lnTo>
                  <a:lnTo>
                    <a:pt x="640" y="374"/>
                  </a:lnTo>
                  <a:lnTo>
                    <a:pt x="655" y="355"/>
                  </a:lnTo>
                  <a:lnTo>
                    <a:pt x="659" y="348"/>
                  </a:lnTo>
                  <a:lnTo>
                    <a:pt x="660" y="348"/>
                  </a:lnTo>
                  <a:lnTo>
                    <a:pt x="662" y="346"/>
                  </a:lnTo>
                  <a:lnTo>
                    <a:pt x="669" y="338"/>
                  </a:lnTo>
                  <a:lnTo>
                    <a:pt x="662" y="330"/>
                  </a:lnTo>
                  <a:lnTo>
                    <a:pt x="637" y="312"/>
                  </a:lnTo>
                  <a:lnTo>
                    <a:pt x="638" y="309"/>
                  </a:lnTo>
                  <a:lnTo>
                    <a:pt x="636" y="307"/>
                  </a:lnTo>
                  <a:lnTo>
                    <a:pt x="637" y="304"/>
                  </a:lnTo>
                  <a:lnTo>
                    <a:pt x="648" y="297"/>
                  </a:lnTo>
                  <a:lnTo>
                    <a:pt x="661" y="289"/>
                  </a:lnTo>
                  <a:lnTo>
                    <a:pt x="675" y="286"/>
                  </a:lnTo>
                  <a:lnTo>
                    <a:pt x="711" y="287"/>
                  </a:lnTo>
                  <a:lnTo>
                    <a:pt x="742" y="285"/>
                  </a:lnTo>
                  <a:lnTo>
                    <a:pt x="749" y="286"/>
                  </a:lnTo>
                  <a:lnTo>
                    <a:pt x="773" y="281"/>
                  </a:lnTo>
                  <a:lnTo>
                    <a:pt x="790" y="278"/>
                  </a:lnTo>
                  <a:lnTo>
                    <a:pt x="807" y="270"/>
                  </a:lnTo>
                  <a:lnTo>
                    <a:pt x="845" y="270"/>
                  </a:lnTo>
                  <a:lnTo>
                    <a:pt x="877" y="249"/>
                  </a:lnTo>
                  <a:lnTo>
                    <a:pt x="887" y="245"/>
                  </a:lnTo>
                  <a:lnTo>
                    <a:pt x="891" y="242"/>
                  </a:lnTo>
                  <a:lnTo>
                    <a:pt x="892" y="239"/>
                  </a:lnTo>
                  <a:lnTo>
                    <a:pt x="907" y="230"/>
                  </a:lnTo>
                  <a:lnTo>
                    <a:pt x="924" y="213"/>
                  </a:lnTo>
                  <a:lnTo>
                    <a:pt x="937" y="197"/>
                  </a:lnTo>
                  <a:lnTo>
                    <a:pt x="941" y="186"/>
                  </a:lnTo>
                  <a:lnTo>
                    <a:pt x="978" y="148"/>
                  </a:lnTo>
                  <a:lnTo>
                    <a:pt x="990" y="149"/>
                  </a:lnTo>
                  <a:lnTo>
                    <a:pt x="996" y="144"/>
                  </a:lnTo>
                  <a:lnTo>
                    <a:pt x="1011" y="119"/>
                  </a:lnTo>
                  <a:lnTo>
                    <a:pt x="1015" y="115"/>
                  </a:lnTo>
                  <a:lnTo>
                    <a:pt x="1022" y="113"/>
                  </a:lnTo>
                  <a:lnTo>
                    <a:pt x="1030" y="110"/>
                  </a:lnTo>
                  <a:lnTo>
                    <a:pt x="1038" y="103"/>
                  </a:lnTo>
                  <a:lnTo>
                    <a:pt x="1043" y="92"/>
                  </a:lnTo>
                  <a:lnTo>
                    <a:pt x="1043" y="78"/>
                  </a:lnTo>
                  <a:lnTo>
                    <a:pt x="1041" y="66"/>
                  </a:lnTo>
                  <a:lnTo>
                    <a:pt x="1041" y="61"/>
                  </a:lnTo>
                  <a:lnTo>
                    <a:pt x="1044" y="57"/>
                  </a:lnTo>
                  <a:lnTo>
                    <a:pt x="1050" y="52"/>
                  </a:lnTo>
                  <a:lnTo>
                    <a:pt x="1078" y="38"/>
                  </a:lnTo>
                  <a:lnTo>
                    <a:pt x="1085" y="32"/>
                  </a:lnTo>
                  <a:lnTo>
                    <a:pt x="1089" y="26"/>
                  </a:lnTo>
                  <a:lnTo>
                    <a:pt x="1097" y="25"/>
                  </a:lnTo>
                  <a:lnTo>
                    <a:pt x="1105" y="26"/>
                  </a:lnTo>
                  <a:lnTo>
                    <a:pt x="1110" y="21"/>
                  </a:lnTo>
                  <a:lnTo>
                    <a:pt x="1116" y="15"/>
                  </a:lnTo>
                  <a:lnTo>
                    <a:pt x="1135" y="7"/>
                  </a:lnTo>
                  <a:lnTo>
                    <a:pt x="1153" y="0"/>
                  </a:lnTo>
                  <a:lnTo>
                    <a:pt x="1172" y="3"/>
                  </a:lnTo>
                  <a:lnTo>
                    <a:pt x="1187" y="6"/>
                  </a:lnTo>
                  <a:lnTo>
                    <a:pt x="1199" y="11"/>
                  </a:lnTo>
                  <a:lnTo>
                    <a:pt x="1205" y="12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749A4A56-3492-BE0A-A0F7-507D685A1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84297" y="7878823"/>
              <a:ext cx="938046" cy="1084739"/>
            </a:xfrm>
            <a:custGeom>
              <a:avLst/>
              <a:gdLst>
                <a:gd name="T0" fmla="*/ 1013 w 1073"/>
                <a:gd name="T1" fmla="*/ 181 h 1237"/>
                <a:gd name="T2" fmla="*/ 967 w 1073"/>
                <a:gd name="T3" fmla="*/ 402 h 1237"/>
                <a:gd name="T4" fmla="*/ 917 w 1073"/>
                <a:gd name="T5" fmla="*/ 635 h 1237"/>
                <a:gd name="T6" fmla="*/ 808 w 1073"/>
                <a:gd name="T7" fmla="*/ 720 h 1237"/>
                <a:gd name="T8" fmla="*/ 724 w 1073"/>
                <a:gd name="T9" fmla="*/ 848 h 1237"/>
                <a:gd name="T10" fmla="*/ 678 w 1073"/>
                <a:gd name="T11" fmla="*/ 1084 h 1237"/>
                <a:gd name="T12" fmla="*/ 592 w 1073"/>
                <a:gd name="T13" fmla="*/ 1137 h 1237"/>
                <a:gd name="T14" fmla="*/ 490 w 1073"/>
                <a:gd name="T15" fmla="*/ 1214 h 1237"/>
                <a:gd name="T16" fmla="*/ 469 w 1073"/>
                <a:gd name="T17" fmla="*/ 1190 h 1237"/>
                <a:gd name="T18" fmla="*/ 462 w 1073"/>
                <a:gd name="T19" fmla="*/ 1135 h 1237"/>
                <a:gd name="T20" fmla="*/ 402 w 1073"/>
                <a:gd name="T21" fmla="*/ 1162 h 1237"/>
                <a:gd name="T22" fmla="*/ 369 w 1073"/>
                <a:gd name="T23" fmla="*/ 1170 h 1237"/>
                <a:gd name="T24" fmla="*/ 327 w 1073"/>
                <a:gd name="T25" fmla="*/ 1211 h 1237"/>
                <a:gd name="T26" fmla="*/ 288 w 1073"/>
                <a:gd name="T27" fmla="*/ 1179 h 1237"/>
                <a:gd name="T28" fmla="*/ 246 w 1073"/>
                <a:gd name="T29" fmla="*/ 1154 h 1237"/>
                <a:gd name="T30" fmla="*/ 178 w 1073"/>
                <a:gd name="T31" fmla="*/ 1186 h 1237"/>
                <a:gd name="T32" fmla="*/ 127 w 1073"/>
                <a:gd name="T33" fmla="*/ 1236 h 1237"/>
                <a:gd name="T34" fmla="*/ 94 w 1073"/>
                <a:gd name="T35" fmla="*/ 1189 h 1237"/>
                <a:gd name="T36" fmla="*/ 9 w 1073"/>
                <a:gd name="T37" fmla="*/ 1059 h 1237"/>
                <a:gd name="T38" fmla="*/ 87 w 1073"/>
                <a:gd name="T39" fmla="*/ 1049 h 1237"/>
                <a:gd name="T40" fmla="*/ 101 w 1073"/>
                <a:gd name="T41" fmla="*/ 1026 h 1237"/>
                <a:gd name="T42" fmla="*/ 94 w 1073"/>
                <a:gd name="T43" fmla="*/ 983 h 1237"/>
                <a:gd name="T44" fmla="*/ 83 w 1073"/>
                <a:gd name="T45" fmla="*/ 941 h 1237"/>
                <a:gd name="T46" fmla="*/ 68 w 1073"/>
                <a:gd name="T47" fmla="*/ 893 h 1237"/>
                <a:gd name="T48" fmla="*/ 109 w 1073"/>
                <a:gd name="T49" fmla="*/ 858 h 1237"/>
                <a:gd name="T50" fmla="*/ 193 w 1073"/>
                <a:gd name="T51" fmla="*/ 832 h 1237"/>
                <a:gd name="T52" fmla="*/ 192 w 1073"/>
                <a:gd name="T53" fmla="*/ 794 h 1237"/>
                <a:gd name="T54" fmla="*/ 256 w 1073"/>
                <a:gd name="T55" fmla="*/ 833 h 1237"/>
                <a:gd name="T56" fmla="*/ 369 w 1073"/>
                <a:gd name="T57" fmla="*/ 835 h 1237"/>
                <a:gd name="T58" fmla="*/ 391 w 1073"/>
                <a:gd name="T59" fmla="*/ 870 h 1237"/>
                <a:gd name="T60" fmla="*/ 439 w 1073"/>
                <a:gd name="T61" fmla="*/ 851 h 1237"/>
                <a:gd name="T62" fmla="*/ 452 w 1073"/>
                <a:gd name="T63" fmla="*/ 802 h 1237"/>
                <a:gd name="T64" fmla="*/ 475 w 1073"/>
                <a:gd name="T65" fmla="*/ 741 h 1237"/>
                <a:gd name="T66" fmla="*/ 479 w 1073"/>
                <a:gd name="T67" fmla="*/ 612 h 1237"/>
                <a:gd name="T68" fmla="*/ 425 w 1073"/>
                <a:gd name="T69" fmla="*/ 566 h 1237"/>
                <a:gd name="T70" fmla="*/ 394 w 1073"/>
                <a:gd name="T71" fmla="*/ 497 h 1237"/>
                <a:gd name="T72" fmla="*/ 444 w 1073"/>
                <a:gd name="T73" fmla="*/ 446 h 1237"/>
                <a:gd name="T74" fmla="*/ 474 w 1073"/>
                <a:gd name="T75" fmla="*/ 403 h 1237"/>
                <a:gd name="T76" fmla="*/ 437 w 1073"/>
                <a:gd name="T77" fmla="*/ 329 h 1237"/>
                <a:gd name="T78" fmla="*/ 307 w 1073"/>
                <a:gd name="T79" fmla="*/ 348 h 1237"/>
                <a:gd name="T80" fmla="*/ 294 w 1073"/>
                <a:gd name="T81" fmla="*/ 307 h 1237"/>
                <a:gd name="T82" fmla="*/ 344 w 1073"/>
                <a:gd name="T83" fmla="*/ 218 h 1237"/>
                <a:gd name="T84" fmla="*/ 506 w 1073"/>
                <a:gd name="T85" fmla="*/ 221 h 1237"/>
                <a:gd name="T86" fmla="*/ 540 w 1073"/>
                <a:gd name="T87" fmla="*/ 239 h 1237"/>
                <a:gd name="T88" fmla="*/ 594 w 1073"/>
                <a:gd name="T89" fmla="*/ 243 h 1237"/>
                <a:gd name="T90" fmla="*/ 693 w 1073"/>
                <a:gd name="T91" fmla="*/ 274 h 1237"/>
                <a:gd name="T92" fmla="*/ 709 w 1073"/>
                <a:gd name="T93" fmla="*/ 252 h 1237"/>
                <a:gd name="T94" fmla="*/ 723 w 1073"/>
                <a:gd name="T95" fmla="*/ 201 h 1237"/>
                <a:gd name="T96" fmla="*/ 764 w 1073"/>
                <a:gd name="T97" fmla="*/ 99 h 1237"/>
                <a:gd name="T98" fmla="*/ 784 w 1073"/>
                <a:gd name="T99" fmla="*/ 26 h 1237"/>
                <a:gd name="T100" fmla="*/ 902 w 1073"/>
                <a:gd name="T101" fmla="*/ 0 h 1237"/>
                <a:gd name="T102" fmla="*/ 975 w 1073"/>
                <a:gd name="T103" fmla="*/ 20 h 1237"/>
                <a:gd name="T104" fmla="*/ 1017 w 1073"/>
                <a:gd name="T105" fmla="*/ 21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73" h="1237">
                  <a:moveTo>
                    <a:pt x="1070" y="30"/>
                  </a:moveTo>
                  <a:lnTo>
                    <a:pt x="1072" y="55"/>
                  </a:lnTo>
                  <a:lnTo>
                    <a:pt x="1060" y="85"/>
                  </a:lnTo>
                  <a:lnTo>
                    <a:pt x="1052" y="109"/>
                  </a:lnTo>
                  <a:lnTo>
                    <a:pt x="1032" y="147"/>
                  </a:lnTo>
                  <a:lnTo>
                    <a:pt x="1013" y="181"/>
                  </a:lnTo>
                  <a:lnTo>
                    <a:pt x="992" y="238"/>
                  </a:lnTo>
                  <a:lnTo>
                    <a:pt x="993" y="279"/>
                  </a:lnTo>
                  <a:lnTo>
                    <a:pt x="991" y="307"/>
                  </a:lnTo>
                  <a:lnTo>
                    <a:pt x="985" y="322"/>
                  </a:lnTo>
                  <a:lnTo>
                    <a:pt x="969" y="366"/>
                  </a:lnTo>
                  <a:lnTo>
                    <a:pt x="967" y="402"/>
                  </a:lnTo>
                  <a:lnTo>
                    <a:pt x="972" y="448"/>
                  </a:lnTo>
                  <a:lnTo>
                    <a:pt x="967" y="491"/>
                  </a:lnTo>
                  <a:lnTo>
                    <a:pt x="950" y="532"/>
                  </a:lnTo>
                  <a:lnTo>
                    <a:pt x="943" y="563"/>
                  </a:lnTo>
                  <a:lnTo>
                    <a:pt x="947" y="603"/>
                  </a:lnTo>
                  <a:lnTo>
                    <a:pt x="917" y="635"/>
                  </a:lnTo>
                  <a:lnTo>
                    <a:pt x="879" y="666"/>
                  </a:lnTo>
                  <a:lnTo>
                    <a:pt x="855" y="676"/>
                  </a:lnTo>
                  <a:lnTo>
                    <a:pt x="836" y="686"/>
                  </a:lnTo>
                  <a:lnTo>
                    <a:pt x="823" y="698"/>
                  </a:lnTo>
                  <a:lnTo>
                    <a:pt x="818" y="705"/>
                  </a:lnTo>
                  <a:lnTo>
                    <a:pt x="808" y="720"/>
                  </a:lnTo>
                  <a:lnTo>
                    <a:pt x="786" y="765"/>
                  </a:lnTo>
                  <a:lnTo>
                    <a:pt x="774" y="785"/>
                  </a:lnTo>
                  <a:lnTo>
                    <a:pt x="759" y="803"/>
                  </a:lnTo>
                  <a:lnTo>
                    <a:pt x="736" y="823"/>
                  </a:lnTo>
                  <a:lnTo>
                    <a:pt x="727" y="834"/>
                  </a:lnTo>
                  <a:lnTo>
                    <a:pt x="724" y="848"/>
                  </a:lnTo>
                  <a:lnTo>
                    <a:pt x="726" y="874"/>
                  </a:lnTo>
                  <a:lnTo>
                    <a:pt x="728" y="955"/>
                  </a:lnTo>
                  <a:lnTo>
                    <a:pt x="724" y="978"/>
                  </a:lnTo>
                  <a:lnTo>
                    <a:pt x="717" y="1017"/>
                  </a:lnTo>
                  <a:lnTo>
                    <a:pt x="695" y="1059"/>
                  </a:lnTo>
                  <a:lnTo>
                    <a:pt x="678" y="1084"/>
                  </a:lnTo>
                  <a:lnTo>
                    <a:pt x="662" y="1091"/>
                  </a:lnTo>
                  <a:lnTo>
                    <a:pt x="639" y="1097"/>
                  </a:lnTo>
                  <a:lnTo>
                    <a:pt x="629" y="1105"/>
                  </a:lnTo>
                  <a:lnTo>
                    <a:pt x="623" y="1117"/>
                  </a:lnTo>
                  <a:lnTo>
                    <a:pt x="610" y="1127"/>
                  </a:lnTo>
                  <a:lnTo>
                    <a:pt x="592" y="1137"/>
                  </a:lnTo>
                  <a:lnTo>
                    <a:pt x="569" y="1158"/>
                  </a:lnTo>
                  <a:lnTo>
                    <a:pt x="541" y="1193"/>
                  </a:lnTo>
                  <a:lnTo>
                    <a:pt x="522" y="1214"/>
                  </a:lnTo>
                  <a:lnTo>
                    <a:pt x="512" y="1218"/>
                  </a:lnTo>
                  <a:lnTo>
                    <a:pt x="502" y="1218"/>
                  </a:lnTo>
                  <a:lnTo>
                    <a:pt x="490" y="1214"/>
                  </a:lnTo>
                  <a:lnTo>
                    <a:pt x="482" y="1214"/>
                  </a:lnTo>
                  <a:lnTo>
                    <a:pt x="476" y="1216"/>
                  </a:lnTo>
                  <a:lnTo>
                    <a:pt x="474" y="1214"/>
                  </a:lnTo>
                  <a:lnTo>
                    <a:pt x="469" y="1211"/>
                  </a:lnTo>
                  <a:lnTo>
                    <a:pt x="469" y="1203"/>
                  </a:lnTo>
                  <a:lnTo>
                    <a:pt x="469" y="1190"/>
                  </a:lnTo>
                  <a:lnTo>
                    <a:pt x="462" y="1176"/>
                  </a:lnTo>
                  <a:lnTo>
                    <a:pt x="469" y="1165"/>
                  </a:lnTo>
                  <a:lnTo>
                    <a:pt x="475" y="1157"/>
                  </a:lnTo>
                  <a:lnTo>
                    <a:pt x="474" y="1152"/>
                  </a:lnTo>
                  <a:lnTo>
                    <a:pt x="469" y="1146"/>
                  </a:lnTo>
                  <a:lnTo>
                    <a:pt x="462" y="1135"/>
                  </a:lnTo>
                  <a:lnTo>
                    <a:pt x="455" y="1136"/>
                  </a:lnTo>
                  <a:lnTo>
                    <a:pt x="444" y="1144"/>
                  </a:lnTo>
                  <a:lnTo>
                    <a:pt x="430" y="1150"/>
                  </a:lnTo>
                  <a:lnTo>
                    <a:pt x="417" y="1152"/>
                  </a:lnTo>
                  <a:lnTo>
                    <a:pt x="408" y="1158"/>
                  </a:lnTo>
                  <a:lnTo>
                    <a:pt x="402" y="1162"/>
                  </a:lnTo>
                  <a:lnTo>
                    <a:pt x="394" y="1162"/>
                  </a:lnTo>
                  <a:lnTo>
                    <a:pt x="389" y="1158"/>
                  </a:lnTo>
                  <a:lnTo>
                    <a:pt x="379" y="1154"/>
                  </a:lnTo>
                  <a:lnTo>
                    <a:pt x="374" y="1156"/>
                  </a:lnTo>
                  <a:lnTo>
                    <a:pt x="370" y="1158"/>
                  </a:lnTo>
                  <a:lnTo>
                    <a:pt x="369" y="1170"/>
                  </a:lnTo>
                  <a:lnTo>
                    <a:pt x="368" y="1181"/>
                  </a:lnTo>
                  <a:lnTo>
                    <a:pt x="366" y="1191"/>
                  </a:lnTo>
                  <a:lnTo>
                    <a:pt x="362" y="1195"/>
                  </a:lnTo>
                  <a:lnTo>
                    <a:pt x="347" y="1200"/>
                  </a:lnTo>
                  <a:lnTo>
                    <a:pt x="336" y="1207"/>
                  </a:lnTo>
                  <a:lnTo>
                    <a:pt x="327" y="1211"/>
                  </a:lnTo>
                  <a:lnTo>
                    <a:pt x="321" y="1211"/>
                  </a:lnTo>
                  <a:lnTo>
                    <a:pt x="310" y="1202"/>
                  </a:lnTo>
                  <a:lnTo>
                    <a:pt x="299" y="1193"/>
                  </a:lnTo>
                  <a:lnTo>
                    <a:pt x="293" y="1186"/>
                  </a:lnTo>
                  <a:lnTo>
                    <a:pt x="289" y="1181"/>
                  </a:lnTo>
                  <a:lnTo>
                    <a:pt x="288" y="1179"/>
                  </a:lnTo>
                  <a:lnTo>
                    <a:pt x="280" y="1179"/>
                  </a:lnTo>
                  <a:lnTo>
                    <a:pt x="278" y="1183"/>
                  </a:lnTo>
                  <a:lnTo>
                    <a:pt x="275" y="1181"/>
                  </a:lnTo>
                  <a:lnTo>
                    <a:pt x="263" y="1172"/>
                  </a:lnTo>
                  <a:lnTo>
                    <a:pt x="251" y="1156"/>
                  </a:lnTo>
                  <a:lnTo>
                    <a:pt x="246" y="1154"/>
                  </a:lnTo>
                  <a:lnTo>
                    <a:pt x="239" y="1154"/>
                  </a:lnTo>
                  <a:lnTo>
                    <a:pt x="228" y="1159"/>
                  </a:lnTo>
                  <a:lnTo>
                    <a:pt x="216" y="1168"/>
                  </a:lnTo>
                  <a:lnTo>
                    <a:pt x="196" y="1177"/>
                  </a:lnTo>
                  <a:lnTo>
                    <a:pt x="180" y="1181"/>
                  </a:lnTo>
                  <a:lnTo>
                    <a:pt x="178" y="1186"/>
                  </a:lnTo>
                  <a:lnTo>
                    <a:pt x="175" y="1196"/>
                  </a:lnTo>
                  <a:lnTo>
                    <a:pt x="168" y="1202"/>
                  </a:lnTo>
                  <a:lnTo>
                    <a:pt x="154" y="1204"/>
                  </a:lnTo>
                  <a:lnTo>
                    <a:pt x="148" y="1213"/>
                  </a:lnTo>
                  <a:lnTo>
                    <a:pt x="136" y="1228"/>
                  </a:lnTo>
                  <a:lnTo>
                    <a:pt x="127" y="1236"/>
                  </a:lnTo>
                  <a:lnTo>
                    <a:pt x="125" y="1232"/>
                  </a:lnTo>
                  <a:lnTo>
                    <a:pt x="120" y="1229"/>
                  </a:lnTo>
                  <a:lnTo>
                    <a:pt x="109" y="1216"/>
                  </a:lnTo>
                  <a:lnTo>
                    <a:pt x="99" y="1200"/>
                  </a:lnTo>
                  <a:lnTo>
                    <a:pt x="96" y="1193"/>
                  </a:lnTo>
                  <a:lnTo>
                    <a:pt x="94" y="1189"/>
                  </a:lnTo>
                  <a:lnTo>
                    <a:pt x="93" y="1173"/>
                  </a:lnTo>
                  <a:lnTo>
                    <a:pt x="77" y="1154"/>
                  </a:lnTo>
                  <a:lnTo>
                    <a:pt x="38" y="1121"/>
                  </a:lnTo>
                  <a:lnTo>
                    <a:pt x="34" y="1112"/>
                  </a:lnTo>
                  <a:lnTo>
                    <a:pt x="0" y="1081"/>
                  </a:lnTo>
                  <a:lnTo>
                    <a:pt x="9" y="1059"/>
                  </a:lnTo>
                  <a:lnTo>
                    <a:pt x="15" y="1049"/>
                  </a:lnTo>
                  <a:lnTo>
                    <a:pt x="23" y="1042"/>
                  </a:lnTo>
                  <a:lnTo>
                    <a:pt x="53" y="1024"/>
                  </a:lnTo>
                  <a:lnTo>
                    <a:pt x="59" y="1025"/>
                  </a:lnTo>
                  <a:lnTo>
                    <a:pt x="80" y="1047"/>
                  </a:lnTo>
                  <a:lnTo>
                    <a:pt x="87" y="1049"/>
                  </a:lnTo>
                  <a:lnTo>
                    <a:pt x="94" y="1049"/>
                  </a:lnTo>
                  <a:lnTo>
                    <a:pt x="103" y="1050"/>
                  </a:lnTo>
                  <a:lnTo>
                    <a:pt x="108" y="1045"/>
                  </a:lnTo>
                  <a:lnTo>
                    <a:pt x="108" y="1039"/>
                  </a:lnTo>
                  <a:lnTo>
                    <a:pt x="101" y="1033"/>
                  </a:lnTo>
                  <a:lnTo>
                    <a:pt x="101" y="1026"/>
                  </a:lnTo>
                  <a:lnTo>
                    <a:pt x="106" y="1018"/>
                  </a:lnTo>
                  <a:lnTo>
                    <a:pt x="108" y="1010"/>
                  </a:lnTo>
                  <a:lnTo>
                    <a:pt x="115" y="1000"/>
                  </a:lnTo>
                  <a:lnTo>
                    <a:pt x="115" y="996"/>
                  </a:lnTo>
                  <a:lnTo>
                    <a:pt x="108" y="991"/>
                  </a:lnTo>
                  <a:lnTo>
                    <a:pt x="94" y="983"/>
                  </a:lnTo>
                  <a:lnTo>
                    <a:pt x="84" y="976"/>
                  </a:lnTo>
                  <a:lnTo>
                    <a:pt x="80" y="969"/>
                  </a:lnTo>
                  <a:lnTo>
                    <a:pt x="83" y="959"/>
                  </a:lnTo>
                  <a:lnTo>
                    <a:pt x="91" y="952"/>
                  </a:lnTo>
                  <a:lnTo>
                    <a:pt x="90" y="948"/>
                  </a:lnTo>
                  <a:lnTo>
                    <a:pt x="83" y="941"/>
                  </a:lnTo>
                  <a:lnTo>
                    <a:pt x="79" y="934"/>
                  </a:lnTo>
                  <a:lnTo>
                    <a:pt x="74" y="930"/>
                  </a:lnTo>
                  <a:lnTo>
                    <a:pt x="59" y="927"/>
                  </a:lnTo>
                  <a:lnTo>
                    <a:pt x="62" y="918"/>
                  </a:lnTo>
                  <a:lnTo>
                    <a:pt x="67" y="904"/>
                  </a:lnTo>
                  <a:lnTo>
                    <a:pt x="68" y="893"/>
                  </a:lnTo>
                  <a:lnTo>
                    <a:pt x="64" y="864"/>
                  </a:lnTo>
                  <a:lnTo>
                    <a:pt x="64" y="859"/>
                  </a:lnTo>
                  <a:lnTo>
                    <a:pt x="68" y="857"/>
                  </a:lnTo>
                  <a:lnTo>
                    <a:pt x="77" y="860"/>
                  </a:lnTo>
                  <a:lnTo>
                    <a:pt x="86" y="864"/>
                  </a:lnTo>
                  <a:lnTo>
                    <a:pt x="109" y="858"/>
                  </a:lnTo>
                  <a:lnTo>
                    <a:pt x="118" y="857"/>
                  </a:lnTo>
                  <a:lnTo>
                    <a:pt x="125" y="863"/>
                  </a:lnTo>
                  <a:lnTo>
                    <a:pt x="134" y="867"/>
                  </a:lnTo>
                  <a:lnTo>
                    <a:pt x="189" y="855"/>
                  </a:lnTo>
                  <a:lnTo>
                    <a:pt x="189" y="844"/>
                  </a:lnTo>
                  <a:lnTo>
                    <a:pt x="193" y="832"/>
                  </a:lnTo>
                  <a:lnTo>
                    <a:pt x="193" y="824"/>
                  </a:lnTo>
                  <a:lnTo>
                    <a:pt x="191" y="819"/>
                  </a:lnTo>
                  <a:lnTo>
                    <a:pt x="189" y="815"/>
                  </a:lnTo>
                  <a:lnTo>
                    <a:pt x="187" y="807"/>
                  </a:lnTo>
                  <a:lnTo>
                    <a:pt x="187" y="798"/>
                  </a:lnTo>
                  <a:lnTo>
                    <a:pt x="192" y="794"/>
                  </a:lnTo>
                  <a:lnTo>
                    <a:pt x="209" y="783"/>
                  </a:lnTo>
                  <a:lnTo>
                    <a:pt x="215" y="784"/>
                  </a:lnTo>
                  <a:lnTo>
                    <a:pt x="227" y="790"/>
                  </a:lnTo>
                  <a:lnTo>
                    <a:pt x="238" y="798"/>
                  </a:lnTo>
                  <a:lnTo>
                    <a:pt x="249" y="818"/>
                  </a:lnTo>
                  <a:lnTo>
                    <a:pt x="256" y="833"/>
                  </a:lnTo>
                  <a:lnTo>
                    <a:pt x="267" y="853"/>
                  </a:lnTo>
                  <a:lnTo>
                    <a:pt x="290" y="861"/>
                  </a:lnTo>
                  <a:lnTo>
                    <a:pt x="319" y="866"/>
                  </a:lnTo>
                  <a:lnTo>
                    <a:pt x="334" y="864"/>
                  </a:lnTo>
                  <a:lnTo>
                    <a:pt x="356" y="848"/>
                  </a:lnTo>
                  <a:lnTo>
                    <a:pt x="369" y="835"/>
                  </a:lnTo>
                  <a:lnTo>
                    <a:pt x="373" y="828"/>
                  </a:lnTo>
                  <a:lnTo>
                    <a:pt x="380" y="831"/>
                  </a:lnTo>
                  <a:lnTo>
                    <a:pt x="388" y="849"/>
                  </a:lnTo>
                  <a:lnTo>
                    <a:pt x="393" y="855"/>
                  </a:lnTo>
                  <a:lnTo>
                    <a:pt x="395" y="862"/>
                  </a:lnTo>
                  <a:lnTo>
                    <a:pt x="391" y="870"/>
                  </a:lnTo>
                  <a:lnTo>
                    <a:pt x="395" y="874"/>
                  </a:lnTo>
                  <a:lnTo>
                    <a:pt x="409" y="878"/>
                  </a:lnTo>
                  <a:lnTo>
                    <a:pt x="423" y="875"/>
                  </a:lnTo>
                  <a:lnTo>
                    <a:pt x="430" y="868"/>
                  </a:lnTo>
                  <a:lnTo>
                    <a:pt x="439" y="858"/>
                  </a:lnTo>
                  <a:lnTo>
                    <a:pt x="439" y="851"/>
                  </a:lnTo>
                  <a:lnTo>
                    <a:pt x="434" y="846"/>
                  </a:lnTo>
                  <a:lnTo>
                    <a:pt x="434" y="839"/>
                  </a:lnTo>
                  <a:lnTo>
                    <a:pt x="440" y="834"/>
                  </a:lnTo>
                  <a:lnTo>
                    <a:pt x="445" y="819"/>
                  </a:lnTo>
                  <a:lnTo>
                    <a:pt x="447" y="809"/>
                  </a:lnTo>
                  <a:lnTo>
                    <a:pt x="452" y="802"/>
                  </a:lnTo>
                  <a:lnTo>
                    <a:pt x="462" y="797"/>
                  </a:lnTo>
                  <a:lnTo>
                    <a:pt x="465" y="793"/>
                  </a:lnTo>
                  <a:lnTo>
                    <a:pt x="471" y="767"/>
                  </a:lnTo>
                  <a:lnTo>
                    <a:pt x="469" y="758"/>
                  </a:lnTo>
                  <a:lnTo>
                    <a:pt x="469" y="751"/>
                  </a:lnTo>
                  <a:lnTo>
                    <a:pt x="475" y="741"/>
                  </a:lnTo>
                  <a:lnTo>
                    <a:pt x="476" y="725"/>
                  </a:lnTo>
                  <a:lnTo>
                    <a:pt x="473" y="699"/>
                  </a:lnTo>
                  <a:lnTo>
                    <a:pt x="471" y="681"/>
                  </a:lnTo>
                  <a:lnTo>
                    <a:pt x="469" y="663"/>
                  </a:lnTo>
                  <a:lnTo>
                    <a:pt x="474" y="637"/>
                  </a:lnTo>
                  <a:lnTo>
                    <a:pt x="479" y="612"/>
                  </a:lnTo>
                  <a:lnTo>
                    <a:pt x="478" y="606"/>
                  </a:lnTo>
                  <a:lnTo>
                    <a:pt x="471" y="598"/>
                  </a:lnTo>
                  <a:lnTo>
                    <a:pt x="462" y="591"/>
                  </a:lnTo>
                  <a:lnTo>
                    <a:pt x="440" y="585"/>
                  </a:lnTo>
                  <a:lnTo>
                    <a:pt x="432" y="575"/>
                  </a:lnTo>
                  <a:lnTo>
                    <a:pt x="425" y="566"/>
                  </a:lnTo>
                  <a:lnTo>
                    <a:pt x="421" y="562"/>
                  </a:lnTo>
                  <a:lnTo>
                    <a:pt x="396" y="559"/>
                  </a:lnTo>
                  <a:lnTo>
                    <a:pt x="391" y="553"/>
                  </a:lnTo>
                  <a:lnTo>
                    <a:pt x="393" y="537"/>
                  </a:lnTo>
                  <a:lnTo>
                    <a:pt x="395" y="514"/>
                  </a:lnTo>
                  <a:lnTo>
                    <a:pt x="394" y="497"/>
                  </a:lnTo>
                  <a:lnTo>
                    <a:pt x="398" y="484"/>
                  </a:lnTo>
                  <a:lnTo>
                    <a:pt x="403" y="473"/>
                  </a:lnTo>
                  <a:lnTo>
                    <a:pt x="415" y="463"/>
                  </a:lnTo>
                  <a:lnTo>
                    <a:pt x="420" y="451"/>
                  </a:lnTo>
                  <a:lnTo>
                    <a:pt x="423" y="448"/>
                  </a:lnTo>
                  <a:lnTo>
                    <a:pt x="444" y="446"/>
                  </a:lnTo>
                  <a:lnTo>
                    <a:pt x="451" y="441"/>
                  </a:lnTo>
                  <a:lnTo>
                    <a:pt x="458" y="435"/>
                  </a:lnTo>
                  <a:lnTo>
                    <a:pt x="460" y="428"/>
                  </a:lnTo>
                  <a:lnTo>
                    <a:pt x="467" y="417"/>
                  </a:lnTo>
                  <a:lnTo>
                    <a:pt x="473" y="409"/>
                  </a:lnTo>
                  <a:lnTo>
                    <a:pt x="474" y="403"/>
                  </a:lnTo>
                  <a:lnTo>
                    <a:pt x="472" y="396"/>
                  </a:lnTo>
                  <a:lnTo>
                    <a:pt x="466" y="381"/>
                  </a:lnTo>
                  <a:lnTo>
                    <a:pt x="458" y="369"/>
                  </a:lnTo>
                  <a:lnTo>
                    <a:pt x="454" y="365"/>
                  </a:lnTo>
                  <a:lnTo>
                    <a:pt x="445" y="336"/>
                  </a:lnTo>
                  <a:lnTo>
                    <a:pt x="437" y="329"/>
                  </a:lnTo>
                  <a:lnTo>
                    <a:pt x="420" y="326"/>
                  </a:lnTo>
                  <a:lnTo>
                    <a:pt x="389" y="322"/>
                  </a:lnTo>
                  <a:lnTo>
                    <a:pt x="371" y="328"/>
                  </a:lnTo>
                  <a:lnTo>
                    <a:pt x="342" y="337"/>
                  </a:lnTo>
                  <a:lnTo>
                    <a:pt x="321" y="344"/>
                  </a:lnTo>
                  <a:lnTo>
                    <a:pt x="307" y="348"/>
                  </a:lnTo>
                  <a:lnTo>
                    <a:pt x="299" y="346"/>
                  </a:lnTo>
                  <a:lnTo>
                    <a:pt x="295" y="342"/>
                  </a:lnTo>
                  <a:lnTo>
                    <a:pt x="301" y="339"/>
                  </a:lnTo>
                  <a:lnTo>
                    <a:pt x="303" y="330"/>
                  </a:lnTo>
                  <a:lnTo>
                    <a:pt x="300" y="318"/>
                  </a:lnTo>
                  <a:lnTo>
                    <a:pt x="294" y="307"/>
                  </a:lnTo>
                  <a:lnTo>
                    <a:pt x="291" y="290"/>
                  </a:lnTo>
                  <a:lnTo>
                    <a:pt x="292" y="270"/>
                  </a:lnTo>
                  <a:lnTo>
                    <a:pt x="297" y="252"/>
                  </a:lnTo>
                  <a:lnTo>
                    <a:pt x="310" y="227"/>
                  </a:lnTo>
                  <a:lnTo>
                    <a:pt x="310" y="217"/>
                  </a:lnTo>
                  <a:lnTo>
                    <a:pt x="344" y="218"/>
                  </a:lnTo>
                  <a:lnTo>
                    <a:pt x="378" y="218"/>
                  </a:lnTo>
                  <a:lnTo>
                    <a:pt x="416" y="218"/>
                  </a:lnTo>
                  <a:lnTo>
                    <a:pt x="452" y="217"/>
                  </a:lnTo>
                  <a:lnTo>
                    <a:pt x="480" y="218"/>
                  </a:lnTo>
                  <a:lnTo>
                    <a:pt x="493" y="212"/>
                  </a:lnTo>
                  <a:lnTo>
                    <a:pt x="506" y="221"/>
                  </a:lnTo>
                  <a:lnTo>
                    <a:pt x="513" y="223"/>
                  </a:lnTo>
                  <a:lnTo>
                    <a:pt x="515" y="223"/>
                  </a:lnTo>
                  <a:lnTo>
                    <a:pt x="520" y="229"/>
                  </a:lnTo>
                  <a:lnTo>
                    <a:pt x="536" y="228"/>
                  </a:lnTo>
                  <a:lnTo>
                    <a:pt x="538" y="230"/>
                  </a:lnTo>
                  <a:lnTo>
                    <a:pt x="540" y="239"/>
                  </a:lnTo>
                  <a:lnTo>
                    <a:pt x="555" y="238"/>
                  </a:lnTo>
                  <a:lnTo>
                    <a:pt x="562" y="240"/>
                  </a:lnTo>
                  <a:lnTo>
                    <a:pt x="568" y="240"/>
                  </a:lnTo>
                  <a:lnTo>
                    <a:pt x="577" y="235"/>
                  </a:lnTo>
                  <a:lnTo>
                    <a:pt x="583" y="237"/>
                  </a:lnTo>
                  <a:lnTo>
                    <a:pt x="594" y="243"/>
                  </a:lnTo>
                  <a:lnTo>
                    <a:pt x="602" y="248"/>
                  </a:lnTo>
                  <a:lnTo>
                    <a:pt x="613" y="247"/>
                  </a:lnTo>
                  <a:lnTo>
                    <a:pt x="639" y="247"/>
                  </a:lnTo>
                  <a:lnTo>
                    <a:pt x="660" y="252"/>
                  </a:lnTo>
                  <a:lnTo>
                    <a:pt x="680" y="267"/>
                  </a:lnTo>
                  <a:lnTo>
                    <a:pt x="693" y="274"/>
                  </a:lnTo>
                  <a:lnTo>
                    <a:pt x="705" y="286"/>
                  </a:lnTo>
                  <a:lnTo>
                    <a:pt x="710" y="284"/>
                  </a:lnTo>
                  <a:lnTo>
                    <a:pt x="714" y="281"/>
                  </a:lnTo>
                  <a:lnTo>
                    <a:pt x="716" y="279"/>
                  </a:lnTo>
                  <a:lnTo>
                    <a:pt x="716" y="269"/>
                  </a:lnTo>
                  <a:lnTo>
                    <a:pt x="709" y="252"/>
                  </a:lnTo>
                  <a:lnTo>
                    <a:pt x="706" y="237"/>
                  </a:lnTo>
                  <a:lnTo>
                    <a:pt x="708" y="225"/>
                  </a:lnTo>
                  <a:lnTo>
                    <a:pt x="713" y="216"/>
                  </a:lnTo>
                  <a:lnTo>
                    <a:pt x="722" y="211"/>
                  </a:lnTo>
                  <a:lnTo>
                    <a:pt x="723" y="203"/>
                  </a:lnTo>
                  <a:lnTo>
                    <a:pt x="723" y="201"/>
                  </a:lnTo>
                  <a:lnTo>
                    <a:pt x="732" y="182"/>
                  </a:lnTo>
                  <a:lnTo>
                    <a:pt x="742" y="163"/>
                  </a:lnTo>
                  <a:lnTo>
                    <a:pt x="754" y="140"/>
                  </a:lnTo>
                  <a:lnTo>
                    <a:pt x="764" y="122"/>
                  </a:lnTo>
                  <a:lnTo>
                    <a:pt x="762" y="112"/>
                  </a:lnTo>
                  <a:lnTo>
                    <a:pt x="764" y="99"/>
                  </a:lnTo>
                  <a:lnTo>
                    <a:pt x="765" y="84"/>
                  </a:lnTo>
                  <a:lnTo>
                    <a:pt x="765" y="74"/>
                  </a:lnTo>
                  <a:lnTo>
                    <a:pt x="768" y="68"/>
                  </a:lnTo>
                  <a:lnTo>
                    <a:pt x="774" y="45"/>
                  </a:lnTo>
                  <a:lnTo>
                    <a:pt x="779" y="32"/>
                  </a:lnTo>
                  <a:lnTo>
                    <a:pt x="784" y="26"/>
                  </a:lnTo>
                  <a:lnTo>
                    <a:pt x="793" y="22"/>
                  </a:lnTo>
                  <a:lnTo>
                    <a:pt x="806" y="22"/>
                  </a:lnTo>
                  <a:lnTo>
                    <a:pt x="840" y="18"/>
                  </a:lnTo>
                  <a:lnTo>
                    <a:pt x="872" y="13"/>
                  </a:lnTo>
                  <a:lnTo>
                    <a:pt x="882" y="10"/>
                  </a:lnTo>
                  <a:lnTo>
                    <a:pt x="902" y="0"/>
                  </a:lnTo>
                  <a:lnTo>
                    <a:pt x="910" y="0"/>
                  </a:lnTo>
                  <a:lnTo>
                    <a:pt x="917" y="4"/>
                  </a:lnTo>
                  <a:lnTo>
                    <a:pt x="955" y="15"/>
                  </a:lnTo>
                  <a:lnTo>
                    <a:pt x="966" y="20"/>
                  </a:lnTo>
                  <a:lnTo>
                    <a:pt x="969" y="18"/>
                  </a:lnTo>
                  <a:lnTo>
                    <a:pt x="975" y="20"/>
                  </a:lnTo>
                  <a:lnTo>
                    <a:pt x="984" y="20"/>
                  </a:lnTo>
                  <a:lnTo>
                    <a:pt x="992" y="18"/>
                  </a:lnTo>
                  <a:lnTo>
                    <a:pt x="999" y="20"/>
                  </a:lnTo>
                  <a:lnTo>
                    <a:pt x="1006" y="27"/>
                  </a:lnTo>
                  <a:lnTo>
                    <a:pt x="1010" y="26"/>
                  </a:lnTo>
                  <a:lnTo>
                    <a:pt x="1017" y="21"/>
                  </a:lnTo>
                  <a:lnTo>
                    <a:pt x="1028" y="15"/>
                  </a:lnTo>
                  <a:lnTo>
                    <a:pt x="1051" y="9"/>
                  </a:lnTo>
                  <a:lnTo>
                    <a:pt x="1055" y="13"/>
                  </a:lnTo>
                  <a:lnTo>
                    <a:pt x="1062" y="25"/>
                  </a:lnTo>
                  <a:lnTo>
                    <a:pt x="1070" y="30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BBE208-083B-5DCF-C86C-5DD3759A8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85408" y="7697391"/>
              <a:ext cx="19300" cy="7721"/>
            </a:xfrm>
            <a:custGeom>
              <a:avLst/>
              <a:gdLst>
                <a:gd name="T0" fmla="*/ 23 w 24"/>
                <a:gd name="T1" fmla="*/ 3 h 10"/>
                <a:gd name="T2" fmla="*/ 19 w 24"/>
                <a:gd name="T3" fmla="*/ 9 h 10"/>
                <a:gd name="T4" fmla="*/ 0 w 24"/>
                <a:gd name="T5" fmla="*/ 5 h 10"/>
                <a:gd name="T6" fmla="*/ 4 w 24"/>
                <a:gd name="T7" fmla="*/ 0 h 10"/>
                <a:gd name="T8" fmla="*/ 23 w 24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0">
                  <a:moveTo>
                    <a:pt x="23" y="3"/>
                  </a:moveTo>
                  <a:lnTo>
                    <a:pt x="19" y="9"/>
                  </a:lnTo>
                  <a:lnTo>
                    <a:pt x="0" y="5"/>
                  </a:lnTo>
                  <a:lnTo>
                    <a:pt x="4" y="0"/>
                  </a:lnTo>
                  <a:lnTo>
                    <a:pt x="23" y="3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BE41ABA-3865-62FC-55A9-87B98EB9E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13720" y="6998680"/>
              <a:ext cx="764335" cy="799079"/>
            </a:xfrm>
            <a:custGeom>
              <a:avLst/>
              <a:gdLst>
                <a:gd name="T0" fmla="*/ 490 w 873"/>
                <a:gd name="T1" fmla="*/ 62 h 914"/>
                <a:gd name="T2" fmla="*/ 532 w 873"/>
                <a:gd name="T3" fmla="*/ 123 h 914"/>
                <a:gd name="T4" fmla="*/ 589 w 873"/>
                <a:gd name="T5" fmla="*/ 151 h 914"/>
                <a:gd name="T6" fmla="*/ 663 w 873"/>
                <a:gd name="T7" fmla="*/ 125 h 914"/>
                <a:gd name="T8" fmla="*/ 760 w 873"/>
                <a:gd name="T9" fmla="*/ 121 h 914"/>
                <a:gd name="T10" fmla="*/ 802 w 873"/>
                <a:gd name="T11" fmla="*/ 149 h 914"/>
                <a:gd name="T12" fmla="*/ 835 w 873"/>
                <a:gd name="T13" fmla="*/ 188 h 914"/>
                <a:gd name="T14" fmla="*/ 843 w 873"/>
                <a:gd name="T15" fmla="*/ 205 h 914"/>
                <a:gd name="T16" fmla="*/ 845 w 873"/>
                <a:gd name="T17" fmla="*/ 245 h 914"/>
                <a:gd name="T18" fmla="*/ 864 w 873"/>
                <a:gd name="T19" fmla="*/ 322 h 914"/>
                <a:gd name="T20" fmla="*/ 856 w 873"/>
                <a:gd name="T21" fmla="*/ 375 h 914"/>
                <a:gd name="T22" fmla="*/ 830 w 873"/>
                <a:gd name="T23" fmla="*/ 407 h 914"/>
                <a:gd name="T24" fmla="*/ 803 w 873"/>
                <a:gd name="T25" fmla="*/ 497 h 914"/>
                <a:gd name="T26" fmla="*/ 768 w 873"/>
                <a:gd name="T27" fmla="*/ 563 h 914"/>
                <a:gd name="T28" fmla="*/ 769 w 873"/>
                <a:gd name="T29" fmla="*/ 615 h 914"/>
                <a:gd name="T30" fmla="*/ 802 w 873"/>
                <a:gd name="T31" fmla="*/ 719 h 914"/>
                <a:gd name="T32" fmla="*/ 836 w 873"/>
                <a:gd name="T33" fmla="*/ 759 h 914"/>
                <a:gd name="T34" fmla="*/ 828 w 873"/>
                <a:gd name="T35" fmla="*/ 799 h 914"/>
                <a:gd name="T36" fmla="*/ 792 w 873"/>
                <a:gd name="T37" fmla="*/ 799 h 914"/>
                <a:gd name="T38" fmla="*/ 756 w 873"/>
                <a:gd name="T39" fmla="*/ 798 h 914"/>
                <a:gd name="T40" fmla="*/ 607 w 873"/>
                <a:gd name="T41" fmla="*/ 778 h 914"/>
                <a:gd name="T42" fmla="*/ 653 w 873"/>
                <a:gd name="T43" fmla="*/ 788 h 914"/>
                <a:gd name="T44" fmla="*/ 474 w 873"/>
                <a:gd name="T45" fmla="*/ 791 h 914"/>
                <a:gd name="T46" fmla="*/ 506 w 873"/>
                <a:gd name="T47" fmla="*/ 802 h 914"/>
                <a:gd name="T48" fmla="*/ 251 w 873"/>
                <a:gd name="T49" fmla="*/ 868 h 914"/>
                <a:gd name="T50" fmla="*/ 152 w 873"/>
                <a:gd name="T51" fmla="*/ 913 h 914"/>
                <a:gd name="T52" fmla="*/ 148 w 873"/>
                <a:gd name="T53" fmla="*/ 820 h 914"/>
                <a:gd name="T54" fmla="*/ 167 w 873"/>
                <a:gd name="T55" fmla="*/ 775 h 914"/>
                <a:gd name="T56" fmla="*/ 164 w 873"/>
                <a:gd name="T57" fmla="*/ 701 h 914"/>
                <a:gd name="T58" fmla="*/ 124 w 873"/>
                <a:gd name="T59" fmla="*/ 690 h 914"/>
                <a:gd name="T60" fmla="*/ 102 w 873"/>
                <a:gd name="T61" fmla="*/ 644 h 914"/>
                <a:gd name="T62" fmla="*/ 45 w 873"/>
                <a:gd name="T63" fmla="*/ 632 h 914"/>
                <a:gd name="T64" fmla="*/ 9 w 873"/>
                <a:gd name="T65" fmla="*/ 611 h 914"/>
                <a:gd name="T66" fmla="*/ 39 w 873"/>
                <a:gd name="T67" fmla="*/ 555 h 914"/>
                <a:gd name="T68" fmla="*/ 23 w 873"/>
                <a:gd name="T69" fmla="*/ 461 h 914"/>
                <a:gd name="T70" fmla="*/ 53 w 873"/>
                <a:gd name="T71" fmla="*/ 456 h 914"/>
                <a:gd name="T72" fmla="*/ 76 w 873"/>
                <a:gd name="T73" fmla="*/ 394 h 914"/>
                <a:gd name="T74" fmla="*/ 73 w 873"/>
                <a:gd name="T75" fmla="*/ 368 h 914"/>
                <a:gd name="T76" fmla="*/ 52 w 873"/>
                <a:gd name="T77" fmla="*/ 327 h 914"/>
                <a:gd name="T78" fmla="*/ 104 w 873"/>
                <a:gd name="T79" fmla="*/ 325 h 914"/>
                <a:gd name="T80" fmla="*/ 131 w 873"/>
                <a:gd name="T81" fmla="*/ 333 h 914"/>
                <a:gd name="T82" fmla="*/ 92 w 873"/>
                <a:gd name="T83" fmla="*/ 266 h 914"/>
                <a:gd name="T84" fmla="*/ 109 w 873"/>
                <a:gd name="T85" fmla="*/ 227 h 914"/>
                <a:gd name="T86" fmla="*/ 82 w 873"/>
                <a:gd name="T87" fmla="*/ 191 h 914"/>
                <a:gd name="T88" fmla="*/ 64 w 873"/>
                <a:gd name="T89" fmla="*/ 108 h 914"/>
                <a:gd name="T90" fmla="*/ 92 w 873"/>
                <a:gd name="T91" fmla="*/ 81 h 914"/>
                <a:gd name="T92" fmla="*/ 149 w 873"/>
                <a:gd name="T93" fmla="*/ 44 h 914"/>
                <a:gd name="T94" fmla="*/ 174 w 873"/>
                <a:gd name="T95" fmla="*/ 55 h 914"/>
                <a:gd name="T96" fmla="*/ 226 w 873"/>
                <a:gd name="T97" fmla="*/ 84 h 914"/>
                <a:gd name="T98" fmla="*/ 231 w 873"/>
                <a:gd name="T99" fmla="*/ 61 h 914"/>
                <a:gd name="T100" fmla="*/ 273 w 873"/>
                <a:gd name="T101" fmla="*/ 54 h 914"/>
                <a:gd name="T102" fmla="*/ 279 w 873"/>
                <a:gd name="T103" fmla="*/ 10 h 914"/>
                <a:gd name="T104" fmla="*/ 310 w 873"/>
                <a:gd name="T105" fmla="*/ 11 h 914"/>
                <a:gd name="T106" fmla="*/ 336 w 873"/>
                <a:gd name="T107" fmla="*/ 1 h 914"/>
                <a:gd name="T108" fmla="*/ 344 w 873"/>
                <a:gd name="T109" fmla="*/ 51 h 914"/>
                <a:gd name="T110" fmla="*/ 355 w 873"/>
                <a:gd name="T111" fmla="*/ 75 h 914"/>
                <a:gd name="T112" fmla="*/ 386 w 873"/>
                <a:gd name="T113" fmla="*/ 54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73" h="914">
                  <a:moveTo>
                    <a:pt x="440" y="43"/>
                  </a:moveTo>
                  <a:lnTo>
                    <a:pt x="449" y="53"/>
                  </a:lnTo>
                  <a:lnTo>
                    <a:pt x="460" y="60"/>
                  </a:lnTo>
                  <a:lnTo>
                    <a:pt x="478" y="59"/>
                  </a:lnTo>
                  <a:lnTo>
                    <a:pt x="490" y="62"/>
                  </a:lnTo>
                  <a:lnTo>
                    <a:pt x="500" y="70"/>
                  </a:lnTo>
                  <a:lnTo>
                    <a:pt x="508" y="86"/>
                  </a:lnTo>
                  <a:lnTo>
                    <a:pt x="516" y="98"/>
                  </a:lnTo>
                  <a:lnTo>
                    <a:pt x="520" y="114"/>
                  </a:lnTo>
                  <a:lnTo>
                    <a:pt x="532" y="123"/>
                  </a:lnTo>
                  <a:lnTo>
                    <a:pt x="541" y="128"/>
                  </a:lnTo>
                  <a:lnTo>
                    <a:pt x="555" y="140"/>
                  </a:lnTo>
                  <a:lnTo>
                    <a:pt x="568" y="146"/>
                  </a:lnTo>
                  <a:lnTo>
                    <a:pt x="583" y="144"/>
                  </a:lnTo>
                  <a:lnTo>
                    <a:pt x="589" y="151"/>
                  </a:lnTo>
                  <a:lnTo>
                    <a:pt x="600" y="156"/>
                  </a:lnTo>
                  <a:lnTo>
                    <a:pt x="610" y="156"/>
                  </a:lnTo>
                  <a:lnTo>
                    <a:pt x="620" y="142"/>
                  </a:lnTo>
                  <a:lnTo>
                    <a:pt x="632" y="136"/>
                  </a:lnTo>
                  <a:lnTo>
                    <a:pt x="663" y="125"/>
                  </a:lnTo>
                  <a:lnTo>
                    <a:pt x="675" y="120"/>
                  </a:lnTo>
                  <a:lnTo>
                    <a:pt x="689" y="116"/>
                  </a:lnTo>
                  <a:lnTo>
                    <a:pt x="718" y="115"/>
                  </a:lnTo>
                  <a:lnTo>
                    <a:pt x="746" y="119"/>
                  </a:lnTo>
                  <a:lnTo>
                    <a:pt x="760" y="121"/>
                  </a:lnTo>
                  <a:lnTo>
                    <a:pt x="769" y="120"/>
                  </a:lnTo>
                  <a:lnTo>
                    <a:pt x="778" y="127"/>
                  </a:lnTo>
                  <a:lnTo>
                    <a:pt x="788" y="141"/>
                  </a:lnTo>
                  <a:lnTo>
                    <a:pt x="795" y="145"/>
                  </a:lnTo>
                  <a:lnTo>
                    <a:pt x="802" y="149"/>
                  </a:lnTo>
                  <a:lnTo>
                    <a:pt x="809" y="160"/>
                  </a:lnTo>
                  <a:lnTo>
                    <a:pt x="816" y="172"/>
                  </a:lnTo>
                  <a:lnTo>
                    <a:pt x="819" y="176"/>
                  </a:lnTo>
                  <a:lnTo>
                    <a:pt x="827" y="188"/>
                  </a:lnTo>
                  <a:lnTo>
                    <a:pt x="835" y="188"/>
                  </a:lnTo>
                  <a:lnTo>
                    <a:pt x="842" y="182"/>
                  </a:lnTo>
                  <a:lnTo>
                    <a:pt x="844" y="179"/>
                  </a:lnTo>
                  <a:lnTo>
                    <a:pt x="846" y="187"/>
                  </a:lnTo>
                  <a:lnTo>
                    <a:pt x="843" y="198"/>
                  </a:lnTo>
                  <a:lnTo>
                    <a:pt x="843" y="205"/>
                  </a:lnTo>
                  <a:lnTo>
                    <a:pt x="848" y="208"/>
                  </a:lnTo>
                  <a:lnTo>
                    <a:pt x="845" y="217"/>
                  </a:lnTo>
                  <a:lnTo>
                    <a:pt x="837" y="233"/>
                  </a:lnTo>
                  <a:lnTo>
                    <a:pt x="837" y="242"/>
                  </a:lnTo>
                  <a:lnTo>
                    <a:pt x="845" y="245"/>
                  </a:lnTo>
                  <a:lnTo>
                    <a:pt x="851" y="255"/>
                  </a:lnTo>
                  <a:lnTo>
                    <a:pt x="855" y="272"/>
                  </a:lnTo>
                  <a:lnTo>
                    <a:pt x="858" y="277"/>
                  </a:lnTo>
                  <a:lnTo>
                    <a:pt x="858" y="280"/>
                  </a:lnTo>
                  <a:lnTo>
                    <a:pt x="864" y="322"/>
                  </a:lnTo>
                  <a:lnTo>
                    <a:pt x="872" y="362"/>
                  </a:lnTo>
                  <a:lnTo>
                    <a:pt x="867" y="368"/>
                  </a:lnTo>
                  <a:lnTo>
                    <a:pt x="861" y="369"/>
                  </a:lnTo>
                  <a:lnTo>
                    <a:pt x="856" y="371"/>
                  </a:lnTo>
                  <a:lnTo>
                    <a:pt x="856" y="375"/>
                  </a:lnTo>
                  <a:lnTo>
                    <a:pt x="858" y="381"/>
                  </a:lnTo>
                  <a:lnTo>
                    <a:pt x="856" y="385"/>
                  </a:lnTo>
                  <a:lnTo>
                    <a:pt x="849" y="389"/>
                  </a:lnTo>
                  <a:lnTo>
                    <a:pt x="831" y="402"/>
                  </a:lnTo>
                  <a:lnTo>
                    <a:pt x="830" y="407"/>
                  </a:lnTo>
                  <a:lnTo>
                    <a:pt x="825" y="418"/>
                  </a:lnTo>
                  <a:lnTo>
                    <a:pt x="821" y="425"/>
                  </a:lnTo>
                  <a:lnTo>
                    <a:pt x="816" y="437"/>
                  </a:lnTo>
                  <a:lnTo>
                    <a:pt x="807" y="470"/>
                  </a:lnTo>
                  <a:lnTo>
                    <a:pt x="803" y="497"/>
                  </a:lnTo>
                  <a:lnTo>
                    <a:pt x="803" y="506"/>
                  </a:lnTo>
                  <a:lnTo>
                    <a:pt x="800" y="512"/>
                  </a:lnTo>
                  <a:lnTo>
                    <a:pt x="796" y="521"/>
                  </a:lnTo>
                  <a:lnTo>
                    <a:pt x="777" y="544"/>
                  </a:lnTo>
                  <a:lnTo>
                    <a:pt x="768" y="563"/>
                  </a:lnTo>
                  <a:lnTo>
                    <a:pt x="768" y="571"/>
                  </a:lnTo>
                  <a:lnTo>
                    <a:pt x="769" y="579"/>
                  </a:lnTo>
                  <a:lnTo>
                    <a:pt x="766" y="585"/>
                  </a:lnTo>
                  <a:lnTo>
                    <a:pt x="767" y="602"/>
                  </a:lnTo>
                  <a:lnTo>
                    <a:pt x="769" y="615"/>
                  </a:lnTo>
                  <a:lnTo>
                    <a:pt x="772" y="629"/>
                  </a:lnTo>
                  <a:lnTo>
                    <a:pt x="786" y="666"/>
                  </a:lnTo>
                  <a:lnTo>
                    <a:pt x="793" y="689"/>
                  </a:lnTo>
                  <a:lnTo>
                    <a:pt x="797" y="707"/>
                  </a:lnTo>
                  <a:lnTo>
                    <a:pt x="802" y="719"/>
                  </a:lnTo>
                  <a:lnTo>
                    <a:pt x="805" y="725"/>
                  </a:lnTo>
                  <a:lnTo>
                    <a:pt x="807" y="729"/>
                  </a:lnTo>
                  <a:lnTo>
                    <a:pt x="827" y="732"/>
                  </a:lnTo>
                  <a:lnTo>
                    <a:pt x="830" y="735"/>
                  </a:lnTo>
                  <a:lnTo>
                    <a:pt x="836" y="759"/>
                  </a:lnTo>
                  <a:lnTo>
                    <a:pt x="835" y="770"/>
                  </a:lnTo>
                  <a:lnTo>
                    <a:pt x="831" y="774"/>
                  </a:lnTo>
                  <a:lnTo>
                    <a:pt x="831" y="783"/>
                  </a:lnTo>
                  <a:lnTo>
                    <a:pt x="830" y="795"/>
                  </a:lnTo>
                  <a:lnTo>
                    <a:pt x="828" y="799"/>
                  </a:lnTo>
                  <a:lnTo>
                    <a:pt x="816" y="799"/>
                  </a:lnTo>
                  <a:lnTo>
                    <a:pt x="809" y="804"/>
                  </a:lnTo>
                  <a:lnTo>
                    <a:pt x="798" y="802"/>
                  </a:lnTo>
                  <a:lnTo>
                    <a:pt x="797" y="799"/>
                  </a:lnTo>
                  <a:lnTo>
                    <a:pt x="792" y="799"/>
                  </a:lnTo>
                  <a:lnTo>
                    <a:pt x="777" y="792"/>
                  </a:lnTo>
                  <a:lnTo>
                    <a:pt x="779" y="771"/>
                  </a:lnTo>
                  <a:lnTo>
                    <a:pt x="772" y="771"/>
                  </a:lnTo>
                  <a:lnTo>
                    <a:pt x="767" y="773"/>
                  </a:lnTo>
                  <a:lnTo>
                    <a:pt x="756" y="798"/>
                  </a:lnTo>
                  <a:lnTo>
                    <a:pt x="751" y="802"/>
                  </a:lnTo>
                  <a:lnTo>
                    <a:pt x="676" y="789"/>
                  </a:lnTo>
                  <a:lnTo>
                    <a:pt x="661" y="779"/>
                  </a:lnTo>
                  <a:lnTo>
                    <a:pt x="640" y="777"/>
                  </a:lnTo>
                  <a:lnTo>
                    <a:pt x="607" y="778"/>
                  </a:lnTo>
                  <a:lnTo>
                    <a:pt x="579" y="781"/>
                  </a:lnTo>
                  <a:lnTo>
                    <a:pt x="571" y="787"/>
                  </a:lnTo>
                  <a:lnTo>
                    <a:pt x="641" y="784"/>
                  </a:lnTo>
                  <a:lnTo>
                    <a:pt x="649" y="785"/>
                  </a:lnTo>
                  <a:lnTo>
                    <a:pt x="653" y="788"/>
                  </a:lnTo>
                  <a:lnTo>
                    <a:pt x="563" y="796"/>
                  </a:lnTo>
                  <a:lnTo>
                    <a:pt x="529" y="801"/>
                  </a:lnTo>
                  <a:lnTo>
                    <a:pt x="520" y="799"/>
                  </a:lnTo>
                  <a:lnTo>
                    <a:pt x="512" y="792"/>
                  </a:lnTo>
                  <a:lnTo>
                    <a:pt x="474" y="791"/>
                  </a:lnTo>
                  <a:lnTo>
                    <a:pt x="467" y="793"/>
                  </a:lnTo>
                  <a:lnTo>
                    <a:pt x="462" y="799"/>
                  </a:lnTo>
                  <a:lnTo>
                    <a:pt x="477" y="799"/>
                  </a:lnTo>
                  <a:lnTo>
                    <a:pt x="499" y="798"/>
                  </a:lnTo>
                  <a:lnTo>
                    <a:pt x="506" y="802"/>
                  </a:lnTo>
                  <a:lnTo>
                    <a:pt x="435" y="808"/>
                  </a:lnTo>
                  <a:lnTo>
                    <a:pt x="385" y="820"/>
                  </a:lnTo>
                  <a:lnTo>
                    <a:pt x="363" y="827"/>
                  </a:lnTo>
                  <a:lnTo>
                    <a:pt x="293" y="855"/>
                  </a:lnTo>
                  <a:lnTo>
                    <a:pt x="251" y="868"/>
                  </a:lnTo>
                  <a:lnTo>
                    <a:pt x="240" y="873"/>
                  </a:lnTo>
                  <a:lnTo>
                    <a:pt x="221" y="886"/>
                  </a:lnTo>
                  <a:lnTo>
                    <a:pt x="196" y="894"/>
                  </a:lnTo>
                  <a:lnTo>
                    <a:pt x="168" y="910"/>
                  </a:lnTo>
                  <a:lnTo>
                    <a:pt x="152" y="913"/>
                  </a:lnTo>
                  <a:lnTo>
                    <a:pt x="147" y="908"/>
                  </a:lnTo>
                  <a:lnTo>
                    <a:pt x="147" y="882"/>
                  </a:lnTo>
                  <a:lnTo>
                    <a:pt x="145" y="846"/>
                  </a:lnTo>
                  <a:lnTo>
                    <a:pt x="145" y="832"/>
                  </a:lnTo>
                  <a:lnTo>
                    <a:pt x="148" y="820"/>
                  </a:lnTo>
                  <a:lnTo>
                    <a:pt x="148" y="810"/>
                  </a:lnTo>
                  <a:lnTo>
                    <a:pt x="156" y="806"/>
                  </a:lnTo>
                  <a:lnTo>
                    <a:pt x="159" y="801"/>
                  </a:lnTo>
                  <a:lnTo>
                    <a:pt x="159" y="787"/>
                  </a:lnTo>
                  <a:lnTo>
                    <a:pt x="167" y="775"/>
                  </a:lnTo>
                  <a:lnTo>
                    <a:pt x="168" y="752"/>
                  </a:lnTo>
                  <a:lnTo>
                    <a:pt x="170" y="748"/>
                  </a:lnTo>
                  <a:lnTo>
                    <a:pt x="171" y="743"/>
                  </a:lnTo>
                  <a:lnTo>
                    <a:pt x="168" y="728"/>
                  </a:lnTo>
                  <a:lnTo>
                    <a:pt x="164" y="701"/>
                  </a:lnTo>
                  <a:lnTo>
                    <a:pt x="162" y="699"/>
                  </a:lnTo>
                  <a:lnTo>
                    <a:pt x="160" y="700"/>
                  </a:lnTo>
                  <a:lnTo>
                    <a:pt x="156" y="701"/>
                  </a:lnTo>
                  <a:lnTo>
                    <a:pt x="138" y="691"/>
                  </a:lnTo>
                  <a:lnTo>
                    <a:pt x="124" y="690"/>
                  </a:lnTo>
                  <a:lnTo>
                    <a:pt x="115" y="682"/>
                  </a:lnTo>
                  <a:lnTo>
                    <a:pt x="114" y="672"/>
                  </a:lnTo>
                  <a:lnTo>
                    <a:pt x="110" y="667"/>
                  </a:lnTo>
                  <a:lnTo>
                    <a:pt x="106" y="657"/>
                  </a:lnTo>
                  <a:lnTo>
                    <a:pt x="102" y="644"/>
                  </a:lnTo>
                  <a:lnTo>
                    <a:pt x="89" y="637"/>
                  </a:lnTo>
                  <a:lnTo>
                    <a:pt x="76" y="636"/>
                  </a:lnTo>
                  <a:lnTo>
                    <a:pt x="67" y="637"/>
                  </a:lnTo>
                  <a:lnTo>
                    <a:pt x="57" y="637"/>
                  </a:lnTo>
                  <a:lnTo>
                    <a:pt x="45" y="632"/>
                  </a:lnTo>
                  <a:lnTo>
                    <a:pt x="36" y="628"/>
                  </a:lnTo>
                  <a:lnTo>
                    <a:pt x="29" y="619"/>
                  </a:lnTo>
                  <a:lnTo>
                    <a:pt x="22" y="612"/>
                  </a:lnTo>
                  <a:lnTo>
                    <a:pt x="16" y="613"/>
                  </a:lnTo>
                  <a:lnTo>
                    <a:pt x="9" y="611"/>
                  </a:lnTo>
                  <a:lnTo>
                    <a:pt x="2" y="608"/>
                  </a:lnTo>
                  <a:lnTo>
                    <a:pt x="0" y="605"/>
                  </a:lnTo>
                  <a:lnTo>
                    <a:pt x="29" y="577"/>
                  </a:lnTo>
                  <a:lnTo>
                    <a:pt x="38" y="563"/>
                  </a:lnTo>
                  <a:lnTo>
                    <a:pt x="39" y="555"/>
                  </a:lnTo>
                  <a:lnTo>
                    <a:pt x="39" y="547"/>
                  </a:lnTo>
                  <a:lnTo>
                    <a:pt x="43" y="538"/>
                  </a:lnTo>
                  <a:lnTo>
                    <a:pt x="43" y="524"/>
                  </a:lnTo>
                  <a:lnTo>
                    <a:pt x="28" y="477"/>
                  </a:lnTo>
                  <a:lnTo>
                    <a:pt x="23" y="461"/>
                  </a:lnTo>
                  <a:lnTo>
                    <a:pt x="19" y="456"/>
                  </a:lnTo>
                  <a:lnTo>
                    <a:pt x="17" y="456"/>
                  </a:lnTo>
                  <a:lnTo>
                    <a:pt x="25" y="449"/>
                  </a:lnTo>
                  <a:lnTo>
                    <a:pt x="36" y="450"/>
                  </a:lnTo>
                  <a:lnTo>
                    <a:pt x="53" y="456"/>
                  </a:lnTo>
                  <a:lnTo>
                    <a:pt x="57" y="450"/>
                  </a:lnTo>
                  <a:lnTo>
                    <a:pt x="70" y="426"/>
                  </a:lnTo>
                  <a:lnTo>
                    <a:pt x="69" y="417"/>
                  </a:lnTo>
                  <a:lnTo>
                    <a:pt x="68" y="411"/>
                  </a:lnTo>
                  <a:lnTo>
                    <a:pt x="76" y="394"/>
                  </a:lnTo>
                  <a:lnTo>
                    <a:pt x="82" y="388"/>
                  </a:lnTo>
                  <a:lnTo>
                    <a:pt x="85" y="381"/>
                  </a:lnTo>
                  <a:lnTo>
                    <a:pt x="84" y="371"/>
                  </a:lnTo>
                  <a:lnTo>
                    <a:pt x="79" y="368"/>
                  </a:lnTo>
                  <a:lnTo>
                    <a:pt x="73" y="368"/>
                  </a:lnTo>
                  <a:lnTo>
                    <a:pt x="66" y="366"/>
                  </a:lnTo>
                  <a:lnTo>
                    <a:pt x="55" y="361"/>
                  </a:lnTo>
                  <a:lnTo>
                    <a:pt x="50" y="355"/>
                  </a:lnTo>
                  <a:lnTo>
                    <a:pt x="51" y="333"/>
                  </a:lnTo>
                  <a:lnTo>
                    <a:pt x="52" y="327"/>
                  </a:lnTo>
                  <a:lnTo>
                    <a:pt x="56" y="322"/>
                  </a:lnTo>
                  <a:lnTo>
                    <a:pt x="62" y="322"/>
                  </a:lnTo>
                  <a:lnTo>
                    <a:pt x="79" y="321"/>
                  </a:lnTo>
                  <a:lnTo>
                    <a:pt x="93" y="323"/>
                  </a:lnTo>
                  <a:lnTo>
                    <a:pt x="104" y="325"/>
                  </a:lnTo>
                  <a:lnTo>
                    <a:pt x="111" y="325"/>
                  </a:lnTo>
                  <a:lnTo>
                    <a:pt x="117" y="331"/>
                  </a:lnTo>
                  <a:lnTo>
                    <a:pt x="124" y="338"/>
                  </a:lnTo>
                  <a:lnTo>
                    <a:pt x="130" y="338"/>
                  </a:lnTo>
                  <a:lnTo>
                    <a:pt x="131" y="333"/>
                  </a:lnTo>
                  <a:lnTo>
                    <a:pt x="131" y="311"/>
                  </a:lnTo>
                  <a:lnTo>
                    <a:pt x="126" y="300"/>
                  </a:lnTo>
                  <a:lnTo>
                    <a:pt x="117" y="288"/>
                  </a:lnTo>
                  <a:lnTo>
                    <a:pt x="93" y="279"/>
                  </a:lnTo>
                  <a:lnTo>
                    <a:pt x="92" y="266"/>
                  </a:lnTo>
                  <a:lnTo>
                    <a:pt x="95" y="251"/>
                  </a:lnTo>
                  <a:lnTo>
                    <a:pt x="100" y="246"/>
                  </a:lnTo>
                  <a:lnTo>
                    <a:pt x="117" y="236"/>
                  </a:lnTo>
                  <a:lnTo>
                    <a:pt x="115" y="232"/>
                  </a:lnTo>
                  <a:lnTo>
                    <a:pt x="109" y="227"/>
                  </a:lnTo>
                  <a:lnTo>
                    <a:pt x="97" y="221"/>
                  </a:lnTo>
                  <a:lnTo>
                    <a:pt x="100" y="204"/>
                  </a:lnTo>
                  <a:lnTo>
                    <a:pt x="101" y="188"/>
                  </a:lnTo>
                  <a:lnTo>
                    <a:pt x="92" y="190"/>
                  </a:lnTo>
                  <a:lnTo>
                    <a:pt x="82" y="191"/>
                  </a:lnTo>
                  <a:lnTo>
                    <a:pt x="73" y="187"/>
                  </a:lnTo>
                  <a:lnTo>
                    <a:pt x="66" y="177"/>
                  </a:lnTo>
                  <a:lnTo>
                    <a:pt x="65" y="151"/>
                  </a:lnTo>
                  <a:lnTo>
                    <a:pt x="65" y="121"/>
                  </a:lnTo>
                  <a:lnTo>
                    <a:pt x="64" y="108"/>
                  </a:lnTo>
                  <a:lnTo>
                    <a:pt x="66" y="101"/>
                  </a:lnTo>
                  <a:lnTo>
                    <a:pt x="75" y="94"/>
                  </a:lnTo>
                  <a:lnTo>
                    <a:pt x="85" y="86"/>
                  </a:lnTo>
                  <a:lnTo>
                    <a:pt x="87" y="81"/>
                  </a:lnTo>
                  <a:lnTo>
                    <a:pt x="92" y="81"/>
                  </a:lnTo>
                  <a:lnTo>
                    <a:pt x="103" y="78"/>
                  </a:lnTo>
                  <a:lnTo>
                    <a:pt x="112" y="70"/>
                  </a:lnTo>
                  <a:lnTo>
                    <a:pt x="122" y="55"/>
                  </a:lnTo>
                  <a:lnTo>
                    <a:pt x="134" y="43"/>
                  </a:lnTo>
                  <a:lnTo>
                    <a:pt x="149" y="44"/>
                  </a:lnTo>
                  <a:lnTo>
                    <a:pt x="153" y="41"/>
                  </a:lnTo>
                  <a:lnTo>
                    <a:pt x="157" y="41"/>
                  </a:lnTo>
                  <a:lnTo>
                    <a:pt x="164" y="49"/>
                  </a:lnTo>
                  <a:lnTo>
                    <a:pt x="170" y="55"/>
                  </a:lnTo>
                  <a:lnTo>
                    <a:pt x="174" y="55"/>
                  </a:lnTo>
                  <a:lnTo>
                    <a:pt x="177" y="68"/>
                  </a:lnTo>
                  <a:lnTo>
                    <a:pt x="203" y="72"/>
                  </a:lnTo>
                  <a:lnTo>
                    <a:pt x="214" y="75"/>
                  </a:lnTo>
                  <a:lnTo>
                    <a:pt x="223" y="84"/>
                  </a:lnTo>
                  <a:lnTo>
                    <a:pt x="226" y="84"/>
                  </a:lnTo>
                  <a:lnTo>
                    <a:pt x="231" y="82"/>
                  </a:lnTo>
                  <a:lnTo>
                    <a:pt x="233" y="79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31" y="61"/>
                  </a:lnTo>
                  <a:lnTo>
                    <a:pt x="236" y="55"/>
                  </a:lnTo>
                  <a:lnTo>
                    <a:pt x="243" y="54"/>
                  </a:lnTo>
                  <a:lnTo>
                    <a:pt x="252" y="53"/>
                  </a:lnTo>
                  <a:lnTo>
                    <a:pt x="265" y="53"/>
                  </a:lnTo>
                  <a:lnTo>
                    <a:pt x="273" y="54"/>
                  </a:lnTo>
                  <a:lnTo>
                    <a:pt x="276" y="48"/>
                  </a:lnTo>
                  <a:lnTo>
                    <a:pt x="273" y="31"/>
                  </a:lnTo>
                  <a:lnTo>
                    <a:pt x="274" y="21"/>
                  </a:lnTo>
                  <a:lnTo>
                    <a:pt x="275" y="14"/>
                  </a:lnTo>
                  <a:lnTo>
                    <a:pt x="279" y="10"/>
                  </a:lnTo>
                  <a:lnTo>
                    <a:pt x="291" y="19"/>
                  </a:lnTo>
                  <a:lnTo>
                    <a:pt x="303" y="24"/>
                  </a:lnTo>
                  <a:lnTo>
                    <a:pt x="312" y="24"/>
                  </a:lnTo>
                  <a:lnTo>
                    <a:pt x="313" y="22"/>
                  </a:lnTo>
                  <a:lnTo>
                    <a:pt x="310" y="11"/>
                  </a:lnTo>
                  <a:lnTo>
                    <a:pt x="311" y="7"/>
                  </a:lnTo>
                  <a:lnTo>
                    <a:pt x="314" y="6"/>
                  </a:lnTo>
                  <a:lnTo>
                    <a:pt x="319" y="5"/>
                  </a:lnTo>
                  <a:lnTo>
                    <a:pt x="334" y="0"/>
                  </a:lnTo>
                  <a:lnTo>
                    <a:pt x="336" y="1"/>
                  </a:lnTo>
                  <a:lnTo>
                    <a:pt x="339" y="19"/>
                  </a:lnTo>
                  <a:lnTo>
                    <a:pt x="338" y="24"/>
                  </a:lnTo>
                  <a:lnTo>
                    <a:pt x="341" y="36"/>
                  </a:lnTo>
                  <a:lnTo>
                    <a:pt x="344" y="47"/>
                  </a:lnTo>
                  <a:lnTo>
                    <a:pt x="344" y="51"/>
                  </a:lnTo>
                  <a:lnTo>
                    <a:pt x="341" y="58"/>
                  </a:lnTo>
                  <a:lnTo>
                    <a:pt x="338" y="64"/>
                  </a:lnTo>
                  <a:lnTo>
                    <a:pt x="338" y="67"/>
                  </a:lnTo>
                  <a:lnTo>
                    <a:pt x="344" y="71"/>
                  </a:lnTo>
                  <a:lnTo>
                    <a:pt x="355" y="75"/>
                  </a:lnTo>
                  <a:lnTo>
                    <a:pt x="367" y="76"/>
                  </a:lnTo>
                  <a:lnTo>
                    <a:pt x="373" y="70"/>
                  </a:lnTo>
                  <a:lnTo>
                    <a:pt x="380" y="65"/>
                  </a:lnTo>
                  <a:lnTo>
                    <a:pt x="386" y="61"/>
                  </a:lnTo>
                  <a:lnTo>
                    <a:pt x="386" y="54"/>
                  </a:lnTo>
                  <a:lnTo>
                    <a:pt x="394" y="48"/>
                  </a:lnTo>
                  <a:lnTo>
                    <a:pt x="416" y="42"/>
                  </a:lnTo>
                  <a:lnTo>
                    <a:pt x="435" y="41"/>
                  </a:lnTo>
                  <a:lnTo>
                    <a:pt x="440" y="43"/>
                  </a:lnTo>
                </a:path>
              </a:pathLst>
            </a:custGeom>
            <a:solidFill>
              <a:schemeClr val="accent4">
                <a:lumMod val="50000"/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48B68C3D-CBDF-EA59-73CD-4F4A729817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0034" y="6697578"/>
              <a:ext cx="957349" cy="1432164"/>
            </a:xfrm>
            <a:custGeom>
              <a:avLst/>
              <a:gdLst>
                <a:gd name="T0" fmla="*/ 948 w 1095"/>
                <a:gd name="T1" fmla="*/ 867 h 1636"/>
                <a:gd name="T2" fmla="*/ 891 w 1095"/>
                <a:gd name="T3" fmla="*/ 974 h 1636"/>
                <a:gd name="T4" fmla="*/ 845 w 1095"/>
                <a:gd name="T5" fmla="*/ 1007 h 1636"/>
                <a:gd name="T6" fmla="*/ 868 w 1095"/>
                <a:gd name="T7" fmla="*/ 1036 h 1636"/>
                <a:gd name="T8" fmla="*/ 862 w 1095"/>
                <a:gd name="T9" fmla="*/ 1122 h 1636"/>
                <a:gd name="T10" fmla="*/ 886 w 1095"/>
                <a:gd name="T11" fmla="*/ 1218 h 1636"/>
                <a:gd name="T12" fmla="*/ 944 w 1095"/>
                <a:gd name="T13" fmla="*/ 1295 h 1636"/>
                <a:gd name="T14" fmla="*/ 943 w 1095"/>
                <a:gd name="T15" fmla="*/ 1329 h 1636"/>
                <a:gd name="T16" fmla="*/ 1035 w 1095"/>
                <a:gd name="T17" fmla="*/ 1429 h 1636"/>
                <a:gd name="T18" fmla="*/ 1076 w 1095"/>
                <a:gd name="T19" fmla="*/ 1460 h 1636"/>
                <a:gd name="T20" fmla="*/ 1082 w 1095"/>
                <a:gd name="T21" fmla="*/ 1504 h 1636"/>
                <a:gd name="T22" fmla="*/ 1084 w 1095"/>
                <a:gd name="T23" fmla="*/ 1565 h 1636"/>
                <a:gd name="T24" fmla="*/ 1085 w 1095"/>
                <a:gd name="T25" fmla="*/ 1630 h 1636"/>
                <a:gd name="T26" fmla="*/ 1010 w 1095"/>
                <a:gd name="T27" fmla="*/ 1596 h 1636"/>
                <a:gd name="T28" fmla="*/ 939 w 1095"/>
                <a:gd name="T29" fmla="*/ 1589 h 1636"/>
                <a:gd name="T30" fmla="*/ 891 w 1095"/>
                <a:gd name="T31" fmla="*/ 1578 h 1636"/>
                <a:gd name="T32" fmla="*/ 823 w 1095"/>
                <a:gd name="T33" fmla="*/ 1566 h 1636"/>
                <a:gd name="T34" fmla="*/ 670 w 1095"/>
                <a:gd name="T35" fmla="*/ 1553 h 1636"/>
                <a:gd name="T36" fmla="*/ 547 w 1095"/>
                <a:gd name="T37" fmla="*/ 1547 h 1636"/>
                <a:gd name="T38" fmla="*/ 404 w 1095"/>
                <a:gd name="T39" fmla="*/ 1552 h 1636"/>
                <a:gd name="T40" fmla="*/ 254 w 1095"/>
                <a:gd name="T41" fmla="*/ 1565 h 1636"/>
                <a:gd name="T42" fmla="*/ 181 w 1095"/>
                <a:gd name="T43" fmla="*/ 1546 h 1636"/>
                <a:gd name="T44" fmla="*/ 192 w 1095"/>
                <a:gd name="T45" fmla="*/ 1403 h 1636"/>
                <a:gd name="T46" fmla="*/ 151 w 1095"/>
                <a:gd name="T47" fmla="*/ 1331 h 1636"/>
                <a:gd name="T48" fmla="*/ 165 w 1095"/>
                <a:gd name="T49" fmla="*/ 1297 h 1636"/>
                <a:gd name="T50" fmla="*/ 138 w 1095"/>
                <a:gd name="T51" fmla="*/ 1305 h 1636"/>
                <a:gd name="T52" fmla="*/ 102 w 1095"/>
                <a:gd name="T53" fmla="*/ 1305 h 1636"/>
                <a:gd name="T54" fmla="*/ 53 w 1095"/>
                <a:gd name="T55" fmla="*/ 1243 h 1636"/>
                <a:gd name="T56" fmla="*/ 25 w 1095"/>
                <a:gd name="T57" fmla="*/ 1213 h 1636"/>
                <a:gd name="T58" fmla="*/ 0 w 1095"/>
                <a:gd name="T59" fmla="*/ 1218 h 1636"/>
                <a:gd name="T60" fmla="*/ 38 w 1095"/>
                <a:gd name="T61" fmla="*/ 1134 h 1636"/>
                <a:gd name="T62" fmla="*/ 101 w 1095"/>
                <a:gd name="T63" fmla="*/ 993 h 1636"/>
                <a:gd name="T64" fmla="*/ 170 w 1095"/>
                <a:gd name="T65" fmla="*/ 926 h 1636"/>
                <a:gd name="T66" fmla="*/ 234 w 1095"/>
                <a:gd name="T67" fmla="*/ 883 h 1636"/>
                <a:gd name="T68" fmla="*/ 284 w 1095"/>
                <a:gd name="T69" fmla="*/ 886 h 1636"/>
                <a:gd name="T70" fmla="*/ 346 w 1095"/>
                <a:gd name="T71" fmla="*/ 909 h 1636"/>
                <a:gd name="T72" fmla="*/ 386 w 1095"/>
                <a:gd name="T73" fmla="*/ 955 h 1636"/>
                <a:gd name="T74" fmla="*/ 433 w 1095"/>
                <a:gd name="T75" fmla="*/ 897 h 1636"/>
                <a:gd name="T76" fmla="*/ 468 w 1095"/>
                <a:gd name="T77" fmla="*/ 848 h 1636"/>
                <a:gd name="T78" fmla="*/ 500 w 1095"/>
                <a:gd name="T79" fmla="*/ 772 h 1636"/>
                <a:gd name="T80" fmla="*/ 579 w 1095"/>
                <a:gd name="T81" fmla="*/ 643 h 1636"/>
                <a:gd name="T82" fmla="*/ 618 w 1095"/>
                <a:gd name="T83" fmla="*/ 565 h 1636"/>
                <a:gd name="T84" fmla="*/ 670 w 1095"/>
                <a:gd name="T85" fmla="*/ 497 h 1636"/>
                <a:gd name="T86" fmla="*/ 707 w 1095"/>
                <a:gd name="T87" fmla="*/ 390 h 1636"/>
                <a:gd name="T88" fmla="*/ 802 w 1095"/>
                <a:gd name="T89" fmla="*/ 265 h 1636"/>
                <a:gd name="T90" fmla="*/ 865 w 1095"/>
                <a:gd name="T91" fmla="*/ 215 h 1636"/>
                <a:gd name="T92" fmla="*/ 866 w 1095"/>
                <a:gd name="T93" fmla="*/ 127 h 1636"/>
                <a:gd name="T94" fmla="*/ 808 w 1095"/>
                <a:gd name="T95" fmla="*/ 92 h 1636"/>
                <a:gd name="T96" fmla="*/ 847 w 1095"/>
                <a:gd name="T97" fmla="*/ 8 h 1636"/>
                <a:gd name="T98" fmla="*/ 907 w 1095"/>
                <a:gd name="T99" fmla="*/ 118 h 1636"/>
                <a:gd name="T100" fmla="*/ 936 w 1095"/>
                <a:gd name="T101" fmla="*/ 208 h 1636"/>
                <a:gd name="T102" fmla="*/ 943 w 1095"/>
                <a:gd name="T103" fmla="*/ 352 h 1636"/>
                <a:gd name="T104" fmla="*/ 1002 w 1095"/>
                <a:gd name="T105" fmla="*/ 451 h 1636"/>
                <a:gd name="T106" fmla="*/ 868 w 1095"/>
                <a:gd name="T107" fmla="*/ 452 h 1636"/>
                <a:gd name="T108" fmla="*/ 782 w 1095"/>
                <a:gd name="T109" fmla="*/ 505 h 1636"/>
                <a:gd name="T110" fmla="*/ 887 w 1095"/>
                <a:gd name="T111" fmla="*/ 609 h 1636"/>
                <a:gd name="T112" fmla="*/ 961 w 1095"/>
                <a:gd name="T113" fmla="*/ 687 h 1636"/>
                <a:gd name="T114" fmla="*/ 1003 w 1095"/>
                <a:gd name="T115" fmla="*/ 781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95" h="1636">
                  <a:moveTo>
                    <a:pt x="994" y="802"/>
                  </a:moveTo>
                  <a:lnTo>
                    <a:pt x="979" y="825"/>
                  </a:lnTo>
                  <a:lnTo>
                    <a:pt x="960" y="838"/>
                  </a:lnTo>
                  <a:lnTo>
                    <a:pt x="954" y="847"/>
                  </a:lnTo>
                  <a:lnTo>
                    <a:pt x="951" y="857"/>
                  </a:lnTo>
                  <a:lnTo>
                    <a:pt x="948" y="867"/>
                  </a:lnTo>
                  <a:lnTo>
                    <a:pt x="937" y="890"/>
                  </a:lnTo>
                  <a:lnTo>
                    <a:pt x="929" y="907"/>
                  </a:lnTo>
                  <a:lnTo>
                    <a:pt x="922" y="913"/>
                  </a:lnTo>
                  <a:lnTo>
                    <a:pt x="905" y="940"/>
                  </a:lnTo>
                  <a:lnTo>
                    <a:pt x="893" y="967"/>
                  </a:lnTo>
                  <a:lnTo>
                    <a:pt x="891" y="974"/>
                  </a:lnTo>
                  <a:lnTo>
                    <a:pt x="888" y="979"/>
                  </a:lnTo>
                  <a:lnTo>
                    <a:pt x="882" y="984"/>
                  </a:lnTo>
                  <a:lnTo>
                    <a:pt x="861" y="992"/>
                  </a:lnTo>
                  <a:lnTo>
                    <a:pt x="855" y="996"/>
                  </a:lnTo>
                  <a:lnTo>
                    <a:pt x="849" y="1001"/>
                  </a:lnTo>
                  <a:lnTo>
                    <a:pt x="845" y="1007"/>
                  </a:lnTo>
                  <a:lnTo>
                    <a:pt x="843" y="1014"/>
                  </a:lnTo>
                  <a:lnTo>
                    <a:pt x="848" y="1024"/>
                  </a:lnTo>
                  <a:lnTo>
                    <a:pt x="854" y="1031"/>
                  </a:lnTo>
                  <a:lnTo>
                    <a:pt x="860" y="1031"/>
                  </a:lnTo>
                  <a:lnTo>
                    <a:pt x="864" y="1031"/>
                  </a:lnTo>
                  <a:lnTo>
                    <a:pt x="868" y="1036"/>
                  </a:lnTo>
                  <a:lnTo>
                    <a:pt x="870" y="1038"/>
                  </a:lnTo>
                  <a:lnTo>
                    <a:pt x="870" y="1091"/>
                  </a:lnTo>
                  <a:lnTo>
                    <a:pt x="865" y="1099"/>
                  </a:lnTo>
                  <a:lnTo>
                    <a:pt x="865" y="1103"/>
                  </a:lnTo>
                  <a:lnTo>
                    <a:pt x="863" y="1112"/>
                  </a:lnTo>
                  <a:lnTo>
                    <a:pt x="862" y="1122"/>
                  </a:lnTo>
                  <a:lnTo>
                    <a:pt x="864" y="1126"/>
                  </a:lnTo>
                  <a:lnTo>
                    <a:pt x="868" y="1130"/>
                  </a:lnTo>
                  <a:lnTo>
                    <a:pt x="874" y="1137"/>
                  </a:lnTo>
                  <a:lnTo>
                    <a:pt x="876" y="1153"/>
                  </a:lnTo>
                  <a:lnTo>
                    <a:pt x="883" y="1210"/>
                  </a:lnTo>
                  <a:lnTo>
                    <a:pt x="886" y="1218"/>
                  </a:lnTo>
                  <a:lnTo>
                    <a:pt x="892" y="1225"/>
                  </a:lnTo>
                  <a:lnTo>
                    <a:pt x="909" y="1237"/>
                  </a:lnTo>
                  <a:lnTo>
                    <a:pt x="928" y="1253"/>
                  </a:lnTo>
                  <a:lnTo>
                    <a:pt x="934" y="1264"/>
                  </a:lnTo>
                  <a:lnTo>
                    <a:pt x="937" y="1281"/>
                  </a:lnTo>
                  <a:lnTo>
                    <a:pt x="944" y="1295"/>
                  </a:lnTo>
                  <a:lnTo>
                    <a:pt x="944" y="1299"/>
                  </a:lnTo>
                  <a:lnTo>
                    <a:pt x="942" y="1302"/>
                  </a:lnTo>
                  <a:lnTo>
                    <a:pt x="935" y="1302"/>
                  </a:lnTo>
                  <a:lnTo>
                    <a:pt x="929" y="1302"/>
                  </a:lnTo>
                  <a:lnTo>
                    <a:pt x="934" y="1312"/>
                  </a:lnTo>
                  <a:lnTo>
                    <a:pt x="943" y="1329"/>
                  </a:lnTo>
                  <a:lnTo>
                    <a:pt x="959" y="1347"/>
                  </a:lnTo>
                  <a:lnTo>
                    <a:pt x="976" y="1367"/>
                  </a:lnTo>
                  <a:lnTo>
                    <a:pt x="990" y="1382"/>
                  </a:lnTo>
                  <a:lnTo>
                    <a:pt x="1008" y="1400"/>
                  </a:lnTo>
                  <a:lnTo>
                    <a:pt x="1021" y="1415"/>
                  </a:lnTo>
                  <a:lnTo>
                    <a:pt x="1035" y="1429"/>
                  </a:lnTo>
                  <a:lnTo>
                    <a:pt x="1046" y="1432"/>
                  </a:lnTo>
                  <a:lnTo>
                    <a:pt x="1054" y="1434"/>
                  </a:lnTo>
                  <a:lnTo>
                    <a:pt x="1057" y="1436"/>
                  </a:lnTo>
                  <a:lnTo>
                    <a:pt x="1062" y="1443"/>
                  </a:lnTo>
                  <a:lnTo>
                    <a:pt x="1069" y="1450"/>
                  </a:lnTo>
                  <a:lnTo>
                    <a:pt x="1076" y="1460"/>
                  </a:lnTo>
                  <a:lnTo>
                    <a:pt x="1080" y="1469"/>
                  </a:lnTo>
                  <a:lnTo>
                    <a:pt x="1076" y="1479"/>
                  </a:lnTo>
                  <a:lnTo>
                    <a:pt x="1079" y="1493"/>
                  </a:lnTo>
                  <a:lnTo>
                    <a:pt x="1080" y="1494"/>
                  </a:lnTo>
                  <a:lnTo>
                    <a:pt x="1083" y="1499"/>
                  </a:lnTo>
                  <a:lnTo>
                    <a:pt x="1082" y="1504"/>
                  </a:lnTo>
                  <a:lnTo>
                    <a:pt x="1083" y="1522"/>
                  </a:lnTo>
                  <a:lnTo>
                    <a:pt x="1087" y="1537"/>
                  </a:lnTo>
                  <a:lnTo>
                    <a:pt x="1094" y="1550"/>
                  </a:lnTo>
                  <a:lnTo>
                    <a:pt x="1094" y="1552"/>
                  </a:lnTo>
                  <a:lnTo>
                    <a:pt x="1093" y="1560"/>
                  </a:lnTo>
                  <a:lnTo>
                    <a:pt x="1084" y="1565"/>
                  </a:lnTo>
                  <a:lnTo>
                    <a:pt x="1079" y="1574"/>
                  </a:lnTo>
                  <a:lnTo>
                    <a:pt x="1077" y="1586"/>
                  </a:lnTo>
                  <a:lnTo>
                    <a:pt x="1080" y="1601"/>
                  </a:lnTo>
                  <a:lnTo>
                    <a:pt x="1087" y="1618"/>
                  </a:lnTo>
                  <a:lnTo>
                    <a:pt x="1087" y="1628"/>
                  </a:lnTo>
                  <a:lnTo>
                    <a:pt x="1085" y="1630"/>
                  </a:lnTo>
                  <a:lnTo>
                    <a:pt x="1081" y="1633"/>
                  </a:lnTo>
                  <a:lnTo>
                    <a:pt x="1076" y="1635"/>
                  </a:lnTo>
                  <a:lnTo>
                    <a:pt x="1064" y="1623"/>
                  </a:lnTo>
                  <a:lnTo>
                    <a:pt x="1051" y="1616"/>
                  </a:lnTo>
                  <a:lnTo>
                    <a:pt x="1031" y="1601"/>
                  </a:lnTo>
                  <a:lnTo>
                    <a:pt x="1010" y="1596"/>
                  </a:lnTo>
                  <a:lnTo>
                    <a:pt x="984" y="1596"/>
                  </a:lnTo>
                  <a:lnTo>
                    <a:pt x="973" y="1597"/>
                  </a:lnTo>
                  <a:lnTo>
                    <a:pt x="965" y="1592"/>
                  </a:lnTo>
                  <a:lnTo>
                    <a:pt x="954" y="1586"/>
                  </a:lnTo>
                  <a:lnTo>
                    <a:pt x="948" y="1584"/>
                  </a:lnTo>
                  <a:lnTo>
                    <a:pt x="939" y="1589"/>
                  </a:lnTo>
                  <a:lnTo>
                    <a:pt x="933" y="1589"/>
                  </a:lnTo>
                  <a:lnTo>
                    <a:pt x="926" y="1587"/>
                  </a:lnTo>
                  <a:lnTo>
                    <a:pt x="911" y="1588"/>
                  </a:lnTo>
                  <a:lnTo>
                    <a:pt x="909" y="1579"/>
                  </a:lnTo>
                  <a:lnTo>
                    <a:pt x="907" y="1577"/>
                  </a:lnTo>
                  <a:lnTo>
                    <a:pt x="891" y="1578"/>
                  </a:lnTo>
                  <a:lnTo>
                    <a:pt x="886" y="1572"/>
                  </a:lnTo>
                  <a:lnTo>
                    <a:pt x="884" y="1572"/>
                  </a:lnTo>
                  <a:lnTo>
                    <a:pt x="877" y="1570"/>
                  </a:lnTo>
                  <a:lnTo>
                    <a:pt x="864" y="1561"/>
                  </a:lnTo>
                  <a:lnTo>
                    <a:pt x="851" y="1567"/>
                  </a:lnTo>
                  <a:lnTo>
                    <a:pt x="823" y="1566"/>
                  </a:lnTo>
                  <a:lnTo>
                    <a:pt x="787" y="1567"/>
                  </a:lnTo>
                  <a:lnTo>
                    <a:pt x="749" y="1567"/>
                  </a:lnTo>
                  <a:lnTo>
                    <a:pt x="715" y="1567"/>
                  </a:lnTo>
                  <a:lnTo>
                    <a:pt x="681" y="1566"/>
                  </a:lnTo>
                  <a:lnTo>
                    <a:pt x="677" y="1557"/>
                  </a:lnTo>
                  <a:lnTo>
                    <a:pt x="670" y="1553"/>
                  </a:lnTo>
                  <a:lnTo>
                    <a:pt x="658" y="1552"/>
                  </a:lnTo>
                  <a:lnTo>
                    <a:pt x="620" y="1554"/>
                  </a:lnTo>
                  <a:lnTo>
                    <a:pt x="591" y="1553"/>
                  </a:lnTo>
                  <a:lnTo>
                    <a:pt x="582" y="1551"/>
                  </a:lnTo>
                  <a:lnTo>
                    <a:pt x="572" y="1549"/>
                  </a:lnTo>
                  <a:lnTo>
                    <a:pt x="547" y="1547"/>
                  </a:lnTo>
                  <a:lnTo>
                    <a:pt x="518" y="1549"/>
                  </a:lnTo>
                  <a:lnTo>
                    <a:pt x="511" y="1549"/>
                  </a:lnTo>
                  <a:lnTo>
                    <a:pt x="487" y="1549"/>
                  </a:lnTo>
                  <a:lnTo>
                    <a:pt x="433" y="1546"/>
                  </a:lnTo>
                  <a:lnTo>
                    <a:pt x="403" y="1547"/>
                  </a:lnTo>
                  <a:lnTo>
                    <a:pt x="404" y="1552"/>
                  </a:lnTo>
                  <a:lnTo>
                    <a:pt x="401" y="1556"/>
                  </a:lnTo>
                  <a:lnTo>
                    <a:pt x="400" y="1565"/>
                  </a:lnTo>
                  <a:lnTo>
                    <a:pt x="366" y="1565"/>
                  </a:lnTo>
                  <a:lnTo>
                    <a:pt x="323" y="1565"/>
                  </a:lnTo>
                  <a:lnTo>
                    <a:pt x="282" y="1565"/>
                  </a:lnTo>
                  <a:lnTo>
                    <a:pt x="254" y="1565"/>
                  </a:lnTo>
                  <a:lnTo>
                    <a:pt x="207" y="1565"/>
                  </a:lnTo>
                  <a:lnTo>
                    <a:pt x="191" y="1559"/>
                  </a:lnTo>
                  <a:lnTo>
                    <a:pt x="186" y="1555"/>
                  </a:lnTo>
                  <a:lnTo>
                    <a:pt x="185" y="1550"/>
                  </a:lnTo>
                  <a:lnTo>
                    <a:pt x="185" y="1547"/>
                  </a:lnTo>
                  <a:lnTo>
                    <a:pt x="181" y="1546"/>
                  </a:lnTo>
                  <a:lnTo>
                    <a:pt x="184" y="1512"/>
                  </a:lnTo>
                  <a:lnTo>
                    <a:pt x="190" y="1485"/>
                  </a:lnTo>
                  <a:lnTo>
                    <a:pt x="193" y="1459"/>
                  </a:lnTo>
                  <a:lnTo>
                    <a:pt x="203" y="1436"/>
                  </a:lnTo>
                  <a:lnTo>
                    <a:pt x="197" y="1413"/>
                  </a:lnTo>
                  <a:lnTo>
                    <a:pt x="192" y="1403"/>
                  </a:lnTo>
                  <a:lnTo>
                    <a:pt x="162" y="1370"/>
                  </a:lnTo>
                  <a:lnTo>
                    <a:pt x="176" y="1358"/>
                  </a:lnTo>
                  <a:lnTo>
                    <a:pt x="158" y="1360"/>
                  </a:lnTo>
                  <a:lnTo>
                    <a:pt x="155" y="1348"/>
                  </a:lnTo>
                  <a:lnTo>
                    <a:pt x="146" y="1334"/>
                  </a:lnTo>
                  <a:lnTo>
                    <a:pt x="151" y="1331"/>
                  </a:lnTo>
                  <a:lnTo>
                    <a:pt x="157" y="1323"/>
                  </a:lnTo>
                  <a:lnTo>
                    <a:pt x="172" y="1326"/>
                  </a:lnTo>
                  <a:lnTo>
                    <a:pt x="172" y="1321"/>
                  </a:lnTo>
                  <a:lnTo>
                    <a:pt x="158" y="1309"/>
                  </a:lnTo>
                  <a:lnTo>
                    <a:pt x="160" y="1303"/>
                  </a:lnTo>
                  <a:lnTo>
                    <a:pt x="165" y="1297"/>
                  </a:lnTo>
                  <a:lnTo>
                    <a:pt x="162" y="1294"/>
                  </a:lnTo>
                  <a:lnTo>
                    <a:pt x="153" y="1300"/>
                  </a:lnTo>
                  <a:lnTo>
                    <a:pt x="145" y="1300"/>
                  </a:lnTo>
                  <a:lnTo>
                    <a:pt x="140" y="1296"/>
                  </a:lnTo>
                  <a:lnTo>
                    <a:pt x="136" y="1295"/>
                  </a:lnTo>
                  <a:lnTo>
                    <a:pt x="138" y="1305"/>
                  </a:lnTo>
                  <a:lnTo>
                    <a:pt x="133" y="1313"/>
                  </a:lnTo>
                  <a:lnTo>
                    <a:pt x="128" y="1315"/>
                  </a:lnTo>
                  <a:lnTo>
                    <a:pt x="118" y="1315"/>
                  </a:lnTo>
                  <a:lnTo>
                    <a:pt x="111" y="1313"/>
                  </a:lnTo>
                  <a:lnTo>
                    <a:pt x="109" y="1308"/>
                  </a:lnTo>
                  <a:lnTo>
                    <a:pt x="102" y="1305"/>
                  </a:lnTo>
                  <a:lnTo>
                    <a:pt x="84" y="1299"/>
                  </a:lnTo>
                  <a:lnTo>
                    <a:pt x="67" y="1292"/>
                  </a:lnTo>
                  <a:lnTo>
                    <a:pt x="63" y="1272"/>
                  </a:lnTo>
                  <a:lnTo>
                    <a:pt x="57" y="1263"/>
                  </a:lnTo>
                  <a:lnTo>
                    <a:pt x="55" y="1253"/>
                  </a:lnTo>
                  <a:lnTo>
                    <a:pt x="53" y="1243"/>
                  </a:lnTo>
                  <a:lnTo>
                    <a:pt x="56" y="1225"/>
                  </a:lnTo>
                  <a:lnTo>
                    <a:pt x="51" y="1223"/>
                  </a:lnTo>
                  <a:lnTo>
                    <a:pt x="46" y="1222"/>
                  </a:lnTo>
                  <a:lnTo>
                    <a:pt x="39" y="1223"/>
                  </a:lnTo>
                  <a:lnTo>
                    <a:pt x="33" y="1222"/>
                  </a:lnTo>
                  <a:lnTo>
                    <a:pt x="25" y="1213"/>
                  </a:lnTo>
                  <a:lnTo>
                    <a:pt x="18" y="1209"/>
                  </a:lnTo>
                  <a:lnTo>
                    <a:pt x="23" y="1227"/>
                  </a:lnTo>
                  <a:lnTo>
                    <a:pt x="17" y="1231"/>
                  </a:lnTo>
                  <a:lnTo>
                    <a:pt x="6" y="1230"/>
                  </a:lnTo>
                  <a:lnTo>
                    <a:pt x="1" y="1223"/>
                  </a:lnTo>
                  <a:lnTo>
                    <a:pt x="0" y="1218"/>
                  </a:lnTo>
                  <a:lnTo>
                    <a:pt x="5" y="1198"/>
                  </a:lnTo>
                  <a:lnTo>
                    <a:pt x="3" y="1197"/>
                  </a:lnTo>
                  <a:lnTo>
                    <a:pt x="8" y="1186"/>
                  </a:lnTo>
                  <a:lnTo>
                    <a:pt x="16" y="1172"/>
                  </a:lnTo>
                  <a:lnTo>
                    <a:pt x="26" y="1155"/>
                  </a:lnTo>
                  <a:lnTo>
                    <a:pt x="38" y="1134"/>
                  </a:lnTo>
                  <a:lnTo>
                    <a:pt x="47" y="1096"/>
                  </a:lnTo>
                  <a:lnTo>
                    <a:pt x="52" y="1073"/>
                  </a:lnTo>
                  <a:lnTo>
                    <a:pt x="57" y="1051"/>
                  </a:lnTo>
                  <a:lnTo>
                    <a:pt x="66" y="1031"/>
                  </a:lnTo>
                  <a:lnTo>
                    <a:pt x="76" y="1019"/>
                  </a:lnTo>
                  <a:lnTo>
                    <a:pt x="101" y="993"/>
                  </a:lnTo>
                  <a:lnTo>
                    <a:pt x="120" y="974"/>
                  </a:lnTo>
                  <a:lnTo>
                    <a:pt x="130" y="966"/>
                  </a:lnTo>
                  <a:lnTo>
                    <a:pt x="137" y="959"/>
                  </a:lnTo>
                  <a:lnTo>
                    <a:pt x="149" y="952"/>
                  </a:lnTo>
                  <a:lnTo>
                    <a:pt x="161" y="944"/>
                  </a:lnTo>
                  <a:lnTo>
                    <a:pt x="170" y="926"/>
                  </a:lnTo>
                  <a:lnTo>
                    <a:pt x="178" y="911"/>
                  </a:lnTo>
                  <a:lnTo>
                    <a:pt x="184" y="907"/>
                  </a:lnTo>
                  <a:lnTo>
                    <a:pt x="192" y="904"/>
                  </a:lnTo>
                  <a:lnTo>
                    <a:pt x="215" y="888"/>
                  </a:lnTo>
                  <a:lnTo>
                    <a:pt x="230" y="877"/>
                  </a:lnTo>
                  <a:lnTo>
                    <a:pt x="234" y="883"/>
                  </a:lnTo>
                  <a:lnTo>
                    <a:pt x="236" y="889"/>
                  </a:lnTo>
                  <a:lnTo>
                    <a:pt x="239" y="892"/>
                  </a:lnTo>
                  <a:lnTo>
                    <a:pt x="251" y="894"/>
                  </a:lnTo>
                  <a:lnTo>
                    <a:pt x="269" y="894"/>
                  </a:lnTo>
                  <a:lnTo>
                    <a:pt x="278" y="892"/>
                  </a:lnTo>
                  <a:lnTo>
                    <a:pt x="284" y="886"/>
                  </a:lnTo>
                  <a:lnTo>
                    <a:pt x="289" y="871"/>
                  </a:lnTo>
                  <a:lnTo>
                    <a:pt x="292" y="868"/>
                  </a:lnTo>
                  <a:lnTo>
                    <a:pt x="296" y="867"/>
                  </a:lnTo>
                  <a:lnTo>
                    <a:pt x="315" y="878"/>
                  </a:lnTo>
                  <a:lnTo>
                    <a:pt x="331" y="893"/>
                  </a:lnTo>
                  <a:lnTo>
                    <a:pt x="346" y="909"/>
                  </a:lnTo>
                  <a:lnTo>
                    <a:pt x="354" y="914"/>
                  </a:lnTo>
                  <a:lnTo>
                    <a:pt x="357" y="919"/>
                  </a:lnTo>
                  <a:lnTo>
                    <a:pt x="364" y="947"/>
                  </a:lnTo>
                  <a:lnTo>
                    <a:pt x="368" y="954"/>
                  </a:lnTo>
                  <a:lnTo>
                    <a:pt x="375" y="957"/>
                  </a:lnTo>
                  <a:lnTo>
                    <a:pt x="386" y="955"/>
                  </a:lnTo>
                  <a:lnTo>
                    <a:pt x="399" y="950"/>
                  </a:lnTo>
                  <a:lnTo>
                    <a:pt x="410" y="943"/>
                  </a:lnTo>
                  <a:lnTo>
                    <a:pt x="421" y="934"/>
                  </a:lnTo>
                  <a:lnTo>
                    <a:pt x="428" y="926"/>
                  </a:lnTo>
                  <a:lnTo>
                    <a:pt x="431" y="920"/>
                  </a:lnTo>
                  <a:lnTo>
                    <a:pt x="433" y="897"/>
                  </a:lnTo>
                  <a:lnTo>
                    <a:pt x="436" y="892"/>
                  </a:lnTo>
                  <a:lnTo>
                    <a:pt x="447" y="884"/>
                  </a:lnTo>
                  <a:lnTo>
                    <a:pt x="465" y="869"/>
                  </a:lnTo>
                  <a:lnTo>
                    <a:pt x="476" y="860"/>
                  </a:lnTo>
                  <a:lnTo>
                    <a:pt x="475" y="857"/>
                  </a:lnTo>
                  <a:lnTo>
                    <a:pt x="468" y="848"/>
                  </a:lnTo>
                  <a:lnTo>
                    <a:pt x="463" y="837"/>
                  </a:lnTo>
                  <a:lnTo>
                    <a:pt x="468" y="827"/>
                  </a:lnTo>
                  <a:lnTo>
                    <a:pt x="475" y="819"/>
                  </a:lnTo>
                  <a:lnTo>
                    <a:pt x="498" y="792"/>
                  </a:lnTo>
                  <a:lnTo>
                    <a:pt x="498" y="783"/>
                  </a:lnTo>
                  <a:lnTo>
                    <a:pt x="500" y="772"/>
                  </a:lnTo>
                  <a:lnTo>
                    <a:pt x="518" y="742"/>
                  </a:lnTo>
                  <a:lnTo>
                    <a:pt x="529" y="701"/>
                  </a:lnTo>
                  <a:lnTo>
                    <a:pt x="529" y="693"/>
                  </a:lnTo>
                  <a:lnTo>
                    <a:pt x="540" y="673"/>
                  </a:lnTo>
                  <a:lnTo>
                    <a:pt x="553" y="648"/>
                  </a:lnTo>
                  <a:lnTo>
                    <a:pt x="579" y="643"/>
                  </a:lnTo>
                  <a:lnTo>
                    <a:pt x="589" y="638"/>
                  </a:lnTo>
                  <a:lnTo>
                    <a:pt x="600" y="626"/>
                  </a:lnTo>
                  <a:lnTo>
                    <a:pt x="607" y="616"/>
                  </a:lnTo>
                  <a:lnTo>
                    <a:pt x="611" y="606"/>
                  </a:lnTo>
                  <a:lnTo>
                    <a:pt x="613" y="587"/>
                  </a:lnTo>
                  <a:lnTo>
                    <a:pt x="618" y="565"/>
                  </a:lnTo>
                  <a:lnTo>
                    <a:pt x="621" y="546"/>
                  </a:lnTo>
                  <a:lnTo>
                    <a:pt x="629" y="529"/>
                  </a:lnTo>
                  <a:lnTo>
                    <a:pt x="641" y="519"/>
                  </a:lnTo>
                  <a:lnTo>
                    <a:pt x="664" y="512"/>
                  </a:lnTo>
                  <a:lnTo>
                    <a:pt x="667" y="508"/>
                  </a:lnTo>
                  <a:lnTo>
                    <a:pt x="670" y="497"/>
                  </a:lnTo>
                  <a:lnTo>
                    <a:pt x="673" y="472"/>
                  </a:lnTo>
                  <a:lnTo>
                    <a:pt x="674" y="458"/>
                  </a:lnTo>
                  <a:lnTo>
                    <a:pt x="674" y="451"/>
                  </a:lnTo>
                  <a:lnTo>
                    <a:pt x="677" y="441"/>
                  </a:lnTo>
                  <a:lnTo>
                    <a:pt x="698" y="420"/>
                  </a:lnTo>
                  <a:lnTo>
                    <a:pt x="707" y="390"/>
                  </a:lnTo>
                  <a:lnTo>
                    <a:pt x="715" y="358"/>
                  </a:lnTo>
                  <a:lnTo>
                    <a:pt x="739" y="320"/>
                  </a:lnTo>
                  <a:lnTo>
                    <a:pt x="766" y="281"/>
                  </a:lnTo>
                  <a:lnTo>
                    <a:pt x="779" y="270"/>
                  </a:lnTo>
                  <a:lnTo>
                    <a:pt x="790" y="266"/>
                  </a:lnTo>
                  <a:lnTo>
                    <a:pt x="802" y="265"/>
                  </a:lnTo>
                  <a:lnTo>
                    <a:pt x="811" y="262"/>
                  </a:lnTo>
                  <a:lnTo>
                    <a:pt x="840" y="243"/>
                  </a:lnTo>
                  <a:lnTo>
                    <a:pt x="853" y="236"/>
                  </a:lnTo>
                  <a:lnTo>
                    <a:pt x="861" y="230"/>
                  </a:lnTo>
                  <a:lnTo>
                    <a:pt x="864" y="224"/>
                  </a:lnTo>
                  <a:lnTo>
                    <a:pt x="865" y="215"/>
                  </a:lnTo>
                  <a:lnTo>
                    <a:pt x="862" y="195"/>
                  </a:lnTo>
                  <a:lnTo>
                    <a:pt x="868" y="180"/>
                  </a:lnTo>
                  <a:lnTo>
                    <a:pt x="870" y="159"/>
                  </a:lnTo>
                  <a:lnTo>
                    <a:pt x="871" y="141"/>
                  </a:lnTo>
                  <a:lnTo>
                    <a:pt x="870" y="135"/>
                  </a:lnTo>
                  <a:lnTo>
                    <a:pt x="866" y="127"/>
                  </a:lnTo>
                  <a:lnTo>
                    <a:pt x="865" y="125"/>
                  </a:lnTo>
                  <a:lnTo>
                    <a:pt x="856" y="113"/>
                  </a:lnTo>
                  <a:lnTo>
                    <a:pt x="841" y="107"/>
                  </a:lnTo>
                  <a:lnTo>
                    <a:pt x="821" y="105"/>
                  </a:lnTo>
                  <a:lnTo>
                    <a:pt x="810" y="102"/>
                  </a:lnTo>
                  <a:lnTo>
                    <a:pt x="808" y="92"/>
                  </a:lnTo>
                  <a:lnTo>
                    <a:pt x="808" y="87"/>
                  </a:lnTo>
                  <a:lnTo>
                    <a:pt x="806" y="81"/>
                  </a:lnTo>
                  <a:lnTo>
                    <a:pt x="805" y="68"/>
                  </a:lnTo>
                  <a:lnTo>
                    <a:pt x="791" y="0"/>
                  </a:lnTo>
                  <a:lnTo>
                    <a:pt x="817" y="0"/>
                  </a:lnTo>
                  <a:lnTo>
                    <a:pt x="847" y="8"/>
                  </a:lnTo>
                  <a:lnTo>
                    <a:pt x="855" y="14"/>
                  </a:lnTo>
                  <a:lnTo>
                    <a:pt x="860" y="38"/>
                  </a:lnTo>
                  <a:lnTo>
                    <a:pt x="871" y="51"/>
                  </a:lnTo>
                  <a:lnTo>
                    <a:pt x="890" y="61"/>
                  </a:lnTo>
                  <a:lnTo>
                    <a:pt x="903" y="84"/>
                  </a:lnTo>
                  <a:lnTo>
                    <a:pt x="907" y="118"/>
                  </a:lnTo>
                  <a:lnTo>
                    <a:pt x="919" y="138"/>
                  </a:lnTo>
                  <a:lnTo>
                    <a:pt x="921" y="141"/>
                  </a:lnTo>
                  <a:lnTo>
                    <a:pt x="934" y="171"/>
                  </a:lnTo>
                  <a:lnTo>
                    <a:pt x="936" y="180"/>
                  </a:lnTo>
                  <a:lnTo>
                    <a:pt x="937" y="196"/>
                  </a:lnTo>
                  <a:lnTo>
                    <a:pt x="936" y="208"/>
                  </a:lnTo>
                  <a:lnTo>
                    <a:pt x="942" y="223"/>
                  </a:lnTo>
                  <a:lnTo>
                    <a:pt x="933" y="247"/>
                  </a:lnTo>
                  <a:lnTo>
                    <a:pt x="930" y="263"/>
                  </a:lnTo>
                  <a:lnTo>
                    <a:pt x="929" y="285"/>
                  </a:lnTo>
                  <a:lnTo>
                    <a:pt x="935" y="322"/>
                  </a:lnTo>
                  <a:lnTo>
                    <a:pt x="943" y="352"/>
                  </a:lnTo>
                  <a:lnTo>
                    <a:pt x="954" y="375"/>
                  </a:lnTo>
                  <a:lnTo>
                    <a:pt x="964" y="394"/>
                  </a:lnTo>
                  <a:lnTo>
                    <a:pt x="981" y="415"/>
                  </a:lnTo>
                  <a:lnTo>
                    <a:pt x="1001" y="433"/>
                  </a:lnTo>
                  <a:lnTo>
                    <a:pt x="1018" y="444"/>
                  </a:lnTo>
                  <a:lnTo>
                    <a:pt x="1002" y="451"/>
                  </a:lnTo>
                  <a:lnTo>
                    <a:pt x="970" y="452"/>
                  </a:lnTo>
                  <a:lnTo>
                    <a:pt x="952" y="448"/>
                  </a:lnTo>
                  <a:lnTo>
                    <a:pt x="943" y="448"/>
                  </a:lnTo>
                  <a:lnTo>
                    <a:pt x="935" y="450"/>
                  </a:lnTo>
                  <a:lnTo>
                    <a:pt x="901" y="454"/>
                  </a:lnTo>
                  <a:lnTo>
                    <a:pt x="868" y="452"/>
                  </a:lnTo>
                  <a:lnTo>
                    <a:pt x="836" y="448"/>
                  </a:lnTo>
                  <a:lnTo>
                    <a:pt x="816" y="448"/>
                  </a:lnTo>
                  <a:lnTo>
                    <a:pt x="801" y="460"/>
                  </a:lnTo>
                  <a:lnTo>
                    <a:pt x="790" y="476"/>
                  </a:lnTo>
                  <a:lnTo>
                    <a:pt x="779" y="490"/>
                  </a:lnTo>
                  <a:lnTo>
                    <a:pt x="782" y="505"/>
                  </a:lnTo>
                  <a:lnTo>
                    <a:pt x="791" y="513"/>
                  </a:lnTo>
                  <a:lnTo>
                    <a:pt x="808" y="531"/>
                  </a:lnTo>
                  <a:lnTo>
                    <a:pt x="822" y="549"/>
                  </a:lnTo>
                  <a:lnTo>
                    <a:pt x="829" y="560"/>
                  </a:lnTo>
                  <a:lnTo>
                    <a:pt x="858" y="586"/>
                  </a:lnTo>
                  <a:lnTo>
                    <a:pt x="887" y="609"/>
                  </a:lnTo>
                  <a:lnTo>
                    <a:pt x="892" y="613"/>
                  </a:lnTo>
                  <a:lnTo>
                    <a:pt x="900" y="617"/>
                  </a:lnTo>
                  <a:lnTo>
                    <a:pt x="905" y="618"/>
                  </a:lnTo>
                  <a:lnTo>
                    <a:pt x="920" y="631"/>
                  </a:lnTo>
                  <a:lnTo>
                    <a:pt x="942" y="653"/>
                  </a:lnTo>
                  <a:lnTo>
                    <a:pt x="961" y="687"/>
                  </a:lnTo>
                  <a:lnTo>
                    <a:pt x="974" y="721"/>
                  </a:lnTo>
                  <a:lnTo>
                    <a:pt x="988" y="755"/>
                  </a:lnTo>
                  <a:lnTo>
                    <a:pt x="994" y="760"/>
                  </a:lnTo>
                  <a:lnTo>
                    <a:pt x="1003" y="763"/>
                  </a:lnTo>
                  <a:lnTo>
                    <a:pt x="1004" y="770"/>
                  </a:lnTo>
                  <a:lnTo>
                    <a:pt x="1003" y="781"/>
                  </a:lnTo>
                  <a:lnTo>
                    <a:pt x="1001" y="790"/>
                  </a:lnTo>
                  <a:lnTo>
                    <a:pt x="994" y="802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73A60BA8-FBD8-B491-F74B-3266251A38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7551" y="6747763"/>
              <a:ext cx="208455" cy="223896"/>
            </a:xfrm>
            <a:custGeom>
              <a:avLst/>
              <a:gdLst>
                <a:gd name="T0" fmla="*/ 212 w 237"/>
                <a:gd name="T1" fmla="*/ 174 h 256"/>
                <a:gd name="T2" fmla="*/ 200 w 237"/>
                <a:gd name="T3" fmla="*/ 194 h 256"/>
                <a:gd name="T4" fmla="*/ 184 w 237"/>
                <a:gd name="T5" fmla="*/ 219 h 256"/>
                <a:gd name="T6" fmla="*/ 166 w 237"/>
                <a:gd name="T7" fmla="*/ 247 h 256"/>
                <a:gd name="T8" fmla="*/ 155 w 237"/>
                <a:gd name="T9" fmla="*/ 247 h 256"/>
                <a:gd name="T10" fmla="*/ 146 w 237"/>
                <a:gd name="T11" fmla="*/ 246 h 256"/>
                <a:gd name="T12" fmla="*/ 140 w 237"/>
                <a:gd name="T13" fmla="*/ 241 h 256"/>
                <a:gd name="T14" fmla="*/ 128 w 237"/>
                <a:gd name="T15" fmla="*/ 236 h 256"/>
                <a:gd name="T16" fmla="*/ 114 w 237"/>
                <a:gd name="T17" fmla="*/ 235 h 256"/>
                <a:gd name="T18" fmla="*/ 101 w 237"/>
                <a:gd name="T19" fmla="*/ 241 h 256"/>
                <a:gd name="T20" fmla="*/ 78 w 237"/>
                <a:gd name="T21" fmla="*/ 246 h 256"/>
                <a:gd name="T22" fmla="*/ 58 w 237"/>
                <a:gd name="T23" fmla="*/ 248 h 256"/>
                <a:gd name="T24" fmla="*/ 42 w 237"/>
                <a:gd name="T25" fmla="*/ 252 h 256"/>
                <a:gd name="T26" fmla="*/ 28 w 237"/>
                <a:gd name="T27" fmla="*/ 255 h 256"/>
                <a:gd name="T28" fmla="*/ 16 w 237"/>
                <a:gd name="T29" fmla="*/ 253 h 256"/>
                <a:gd name="T30" fmla="*/ 5 w 237"/>
                <a:gd name="T31" fmla="*/ 250 h 256"/>
                <a:gd name="T32" fmla="*/ 3 w 237"/>
                <a:gd name="T33" fmla="*/ 220 h 256"/>
                <a:gd name="T34" fmla="*/ 0 w 237"/>
                <a:gd name="T35" fmla="*/ 187 h 256"/>
                <a:gd name="T36" fmla="*/ 0 w 237"/>
                <a:gd name="T37" fmla="*/ 162 h 256"/>
                <a:gd name="T38" fmla="*/ 5 w 237"/>
                <a:gd name="T39" fmla="*/ 147 h 256"/>
                <a:gd name="T40" fmla="*/ 7 w 237"/>
                <a:gd name="T41" fmla="*/ 142 h 256"/>
                <a:gd name="T42" fmla="*/ 27 w 237"/>
                <a:gd name="T43" fmla="*/ 124 h 256"/>
                <a:gd name="T44" fmla="*/ 34 w 237"/>
                <a:gd name="T45" fmla="*/ 116 h 256"/>
                <a:gd name="T46" fmla="*/ 56 w 237"/>
                <a:gd name="T47" fmla="*/ 84 h 256"/>
                <a:gd name="T48" fmla="*/ 74 w 237"/>
                <a:gd name="T49" fmla="*/ 56 h 256"/>
                <a:gd name="T50" fmla="*/ 88 w 237"/>
                <a:gd name="T51" fmla="*/ 35 h 256"/>
                <a:gd name="T52" fmla="*/ 93 w 237"/>
                <a:gd name="T53" fmla="*/ 31 h 256"/>
                <a:gd name="T54" fmla="*/ 99 w 237"/>
                <a:gd name="T55" fmla="*/ 27 h 256"/>
                <a:gd name="T56" fmla="*/ 102 w 237"/>
                <a:gd name="T57" fmla="*/ 28 h 256"/>
                <a:gd name="T58" fmla="*/ 130 w 237"/>
                <a:gd name="T59" fmla="*/ 48 h 256"/>
                <a:gd name="T60" fmla="*/ 134 w 237"/>
                <a:gd name="T61" fmla="*/ 48 h 256"/>
                <a:gd name="T62" fmla="*/ 144 w 237"/>
                <a:gd name="T63" fmla="*/ 41 h 256"/>
                <a:gd name="T64" fmla="*/ 152 w 237"/>
                <a:gd name="T65" fmla="*/ 20 h 256"/>
                <a:gd name="T66" fmla="*/ 158 w 237"/>
                <a:gd name="T67" fmla="*/ 13 h 256"/>
                <a:gd name="T68" fmla="*/ 161 w 237"/>
                <a:gd name="T69" fmla="*/ 13 h 256"/>
                <a:gd name="T70" fmla="*/ 178 w 237"/>
                <a:gd name="T71" fmla="*/ 6 h 256"/>
                <a:gd name="T72" fmla="*/ 194 w 237"/>
                <a:gd name="T73" fmla="*/ 0 h 256"/>
                <a:gd name="T74" fmla="*/ 195 w 237"/>
                <a:gd name="T75" fmla="*/ 7 h 256"/>
                <a:gd name="T76" fmla="*/ 220 w 237"/>
                <a:gd name="T77" fmla="*/ 36 h 256"/>
                <a:gd name="T78" fmla="*/ 228 w 237"/>
                <a:gd name="T79" fmla="*/ 50 h 256"/>
                <a:gd name="T80" fmla="*/ 236 w 237"/>
                <a:gd name="T81" fmla="*/ 75 h 256"/>
                <a:gd name="T82" fmla="*/ 231 w 237"/>
                <a:gd name="T83" fmla="*/ 90 h 256"/>
                <a:gd name="T84" fmla="*/ 225 w 237"/>
                <a:gd name="T85" fmla="*/ 100 h 256"/>
                <a:gd name="T86" fmla="*/ 216 w 237"/>
                <a:gd name="T87" fmla="*/ 108 h 256"/>
                <a:gd name="T88" fmla="*/ 184 w 237"/>
                <a:gd name="T89" fmla="*/ 127 h 256"/>
                <a:gd name="T90" fmla="*/ 148 w 237"/>
                <a:gd name="T91" fmla="*/ 139 h 256"/>
                <a:gd name="T92" fmla="*/ 126 w 237"/>
                <a:gd name="T93" fmla="*/ 166 h 256"/>
                <a:gd name="T94" fmla="*/ 109 w 237"/>
                <a:gd name="T95" fmla="*/ 164 h 256"/>
                <a:gd name="T96" fmla="*/ 111 w 237"/>
                <a:gd name="T97" fmla="*/ 174 h 256"/>
                <a:gd name="T98" fmla="*/ 118 w 237"/>
                <a:gd name="T99" fmla="*/ 175 h 256"/>
                <a:gd name="T100" fmla="*/ 128 w 237"/>
                <a:gd name="T101" fmla="*/ 174 h 256"/>
                <a:gd name="T102" fmla="*/ 147 w 237"/>
                <a:gd name="T103" fmla="*/ 166 h 256"/>
                <a:gd name="T104" fmla="*/ 164 w 237"/>
                <a:gd name="T105" fmla="*/ 162 h 256"/>
                <a:gd name="T106" fmla="*/ 183 w 237"/>
                <a:gd name="T107" fmla="*/ 162 h 256"/>
                <a:gd name="T108" fmla="*/ 201 w 237"/>
                <a:gd name="T109" fmla="*/ 165 h 256"/>
                <a:gd name="T110" fmla="*/ 212 w 237"/>
                <a:gd name="T111" fmla="*/ 17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7" h="256">
                  <a:moveTo>
                    <a:pt x="212" y="174"/>
                  </a:moveTo>
                  <a:lnTo>
                    <a:pt x="200" y="194"/>
                  </a:lnTo>
                  <a:lnTo>
                    <a:pt x="184" y="219"/>
                  </a:lnTo>
                  <a:lnTo>
                    <a:pt x="166" y="247"/>
                  </a:lnTo>
                  <a:lnTo>
                    <a:pt x="155" y="247"/>
                  </a:lnTo>
                  <a:lnTo>
                    <a:pt x="146" y="246"/>
                  </a:lnTo>
                  <a:lnTo>
                    <a:pt x="140" y="241"/>
                  </a:lnTo>
                  <a:lnTo>
                    <a:pt x="128" y="236"/>
                  </a:lnTo>
                  <a:lnTo>
                    <a:pt x="114" y="235"/>
                  </a:lnTo>
                  <a:lnTo>
                    <a:pt x="101" y="241"/>
                  </a:lnTo>
                  <a:lnTo>
                    <a:pt x="78" y="246"/>
                  </a:lnTo>
                  <a:lnTo>
                    <a:pt x="58" y="248"/>
                  </a:lnTo>
                  <a:lnTo>
                    <a:pt x="42" y="252"/>
                  </a:lnTo>
                  <a:lnTo>
                    <a:pt x="28" y="255"/>
                  </a:lnTo>
                  <a:lnTo>
                    <a:pt x="16" y="253"/>
                  </a:lnTo>
                  <a:lnTo>
                    <a:pt x="5" y="250"/>
                  </a:lnTo>
                  <a:lnTo>
                    <a:pt x="3" y="220"/>
                  </a:lnTo>
                  <a:lnTo>
                    <a:pt x="0" y="187"/>
                  </a:lnTo>
                  <a:lnTo>
                    <a:pt x="0" y="162"/>
                  </a:lnTo>
                  <a:lnTo>
                    <a:pt x="5" y="147"/>
                  </a:lnTo>
                  <a:lnTo>
                    <a:pt x="7" y="142"/>
                  </a:lnTo>
                  <a:lnTo>
                    <a:pt x="27" y="124"/>
                  </a:lnTo>
                  <a:lnTo>
                    <a:pt x="34" y="116"/>
                  </a:lnTo>
                  <a:lnTo>
                    <a:pt x="56" y="84"/>
                  </a:lnTo>
                  <a:lnTo>
                    <a:pt x="74" y="56"/>
                  </a:lnTo>
                  <a:lnTo>
                    <a:pt x="88" y="35"/>
                  </a:lnTo>
                  <a:lnTo>
                    <a:pt x="93" y="31"/>
                  </a:lnTo>
                  <a:lnTo>
                    <a:pt x="99" y="27"/>
                  </a:lnTo>
                  <a:lnTo>
                    <a:pt x="102" y="28"/>
                  </a:lnTo>
                  <a:lnTo>
                    <a:pt x="130" y="48"/>
                  </a:lnTo>
                  <a:lnTo>
                    <a:pt x="134" y="48"/>
                  </a:lnTo>
                  <a:lnTo>
                    <a:pt x="144" y="41"/>
                  </a:lnTo>
                  <a:lnTo>
                    <a:pt x="152" y="20"/>
                  </a:lnTo>
                  <a:lnTo>
                    <a:pt x="158" y="13"/>
                  </a:lnTo>
                  <a:lnTo>
                    <a:pt x="161" y="13"/>
                  </a:lnTo>
                  <a:lnTo>
                    <a:pt x="178" y="6"/>
                  </a:lnTo>
                  <a:lnTo>
                    <a:pt x="194" y="0"/>
                  </a:lnTo>
                  <a:lnTo>
                    <a:pt x="195" y="7"/>
                  </a:lnTo>
                  <a:lnTo>
                    <a:pt x="220" y="36"/>
                  </a:lnTo>
                  <a:lnTo>
                    <a:pt x="228" y="50"/>
                  </a:lnTo>
                  <a:lnTo>
                    <a:pt x="236" y="75"/>
                  </a:lnTo>
                  <a:lnTo>
                    <a:pt x="231" y="90"/>
                  </a:lnTo>
                  <a:lnTo>
                    <a:pt x="225" y="100"/>
                  </a:lnTo>
                  <a:lnTo>
                    <a:pt x="216" y="108"/>
                  </a:lnTo>
                  <a:lnTo>
                    <a:pt x="184" y="127"/>
                  </a:lnTo>
                  <a:lnTo>
                    <a:pt x="148" y="139"/>
                  </a:lnTo>
                  <a:lnTo>
                    <a:pt x="126" y="166"/>
                  </a:lnTo>
                  <a:lnTo>
                    <a:pt x="109" y="164"/>
                  </a:lnTo>
                  <a:lnTo>
                    <a:pt x="111" y="174"/>
                  </a:lnTo>
                  <a:lnTo>
                    <a:pt x="118" y="175"/>
                  </a:lnTo>
                  <a:lnTo>
                    <a:pt x="128" y="174"/>
                  </a:lnTo>
                  <a:lnTo>
                    <a:pt x="147" y="166"/>
                  </a:lnTo>
                  <a:lnTo>
                    <a:pt x="164" y="162"/>
                  </a:lnTo>
                  <a:lnTo>
                    <a:pt x="183" y="162"/>
                  </a:lnTo>
                  <a:lnTo>
                    <a:pt x="201" y="165"/>
                  </a:lnTo>
                  <a:lnTo>
                    <a:pt x="212" y="174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255506C4-16F4-8306-88F3-E3A17A88FA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05999" y="3362299"/>
              <a:ext cx="2586386" cy="2570944"/>
            </a:xfrm>
            <a:custGeom>
              <a:avLst/>
              <a:gdLst>
                <a:gd name="T0" fmla="*/ 2437 w 2953"/>
                <a:gd name="T1" fmla="*/ 82 h 2938"/>
                <a:gd name="T2" fmla="*/ 2435 w 2953"/>
                <a:gd name="T3" fmla="*/ 128 h 2938"/>
                <a:gd name="T4" fmla="*/ 2430 w 2953"/>
                <a:gd name="T5" fmla="*/ 255 h 2938"/>
                <a:gd name="T6" fmla="*/ 2424 w 2953"/>
                <a:gd name="T7" fmla="*/ 372 h 2938"/>
                <a:gd name="T8" fmla="*/ 2377 w 2953"/>
                <a:gd name="T9" fmla="*/ 461 h 2938"/>
                <a:gd name="T10" fmla="*/ 2314 w 2953"/>
                <a:gd name="T11" fmla="*/ 569 h 2938"/>
                <a:gd name="T12" fmla="*/ 2367 w 2953"/>
                <a:gd name="T13" fmla="*/ 683 h 2938"/>
                <a:gd name="T14" fmla="*/ 2458 w 2953"/>
                <a:gd name="T15" fmla="*/ 810 h 2938"/>
                <a:gd name="T16" fmla="*/ 2551 w 2953"/>
                <a:gd name="T17" fmla="*/ 944 h 2938"/>
                <a:gd name="T18" fmla="*/ 2602 w 2953"/>
                <a:gd name="T19" fmla="*/ 1174 h 2938"/>
                <a:gd name="T20" fmla="*/ 2623 w 2953"/>
                <a:gd name="T21" fmla="*/ 1283 h 2938"/>
                <a:gd name="T22" fmla="*/ 2651 w 2953"/>
                <a:gd name="T23" fmla="*/ 1531 h 2938"/>
                <a:gd name="T24" fmla="*/ 2647 w 2953"/>
                <a:gd name="T25" fmla="*/ 1711 h 2938"/>
                <a:gd name="T26" fmla="*/ 2591 w 2953"/>
                <a:gd name="T27" fmla="*/ 1819 h 2938"/>
                <a:gd name="T28" fmla="*/ 2673 w 2953"/>
                <a:gd name="T29" fmla="*/ 1974 h 2938"/>
                <a:gd name="T30" fmla="*/ 2727 w 2953"/>
                <a:gd name="T31" fmla="*/ 2095 h 2938"/>
                <a:gd name="T32" fmla="*/ 2903 w 2953"/>
                <a:gd name="T33" fmla="*/ 2149 h 2938"/>
                <a:gd name="T34" fmla="*/ 2730 w 2953"/>
                <a:gd name="T35" fmla="*/ 2388 h 2938"/>
                <a:gd name="T36" fmla="*/ 2310 w 2953"/>
                <a:gd name="T37" fmla="*/ 2652 h 2938"/>
                <a:gd name="T38" fmla="*/ 2117 w 2953"/>
                <a:gd name="T39" fmla="*/ 2825 h 2938"/>
                <a:gd name="T40" fmla="*/ 1877 w 2953"/>
                <a:gd name="T41" fmla="*/ 2907 h 2938"/>
                <a:gd name="T42" fmla="*/ 1721 w 2953"/>
                <a:gd name="T43" fmla="*/ 2937 h 2938"/>
                <a:gd name="T44" fmla="*/ 1690 w 2953"/>
                <a:gd name="T45" fmla="*/ 2903 h 2938"/>
                <a:gd name="T46" fmla="*/ 1702 w 2953"/>
                <a:gd name="T47" fmla="*/ 2864 h 2938"/>
                <a:gd name="T48" fmla="*/ 1669 w 2953"/>
                <a:gd name="T49" fmla="*/ 2797 h 2938"/>
                <a:gd name="T50" fmla="*/ 1567 w 2953"/>
                <a:gd name="T51" fmla="*/ 2752 h 2938"/>
                <a:gd name="T52" fmla="*/ 1477 w 2953"/>
                <a:gd name="T53" fmla="*/ 2715 h 2938"/>
                <a:gd name="T54" fmla="*/ 1408 w 2953"/>
                <a:gd name="T55" fmla="*/ 2649 h 2938"/>
                <a:gd name="T56" fmla="*/ 1290 w 2953"/>
                <a:gd name="T57" fmla="*/ 2537 h 2938"/>
                <a:gd name="T58" fmla="*/ 1009 w 2953"/>
                <a:gd name="T59" fmla="*/ 2340 h 2938"/>
                <a:gd name="T60" fmla="*/ 728 w 2953"/>
                <a:gd name="T61" fmla="*/ 2140 h 2938"/>
                <a:gd name="T62" fmla="*/ 487 w 2953"/>
                <a:gd name="T63" fmla="*/ 1971 h 2938"/>
                <a:gd name="T64" fmla="*/ 322 w 2953"/>
                <a:gd name="T65" fmla="*/ 1864 h 2938"/>
                <a:gd name="T66" fmla="*/ 161 w 2953"/>
                <a:gd name="T67" fmla="*/ 1759 h 2938"/>
                <a:gd name="T68" fmla="*/ 0 w 2953"/>
                <a:gd name="T69" fmla="*/ 1652 h 2938"/>
                <a:gd name="T70" fmla="*/ 0 w 2953"/>
                <a:gd name="T71" fmla="*/ 1462 h 2938"/>
                <a:gd name="T72" fmla="*/ 48 w 2953"/>
                <a:gd name="T73" fmla="*/ 1388 h 2938"/>
                <a:gd name="T74" fmla="*/ 170 w 2953"/>
                <a:gd name="T75" fmla="*/ 1312 h 2938"/>
                <a:gd name="T76" fmla="*/ 227 w 2953"/>
                <a:gd name="T77" fmla="*/ 1274 h 2938"/>
                <a:gd name="T78" fmla="*/ 309 w 2953"/>
                <a:gd name="T79" fmla="*/ 1268 h 2938"/>
                <a:gd name="T80" fmla="*/ 332 w 2953"/>
                <a:gd name="T81" fmla="*/ 1244 h 2938"/>
                <a:gd name="T82" fmla="*/ 462 w 2953"/>
                <a:gd name="T83" fmla="*/ 1220 h 2938"/>
                <a:gd name="T84" fmla="*/ 580 w 2953"/>
                <a:gd name="T85" fmla="*/ 1113 h 2938"/>
                <a:gd name="T86" fmla="*/ 712 w 2953"/>
                <a:gd name="T87" fmla="*/ 1057 h 2938"/>
                <a:gd name="T88" fmla="*/ 702 w 2953"/>
                <a:gd name="T89" fmla="*/ 1020 h 2938"/>
                <a:gd name="T90" fmla="*/ 698 w 2953"/>
                <a:gd name="T91" fmla="*/ 974 h 2938"/>
                <a:gd name="T92" fmla="*/ 712 w 2953"/>
                <a:gd name="T93" fmla="*/ 931 h 2938"/>
                <a:gd name="T94" fmla="*/ 822 w 2953"/>
                <a:gd name="T95" fmla="*/ 873 h 2938"/>
                <a:gd name="T96" fmla="*/ 922 w 2953"/>
                <a:gd name="T97" fmla="*/ 860 h 2938"/>
                <a:gd name="T98" fmla="*/ 1066 w 2953"/>
                <a:gd name="T99" fmla="*/ 863 h 2938"/>
                <a:gd name="T100" fmla="*/ 1082 w 2953"/>
                <a:gd name="T101" fmla="*/ 787 h 2938"/>
                <a:gd name="T102" fmla="*/ 1019 w 2953"/>
                <a:gd name="T103" fmla="*/ 699 h 2938"/>
                <a:gd name="T104" fmla="*/ 996 w 2953"/>
                <a:gd name="T105" fmla="*/ 565 h 2938"/>
                <a:gd name="T106" fmla="*/ 992 w 2953"/>
                <a:gd name="T107" fmla="*/ 456 h 2938"/>
                <a:gd name="T108" fmla="*/ 966 w 2953"/>
                <a:gd name="T109" fmla="*/ 397 h 2938"/>
                <a:gd name="T110" fmla="*/ 1001 w 2953"/>
                <a:gd name="T111" fmla="*/ 336 h 2938"/>
                <a:gd name="T112" fmla="*/ 1180 w 2953"/>
                <a:gd name="T113" fmla="*/ 218 h 2938"/>
                <a:gd name="T114" fmla="*/ 1286 w 2953"/>
                <a:gd name="T115" fmla="*/ 165 h 2938"/>
                <a:gd name="T116" fmla="*/ 1576 w 2953"/>
                <a:gd name="T117" fmla="*/ 86 h 2938"/>
                <a:gd name="T118" fmla="*/ 1921 w 2953"/>
                <a:gd name="T119" fmla="*/ 35 h 2938"/>
                <a:gd name="T120" fmla="*/ 2060 w 2953"/>
                <a:gd name="T121" fmla="*/ 52 h 2938"/>
                <a:gd name="T122" fmla="*/ 2231 w 2953"/>
                <a:gd name="T123" fmla="*/ 31 h 2938"/>
                <a:gd name="T124" fmla="*/ 2355 w 2953"/>
                <a:gd name="T125" fmla="*/ 38 h 2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53" h="2938">
                  <a:moveTo>
                    <a:pt x="2467" y="28"/>
                  </a:moveTo>
                  <a:lnTo>
                    <a:pt x="2470" y="37"/>
                  </a:lnTo>
                  <a:lnTo>
                    <a:pt x="2470" y="46"/>
                  </a:lnTo>
                  <a:lnTo>
                    <a:pt x="2457" y="54"/>
                  </a:lnTo>
                  <a:lnTo>
                    <a:pt x="2449" y="59"/>
                  </a:lnTo>
                  <a:lnTo>
                    <a:pt x="2437" y="82"/>
                  </a:lnTo>
                  <a:lnTo>
                    <a:pt x="2418" y="97"/>
                  </a:lnTo>
                  <a:lnTo>
                    <a:pt x="2415" y="102"/>
                  </a:lnTo>
                  <a:lnTo>
                    <a:pt x="2415" y="106"/>
                  </a:lnTo>
                  <a:lnTo>
                    <a:pt x="2428" y="113"/>
                  </a:lnTo>
                  <a:lnTo>
                    <a:pt x="2433" y="120"/>
                  </a:lnTo>
                  <a:lnTo>
                    <a:pt x="2435" y="128"/>
                  </a:lnTo>
                  <a:lnTo>
                    <a:pt x="2429" y="161"/>
                  </a:lnTo>
                  <a:lnTo>
                    <a:pt x="2425" y="185"/>
                  </a:lnTo>
                  <a:lnTo>
                    <a:pt x="2420" y="216"/>
                  </a:lnTo>
                  <a:lnTo>
                    <a:pt x="2420" y="229"/>
                  </a:lnTo>
                  <a:lnTo>
                    <a:pt x="2425" y="243"/>
                  </a:lnTo>
                  <a:lnTo>
                    <a:pt x="2430" y="255"/>
                  </a:lnTo>
                  <a:lnTo>
                    <a:pt x="2432" y="267"/>
                  </a:lnTo>
                  <a:lnTo>
                    <a:pt x="2430" y="298"/>
                  </a:lnTo>
                  <a:lnTo>
                    <a:pt x="2436" y="316"/>
                  </a:lnTo>
                  <a:lnTo>
                    <a:pt x="2441" y="333"/>
                  </a:lnTo>
                  <a:lnTo>
                    <a:pt x="2429" y="354"/>
                  </a:lnTo>
                  <a:lnTo>
                    <a:pt x="2424" y="372"/>
                  </a:lnTo>
                  <a:lnTo>
                    <a:pt x="2421" y="398"/>
                  </a:lnTo>
                  <a:lnTo>
                    <a:pt x="2420" y="415"/>
                  </a:lnTo>
                  <a:lnTo>
                    <a:pt x="2412" y="430"/>
                  </a:lnTo>
                  <a:lnTo>
                    <a:pt x="2403" y="444"/>
                  </a:lnTo>
                  <a:lnTo>
                    <a:pt x="2391" y="453"/>
                  </a:lnTo>
                  <a:lnTo>
                    <a:pt x="2377" y="461"/>
                  </a:lnTo>
                  <a:lnTo>
                    <a:pt x="2362" y="470"/>
                  </a:lnTo>
                  <a:lnTo>
                    <a:pt x="2349" y="498"/>
                  </a:lnTo>
                  <a:lnTo>
                    <a:pt x="2321" y="520"/>
                  </a:lnTo>
                  <a:lnTo>
                    <a:pt x="2315" y="527"/>
                  </a:lnTo>
                  <a:lnTo>
                    <a:pt x="2313" y="545"/>
                  </a:lnTo>
                  <a:lnTo>
                    <a:pt x="2314" y="569"/>
                  </a:lnTo>
                  <a:lnTo>
                    <a:pt x="2318" y="590"/>
                  </a:lnTo>
                  <a:lnTo>
                    <a:pt x="2331" y="618"/>
                  </a:lnTo>
                  <a:lnTo>
                    <a:pt x="2343" y="650"/>
                  </a:lnTo>
                  <a:lnTo>
                    <a:pt x="2346" y="666"/>
                  </a:lnTo>
                  <a:lnTo>
                    <a:pt x="2351" y="672"/>
                  </a:lnTo>
                  <a:lnTo>
                    <a:pt x="2367" y="683"/>
                  </a:lnTo>
                  <a:lnTo>
                    <a:pt x="2396" y="697"/>
                  </a:lnTo>
                  <a:lnTo>
                    <a:pt x="2401" y="703"/>
                  </a:lnTo>
                  <a:lnTo>
                    <a:pt x="2415" y="724"/>
                  </a:lnTo>
                  <a:lnTo>
                    <a:pt x="2429" y="764"/>
                  </a:lnTo>
                  <a:lnTo>
                    <a:pt x="2432" y="789"/>
                  </a:lnTo>
                  <a:lnTo>
                    <a:pt x="2458" y="810"/>
                  </a:lnTo>
                  <a:lnTo>
                    <a:pt x="2482" y="828"/>
                  </a:lnTo>
                  <a:lnTo>
                    <a:pt x="2505" y="845"/>
                  </a:lnTo>
                  <a:lnTo>
                    <a:pt x="2531" y="863"/>
                  </a:lnTo>
                  <a:lnTo>
                    <a:pt x="2534" y="868"/>
                  </a:lnTo>
                  <a:lnTo>
                    <a:pt x="2543" y="907"/>
                  </a:lnTo>
                  <a:lnTo>
                    <a:pt x="2551" y="944"/>
                  </a:lnTo>
                  <a:lnTo>
                    <a:pt x="2560" y="986"/>
                  </a:lnTo>
                  <a:lnTo>
                    <a:pt x="2569" y="1027"/>
                  </a:lnTo>
                  <a:lnTo>
                    <a:pt x="2580" y="1075"/>
                  </a:lnTo>
                  <a:lnTo>
                    <a:pt x="2586" y="1102"/>
                  </a:lnTo>
                  <a:lnTo>
                    <a:pt x="2593" y="1136"/>
                  </a:lnTo>
                  <a:lnTo>
                    <a:pt x="2602" y="1174"/>
                  </a:lnTo>
                  <a:lnTo>
                    <a:pt x="2588" y="1183"/>
                  </a:lnTo>
                  <a:lnTo>
                    <a:pt x="2572" y="1194"/>
                  </a:lnTo>
                  <a:lnTo>
                    <a:pt x="2584" y="1214"/>
                  </a:lnTo>
                  <a:lnTo>
                    <a:pt x="2606" y="1246"/>
                  </a:lnTo>
                  <a:lnTo>
                    <a:pt x="2619" y="1272"/>
                  </a:lnTo>
                  <a:lnTo>
                    <a:pt x="2623" y="1283"/>
                  </a:lnTo>
                  <a:lnTo>
                    <a:pt x="2634" y="1315"/>
                  </a:lnTo>
                  <a:lnTo>
                    <a:pt x="2643" y="1347"/>
                  </a:lnTo>
                  <a:lnTo>
                    <a:pt x="2645" y="1357"/>
                  </a:lnTo>
                  <a:lnTo>
                    <a:pt x="2648" y="1381"/>
                  </a:lnTo>
                  <a:lnTo>
                    <a:pt x="2644" y="1448"/>
                  </a:lnTo>
                  <a:lnTo>
                    <a:pt x="2651" y="1531"/>
                  </a:lnTo>
                  <a:lnTo>
                    <a:pt x="2658" y="1572"/>
                  </a:lnTo>
                  <a:lnTo>
                    <a:pt x="2646" y="1610"/>
                  </a:lnTo>
                  <a:lnTo>
                    <a:pt x="2635" y="1645"/>
                  </a:lnTo>
                  <a:lnTo>
                    <a:pt x="2636" y="1664"/>
                  </a:lnTo>
                  <a:lnTo>
                    <a:pt x="2642" y="1691"/>
                  </a:lnTo>
                  <a:lnTo>
                    <a:pt x="2647" y="1711"/>
                  </a:lnTo>
                  <a:lnTo>
                    <a:pt x="2656" y="1723"/>
                  </a:lnTo>
                  <a:lnTo>
                    <a:pt x="2654" y="1757"/>
                  </a:lnTo>
                  <a:lnTo>
                    <a:pt x="2651" y="1770"/>
                  </a:lnTo>
                  <a:lnTo>
                    <a:pt x="2626" y="1788"/>
                  </a:lnTo>
                  <a:lnTo>
                    <a:pt x="2598" y="1805"/>
                  </a:lnTo>
                  <a:lnTo>
                    <a:pt x="2591" y="1819"/>
                  </a:lnTo>
                  <a:lnTo>
                    <a:pt x="2588" y="1834"/>
                  </a:lnTo>
                  <a:lnTo>
                    <a:pt x="2592" y="1847"/>
                  </a:lnTo>
                  <a:lnTo>
                    <a:pt x="2611" y="1874"/>
                  </a:lnTo>
                  <a:lnTo>
                    <a:pt x="2639" y="1917"/>
                  </a:lnTo>
                  <a:lnTo>
                    <a:pt x="2671" y="1962"/>
                  </a:lnTo>
                  <a:lnTo>
                    <a:pt x="2673" y="1974"/>
                  </a:lnTo>
                  <a:lnTo>
                    <a:pt x="2675" y="2006"/>
                  </a:lnTo>
                  <a:lnTo>
                    <a:pt x="2688" y="2047"/>
                  </a:lnTo>
                  <a:lnTo>
                    <a:pt x="2702" y="2066"/>
                  </a:lnTo>
                  <a:lnTo>
                    <a:pt x="2707" y="2079"/>
                  </a:lnTo>
                  <a:lnTo>
                    <a:pt x="2718" y="2088"/>
                  </a:lnTo>
                  <a:lnTo>
                    <a:pt x="2727" y="2095"/>
                  </a:lnTo>
                  <a:lnTo>
                    <a:pt x="2733" y="2096"/>
                  </a:lnTo>
                  <a:lnTo>
                    <a:pt x="2769" y="2085"/>
                  </a:lnTo>
                  <a:lnTo>
                    <a:pt x="2829" y="2103"/>
                  </a:lnTo>
                  <a:lnTo>
                    <a:pt x="2887" y="2122"/>
                  </a:lnTo>
                  <a:lnTo>
                    <a:pt x="2891" y="2126"/>
                  </a:lnTo>
                  <a:lnTo>
                    <a:pt x="2903" y="2149"/>
                  </a:lnTo>
                  <a:lnTo>
                    <a:pt x="2924" y="2187"/>
                  </a:lnTo>
                  <a:lnTo>
                    <a:pt x="2939" y="2218"/>
                  </a:lnTo>
                  <a:lnTo>
                    <a:pt x="2952" y="2246"/>
                  </a:lnTo>
                  <a:lnTo>
                    <a:pt x="2878" y="2293"/>
                  </a:lnTo>
                  <a:lnTo>
                    <a:pt x="2804" y="2341"/>
                  </a:lnTo>
                  <a:lnTo>
                    <a:pt x="2730" y="2388"/>
                  </a:lnTo>
                  <a:lnTo>
                    <a:pt x="2656" y="2434"/>
                  </a:lnTo>
                  <a:lnTo>
                    <a:pt x="2582" y="2481"/>
                  </a:lnTo>
                  <a:lnTo>
                    <a:pt x="2508" y="2528"/>
                  </a:lnTo>
                  <a:lnTo>
                    <a:pt x="2434" y="2575"/>
                  </a:lnTo>
                  <a:lnTo>
                    <a:pt x="2360" y="2621"/>
                  </a:lnTo>
                  <a:lnTo>
                    <a:pt x="2310" y="2652"/>
                  </a:lnTo>
                  <a:lnTo>
                    <a:pt x="2280" y="2679"/>
                  </a:lnTo>
                  <a:lnTo>
                    <a:pt x="2241" y="2713"/>
                  </a:lnTo>
                  <a:lnTo>
                    <a:pt x="2203" y="2747"/>
                  </a:lnTo>
                  <a:lnTo>
                    <a:pt x="2174" y="2773"/>
                  </a:lnTo>
                  <a:lnTo>
                    <a:pt x="2136" y="2808"/>
                  </a:lnTo>
                  <a:lnTo>
                    <a:pt x="2117" y="2825"/>
                  </a:lnTo>
                  <a:lnTo>
                    <a:pt x="2075" y="2863"/>
                  </a:lnTo>
                  <a:lnTo>
                    <a:pt x="2063" y="2870"/>
                  </a:lnTo>
                  <a:lnTo>
                    <a:pt x="2008" y="2881"/>
                  </a:lnTo>
                  <a:lnTo>
                    <a:pt x="1956" y="2892"/>
                  </a:lnTo>
                  <a:lnTo>
                    <a:pt x="1909" y="2901"/>
                  </a:lnTo>
                  <a:lnTo>
                    <a:pt x="1877" y="2907"/>
                  </a:lnTo>
                  <a:lnTo>
                    <a:pt x="1846" y="2913"/>
                  </a:lnTo>
                  <a:lnTo>
                    <a:pt x="1800" y="2923"/>
                  </a:lnTo>
                  <a:lnTo>
                    <a:pt x="1767" y="2929"/>
                  </a:lnTo>
                  <a:lnTo>
                    <a:pt x="1732" y="2936"/>
                  </a:lnTo>
                  <a:lnTo>
                    <a:pt x="1727" y="2937"/>
                  </a:lnTo>
                  <a:lnTo>
                    <a:pt x="1721" y="2937"/>
                  </a:lnTo>
                  <a:lnTo>
                    <a:pt x="1716" y="2937"/>
                  </a:lnTo>
                  <a:lnTo>
                    <a:pt x="1706" y="2933"/>
                  </a:lnTo>
                  <a:lnTo>
                    <a:pt x="1695" y="2925"/>
                  </a:lnTo>
                  <a:lnTo>
                    <a:pt x="1687" y="2919"/>
                  </a:lnTo>
                  <a:lnTo>
                    <a:pt x="1686" y="2912"/>
                  </a:lnTo>
                  <a:lnTo>
                    <a:pt x="1690" y="2903"/>
                  </a:lnTo>
                  <a:lnTo>
                    <a:pt x="1695" y="2895"/>
                  </a:lnTo>
                  <a:lnTo>
                    <a:pt x="1698" y="2888"/>
                  </a:lnTo>
                  <a:lnTo>
                    <a:pt x="1701" y="2883"/>
                  </a:lnTo>
                  <a:lnTo>
                    <a:pt x="1706" y="2879"/>
                  </a:lnTo>
                  <a:lnTo>
                    <a:pt x="1706" y="2873"/>
                  </a:lnTo>
                  <a:lnTo>
                    <a:pt x="1702" y="2864"/>
                  </a:lnTo>
                  <a:lnTo>
                    <a:pt x="1698" y="2851"/>
                  </a:lnTo>
                  <a:lnTo>
                    <a:pt x="1698" y="2827"/>
                  </a:lnTo>
                  <a:lnTo>
                    <a:pt x="1700" y="2819"/>
                  </a:lnTo>
                  <a:lnTo>
                    <a:pt x="1700" y="2816"/>
                  </a:lnTo>
                  <a:lnTo>
                    <a:pt x="1689" y="2807"/>
                  </a:lnTo>
                  <a:lnTo>
                    <a:pt x="1669" y="2797"/>
                  </a:lnTo>
                  <a:lnTo>
                    <a:pt x="1651" y="2791"/>
                  </a:lnTo>
                  <a:lnTo>
                    <a:pt x="1643" y="2789"/>
                  </a:lnTo>
                  <a:lnTo>
                    <a:pt x="1623" y="2785"/>
                  </a:lnTo>
                  <a:lnTo>
                    <a:pt x="1595" y="2779"/>
                  </a:lnTo>
                  <a:lnTo>
                    <a:pt x="1585" y="2775"/>
                  </a:lnTo>
                  <a:lnTo>
                    <a:pt x="1567" y="2752"/>
                  </a:lnTo>
                  <a:lnTo>
                    <a:pt x="1559" y="2747"/>
                  </a:lnTo>
                  <a:lnTo>
                    <a:pt x="1517" y="2743"/>
                  </a:lnTo>
                  <a:lnTo>
                    <a:pt x="1503" y="2739"/>
                  </a:lnTo>
                  <a:lnTo>
                    <a:pt x="1492" y="2734"/>
                  </a:lnTo>
                  <a:lnTo>
                    <a:pt x="1482" y="2727"/>
                  </a:lnTo>
                  <a:lnTo>
                    <a:pt x="1477" y="2715"/>
                  </a:lnTo>
                  <a:lnTo>
                    <a:pt x="1475" y="2705"/>
                  </a:lnTo>
                  <a:lnTo>
                    <a:pt x="1471" y="2700"/>
                  </a:lnTo>
                  <a:lnTo>
                    <a:pt x="1425" y="2677"/>
                  </a:lnTo>
                  <a:lnTo>
                    <a:pt x="1414" y="2668"/>
                  </a:lnTo>
                  <a:lnTo>
                    <a:pt x="1408" y="2660"/>
                  </a:lnTo>
                  <a:lnTo>
                    <a:pt x="1408" y="2649"/>
                  </a:lnTo>
                  <a:lnTo>
                    <a:pt x="1409" y="2636"/>
                  </a:lnTo>
                  <a:lnTo>
                    <a:pt x="1407" y="2624"/>
                  </a:lnTo>
                  <a:lnTo>
                    <a:pt x="1405" y="2617"/>
                  </a:lnTo>
                  <a:lnTo>
                    <a:pt x="1383" y="2603"/>
                  </a:lnTo>
                  <a:lnTo>
                    <a:pt x="1337" y="2569"/>
                  </a:lnTo>
                  <a:lnTo>
                    <a:pt x="1290" y="2537"/>
                  </a:lnTo>
                  <a:lnTo>
                    <a:pt x="1243" y="2504"/>
                  </a:lnTo>
                  <a:lnTo>
                    <a:pt x="1196" y="2471"/>
                  </a:lnTo>
                  <a:lnTo>
                    <a:pt x="1149" y="2439"/>
                  </a:lnTo>
                  <a:lnTo>
                    <a:pt x="1103" y="2406"/>
                  </a:lnTo>
                  <a:lnTo>
                    <a:pt x="1056" y="2373"/>
                  </a:lnTo>
                  <a:lnTo>
                    <a:pt x="1009" y="2340"/>
                  </a:lnTo>
                  <a:lnTo>
                    <a:pt x="962" y="2307"/>
                  </a:lnTo>
                  <a:lnTo>
                    <a:pt x="915" y="2274"/>
                  </a:lnTo>
                  <a:lnTo>
                    <a:pt x="869" y="2240"/>
                  </a:lnTo>
                  <a:lnTo>
                    <a:pt x="822" y="2207"/>
                  </a:lnTo>
                  <a:lnTo>
                    <a:pt x="775" y="2173"/>
                  </a:lnTo>
                  <a:lnTo>
                    <a:pt x="728" y="2140"/>
                  </a:lnTo>
                  <a:lnTo>
                    <a:pt x="681" y="2108"/>
                  </a:lnTo>
                  <a:lnTo>
                    <a:pt x="635" y="2073"/>
                  </a:lnTo>
                  <a:lnTo>
                    <a:pt x="595" y="2046"/>
                  </a:lnTo>
                  <a:lnTo>
                    <a:pt x="552" y="2015"/>
                  </a:lnTo>
                  <a:lnTo>
                    <a:pt x="519" y="1993"/>
                  </a:lnTo>
                  <a:lnTo>
                    <a:pt x="487" y="1971"/>
                  </a:lnTo>
                  <a:lnTo>
                    <a:pt x="452" y="1948"/>
                  </a:lnTo>
                  <a:lnTo>
                    <a:pt x="429" y="1933"/>
                  </a:lnTo>
                  <a:lnTo>
                    <a:pt x="403" y="1916"/>
                  </a:lnTo>
                  <a:lnTo>
                    <a:pt x="376" y="1899"/>
                  </a:lnTo>
                  <a:lnTo>
                    <a:pt x="349" y="1881"/>
                  </a:lnTo>
                  <a:lnTo>
                    <a:pt x="322" y="1864"/>
                  </a:lnTo>
                  <a:lnTo>
                    <a:pt x="295" y="1847"/>
                  </a:lnTo>
                  <a:lnTo>
                    <a:pt x="269" y="1829"/>
                  </a:lnTo>
                  <a:lnTo>
                    <a:pt x="242" y="1812"/>
                  </a:lnTo>
                  <a:lnTo>
                    <a:pt x="215" y="1793"/>
                  </a:lnTo>
                  <a:lnTo>
                    <a:pt x="188" y="1776"/>
                  </a:lnTo>
                  <a:lnTo>
                    <a:pt x="161" y="1759"/>
                  </a:lnTo>
                  <a:lnTo>
                    <a:pt x="134" y="1741"/>
                  </a:lnTo>
                  <a:lnTo>
                    <a:pt x="107" y="1723"/>
                  </a:lnTo>
                  <a:lnTo>
                    <a:pt x="80" y="1705"/>
                  </a:lnTo>
                  <a:lnTo>
                    <a:pt x="53" y="1688"/>
                  </a:lnTo>
                  <a:lnTo>
                    <a:pt x="27" y="1671"/>
                  </a:lnTo>
                  <a:lnTo>
                    <a:pt x="0" y="1652"/>
                  </a:lnTo>
                  <a:lnTo>
                    <a:pt x="0" y="1620"/>
                  </a:lnTo>
                  <a:lnTo>
                    <a:pt x="0" y="1593"/>
                  </a:lnTo>
                  <a:lnTo>
                    <a:pt x="0" y="1554"/>
                  </a:lnTo>
                  <a:lnTo>
                    <a:pt x="0" y="1520"/>
                  </a:lnTo>
                  <a:lnTo>
                    <a:pt x="0" y="1486"/>
                  </a:lnTo>
                  <a:lnTo>
                    <a:pt x="0" y="1462"/>
                  </a:lnTo>
                  <a:lnTo>
                    <a:pt x="0" y="1437"/>
                  </a:lnTo>
                  <a:lnTo>
                    <a:pt x="0" y="1427"/>
                  </a:lnTo>
                  <a:lnTo>
                    <a:pt x="3" y="1422"/>
                  </a:lnTo>
                  <a:lnTo>
                    <a:pt x="17" y="1414"/>
                  </a:lnTo>
                  <a:lnTo>
                    <a:pt x="40" y="1395"/>
                  </a:lnTo>
                  <a:lnTo>
                    <a:pt x="48" y="1388"/>
                  </a:lnTo>
                  <a:lnTo>
                    <a:pt x="59" y="1379"/>
                  </a:lnTo>
                  <a:lnTo>
                    <a:pt x="97" y="1355"/>
                  </a:lnTo>
                  <a:lnTo>
                    <a:pt x="105" y="1348"/>
                  </a:lnTo>
                  <a:lnTo>
                    <a:pt x="142" y="1319"/>
                  </a:lnTo>
                  <a:lnTo>
                    <a:pt x="151" y="1314"/>
                  </a:lnTo>
                  <a:lnTo>
                    <a:pt x="170" y="1312"/>
                  </a:lnTo>
                  <a:lnTo>
                    <a:pt x="179" y="1307"/>
                  </a:lnTo>
                  <a:lnTo>
                    <a:pt x="190" y="1296"/>
                  </a:lnTo>
                  <a:lnTo>
                    <a:pt x="207" y="1282"/>
                  </a:lnTo>
                  <a:lnTo>
                    <a:pt x="217" y="1276"/>
                  </a:lnTo>
                  <a:lnTo>
                    <a:pt x="220" y="1275"/>
                  </a:lnTo>
                  <a:lnTo>
                    <a:pt x="227" y="1274"/>
                  </a:lnTo>
                  <a:lnTo>
                    <a:pt x="261" y="1278"/>
                  </a:lnTo>
                  <a:lnTo>
                    <a:pt x="275" y="1281"/>
                  </a:lnTo>
                  <a:lnTo>
                    <a:pt x="292" y="1283"/>
                  </a:lnTo>
                  <a:lnTo>
                    <a:pt x="297" y="1282"/>
                  </a:lnTo>
                  <a:lnTo>
                    <a:pt x="302" y="1277"/>
                  </a:lnTo>
                  <a:lnTo>
                    <a:pt x="309" y="1268"/>
                  </a:lnTo>
                  <a:lnTo>
                    <a:pt x="310" y="1257"/>
                  </a:lnTo>
                  <a:lnTo>
                    <a:pt x="310" y="1248"/>
                  </a:lnTo>
                  <a:lnTo>
                    <a:pt x="311" y="1244"/>
                  </a:lnTo>
                  <a:lnTo>
                    <a:pt x="315" y="1243"/>
                  </a:lnTo>
                  <a:lnTo>
                    <a:pt x="322" y="1243"/>
                  </a:lnTo>
                  <a:lnTo>
                    <a:pt x="332" y="1244"/>
                  </a:lnTo>
                  <a:lnTo>
                    <a:pt x="352" y="1243"/>
                  </a:lnTo>
                  <a:lnTo>
                    <a:pt x="359" y="1243"/>
                  </a:lnTo>
                  <a:lnTo>
                    <a:pt x="383" y="1240"/>
                  </a:lnTo>
                  <a:lnTo>
                    <a:pt x="415" y="1233"/>
                  </a:lnTo>
                  <a:lnTo>
                    <a:pt x="441" y="1226"/>
                  </a:lnTo>
                  <a:lnTo>
                    <a:pt x="462" y="1220"/>
                  </a:lnTo>
                  <a:lnTo>
                    <a:pt x="485" y="1203"/>
                  </a:lnTo>
                  <a:lnTo>
                    <a:pt x="500" y="1185"/>
                  </a:lnTo>
                  <a:lnTo>
                    <a:pt x="517" y="1159"/>
                  </a:lnTo>
                  <a:lnTo>
                    <a:pt x="531" y="1136"/>
                  </a:lnTo>
                  <a:lnTo>
                    <a:pt x="558" y="1121"/>
                  </a:lnTo>
                  <a:lnTo>
                    <a:pt x="580" y="1113"/>
                  </a:lnTo>
                  <a:lnTo>
                    <a:pt x="593" y="1109"/>
                  </a:lnTo>
                  <a:lnTo>
                    <a:pt x="623" y="1097"/>
                  </a:lnTo>
                  <a:lnTo>
                    <a:pt x="648" y="1079"/>
                  </a:lnTo>
                  <a:lnTo>
                    <a:pt x="672" y="1061"/>
                  </a:lnTo>
                  <a:lnTo>
                    <a:pt x="689" y="1060"/>
                  </a:lnTo>
                  <a:lnTo>
                    <a:pt x="712" y="1057"/>
                  </a:lnTo>
                  <a:lnTo>
                    <a:pt x="717" y="1053"/>
                  </a:lnTo>
                  <a:lnTo>
                    <a:pt x="722" y="1047"/>
                  </a:lnTo>
                  <a:lnTo>
                    <a:pt x="723" y="1036"/>
                  </a:lnTo>
                  <a:lnTo>
                    <a:pt x="716" y="1029"/>
                  </a:lnTo>
                  <a:lnTo>
                    <a:pt x="707" y="1025"/>
                  </a:lnTo>
                  <a:lnTo>
                    <a:pt x="702" y="1020"/>
                  </a:lnTo>
                  <a:lnTo>
                    <a:pt x="696" y="1020"/>
                  </a:lnTo>
                  <a:lnTo>
                    <a:pt x="693" y="1014"/>
                  </a:lnTo>
                  <a:lnTo>
                    <a:pt x="694" y="1005"/>
                  </a:lnTo>
                  <a:lnTo>
                    <a:pt x="695" y="996"/>
                  </a:lnTo>
                  <a:lnTo>
                    <a:pt x="700" y="987"/>
                  </a:lnTo>
                  <a:lnTo>
                    <a:pt x="698" y="974"/>
                  </a:lnTo>
                  <a:lnTo>
                    <a:pt x="693" y="962"/>
                  </a:lnTo>
                  <a:lnTo>
                    <a:pt x="691" y="953"/>
                  </a:lnTo>
                  <a:lnTo>
                    <a:pt x="691" y="944"/>
                  </a:lnTo>
                  <a:lnTo>
                    <a:pt x="694" y="937"/>
                  </a:lnTo>
                  <a:lnTo>
                    <a:pt x="702" y="933"/>
                  </a:lnTo>
                  <a:lnTo>
                    <a:pt x="712" y="931"/>
                  </a:lnTo>
                  <a:lnTo>
                    <a:pt x="726" y="933"/>
                  </a:lnTo>
                  <a:lnTo>
                    <a:pt x="749" y="930"/>
                  </a:lnTo>
                  <a:lnTo>
                    <a:pt x="810" y="908"/>
                  </a:lnTo>
                  <a:lnTo>
                    <a:pt x="813" y="902"/>
                  </a:lnTo>
                  <a:lnTo>
                    <a:pt x="818" y="886"/>
                  </a:lnTo>
                  <a:lnTo>
                    <a:pt x="822" y="873"/>
                  </a:lnTo>
                  <a:lnTo>
                    <a:pt x="828" y="869"/>
                  </a:lnTo>
                  <a:lnTo>
                    <a:pt x="832" y="868"/>
                  </a:lnTo>
                  <a:lnTo>
                    <a:pt x="852" y="865"/>
                  </a:lnTo>
                  <a:lnTo>
                    <a:pt x="881" y="859"/>
                  </a:lnTo>
                  <a:lnTo>
                    <a:pt x="891" y="859"/>
                  </a:lnTo>
                  <a:lnTo>
                    <a:pt x="922" y="860"/>
                  </a:lnTo>
                  <a:lnTo>
                    <a:pt x="945" y="861"/>
                  </a:lnTo>
                  <a:lnTo>
                    <a:pt x="981" y="863"/>
                  </a:lnTo>
                  <a:lnTo>
                    <a:pt x="1008" y="864"/>
                  </a:lnTo>
                  <a:lnTo>
                    <a:pt x="1030" y="865"/>
                  </a:lnTo>
                  <a:lnTo>
                    <a:pt x="1059" y="865"/>
                  </a:lnTo>
                  <a:lnTo>
                    <a:pt x="1066" y="863"/>
                  </a:lnTo>
                  <a:lnTo>
                    <a:pt x="1066" y="853"/>
                  </a:lnTo>
                  <a:lnTo>
                    <a:pt x="1061" y="835"/>
                  </a:lnTo>
                  <a:lnTo>
                    <a:pt x="1064" y="824"/>
                  </a:lnTo>
                  <a:lnTo>
                    <a:pt x="1075" y="813"/>
                  </a:lnTo>
                  <a:lnTo>
                    <a:pt x="1089" y="802"/>
                  </a:lnTo>
                  <a:lnTo>
                    <a:pt x="1082" y="787"/>
                  </a:lnTo>
                  <a:lnTo>
                    <a:pt x="1071" y="778"/>
                  </a:lnTo>
                  <a:lnTo>
                    <a:pt x="1055" y="766"/>
                  </a:lnTo>
                  <a:lnTo>
                    <a:pt x="1047" y="762"/>
                  </a:lnTo>
                  <a:lnTo>
                    <a:pt x="1033" y="748"/>
                  </a:lnTo>
                  <a:lnTo>
                    <a:pt x="1025" y="732"/>
                  </a:lnTo>
                  <a:lnTo>
                    <a:pt x="1019" y="699"/>
                  </a:lnTo>
                  <a:lnTo>
                    <a:pt x="1008" y="681"/>
                  </a:lnTo>
                  <a:lnTo>
                    <a:pt x="1001" y="657"/>
                  </a:lnTo>
                  <a:lnTo>
                    <a:pt x="1008" y="616"/>
                  </a:lnTo>
                  <a:lnTo>
                    <a:pt x="997" y="590"/>
                  </a:lnTo>
                  <a:lnTo>
                    <a:pt x="996" y="579"/>
                  </a:lnTo>
                  <a:lnTo>
                    <a:pt x="996" y="565"/>
                  </a:lnTo>
                  <a:lnTo>
                    <a:pt x="999" y="543"/>
                  </a:lnTo>
                  <a:lnTo>
                    <a:pt x="997" y="510"/>
                  </a:lnTo>
                  <a:lnTo>
                    <a:pt x="985" y="478"/>
                  </a:lnTo>
                  <a:lnTo>
                    <a:pt x="990" y="467"/>
                  </a:lnTo>
                  <a:lnTo>
                    <a:pt x="993" y="461"/>
                  </a:lnTo>
                  <a:lnTo>
                    <a:pt x="992" y="456"/>
                  </a:lnTo>
                  <a:lnTo>
                    <a:pt x="981" y="445"/>
                  </a:lnTo>
                  <a:lnTo>
                    <a:pt x="976" y="436"/>
                  </a:lnTo>
                  <a:lnTo>
                    <a:pt x="979" y="428"/>
                  </a:lnTo>
                  <a:lnTo>
                    <a:pt x="985" y="417"/>
                  </a:lnTo>
                  <a:lnTo>
                    <a:pt x="984" y="411"/>
                  </a:lnTo>
                  <a:lnTo>
                    <a:pt x="966" y="397"/>
                  </a:lnTo>
                  <a:lnTo>
                    <a:pt x="936" y="374"/>
                  </a:lnTo>
                  <a:lnTo>
                    <a:pt x="927" y="363"/>
                  </a:lnTo>
                  <a:lnTo>
                    <a:pt x="924" y="350"/>
                  </a:lnTo>
                  <a:lnTo>
                    <a:pt x="952" y="354"/>
                  </a:lnTo>
                  <a:lnTo>
                    <a:pt x="967" y="352"/>
                  </a:lnTo>
                  <a:lnTo>
                    <a:pt x="1001" y="336"/>
                  </a:lnTo>
                  <a:lnTo>
                    <a:pt x="1029" y="315"/>
                  </a:lnTo>
                  <a:lnTo>
                    <a:pt x="1050" y="305"/>
                  </a:lnTo>
                  <a:lnTo>
                    <a:pt x="1068" y="282"/>
                  </a:lnTo>
                  <a:lnTo>
                    <a:pt x="1086" y="268"/>
                  </a:lnTo>
                  <a:lnTo>
                    <a:pt x="1110" y="252"/>
                  </a:lnTo>
                  <a:lnTo>
                    <a:pt x="1180" y="218"/>
                  </a:lnTo>
                  <a:lnTo>
                    <a:pt x="1191" y="218"/>
                  </a:lnTo>
                  <a:lnTo>
                    <a:pt x="1214" y="225"/>
                  </a:lnTo>
                  <a:lnTo>
                    <a:pt x="1234" y="223"/>
                  </a:lnTo>
                  <a:lnTo>
                    <a:pt x="1248" y="211"/>
                  </a:lnTo>
                  <a:lnTo>
                    <a:pt x="1262" y="182"/>
                  </a:lnTo>
                  <a:lnTo>
                    <a:pt x="1286" y="165"/>
                  </a:lnTo>
                  <a:lnTo>
                    <a:pt x="1315" y="148"/>
                  </a:lnTo>
                  <a:lnTo>
                    <a:pt x="1354" y="131"/>
                  </a:lnTo>
                  <a:lnTo>
                    <a:pt x="1380" y="115"/>
                  </a:lnTo>
                  <a:lnTo>
                    <a:pt x="1421" y="102"/>
                  </a:lnTo>
                  <a:lnTo>
                    <a:pt x="1524" y="94"/>
                  </a:lnTo>
                  <a:lnTo>
                    <a:pt x="1576" y="86"/>
                  </a:lnTo>
                  <a:lnTo>
                    <a:pt x="1612" y="88"/>
                  </a:lnTo>
                  <a:lnTo>
                    <a:pt x="1648" y="63"/>
                  </a:lnTo>
                  <a:lnTo>
                    <a:pt x="1666" y="54"/>
                  </a:lnTo>
                  <a:lnTo>
                    <a:pt x="1745" y="53"/>
                  </a:lnTo>
                  <a:lnTo>
                    <a:pt x="1781" y="35"/>
                  </a:lnTo>
                  <a:lnTo>
                    <a:pt x="1921" y="35"/>
                  </a:lnTo>
                  <a:lnTo>
                    <a:pt x="1939" y="42"/>
                  </a:lnTo>
                  <a:lnTo>
                    <a:pt x="1955" y="51"/>
                  </a:lnTo>
                  <a:lnTo>
                    <a:pt x="1984" y="74"/>
                  </a:lnTo>
                  <a:lnTo>
                    <a:pt x="1998" y="79"/>
                  </a:lnTo>
                  <a:lnTo>
                    <a:pt x="2017" y="74"/>
                  </a:lnTo>
                  <a:lnTo>
                    <a:pt x="2060" y="52"/>
                  </a:lnTo>
                  <a:lnTo>
                    <a:pt x="2108" y="40"/>
                  </a:lnTo>
                  <a:lnTo>
                    <a:pt x="2135" y="28"/>
                  </a:lnTo>
                  <a:lnTo>
                    <a:pt x="2146" y="8"/>
                  </a:lnTo>
                  <a:lnTo>
                    <a:pt x="2168" y="1"/>
                  </a:lnTo>
                  <a:lnTo>
                    <a:pt x="2181" y="16"/>
                  </a:lnTo>
                  <a:lnTo>
                    <a:pt x="2231" y="31"/>
                  </a:lnTo>
                  <a:lnTo>
                    <a:pt x="2262" y="27"/>
                  </a:lnTo>
                  <a:lnTo>
                    <a:pt x="2276" y="22"/>
                  </a:lnTo>
                  <a:lnTo>
                    <a:pt x="2271" y="0"/>
                  </a:lnTo>
                  <a:lnTo>
                    <a:pt x="2303" y="6"/>
                  </a:lnTo>
                  <a:lnTo>
                    <a:pt x="2329" y="16"/>
                  </a:lnTo>
                  <a:lnTo>
                    <a:pt x="2355" y="38"/>
                  </a:lnTo>
                  <a:lnTo>
                    <a:pt x="2372" y="42"/>
                  </a:lnTo>
                  <a:lnTo>
                    <a:pt x="2403" y="32"/>
                  </a:lnTo>
                  <a:lnTo>
                    <a:pt x="2467" y="28"/>
                  </a:lnTo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F7405C8A-1DC6-6AA4-7DAB-2CF6EAD6E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819" y="4184539"/>
              <a:ext cx="1524808" cy="1351097"/>
            </a:xfrm>
            <a:custGeom>
              <a:avLst/>
              <a:gdLst>
                <a:gd name="T0" fmla="*/ 1376 w 1741"/>
                <a:gd name="T1" fmla="*/ 109 h 1543"/>
                <a:gd name="T2" fmla="*/ 1405 w 1741"/>
                <a:gd name="T3" fmla="*/ 200 h 1543"/>
                <a:gd name="T4" fmla="*/ 1453 w 1741"/>
                <a:gd name="T5" fmla="*/ 345 h 1543"/>
                <a:gd name="T6" fmla="*/ 1418 w 1741"/>
                <a:gd name="T7" fmla="*/ 477 h 1543"/>
                <a:gd name="T8" fmla="*/ 1375 w 1741"/>
                <a:gd name="T9" fmla="*/ 617 h 1543"/>
                <a:gd name="T10" fmla="*/ 1272 w 1741"/>
                <a:gd name="T11" fmla="*/ 558 h 1543"/>
                <a:gd name="T12" fmla="*/ 1215 w 1741"/>
                <a:gd name="T13" fmla="*/ 473 h 1543"/>
                <a:gd name="T14" fmla="*/ 1160 w 1741"/>
                <a:gd name="T15" fmla="*/ 372 h 1543"/>
                <a:gd name="T16" fmla="*/ 1125 w 1741"/>
                <a:gd name="T17" fmla="*/ 278 h 1543"/>
                <a:gd name="T18" fmla="*/ 1095 w 1741"/>
                <a:gd name="T19" fmla="*/ 334 h 1543"/>
                <a:gd name="T20" fmla="*/ 1135 w 1741"/>
                <a:gd name="T21" fmla="*/ 407 h 1543"/>
                <a:gd name="T22" fmla="*/ 1162 w 1741"/>
                <a:gd name="T23" fmla="*/ 485 h 1543"/>
                <a:gd name="T24" fmla="*/ 1215 w 1741"/>
                <a:gd name="T25" fmla="*/ 565 h 1543"/>
                <a:gd name="T26" fmla="*/ 1266 w 1741"/>
                <a:gd name="T27" fmla="*/ 647 h 1543"/>
                <a:gd name="T28" fmla="*/ 1301 w 1741"/>
                <a:gd name="T29" fmla="*/ 717 h 1543"/>
                <a:gd name="T30" fmla="*/ 1336 w 1741"/>
                <a:gd name="T31" fmla="*/ 831 h 1543"/>
                <a:gd name="T32" fmla="*/ 1451 w 1741"/>
                <a:gd name="T33" fmla="*/ 1053 h 1543"/>
                <a:gd name="T34" fmla="*/ 1562 w 1741"/>
                <a:gd name="T35" fmla="*/ 1222 h 1543"/>
                <a:gd name="T36" fmla="*/ 1549 w 1741"/>
                <a:gd name="T37" fmla="*/ 1244 h 1543"/>
                <a:gd name="T38" fmla="*/ 1553 w 1741"/>
                <a:gd name="T39" fmla="*/ 1345 h 1543"/>
                <a:gd name="T40" fmla="*/ 1603 w 1741"/>
                <a:gd name="T41" fmla="*/ 1427 h 1543"/>
                <a:gd name="T42" fmla="*/ 1740 w 1741"/>
                <a:gd name="T43" fmla="*/ 1538 h 1543"/>
                <a:gd name="T44" fmla="*/ 1599 w 1741"/>
                <a:gd name="T45" fmla="*/ 1542 h 1543"/>
                <a:gd name="T46" fmla="*/ 1412 w 1741"/>
                <a:gd name="T47" fmla="*/ 1542 h 1543"/>
                <a:gd name="T48" fmla="*/ 1224 w 1741"/>
                <a:gd name="T49" fmla="*/ 1542 h 1543"/>
                <a:gd name="T50" fmla="*/ 1036 w 1741"/>
                <a:gd name="T51" fmla="*/ 1542 h 1543"/>
                <a:gd name="T52" fmla="*/ 970 w 1741"/>
                <a:gd name="T53" fmla="*/ 1518 h 1543"/>
                <a:gd name="T54" fmla="*/ 937 w 1741"/>
                <a:gd name="T55" fmla="*/ 1541 h 1543"/>
                <a:gd name="T56" fmla="*/ 804 w 1741"/>
                <a:gd name="T57" fmla="*/ 1542 h 1543"/>
                <a:gd name="T58" fmla="*/ 586 w 1741"/>
                <a:gd name="T59" fmla="*/ 1542 h 1543"/>
                <a:gd name="T60" fmla="*/ 368 w 1741"/>
                <a:gd name="T61" fmla="*/ 1542 h 1543"/>
                <a:gd name="T62" fmla="*/ 149 w 1741"/>
                <a:gd name="T63" fmla="*/ 1542 h 1543"/>
                <a:gd name="T64" fmla="*/ 39 w 1741"/>
                <a:gd name="T65" fmla="*/ 1472 h 1543"/>
                <a:gd name="T66" fmla="*/ 39 w 1741"/>
                <a:gd name="T67" fmla="*/ 1334 h 1543"/>
                <a:gd name="T68" fmla="*/ 39 w 1741"/>
                <a:gd name="T69" fmla="*/ 1194 h 1543"/>
                <a:gd name="T70" fmla="*/ 39 w 1741"/>
                <a:gd name="T71" fmla="*/ 1053 h 1543"/>
                <a:gd name="T72" fmla="*/ 39 w 1741"/>
                <a:gd name="T73" fmla="*/ 912 h 1543"/>
                <a:gd name="T74" fmla="*/ 39 w 1741"/>
                <a:gd name="T75" fmla="*/ 769 h 1543"/>
                <a:gd name="T76" fmla="*/ 39 w 1741"/>
                <a:gd name="T77" fmla="*/ 625 h 1543"/>
                <a:gd name="T78" fmla="*/ 39 w 1741"/>
                <a:gd name="T79" fmla="*/ 480 h 1543"/>
                <a:gd name="T80" fmla="*/ 30 w 1741"/>
                <a:gd name="T81" fmla="*/ 375 h 1543"/>
                <a:gd name="T82" fmla="*/ 1 w 1741"/>
                <a:gd name="T83" fmla="*/ 252 h 1543"/>
                <a:gd name="T84" fmla="*/ 32 w 1741"/>
                <a:gd name="T85" fmla="*/ 181 h 1543"/>
                <a:gd name="T86" fmla="*/ 25 w 1741"/>
                <a:gd name="T87" fmla="*/ 98 h 1543"/>
                <a:gd name="T88" fmla="*/ 45 w 1741"/>
                <a:gd name="T89" fmla="*/ 23 h 1543"/>
                <a:gd name="T90" fmla="*/ 75 w 1741"/>
                <a:gd name="T91" fmla="*/ 20 h 1543"/>
                <a:gd name="T92" fmla="*/ 295 w 1741"/>
                <a:gd name="T93" fmla="*/ 30 h 1543"/>
                <a:gd name="T94" fmla="*/ 447 w 1741"/>
                <a:gd name="T95" fmla="*/ 76 h 1543"/>
                <a:gd name="T96" fmla="*/ 610 w 1741"/>
                <a:gd name="T97" fmla="*/ 132 h 1543"/>
                <a:gd name="T98" fmla="*/ 676 w 1741"/>
                <a:gd name="T99" fmla="*/ 121 h 1543"/>
                <a:gd name="T100" fmla="*/ 775 w 1741"/>
                <a:gd name="T101" fmla="*/ 66 h 1543"/>
                <a:gd name="T102" fmla="*/ 807 w 1741"/>
                <a:gd name="T103" fmla="*/ 41 h 1543"/>
                <a:gd name="T104" fmla="*/ 884 w 1741"/>
                <a:gd name="T105" fmla="*/ 21 h 1543"/>
                <a:gd name="T106" fmla="*/ 901 w 1741"/>
                <a:gd name="T107" fmla="*/ 32 h 1543"/>
                <a:gd name="T108" fmla="*/ 928 w 1741"/>
                <a:gd name="T109" fmla="*/ 11 h 1543"/>
                <a:gd name="T110" fmla="*/ 1027 w 1741"/>
                <a:gd name="T111" fmla="*/ 18 h 1543"/>
                <a:gd name="T112" fmla="*/ 1028 w 1741"/>
                <a:gd name="T113" fmla="*/ 28 h 1543"/>
                <a:gd name="T114" fmla="*/ 1044 w 1741"/>
                <a:gd name="T115" fmla="*/ 72 h 1543"/>
                <a:gd name="T116" fmla="*/ 1084 w 1741"/>
                <a:gd name="T117" fmla="*/ 75 h 1543"/>
                <a:gd name="T118" fmla="*/ 1090 w 1741"/>
                <a:gd name="T119" fmla="*/ 66 h 1543"/>
                <a:gd name="T120" fmla="*/ 1166 w 1741"/>
                <a:gd name="T121" fmla="*/ 89 h 1543"/>
                <a:gd name="T122" fmla="*/ 1214 w 1741"/>
                <a:gd name="T123" fmla="*/ 95 h 1543"/>
                <a:gd name="T124" fmla="*/ 1354 w 1741"/>
                <a:gd name="T125" fmla="*/ 58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1" h="1543">
                  <a:moveTo>
                    <a:pt x="1358" y="54"/>
                  </a:moveTo>
                  <a:lnTo>
                    <a:pt x="1360" y="60"/>
                  </a:lnTo>
                  <a:lnTo>
                    <a:pt x="1365" y="74"/>
                  </a:lnTo>
                  <a:lnTo>
                    <a:pt x="1376" y="109"/>
                  </a:lnTo>
                  <a:lnTo>
                    <a:pt x="1386" y="137"/>
                  </a:lnTo>
                  <a:lnTo>
                    <a:pt x="1400" y="175"/>
                  </a:lnTo>
                  <a:lnTo>
                    <a:pt x="1403" y="190"/>
                  </a:lnTo>
                  <a:lnTo>
                    <a:pt x="1405" y="200"/>
                  </a:lnTo>
                  <a:lnTo>
                    <a:pt x="1423" y="242"/>
                  </a:lnTo>
                  <a:lnTo>
                    <a:pt x="1435" y="276"/>
                  </a:lnTo>
                  <a:lnTo>
                    <a:pt x="1442" y="304"/>
                  </a:lnTo>
                  <a:lnTo>
                    <a:pt x="1453" y="345"/>
                  </a:lnTo>
                  <a:lnTo>
                    <a:pt x="1459" y="359"/>
                  </a:lnTo>
                  <a:lnTo>
                    <a:pt x="1451" y="367"/>
                  </a:lnTo>
                  <a:lnTo>
                    <a:pt x="1435" y="393"/>
                  </a:lnTo>
                  <a:lnTo>
                    <a:pt x="1418" y="477"/>
                  </a:lnTo>
                  <a:lnTo>
                    <a:pt x="1393" y="541"/>
                  </a:lnTo>
                  <a:lnTo>
                    <a:pt x="1390" y="582"/>
                  </a:lnTo>
                  <a:lnTo>
                    <a:pt x="1386" y="597"/>
                  </a:lnTo>
                  <a:lnTo>
                    <a:pt x="1375" y="617"/>
                  </a:lnTo>
                  <a:lnTo>
                    <a:pt x="1361" y="637"/>
                  </a:lnTo>
                  <a:lnTo>
                    <a:pt x="1336" y="626"/>
                  </a:lnTo>
                  <a:lnTo>
                    <a:pt x="1295" y="591"/>
                  </a:lnTo>
                  <a:lnTo>
                    <a:pt x="1272" y="558"/>
                  </a:lnTo>
                  <a:lnTo>
                    <a:pt x="1245" y="536"/>
                  </a:lnTo>
                  <a:lnTo>
                    <a:pt x="1222" y="507"/>
                  </a:lnTo>
                  <a:lnTo>
                    <a:pt x="1215" y="486"/>
                  </a:lnTo>
                  <a:lnTo>
                    <a:pt x="1215" y="473"/>
                  </a:lnTo>
                  <a:lnTo>
                    <a:pt x="1205" y="441"/>
                  </a:lnTo>
                  <a:lnTo>
                    <a:pt x="1197" y="425"/>
                  </a:lnTo>
                  <a:lnTo>
                    <a:pt x="1168" y="390"/>
                  </a:lnTo>
                  <a:lnTo>
                    <a:pt x="1160" y="372"/>
                  </a:lnTo>
                  <a:lnTo>
                    <a:pt x="1153" y="364"/>
                  </a:lnTo>
                  <a:lnTo>
                    <a:pt x="1146" y="352"/>
                  </a:lnTo>
                  <a:lnTo>
                    <a:pt x="1136" y="307"/>
                  </a:lnTo>
                  <a:lnTo>
                    <a:pt x="1125" y="278"/>
                  </a:lnTo>
                  <a:lnTo>
                    <a:pt x="1111" y="286"/>
                  </a:lnTo>
                  <a:lnTo>
                    <a:pt x="1113" y="298"/>
                  </a:lnTo>
                  <a:lnTo>
                    <a:pt x="1102" y="315"/>
                  </a:lnTo>
                  <a:lnTo>
                    <a:pt x="1095" y="334"/>
                  </a:lnTo>
                  <a:lnTo>
                    <a:pt x="1100" y="350"/>
                  </a:lnTo>
                  <a:lnTo>
                    <a:pt x="1125" y="374"/>
                  </a:lnTo>
                  <a:lnTo>
                    <a:pt x="1129" y="384"/>
                  </a:lnTo>
                  <a:lnTo>
                    <a:pt x="1135" y="407"/>
                  </a:lnTo>
                  <a:lnTo>
                    <a:pt x="1133" y="438"/>
                  </a:lnTo>
                  <a:lnTo>
                    <a:pt x="1138" y="449"/>
                  </a:lnTo>
                  <a:lnTo>
                    <a:pt x="1156" y="471"/>
                  </a:lnTo>
                  <a:lnTo>
                    <a:pt x="1162" y="485"/>
                  </a:lnTo>
                  <a:lnTo>
                    <a:pt x="1166" y="496"/>
                  </a:lnTo>
                  <a:lnTo>
                    <a:pt x="1171" y="508"/>
                  </a:lnTo>
                  <a:lnTo>
                    <a:pt x="1190" y="527"/>
                  </a:lnTo>
                  <a:lnTo>
                    <a:pt x="1215" y="565"/>
                  </a:lnTo>
                  <a:lnTo>
                    <a:pt x="1239" y="591"/>
                  </a:lnTo>
                  <a:lnTo>
                    <a:pt x="1257" y="603"/>
                  </a:lnTo>
                  <a:lnTo>
                    <a:pt x="1265" y="615"/>
                  </a:lnTo>
                  <a:lnTo>
                    <a:pt x="1266" y="647"/>
                  </a:lnTo>
                  <a:lnTo>
                    <a:pt x="1265" y="662"/>
                  </a:lnTo>
                  <a:lnTo>
                    <a:pt x="1280" y="690"/>
                  </a:lnTo>
                  <a:lnTo>
                    <a:pt x="1287" y="704"/>
                  </a:lnTo>
                  <a:lnTo>
                    <a:pt x="1301" y="717"/>
                  </a:lnTo>
                  <a:lnTo>
                    <a:pt x="1308" y="730"/>
                  </a:lnTo>
                  <a:lnTo>
                    <a:pt x="1314" y="752"/>
                  </a:lnTo>
                  <a:lnTo>
                    <a:pt x="1324" y="815"/>
                  </a:lnTo>
                  <a:lnTo>
                    <a:pt x="1336" y="831"/>
                  </a:lnTo>
                  <a:lnTo>
                    <a:pt x="1376" y="914"/>
                  </a:lnTo>
                  <a:lnTo>
                    <a:pt x="1410" y="966"/>
                  </a:lnTo>
                  <a:lnTo>
                    <a:pt x="1427" y="1007"/>
                  </a:lnTo>
                  <a:lnTo>
                    <a:pt x="1451" y="1053"/>
                  </a:lnTo>
                  <a:lnTo>
                    <a:pt x="1500" y="1158"/>
                  </a:lnTo>
                  <a:lnTo>
                    <a:pt x="1529" y="1190"/>
                  </a:lnTo>
                  <a:lnTo>
                    <a:pt x="1541" y="1208"/>
                  </a:lnTo>
                  <a:lnTo>
                    <a:pt x="1562" y="1222"/>
                  </a:lnTo>
                  <a:lnTo>
                    <a:pt x="1584" y="1241"/>
                  </a:lnTo>
                  <a:lnTo>
                    <a:pt x="1562" y="1240"/>
                  </a:lnTo>
                  <a:lnTo>
                    <a:pt x="1557" y="1241"/>
                  </a:lnTo>
                  <a:lnTo>
                    <a:pt x="1549" y="1244"/>
                  </a:lnTo>
                  <a:lnTo>
                    <a:pt x="1546" y="1256"/>
                  </a:lnTo>
                  <a:lnTo>
                    <a:pt x="1544" y="1266"/>
                  </a:lnTo>
                  <a:lnTo>
                    <a:pt x="1547" y="1318"/>
                  </a:lnTo>
                  <a:lnTo>
                    <a:pt x="1553" y="1345"/>
                  </a:lnTo>
                  <a:lnTo>
                    <a:pt x="1572" y="1396"/>
                  </a:lnTo>
                  <a:lnTo>
                    <a:pt x="1587" y="1410"/>
                  </a:lnTo>
                  <a:lnTo>
                    <a:pt x="1593" y="1420"/>
                  </a:lnTo>
                  <a:lnTo>
                    <a:pt x="1603" y="1427"/>
                  </a:lnTo>
                  <a:lnTo>
                    <a:pt x="1648" y="1444"/>
                  </a:lnTo>
                  <a:lnTo>
                    <a:pt x="1675" y="1480"/>
                  </a:lnTo>
                  <a:lnTo>
                    <a:pt x="1734" y="1526"/>
                  </a:lnTo>
                  <a:lnTo>
                    <a:pt x="1740" y="1538"/>
                  </a:lnTo>
                  <a:lnTo>
                    <a:pt x="1740" y="1541"/>
                  </a:lnTo>
                  <a:lnTo>
                    <a:pt x="1693" y="1542"/>
                  </a:lnTo>
                  <a:lnTo>
                    <a:pt x="1646" y="1542"/>
                  </a:lnTo>
                  <a:lnTo>
                    <a:pt x="1599" y="1542"/>
                  </a:lnTo>
                  <a:lnTo>
                    <a:pt x="1552" y="1542"/>
                  </a:lnTo>
                  <a:lnTo>
                    <a:pt x="1506" y="1542"/>
                  </a:lnTo>
                  <a:lnTo>
                    <a:pt x="1459" y="1542"/>
                  </a:lnTo>
                  <a:lnTo>
                    <a:pt x="1412" y="1542"/>
                  </a:lnTo>
                  <a:lnTo>
                    <a:pt x="1365" y="1542"/>
                  </a:lnTo>
                  <a:lnTo>
                    <a:pt x="1318" y="1542"/>
                  </a:lnTo>
                  <a:lnTo>
                    <a:pt x="1271" y="1542"/>
                  </a:lnTo>
                  <a:lnTo>
                    <a:pt x="1224" y="1542"/>
                  </a:lnTo>
                  <a:lnTo>
                    <a:pt x="1177" y="1542"/>
                  </a:lnTo>
                  <a:lnTo>
                    <a:pt x="1130" y="1542"/>
                  </a:lnTo>
                  <a:lnTo>
                    <a:pt x="1083" y="1542"/>
                  </a:lnTo>
                  <a:lnTo>
                    <a:pt x="1036" y="1542"/>
                  </a:lnTo>
                  <a:lnTo>
                    <a:pt x="989" y="1542"/>
                  </a:lnTo>
                  <a:lnTo>
                    <a:pt x="963" y="1542"/>
                  </a:lnTo>
                  <a:lnTo>
                    <a:pt x="967" y="1528"/>
                  </a:lnTo>
                  <a:lnTo>
                    <a:pt x="970" y="1518"/>
                  </a:lnTo>
                  <a:lnTo>
                    <a:pt x="967" y="1511"/>
                  </a:lnTo>
                  <a:lnTo>
                    <a:pt x="958" y="1509"/>
                  </a:lnTo>
                  <a:lnTo>
                    <a:pt x="951" y="1512"/>
                  </a:lnTo>
                  <a:lnTo>
                    <a:pt x="937" y="1541"/>
                  </a:lnTo>
                  <a:lnTo>
                    <a:pt x="930" y="1542"/>
                  </a:lnTo>
                  <a:lnTo>
                    <a:pt x="914" y="1542"/>
                  </a:lnTo>
                  <a:lnTo>
                    <a:pt x="859" y="1542"/>
                  </a:lnTo>
                  <a:lnTo>
                    <a:pt x="804" y="1542"/>
                  </a:lnTo>
                  <a:lnTo>
                    <a:pt x="750" y="1542"/>
                  </a:lnTo>
                  <a:lnTo>
                    <a:pt x="696" y="1542"/>
                  </a:lnTo>
                  <a:lnTo>
                    <a:pt x="641" y="1542"/>
                  </a:lnTo>
                  <a:lnTo>
                    <a:pt x="586" y="1542"/>
                  </a:lnTo>
                  <a:lnTo>
                    <a:pt x="531" y="1542"/>
                  </a:lnTo>
                  <a:lnTo>
                    <a:pt x="477" y="1542"/>
                  </a:lnTo>
                  <a:lnTo>
                    <a:pt x="422" y="1542"/>
                  </a:lnTo>
                  <a:lnTo>
                    <a:pt x="368" y="1542"/>
                  </a:lnTo>
                  <a:lnTo>
                    <a:pt x="313" y="1542"/>
                  </a:lnTo>
                  <a:lnTo>
                    <a:pt x="258" y="1542"/>
                  </a:lnTo>
                  <a:lnTo>
                    <a:pt x="204" y="1542"/>
                  </a:lnTo>
                  <a:lnTo>
                    <a:pt x="149" y="1542"/>
                  </a:lnTo>
                  <a:lnTo>
                    <a:pt x="94" y="1542"/>
                  </a:lnTo>
                  <a:lnTo>
                    <a:pt x="39" y="1542"/>
                  </a:lnTo>
                  <a:lnTo>
                    <a:pt x="39" y="1507"/>
                  </a:lnTo>
                  <a:lnTo>
                    <a:pt x="39" y="1472"/>
                  </a:lnTo>
                  <a:lnTo>
                    <a:pt x="39" y="1438"/>
                  </a:lnTo>
                  <a:lnTo>
                    <a:pt x="39" y="1403"/>
                  </a:lnTo>
                  <a:lnTo>
                    <a:pt x="39" y="1368"/>
                  </a:lnTo>
                  <a:lnTo>
                    <a:pt x="39" y="1334"/>
                  </a:lnTo>
                  <a:lnTo>
                    <a:pt x="39" y="1299"/>
                  </a:lnTo>
                  <a:lnTo>
                    <a:pt x="39" y="1264"/>
                  </a:lnTo>
                  <a:lnTo>
                    <a:pt x="39" y="1229"/>
                  </a:lnTo>
                  <a:lnTo>
                    <a:pt x="39" y="1194"/>
                  </a:lnTo>
                  <a:lnTo>
                    <a:pt x="39" y="1159"/>
                  </a:lnTo>
                  <a:lnTo>
                    <a:pt x="39" y="1124"/>
                  </a:lnTo>
                  <a:lnTo>
                    <a:pt x="39" y="1089"/>
                  </a:lnTo>
                  <a:lnTo>
                    <a:pt x="39" y="1053"/>
                  </a:lnTo>
                  <a:lnTo>
                    <a:pt x="39" y="1019"/>
                  </a:lnTo>
                  <a:lnTo>
                    <a:pt x="39" y="983"/>
                  </a:lnTo>
                  <a:lnTo>
                    <a:pt x="39" y="947"/>
                  </a:lnTo>
                  <a:lnTo>
                    <a:pt x="39" y="912"/>
                  </a:lnTo>
                  <a:lnTo>
                    <a:pt x="39" y="877"/>
                  </a:lnTo>
                  <a:lnTo>
                    <a:pt x="39" y="841"/>
                  </a:lnTo>
                  <a:lnTo>
                    <a:pt x="39" y="806"/>
                  </a:lnTo>
                  <a:lnTo>
                    <a:pt x="39" y="769"/>
                  </a:lnTo>
                  <a:lnTo>
                    <a:pt x="39" y="733"/>
                  </a:lnTo>
                  <a:lnTo>
                    <a:pt x="39" y="697"/>
                  </a:lnTo>
                  <a:lnTo>
                    <a:pt x="39" y="662"/>
                  </a:lnTo>
                  <a:lnTo>
                    <a:pt x="39" y="625"/>
                  </a:lnTo>
                  <a:lnTo>
                    <a:pt x="39" y="590"/>
                  </a:lnTo>
                  <a:lnTo>
                    <a:pt x="39" y="553"/>
                  </a:lnTo>
                  <a:lnTo>
                    <a:pt x="39" y="516"/>
                  </a:lnTo>
                  <a:lnTo>
                    <a:pt x="39" y="480"/>
                  </a:lnTo>
                  <a:lnTo>
                    <a:pt x="39" y="444"/>
                  </a:lnTo>
                  <a:lnTo>
                    <a:pt x="39" y="408"/>
                  </a:lnTo>
                  <a:lnTo>
                    <a:pt x="39" y="401"/>
                  </a:lnTo>
                  <a:lnTo>
                    <a:pt x="30" y="375"/>
                  </a:lnTo>
                  <a:lnTo>
                    <a:pt x="24" y="344"/>
                  </a:lnTo>
                  <a:lnTo>
                    <a:pt x="16" y="305"/>
                  </a:lnTo>
                  <a:lnTo>
                    <a:pt x="14" y="292"/>
                  </a:lnTo>
                  <a:lnTo>
                    <a:pt x="1" y="252"/>
                  </a:lnTo>
                  <a:lnTo>
                    <a:pt x="0" y="241"/>
                  </a:lnTo>
                  <a:lnTo>
                    <a:pt x="4" y="232"/>
                  </a:lnTo>
                  <a:lnTo>
                    <a:pt x="25" y="198"/>
                  </a:lnTo>
                  <a:lnTo>
                    <a:pt x="32" y="181"/>
                  </a:lnTo>
                  <a:lnTo>
                    <a:pt x="37" y="162"/>
                  </a:lnTo>
                  <a:lnTo>
                    <a:pt x="39" y="146"/>
                  </a:lnTo>
                  <a:lnTo>
                    <a:pt x="32" y="121"/>
                  </a:lnTo>
                  <a:lnTo>
                    <a:pt x="25" y="98"/>
                  </a:lnTo>
                  <a:lnTo>
                    <a:pt x="23" y="75"/>
                  </a:lnTo>
                  <a:lnTo>
                    <a:pt x="21" y="53"/>
                  </a:lnTo>
                  <a:lnTo>
                    <a:pt x="32" y="37"/>
                  </a:lnTo>
                  <a:lnTo>
                    <a:pt x="45" y="23"/>
                  </a:lnTo>
                  <a:lnTo>
                    <a:pt x="51" y="14"/>
                  </a:lnTo>
                  <a:lnTo>
                    <a:pt x="58" y="4"/>
                  </a:lnTo>
                  <a:lnTo>
                    <a:pt x="64" y="0"/>
                  </a:lnTo>
                  <a:lnTo>
                    <a:pt x="75" y="20"/>
                  </a:lnTo>
                  <a:lnTo>
                    <a:pt x="97" y="23"/>
                  </a:lnTo>
                  <a:lnTo>
                    <a:pt x="170" y="5"/>
                  </a:lnTo>
                  <a:lnTo>
                    <a:pt x="251" y="23"/>
                  </a:lnTo>
                  <a:lnTo>
                    <a:pt x="295" y="30"/>
                  </a:lnTo>
                  <a:lnTo>
                    <a:pt x="364" y="46"/>
                  </a:lnTo>
                  <a:lnTo>
                    <a:pt x="406" y="73"/>
                  </a:lnTo>
                  <a:lnTo>
                    <a:pt x="417" y="76"/>
                  </a:lnTo>
                  <a:lnTo>
                    <a:pt x="447" y="76"/>
                  </a:lnTo>
                  <a:lnTo>
                    <a:pt x="467" y="92"/>
                  </a:lnTo>
                  <a:lnTo>
                    <a:pt x="545" y="100"/>
                  </a:lnTo>
                  <a:lnTo>
                    <a:pt x="587" y="118"/>
                  </a:lnTo>
                  <a:lnTo>
                    <a:pt x="610" y="132"/>
                  </a:lnTo>
                  <a:lnTo>
                    <a:pt x="625" y="136"/>
                  </a:lnTo>
                  <a:lnTo>
                    <a:pt x="637" y="136"/>
                  </a:lnTo>
                  <a:lnTo>
                    <a:pt x="655" y="130"/>
                  </a:lnTo>
                  <a:lnTo>
                    <a:pt x="676" y="121"/>
                  </a:lnTo>
                  <a:lnTo>
                    <a:pt x="699" y="107"/>
                  </a:lnTo>
                  <a:lnTo>
                    <a:pt x="748" y="71"/>
                  </a:lnTo>
                  <a:lnTo>
                    <a:pt x="764" y="64"/>
                  </a:lnTo>
                  <a:lnTo>
                    <a:pt x="775" y="66"/>
                  </a:lnTo>
                  <a:lnTo>
                    <a:pt x="789" y="66"/>
                  </a:lnTo>
                  <a:lnTo>
                    <a:pt x="795" y="55"/>
                  </a:lnTo>
                  <a:lnTo>
                    <a:pt x="802" y="49"/>
                  </a:lnTo>
                  <a:lnTo>
                    <a:pt x="807" y="41"/>
                  </a:lnTo>
                  <a:lnTo>
                    <a:pt x="814" y="33"/>
                  </a:lnTo>
                  <a:lnTo>
                    <a:pt x="839" y="30"/>
                  </a:lnTo>
                  <a:lnTo>
                    <a:pt x="890" y="14"/>
                  </a:lnTo>
                  <a:lnTo>
                    <a:pt x="884" y="21"/>
                  </a:lnTo>
                  <a:lnTo>
                    <a:pt x="838" y="39"/>
                  </a:lnTo>
                  <a:lnTo>
                    <a:pt x="857" y="41"/>
                  </a:lnTo>
                  <a:lnTo>
                    <a:pt x="877" y="35"/>
                  </a:lnTo>
                  <a:lnTo>
                    <a:pt x="901" y="32"/>
                  </a:lnTo>
                  <a:lnTo>
                    <a:pt x="905" y="24"/>
                  </a:lnTo>
                  <a:lnTo>
                    <a:pt x="908" y="10"/>
                  </a:lnTo>
                  <a:lnTo>
                    <a:pt x="912" y="8"/>
                  </a:lnTo>
                  <a:lnTo>
                    <a:pt x="928" y="11"/>
                  </a:lnTo>
                  <a:lnTo>
                    <a:pt x="976" y="32"/>
                  </a:lnTo>
                  <a:lnTo>
                    <a:pt x="987" y="33"/>
                  </a:lnTo>
                  <a:lnTo>
                    <a:pt x="1020" y="21"/>
                  </a:lnTo>
                  <a:lnTo>
                    <a:pt x="1027" y="18"/>
                  </a:lnTo>
                  <a:lnTo>
                    <a:pt x="1039" y="25"/>
                  </a:lnTo>
                  <a:lnTo>
                    <a:pt x="1063" y="52"/>
                  </a:lnTo>
                  <a:lnTo>
                    <a:pt x="1054" y="51"/>
                  </a:lnTo>
                  <a:lnTo>
                    <a:pt x="1028" y="28"/>
                  </a:lnTo>
                  <a:lnTo>
                    <a:pt x="1025" y="40"/>
                  </a:lnTo>
                  <a:lnTo>
                    <a:pt x="1011" y="60"/>
                  </a:lnTo>
                  <a:lnTo>
                    <a:pt x="1030" y="68"/>
                  </a:lnTo>
                  <a:lnTo>
                    <a:pt x="1044" y="72"/>
                  </a:lnTo>
                  <a:lnTo>
                    <a:pt x="1052" y="83"/>
                  </a:lnTo>
                  <a:lnTo>
                    <a:pt x="1058" y="93"/>
                  </a:lnTo>
                  <a:lnTo>
                    <a:pt x="1073" y="88"/>
                  </a:lnTo>
                  <a:lnTo>
                    <a:pt x="1084" y="75"/>
                  </a:lnTo>
                  <a:lnTo>
                    <a:pt x="1079" y="68"/>
                  </a:lnTo>
                  <a:lnTo>
                    <a:pt x="1074" y="60"/>
                  </a:lnTo>
                  <a:lnTo>
                    <a:pt x="1079" y="60"/>
                  </a:lnTo>
                  <a:lnTo>
                    <a:pt x="1090" y="66"/>
                  </a:lnTo>
                  <a:lnTo>
                    <a:pt x="1119" y="92"/>
                  </a:lnTo>
                  <a:lnTo>
                    <a:pt x="1130" y="97"/>
                  </a:lnTo>
                  <a:lnTo>
                    <a:pt x="1141" y="96"/>
                  </a:lnTo>
                  <a:lnTo>
                    <a:pt x="1166" y="89"/>
                  </a:lnTo>
                  <a:lnTo>
                    <a:pt x="1172" y="90"/>
                  </a:lnTo>
                  <a:lnTo>
                    <a:pt x="1205" y="81"/>
                  </a:lnTo>
                  <a:lnTo>
                    <a:pt x="1209" y="88"/>
                  </a:lnTo>
                  <a:lnTo>
                    <a:pt x="1214" y="95"/>
                  </a:lnTo>
                  <a:lnTo>
                    <a:pt x="1241" y="86"/>
                  </a:lnTo>
                  <a:lnTo>
                    <a:pt x="1281" y="86"/>
                  </a:lnTo>
                  <a:lnTo>
                    <a:pt x="1315" y="78"/>
                  </a:lnTo>
                  <a:lnTo>
                    <a:pt x="1354" y="58"/>
                  </a:lnTo>
                  <a:lnTo>
                    <a:pt x="1358" y="54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55E857FB-00B3-67F8-A968-7D59F06FF3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52142" y="4759719"/>
              <a:ext cx="1053857" cy="938048"/>
            </a:xfrm>
            <a:custGeom>
              <a:avLst/>
              <a:gdLst>
                <a:gd name="T0" fmla="*/ 1204 w 1205"/>
                <a:gd name="T1" fmla="*/ 117 h 1070"/>
                <a:gd name="T2" fmla="*/ 1204 w 1205"/>
                <a:gd name="T3" fmla="*/ 221 h 1070"/>
                <a:gd name="T4" fmla="*/ 1174 w 1205"/>
                <a:gd name="T5" fmla="*/ 265 h 1070"/>
                <a:gd name="T6" fmla="*/ 1095 w 1205"/>
                <a:gd name="T7" fmla="*/ 265 h 1070"/>
                <a:gd name="T8" fmla="*/ 1015 w 1205"/>
                <a:gd name="T9" fmla="*/ 265 h 1070"/>
                <a:gd name="T10" fmla="*/ 935 w 1205"/>
                <a:gd name="T11" fmla="*/ 265 h 1070"/>
                <a:gd name="T12" fmla="*/ 855 w 1205"/>
                <a:gd name="T13" fmla="*/ 265 h 1070"/>
                <a:gd name="T14" fmla="*/ 775 w 1205"/>
                <a:gd name="T15" fmla="*/ 265 h 1070"/>
                <a:gd name="T16" fmla="*/ 727 w 1205"/>
                <a:gd name="T17" fmla="*/ 284 h 1070"/>
                <a:gd name="T18" fmla="*/ 727 w 1205"/>
                <a:gd name="T19" fmla="*/ 348 h 1070"/>
                <a:gd name="T20" fmla="*/ 727 w 1205"/>
                <a:gd name="T21" fmla="*/ 413 h 1070"/>
                <a:gd name="T22" fmla="*/ 727 w 1205"/>
                <a:gd name="T23" fmla="*/ 476 h 1070"/>
                <a:gd name="T24" fmla="*/ 727 w 1205"/>
                <a:gd name="T25" fmla="*/ 540 h 1070"/>
                <a:gd name="T26" fmla="*/ 727 w 1205"/>
                <a:gd name="T27" fmla="*/ 604 h 1070"/>
                <a:gd name="T28" fmla="*/ 726 w 1205"/>
                <a:gd name="T29" fmla="*/ 661 h 1070"/>
                <a:gd name="T30" fmla="*/ 675 w 1205"/>
                <a:gd name="T31" fmla="*/ 684 h 1070"/>
                <a:gd name="T32" fmla="*/ 623 w 1205"/>
                <a:gd name="T33" fmla="*/ 703 h 1070"/>
                <a:gd name="T34" fmla="*/ 569 w 1205"/>
                <a:gd name="T35" fmla="*/ 751 h 1070"/>
                <a:gd name="T36" fmla="*/ 564 w 1205"/>
                <a:gd name="T37" fmla="*/ 781 h 1070"/>
                <a:gd name="T38" fmla="*/ 573 w 1205"/>
                <a:gd name="T39" fmla="*/ 828 h 1070"/>
                <a:gd name="T40" fmla="*/ 577 w 1205"/>
                <a:gd name="T41" fmla="*/ 888 h 1070"/>
                <a:gd name="T42" fmla="*/ 581 w 1205"/>
                <a:gd name="T43" fmla="*/ 952 h 1070"/>
                <a:gd name="T44" fmla="*/ 562 w 1205"/>
                <a:gd name="T45" fmla="*/ 989 h 1070"/>
                <a:gd name="T46" fmla="*/ 464 w 1205"/>
                <a:gd name="T47" fmla="*/ 989 h 1070"/>
                <a:gd name="T48" fmla="*/ 366 w 1205"/>
                <a:gd name="T49" fmla="*/ 989 h 1070"/>
                <a:gd name="T50" fmla="*/ 267 w 1205"/>
                <a:gd name="T51" fmla="*/ 989 h 1070"/>
                <a:gd name="T52" fmla="*/ 169 w 1205"/>
                <a:gd name="T53" fmla="*/ 989 h 1070"/>
                <a:gd name="T54" fmla="*/ 71 w 1205"/>
                <a:gd name="T55" fmla="*/ 989 h 1070"/>
                <a:gd name="T56" fmla="*/ 13 w 1205"/>
                <a:gd name="T57" fmla="*/ 1018 h 1070"/>
                <a:gd name="T58" fmla="*/ 7 w 1205"/>
                <a:gd name="T59" fmla="*/ 1069 h 1070"/>
                <a:gd name="T60" fmla="*/ 14 w 1205"/>
                <a:gd name="T61" fmla="*/ 975 h 1070"/>
                <a:gd name="T62" fmla="*/ 59 w 1205"/>
                <a:gd name="T63" fmla="*/ 845 h 1070"/>
                <a:gd name="T64" fmla="*/ 114 w 1205"/>
                <a:gd name="T65" fmla="*/ 758 h 1070"/>
                <a:gd name="T66" fmla="*/ 127 w 1205"/>
                <a:gd name="T67" fmla="*/ 718 h 1070"/>
                <a:gd name="T68" fmla="*/ 166 w 1205"/>
                <a:gd name="T69" fmla="*/ 647 h 1070"/>
                <a:gd name="T70" fmla="*/ 185 w 1205"/>
                <a:gd name="T71" fmla="*/ 602 h 1070"/>
                <a:gd name="T72" fmla="*/ 160 w 1205"/>
                <a:gd name="T73" fmla="*/ 629 h 1070"/>
                <a:gd name="T74" fmla="*/ 189 w 1205"/>
                <a:gd name="T75" fmla="*/ 585 h 1070"/>
                <a:gd name="T76" fmla="*/ 294 w 1205"/>
                <a:gd name="T77" fmla="*/ 493 h 1070"/>
                <a:gd name="T78" fmla="*/ 323 w 1205"/>
                <a:gd name="T79" fmla="*/ 387 h 1070"/>
                <a:gd name="T80" fmla="*/ 357 w 1205"/>
                <a:gd name="T81" fmla="*/ 294 h 1070"/>
                <a:gd name="T82" fmla="*/ 384 w 1205"/>
                <a:gd name="T83" fmla="*/ 224 h 1070"/>
                <a:gd name="T84" fmla="*/ 450 w 1205"/>
                <a:gd name="T85" fmla="*/ 186 h 1070"/>
                <a:gd name="T86" fmla="*/ 516 w 1205"/>
                <a:gd name="T87" fmla="*/ 125 h 1070"/>
                <a:gd name="T88" fmla="*/ 561 w 1205"/>
                <a:gd name="T89" fmla="*/ 1 h 1070"/>
                <a:gd name="T90" fmla="*/ 1184 w 1205"/>
                <a:gd name="T91" fmla="*/ 0 h 1070"/>
                <a:gd name="T92" fmla="*/ 1204 w 1205"/>
                <a:gd name="T93" fmla="*/ 59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05" h="1070">
                  <a:moveTo>
                    <a:pt x="1204" y="59"/>
                  </a:moveTo>
                  <a:lnTo>
                    <a:pt x="1204" y="86"/>
                  </a:lnTo>
                  <a:lnTo>
                    <a:pt x="1204" y="117"/>
                  </a:lnTo>
                  <a:lnTo>
                    <a:pt x="1204" y="149"/>
                  </a:lnTo>
                  <a:lnTo>
                    <a:pt x="1204" y="185"/>
                  </a:lnTo>
                  <a:lnTo>
                    <a:pt x="1204" y="221"/>
                  </a:lnTo>
                  <a:lnTo>
                    <a:pt x="1204" y="247"/>
                  </a:lnTo>
                  <a:lnTo>
                    <a:pt x="1204" y="265"/>
                  </a:lnTo>
                  <a:lnTo>
                    <a:pt x="1174" y="265"/>
                  </a:lnTo>
                  <a:lnTo>
                    <a:pt x="1148" y="265"/>
                  </a:lnTo>
                  <a:lnTo>
                    <a:pt x="1121" y="265"/>
                  </a:lnTo>
                  <a:lnTo>
                    <a:pt x="1095" y="265"/>
                  </a:lnTo>
                  <a:lnTo>
                    <a:pt x="1068" y="265"/>
                  </a:lnTo>
                  <a:lnTo>
                    <a:pt x="1041" y="265"/>
                  </a:lnTo>
                  <a:lnTo>
                    <a:pt x="1015" y="265"/>
                  </a:lnTo>
                  <a:lnTo>
                    <a:pt x="988" y="265"/>
                  </a:lnTo>
                  <a:lnTo>
                    <a:pt x="962" y="265"/>
                  </a:lnTo>
                  <a:lnTo>
                    <a:pt x="935" y="265"/>
                  </a:lnTo>
                  <a:lnTo>
                    <a:pt x="908" y="265"/>
                  </a:lnTo>
                  <a:lnTo>
                    <a:pt x="882" y="265"/>
                  </a:lnTo>
                  <a:lnTo>
                    <a:pt x="855" y="265"/>
                  </a:lnTo>
                  <a:lnTo>
                    <a:pt x="828" y="265"/>
                  </a:lnTo>
                  <a:lnTo>
                    <a:pt x="802" y="265"/>
                  </a:lnTo>
                  <a:lnTo>
                    <a:pt x="775" y="265"/>
                  </a:lnTo>
                  <a:lnTo>
                    <a:pt x="749" y="265"/>
                  </a:lnTo>
                  <a:lnTo>
                    <a:pt x="727" y="265"/>
                  </a:lnTo>
                  <a:lnTo>
                    <a:pt x="727" y="284"/>
                  </a:lnTo>
                  <a:lnTo>
                    <a:pt x="727" y="306"/>
                  </a:lnTo>
                  <a:lnTo>
                    <a:pt x="727" y="326"/>
                  </a:lnTo>
                  <a:lnTo>
                    <a:pt x="727" y="348"/>
                  </a:lnTo>
                  <a:lnTo>
                    <a:pt x="727" y="370"/>
                  </a:lnTo>
                  <a:lnTo>
                    <a:pt x="727" y="391"/>
                  </a:lnTo>
                  <a:lnTo>
                    <a:pt x="727" y="413"/>
                  </a:lnTo>
                  <a:lnTo>
                    <a:pt x="727" y="434"/>
                  </a:lnTo>
                  <a:lnTo>
                    <a:pt x="727" y="455"/>
                  </a:lnTo>
                  <a:lnTo>
                    <a:pt x="727" y="476"/>
                  </a:lnTo>
                  <a:lnTo>
                    <a:pt x="727" y="498"/>
                  </a:lnTo>
                  <a:lnTo>
                    <a:pt x="727" y="519"/>
                  </a:lnTo>
                  <a:lnTo>
                    <a:pt x="727" y="540"/>
                  </a:lnTo>
                  <a:lnTo>
                    <a:pt x="727" y="561"/>
                  </a:lnTo>
                  <a:lnTo>
                    <a:pt x="727" y="582"/>
                  </a:lnTo>
                  <a:lnTo>
                    <a:pt x="727" y="604"/>
                  </a:lnTo>
                  <a:lnTo>
                    <a:pt x="727" y="625"/>
                  </a:lnTo>
                  <a:lnTo>
                    <a:pt x="727" y="644"/>
                  </a:lnTo>
                  <a:lnTo>
                    <a:pt x="726" y="661"/>
                  </a:lnTo>
                  <a:lnTo>
                    <a:pt x="717" y="666"/>
                  </a:lnTo>
                  <a:lnTo>
                    <a:pt x="697" y="675"/>
                  </a:lnTo>
                  <a:lnTo>
                    <a:pt x="675" y="684"/>
                  </a:lnTo>
                  <a:lnTo>
                    <a:pt x="650" y="688"/>
                  </a:lnTo>
                  <a:lnTo>
                    <a:pt x="641" y="691"/>
                  </a:lnTo>
                  <a:lnTo>
                    <a:pt x="623" y="703"/>
                  </a:lnTo>
                  <a:lnTo>
                    <a:pt x="601" y="719"/>
                  </a:lnTo>
                  <a:lnTo>
                    <a:pt x="581" y="733"/>
                  </a:lnTo>
                  <a:lnTo>
                    <a:pt x="569" y="751"/>
                  </a:lnTo>
                  <a:lnTo>
                    <a:pt x="564" y="761"/>
                  </a:lnTo>
                  <a:lnTo>
                    <a:pt x="562" y="771"/>
                  </a:lnTo>
                  <a:lnTo>
                    <a:pt x="564" y="781"/>
                  </a:lnTo>
                  <a:lnTo>
                    <a:pt x="571" y="801"/>
                  </a:lnTo>
                  <a:lnTo>
                    <a:pt x="573" y="810"/>
                  </a:lnTo>
                  <a:lnTo>
                    <a:pt x="573" y="828"/>
                  </a:lnTo>
                  <a:lnTo>
                    <a:pt x="576" y="847"/>
                  </a:lnTo>
                  <a:lnTo>
                    <a:pt x="576" y="867"/>
                  </a:lnTo>
                  <a:lnTo>
                    <a:pt x="577" y="888"/>
                  </a:lnTo>
                  <a:lnTo>
                    <a:pt x="579" y="910"/>
                  </a:lnTo>
                  <a:lnTo>
                    <a:pt x="580" y="930"/>
                  </a:lnTo>
                  <a:lnTo>
                    <a:pt x="581" y="952"/>
                  </a:lnTo>
                  <a:lnTo>
                    <a:pt x="583" y="969"/>
                  </a:lnTo>
                  <a:lnTo>
                    <a:pt x="584" y="989"/>
                  </a:lnTo>
                  <a:lnTo>
                    <a:pt x="562" y="989"/>
                  </a:lnTo>
                  <a:lnTo>
                    <a:pt x="529" y="989"/>
                  </a:lnTo>
                  <a:lnTo>
                    <a:pt x="497" y="989"/>
                  </a:lnTo>
                  <a:lnTo>
                    <a:pt x="464" y="989"/>
                  </a:lnTo>
                  <a:lnTo>
                    <a:pt x="431" y="989"/>
                  </a:lnTo>
                  <a:lnTo>
                    <a:pt x="399" y="989"/>
                  </a:lnTo>
                  <a:lnTo>
                    <a:pt x="366" y="989"/>
                  </a:lnTo>
                  <a:lnTo>
                    <a:pt x="333" y="989"/>
                  </a:lnTo>
                  <a:lnTo>
                    <a:pt x="300" y="989"/>
                  </a:lnTo>
                  <a:lnTo>
                    <a:pt x="267" y="989"/>
                  </a:lnTo>
                  <a:lnTo>
                    <a:pt x="234" y="989"/>
                  </a:lnTo>
                  <a:lnTo>
                    <a:pt x="202" y="989"/>
                  </a:lnTo>
                  <a:lnTo>
                    <a:pt x="169" y="989"/>
                  </a:lnTo>
                  <a:lnTo>
                    <a:pt x="136" y="989"/>
                  </a:lnTo>
                  <a:lnTo>
                    <a:pt x="104" y="989"/>
                  </a:lnTo>
                  <a:lnTo>
                    <a:pt x="71" y="989"/>
                  </a:lnTo>
                  <a:lnTo>
                    <a:pt x="38" y="989"/>
                  </a:lnTo>
                  <a:lnTo>
                    <a:pt x="19" y="989"/>
                  </a:lnTo>
                  <a:lnTo>
                    <a:pt x="13" y="1018"/>
                  </a:lnTo>
                  <a:lnTo>
                    <a:pt x="8" y="1038"/>
                  </a:lnTo>
                  <a:lnTo>
                    <a:pt x="5" y="1055"/>
                  </a:lnTo>
                  <a:lnTo>
                    <a:pt x="7" y="1069"/>
                  </a:lnTo>
                  <a:lnTo>
                    <a:pt x="0" y="1062"/>
                  </a:lnTo>
                  <a:lnTo>
                    <a:pt x="13" y="982"/>
                  </a:lnTo>
                  <a:lnTo>
                    <a:pt x="14" y="975"/>
                  </a:lnTo>
                  <a:lnTo>
                    <a:pt x="25" y="903"/>
                  </a:lnTo>
                  <a:lnTo>
                    <a:pt x="43" y="862"/>
                  </a:lnTo>
                  <a:lnTo>
                    <a:pt x="59" y="845"/>
                  </a:lnTo>
                  <a:lnTo>
                    <a:pt x="84" y="836"/>
                  </a:lnTo>
                  <a:lnTo>
                    <a:pt x="106" y="795"/>
                  </a:lnTo>
                  <a:lnTo>
                    <a:pt x="114" y="758"/>
                  </a:lnTo>
                  <a:lnTo>
                    <a:pt x="128" y="742"/>
                  </a:lnTo>
                  <a:lnTo>
                    <a:pt x="133" y="728"/>
                  </a:lnTo>
                  <a:lnTo>
                    <a:pt x="127" y="718"/>
                  </a:lnTo>
                  <a:lnTo>
                    <a:pt x="141" y="698"/>
                  </a:lnTo>
                  <a:lnTo>
                    <a:pt x="158" y="667"/>
                  </a:lnTo>
                  <a:lnTo>
                    <a:pt x="166" y="647"/>
                  </a:lnTo>
                  <a:lnTo>
                    <a:pt x="185" y="617"/>
                  </a:lnTo>
                  <a:lnTo>
                    <a:pt x="187" y="610"/>
                  </a:lnTo>
                  <a:lnTo>
                    <a:pt x="185" y="602"/>
                  </a:lnTo>
                  <a:lnTo>
                    <a:pt x="178" y="609"/>
                  </a:lnTo>
                  <a:lnTo>
                    <a:pt x="170" y="621"/>
                  </a:lnTo>
                  <a:lnTo>
                    <a:pt x="160" y="629"/>
                  </a:lnTo>
                  <a:lnTo>
                    <a:pt x="164" y="618"/>
                  </a:lnTo>
                  <a:lnTo>
                    <a:pt x="172" y="602"/>
                  </a:lnTo>
                  <a:lnTo>
                    <a:pt x="189" y="585"/>
                  </a:lnTo>
                  <a:lnTo>
                    <a:pt x="217" y="567"/>
                  </a:lnTo>
                  <a:lnTo>
                    <a:pt x="273" y="503"/>
                  </a:lnTo>
                  <a:lnTo>
                    <a:pt x="294" y="493"/>
                  </a:lnTo>
                  <a:lnTo>
                    <a:pt x="314" y="466"/>
                  </a:lnTo>
                  <a:lnTo>
                    <a:pt x="320" y="442"/>
                  </a:lnTo>
                  <a:lnTo>
                    <a:pt x="323" y="387"/>
                  </a:lnTo>
                  <a:lnTo>
                    <a:pt x="330" y="358"/>
                  </a:lnTo>
                  <a:lnTo>
                    <a:pt x="342" y="336"/>
                  </a:lnTo>
                  <a:lnTo>
                    <a:pt x="357" y="294"/>
                  </a:lnTo>
                  <a:lnTo>
                    <a:pt x="368" y="276"/>
                  </a:lnTo>
                  <a:lnTo>
                    <a:pt x="376" y="239"/>
                  </a:lnTo>
                  <a:lnTo>
                    <a:pt x="384" y="224"/>
                  </a:lnTo>
                  <a:lnTo>
                    <a:pt x="399" y="217"/>
                  </a:lnTo>
                  <a:lnTo>
                    <a:pt x="419" y="198"/>
                  </a:lnTo>
                  <a:lnTo>
                    <a:pt x="450" y="186"/>
                  </a:lnTo>
                  <a:lnTo>
                    <a:pt x="487" y="162"/>
                  </a:lnTo>
                  <a:lnTo>
                    <a:pt x="504" y="147"/>
                  </a:lnTo>
                  <a:lnTo>
                    <a:pt x="516" y="125"/>
                  </a:lnTo>
                  <a:lnTo>
                    <a:pt x="527" y="82"/>
                  </a:lnTo>
                  <a:lnTo>
                    <a:pt x="549" y="36"/>
                  </a:lnTo>
                  <a:lnTo>
                    <a:pt x="561" y="1"/>
                  </a:lnTo>
                  <a:lnTo>
                    <a:pt x="1184" y="0"/>
                  </a:lnTo>
                  <a:lnTo>
                    <a:pt x="1184" y="0"/>
                  </a:lnTo>
                  <a:lnTo>
                    <a:pt x="1184" y="0"/>
                  </a:lnTo>
                  <a:lnTo>
                    <a:pt x="1204" y="0"/>
                  </a:lnTo>
                  <a:lnTo>
                    <a:pt x="1204" y="27"/>
                  </a:lnTo>
                  <a:lnTo>
                    <a:pt x="1204" y="59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28" name="Freeform 33">
              <a:extLst>
                <a:ext uri="{FF2B5EF4-FFF2-40B4-BE49-F238E27FC236}">
                  <a16:creationId xmlns:a16="http://schemas.microsoft.com/office/drawing/2014/main" id="{5661AA2A-C782-BEC2-31D9-81094FAD30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89796" y="6338573"/>
              <a:ext cx="57903" cy="42462"/>
            </a:xfrm>
            <a:custGeom>
              <a:avLst/>
              <a:gdLst>
                <a:gd name="T0" fmla="*/ 29 w 68"/>
                <a:gd name="T1" fmla="*/ 28 h 47"/>
                <a:gd name="T2" fmla="*/ 35 w 68"/>
                <a:gd name="T3" fmla="*/ 35 h 47"/>
                <a:gd name="T4" fmla="*/ 40 w 68"/>
                <a:gd name="T5" fmla="*/ 35 h 47"/>
                <a:gd name="T6" fmla="*/ 42 w 68"/>
                <a:gd name="T7" fmla="*/ 33 h 47"/>
                <a:gd name="T8" fmla="*/ 45 w 68"/>
                <a:gd name="T9" fmla="*/ 27 h 47"/>
                <a:gd name="T10" fmla="*/ 67 w 68"/>
                <a:gd name="T11" fmla="*/ 38 h 47"/>
                <a:gd name="T12" fmla="*/ 67 w 68"/>
                <a:gd name="T13" fmla="*/ 45 h 47"/>
                <a:gd name="T14" fmla="*/ 53 w 68"/>
                <a:gd name="T15" fmla="*/ 46 h 47"/>
                <a:gd name="T16" fmla="*/ 37 w 68"/>
                <a:gd name="T17" fmla="*/ 42 h 47"/>
                <a:gd name="T18" fmla="*/ 23 w 68"/>
                <a:gd name="T19" fmla="*/ 44 h 47"/>
                <a:gd name="T20" fmla="*/ 6 w 68"/>
                <a:gd name="T21" fmla="*/ 41 h 47"/>
                <a:gd name="T22" fmla="*/ 1 w 68"/>
                <a:gd name="T23" fmla="*/ 28 h 47"/>
                <a:gd name="T24" fmla="*/ 13 w 68"/>
                <a:gd name="T25" fmla="*/ 34 h 47"/>
                <a:gd name="T26" fmla="*/ 18 w 68"/>
                <a:gd name="T27" fmla="*/ 33 h 47"/>
                <a:gd name="T28" fmla="*/ 20 w 68"/>
                <a:gd name="T29" fmla="*/ 31 h 47"/>
                <a:gd name="T30" fmla="*/ 12 w 68"/>
                <a:gd name="T31" fmla="*/ 23 h 47"/>
                <a:gd name="T32" fmla="*/ 0 w 68"/>
                <a:gd name="T33" fmla="*/ 21 h 47"/>
                <a:gd name="T34" fmla="*/ 1 w 68"/>
                <a:gd name="T35" fmla="*/ 15 h 47"/>
                <a:gd name="T36" fmla="*/ 7 w 68"/>
                <a:gd name="T37" fmla="*/ 12 h 47"/>
                <a:gd name="T38" fmla="*/ 9 w 68"/>
                <a:gd name="T39" fmla="*/ 9 h 47"/>
                <a:gd name="T40" fmla="*/ 3 w 68"/>
                <a:gd name="T41" fmla="*/ 0 h 47"/>
                <a:gd name="T42" fmla="*/ 15 w 68"/>
                <a:gd name="T43" fmla="*/ 2 h 47"/>
                <a:gd name="T44" fmla="*/ 23 w 68"/>
                <a:gd name="T45" fmla="*/ 7 h 47"/>
                <a:gd name="T46" fmla="*/ 28 w 68"/>
                <a:gd name="T47" fmla="*/ 14 h 47"/>
                <a:gd name="T48" fmla="*/ 29 w 68"/>
                <a:gd name="T4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47">
                  <a:moveTo>
                    <a:pt x="29" y="28"/>
                  </a:moveTo>
                  <a:lnTo>
                    <a:pt x="35" y="35"/>
                  </a:lnTo>
                  <a:lnTo>
                    <a:pt x="40" y="35"/>
                  </a:lnTo>
                  <a:lnTo>
                    <a:pt x="42" y="33"/>
                  </a:lnTo>
                  <a:lnTo>
                    <a:pt x="45" y="27"/>
                  </a:lnTo>
                  <a:lnTo>
                    <a:pt x="67" y="38"/>
                  </a:lnTo>
                  <a:lnTo>
                    <a:pt x="67" y="45"/>
                  </a:lnTo>
                  <a:lnTo>
                    <a:pt x="53" y="46"/>
                  </a:lnTo>
                  <a:lnTo>
                    <a:pt x="37" y="42"/>
                  </a:lnTo>
                  <a:lnTo>
                    <a:pt x="23" y="44"/>
                  </a:lnTo>
                  <a:lnTo>
                    <a:pt x="6" y="41"/>
                  </a:lnTo>
                  <a:lnTo>
                    <a:pt x="1" y="28"/>
                  </a:lnTo>
                  <a:lnTo>
                    <a:pt x="13" y="34"/>
                  </a:lnTo>
                  <a:lnTo>
                    <a:pt x="18" y="33"/>
                  </a:lnTo>
                  <a:lnTo>
                    <a:pt x="20" y="31"/>
                  </a:lnTo>
                  <a:lnTo>
                    <a:pt x="12" y="23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7" y="12"/>
                  </a:lnTo>
                  <a:lnTo>
                    <a:pt x="9" y="9"/>
                  </a:lnTo>
                  <a:lnTo>
                    <a:pt x="3" y="0"/>
                  </a:lnTo>
                  <a:lnTo>
                    <a:pt x="15" y="2"/>
                  </a:lnTo>
                  <a:lnTo>
                    <a:pt x="23" y="7"/>
                  </a:lnTo>
                  <a:lnTo>
                    <a:pt x="28" y="14"/>
                  </a:lnTo>
                  <a:lnTo>
                    <a:pt x="29" y="28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29" name="Freeform 34">
              <a:extLst>
                <a:ext uri="{FF2B5EF4-FFF2-40B4-BE49-F238E27FC236}">
                  <a16:creationId xmlns:a16="http://schemas.microsoft.com/office/drawing/2014/main" id="{CD4423B8-A77D-6AB4-5878-FEBDA2027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97516" y="6311550"/>
              <a:ext cx="15441" cy="15441"/>
            </a:xfrm>
            <a:custGeom>
              <a:avLst/>
              <a:gdLst>
                <a:gd name="T0" fmla="*/ 13 w 18"/>
                <a:gd name="T1" fmla="*/ 3 h 18"/>
                <a:gd name="T2" fmla="*/ 17 w 18"/>
                <a:gd name="T3" fmla="*/ 17 h 18"/>
                <a:gd name="T4" fmla="*/ 3 w 18"/>
                <a:gd name="T5" fmla="*/ 12 h 18"/>
                <a:gd name="T6" fmla="*/ 0 w 18"/>
                <a:gd name="T7" fmla="*/ 9 h 18"/>
                <a:gd name="T8" fmla="*/ 6 w 18"/>
                <a:gd name="T9" fmla="*/ 3 h 18"/>
                <a:gd name="T10" fmla="*/ 8 w 18"/>
                <a:gd name="T11" fmla="*/ 0 h 18"/>
                <a:gd name="T12" fmla="*/ 13 w 18"/>
                <a:gd name="T1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8">
                  <a:moveTo>
                    <a:pt x="13" y="3"/>
                  </a:moveTo>
                  <a:lnTo>
                    <a:pt x="17" y="17"/>
                  </a:lnTo>
                  <a:lnTo>
                    <a:pt x="3" y="12"/>
                  </a:lnTo>
                  <a:lnTo>
                    <a:pt x="0" y="9"/>
                  </a:lnTo>
                  <a:lnTo>
                    <a:pt x="6" y="3"/>
                  </a:lnTo>
                  <a:lnTo>
                    <a:pt x="8" y="0"/>
                  </a:lnTo>
                  <a:lnTo>
                    <a:pt x="13" y="3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30" name="Freeform 35">
              <a:extLst>
                <a:ext uri="{FF2B5EF4-FFF2-40B4-BE49-F238E27FC236}">
                  <a16:creationId xmlns:a16="http://schemas.microsoft.com/office/drawing/2014/main" id="{E27A11E5-DF8F-D1CE-3B1E-A826B38FA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49724" y="6064493"/>
              <a:ext cx="837679" cy="725732"/>
            </a:xfrm>
            <a:custGeom>
              <a:avLst/>
              <a:gdLst>
                <a:gd name="T0" fmla="*/ 924 w 958"/>
                <a:gd name="T1" fmla="*/ 794 h 830"/>
                <a:gd name="T2" fmla="*/ 907 w 958"/>
                <a:gd name="T3" fmla="*/ 822 h 830"/>
                <a:gd name="T4" fmla="*/ 865 w 958"/>
                <a:gd name="T5" fmla="*/ 809 h 830"/>
                <a:gd name="T6" fmla="*/ 851 w 958"/>
                <a:gd name="T7" fmla="*/ 816 h 830"/>
                <a:gd name="T8" fmla="*/ 816 w 958"/>
                <a:gd name="T9" fmla="*/ 772 h 830"/>
                <a:gd name="T10" fmla="*/ 777 w 958"/>
                <a:gd name="T11" fmla="*/ 734 h 830"/>
                <a:gd name="T12" fmla="*/ 706 w 958"/>
                <a:gd name="T13" fmla="*/ 666 h 830"/>
                <a:gd name="T14" fmla="*/ 629 w 958"/>
                <a:gd name="T15" fmla="*/ 576 h 830"/>
                <a:gd name="T16" fmla="*/ 562 w 958"/>
                <a:gd name="T17" fmla="*/ 543 h 830"/>
                <a:gd name="T18" fmla="*/ 520 w 958"/>
                <a:gd name="T19" fmla="*/ 526 h 830"/>
                <a:gd name="T20" fmla="*/ 468 w 958"/>
                <a:gd name="T21" fmla="*/ 519 h 830"/>
                <a:gd name="T22" fmla="*/ 432 w 958"/>
                <a:gd name="T23" fmla="*/ 518 h 830"/>
                <a:gd name="T24" fmla="*/ 391 w 958"/>
                <a:gd name="T25" fmla="*/ 513 h 830"/>
                <a:gd name="T26" fmla="*/ 371 w 958"/>
                <a:gd name="T27" fmla="*/ 500 h 830"/>
                <a:gd name="T28" fmla="*/ 297 w 958"/>
                <a:gd name="T29" fmla="*/ 530 h 830"/>
                <a:gd name="T30" fmla="*/ 257 w 958"/>
                <a:gd name="T31" fmla="*/ 497 h 830"/>
                <a:gd name="T32" fmla="*/ 235 w 958"/>
                <a:gd name="T33" fmla="*/ 489 h 830"/>
                <a:gd name="T34" fmla="*/ 208 w 958"/>
                <a:gd name="T35" fmla="*/ 467 h 830"/>
                <a:gd name="T36" fmla="*/ 174 w 958"/>
                <a:gd name="T37" fmla="*/ 546 h 830"/>
                <a:gd name="T38" fmla="*/ 155 w 958"/>
                <a:gd name="T39" fmla="*/ 570 h 830"/>
                <a:gd name="T40" fmla="*/ 108 w 958"/>
                <a:gd name="T41" fmla="*/ 527 h 830"/>
                <a:gd name="T42" fmla="*/ 91 w 958"/>
                <a:gd name="T43" fmla="*/ 550 h 830"/>
                <a:gd name="T44" fmla="*/ 55 w 958"/>
                <a:gd name="T45" fmla="*/ 547 h 830"/>
                <a:gd name="T46" fmla="*/ 14 w 958"/>
                <a:gd name="T47" fmla="*/ 555 h 830"/>
                <a:gd name="T48" fmla="*/ 3 w 958"/>
                <a:gd name="T49" fmla="*/ 454 h 830"/>
                <a:gd name="T50" fmla="*/ 20 w 958"/>
                <a:gd name="T51" fmla="*/ 392 h 830"/>
                <a:gd name="T52" fmla="*/ 55 w 958"/>
                <a:gd name="T53" fmla="*/ 299 h 830"/>
                <a:gd name="T54" fmla="*/ 68 w 958"/>
                <a:gd name="T55" fmla="*/ 230 h 830"/>
                <a:gd name="T56" fmla="*/ 78 w 958"/>
                <a:gd name="T57" fmla="*/ 179 h 830"/>
                <a:gd name="T58" fmla="*/ 83 w 958"/>
                <a:gd name="T59" fmla="*/ 141 h 830"/>
                <a:gd name="T60" fmla="*/ 118 w 958"/>
                <a:gd name="T61" fmla="*/ 142 h 830"/>
                <a:gd name="T62" fmla="*/ 147 w 958"/>
                <a:gd name="T63" fmla="*/ 134 h 830"/>
                <a:gd name="T64" fmla="*/ 165 w 958"/>
                <a:gd name="T65" fmla="*/ 100 h 830"/>
                <a:gd name="T66" fmla="*/ 194 w 958"/>
                <a:gd name="T67" fmla="*/ 81 h 830"/>
                <a:gd name="T68" fmla="*/ 214 w 958"/>
                <a:gd name="T69" fmla="*/ 77 h 830"/>
                <a:gd name="T70" fmla="*/ 239 w 958"/>
                <a:gd name="T71" fmla="*/ 71 h 830"/>
                <a:gd name="T72" fmla="*/ 256 w 958"/>
                <a:gd name="T73" fmla="*/ 66 h 830"/>
                <a:gd name="T74" fmla="*/ 267 w 958"/>
                <a:gd name="T75" fmla="*/ 55 h 830"/>
                <a:gd name="T76" fmla="*/ 281 w 958"/>
                <a:gd name="T77" fmla="*/ 38 h 830"/>
                <a:gd name="T78" fmla="*/ 300 w 958"/>
                <a:gd name="T79" fmla="*/ 10 h 830"/>
                <a:gd name="T80" fmla="*/ 373 w 958"/>
                <a:gd name="T81" fmla="*/ 137 h 830"/>
                <a:gd name="T82" fmla="*/ 411 w 958"/>
                <a:gd name="T83" fmla="*/ 310 h 830"/>
                <a:gd name="T84" fmla="*/ 451 w 958"/>
                <a:gd name="T85" fmla="*/ 369 h 830"/>
                <a:gd name="T86" fmla="*/ 481 w 958"/>
                <a:gd name="T87" fmla="*/ 427 h 830"/>
                <a:gd name="T88" fmla="*/ 481 w 958"/>
                <a:gd name="T89" fmla="*/ 398 h 830"/>
                <a:gd name="T90" fmla="*/ 508 w 958"/>
                <a:gd name="T91" fmla="*/ 388 h 830"/>
                <a:gd name="T92" fmla="*/ 523 w 958"/>
                <a:gd name="T93" fmla="*/ 423 h 830"/>
                <a:gd name="T94" fmla="*/ 573 w 958"/>
                <a:gd name="T95" fmla="*/ 451 h 830"/>
                <a:gd name="T96" fmla="*/ 625 w 958"/>
                <a:gd name="T97" fmla="*/ 484 h 830"/>
                <a:gd name="T98" fmla="*/ 748 w 958"/>
                <a:gd name="T99" fmla="*/ 595 h 830"/>
                <a:gd name="T100" fmla="*/ 854 w 958"/>
                <a:gd name="T101" fmla="*/ 707 h 830"/>
                <a:gd name="T102" fmla="*/ 911 w 958"/>
                <a:gd name="T103" fmla="*/ 758 h 830"/>
                <a:gd name="T104" fmla="*/ 951 w 958"/>
                <a:gd name="T105" fmla="*/ 764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58" h="830">
                  <a:moveTo>
                    <a:pt x="957" y="781"/>
                  </a:moveTo>
                  <a:lnTo>
                    <a:pt x="941" y="787"/>
                  </a:lnTo>
                  <a:lnTo>
                    <a:pt x="924" y="794"/>
                  </a:lnTo>
                  <a:lnTo>
                    <a:pt x="921" y="794"/>
                  </a:lnTo>
                  <a:lnTo>
                    <a:pt x="915" y="801"/>
                  </a:lnTo>
                  <a:lnTo>
                    <a:pt x="907" y="822"/>
                  </a:lnTo>
                  <a:lnTo>
                    <a:pt x="897" y="829"/>
                  </a:lnTo>
                  <a:lnTo>
                    <a:pt x="893" y="829"/>
                  </a:lnTo>
                  <a:lnTo>
                    <a:pt x="865" y="809"/>
                  </a:lnTo>
                  <a:lnTo>
                    <a:pt x="861" y="808"/>
                  </a:lnTo>
                  <a:lnTo>
                    <a:pt x="856" y="813"/>
                  </a:lnTo>
                  <a:lnTo>
                    <a:pt x="851" y="816"/>
                  </a:lnTo>
                  <a:lnTo>
                    <a:pt x="838" y="801"/>
                  </a:lnTo>
                  <a:lnTo>
                    <a:pt x="829" y="787"/>
                  </a:lnTo>
                  <a:lnTo>
                    <a:pt x="816" y="772"/>
                  </a:lnTo>
                  <a:lnTo>
                    <a:pt x="804" y="765"/>
                  </a:lnTo>
                  <a:lnTo>
                    <a:pt x="791" y="756"/>
                  </a:lnTo>
                  <a:lnTo>
                    <a:pt x="777" y="734"/>
                  </a:lnTo>
                  <a:lnTo>
                    <a:pt x="763" y="712"/>
                  </a:lnTo>
                  <a:lnTo>
                    <a:pt x="744" y="692"/>
                  </a:lnTo>
                  <a:lnTo>
                    <a:pt x="706" y="666"/>
                  </a:lnTo>
                  <a:lnTo>
                    <a:pt x="671" y="631"/>
                  </a:lnTo>
                  <a:lnTo>
                    <a:pt x="645" y="595"/>
                  </a:lnTo>
                  <a:lnTo>
                    <a:pt x="629" y="576"/>
                  </a:lnTo>
                  <a:lnTo>
                    <a:pt x="621" y="572"/>
                  </a:lnTo>
                  <a:lnTo>
                    <a:pt x="586" y="559"/>
                  </a:lnTo>
                  <a:lnTo>
                    <a:pt x="562" y="543"/>
                  </a:lnTo>
                  <a:lnTo>
                    <a:pt x="543" y="529"/>
                  </a:lnTo>
                  <a:lnTo>
                    <a:pt x="531" y="526"/>
                  </a:lnTo>
                  <a:lnTo>
                    <a:pt x="520" y="526"/>
                  </a:lnTo>
                  <a:lnTo>
                    <a:pt x="496" y="528"/>
                  </a:lnTo>
                  <a:lnTo>
                    <a:pt x="476" y="519"/>
                  </a:lnTo>
                  <a:lnTo>
                    <a:pt x="468" y="519"/>
                  </a:lnTo>
                  <a:lnTo>
                    <a:pt x="455" y="517"/>
                  </a:lnTo>
                  <a:lnTo>
                    <a:pt x="444" y="513"/>
                  </a:lnTo>
                  <a:lnTo>
                    <a:pt x="432" y="518"/>
                  </a:lnTo>
                  <a:lnTo>
                    <a:pt x="407" y="524"/>
                  </a:lnTo>
                  <a:lnTo>
                    <a:pt x="396" y="522"/>
                  </a:lnTo>
                  <a:lnTo>
                    <a:pt x="391" y="513"/>
                  </a:lnTo>
                  <a:lnTo>
                    <a:pt x="388" y="507"/>
                  </a:lnTo>
                  <a:lnTo>
                    <a:pt x="379" y="500"/>
                  </a:lnTo>
                  <a:lnTo>
                    <a:pt x="371" y="500"/>
                  </a:lnTo>
                  <a:lnTo>
                    <a:pt x="368" y="506"/>
                  </a:lnTo>
                  <a:lnTo>
                    <a:pt x="342" y="522"/>
                  </a:lnTo>
                  <a:lnTo>
                    <a:pt x="297" y="530"/>
                  </a:lnTo>
                  <a:lnTo>
                    <a:pt x="287" y="530"/>
                  </a:lnTo>
                  <a:lnTo>
                    <a:pt x="279" y="524"/>
                  </a:lnTo>
                  <a:lnTo>
                    <a:pt x="257" y="497"/>
                  </a:lnTo>
                  <a:lnTo>
                    <a:pt x="250" y="492"/>
                  </a:lnTo>
                  <a:lnTo>
                    <a:pt x="245" y="492"/>
                  </a:lnTo>
                  <a:lnTo>
                    <a:pt x="235" y="489"/>
                  </a:lnTo>
                  <a:lnTo>
                    <a:pt x="226" y="484"/>
                  </a:lnTo>
                  <a:lnTo>
                    <a:pt x="217" y="473"/>
                  </a:lnTo>
                  <a:lnTo>
                    <a:pt x="208" y="467"/>
                  </a:lnTo>
                  <a:lnTo>
                    <a:pt x="200" y="488"/>
                  </a:lnTo>
                  <a:lnTo>
                    <a:pt x="183" y="526"/>
                  </a:lnTo>
                  <a:lnTo>
                    <a:pt x="174" y="546"/>
                  </a:lnTo>
                  <a:lnTo>
                    <a:pt x="164" y="571"/>
                  </a:lnTo>
                  <a:lnTo>
                    <a:pt x="160" y="572"/>
                  </a:lnTo>
                  <a:lnTo>
                    <a:pt x="155" y="570"/>
                  </a:lnTo>
                  <a:lnTo>
                    <a:pt x="133" y="538"/>
                  </a:lnTo>
                  <a:lnTo>
                    <a:pt x="119" y="526"/>
                  </a:lnTo>
                  <a:lnTo>
                    <a:pt x="108" y="527"/>
                  </a:lnTo>
                  <a:lnTo>
                    <a:pt x="101" y="533"/>
                  </a:lnTo>
                  <a:lnTo>
                    <a:pt x="96" y="544"/>
                  </a:lnTo>
                  <a:lnTo>
                    <a:pt x="91" y="550"/>
                  </a:lnTo>
                  <a:lnTo>
                    <a:pt x="85" y="553"/>
                  </a:lnTo>
                  <a:lnTo>
                    <a:pt x="74" y="551"/>
                  </a:lnTo>
                  <a:lnTo>
                    <a:pt x="55" y="547"/>
                  </a:lnTo>
                  <a:lnTo>
                    <a:pt x="36" y="547"/>
                  </a:lnTo>
                  <a:lnTo>
                    <a:pt x="17" y="554"/>
                  </a:lnTo>
                  <a:lnTo>
                    <a:pt x="14" y="555"/>
                  </a:lnTo>
                  <a:lnTo>
                    <a:pt x="9" y="512"/>
                  </a:lnTo>
                  <a:lnTo>
                    <a:pt x="7" y="484"/>
                  </a:lnTo>
                  <a:lnTo>
                    <a:pt x="3" y="454"/>
                  </a:lnTo>
                  <a:lnTo>
                    <a:pt x="0" y="426"/>
                  </a:lnTo>
                  <a:lnTo>
                    <a:pt x="13" y="409"/>
                  </a:lnTo>
                  <a:lnTo>
                    <a:pt x="20" y="392"/>
                  </a:lnTo>
                  <a:lnTo>
                    <a:pt x="36" y="338"/>
                  </a:lnTo>
                  <a:lnTo>
                    <a:pt x="43" y="328"/>
                  </a:lnTo>
                  <a:lnTo>
                    <a:pt x="55" y="299"/>
                  </a:lnTo>
                  <a:lnTo>
                    <a:pt x="57" y="290"/>
                  </a:lnTo>
                  <a:lnTo>
                    <a:pt x="70" y="254"/>
                  </a:lnTo>
                  <a:lnTo>
                    <a:pt x="68" y="230"/>
                  </a:lnTo>
                  <a:lnTo>
                    <a:pt x="67" y="205"/>
                  </a:lnTo>
                  <a:lnTo>
                    <a:pt x="73" y="191"/>
                  </a:lnTo>
                  <a:lnTo>
                    <a:pt x="78" y="179"/>
                  </a:lnTo>
                  <a:lnTo>
                    <a:pt x="78" y="169"/>
                  </a:lnTo>
                  <a:lnTo>
                    <a:pt x="81" y="147"/>
                  </a:lnTo>
                  <a:lnTo>
                    <a:pt x="83" y="141"/>
                  </a:lnTo>
                  <a:lnTo>
                    <a:pt x="91" y="141"/>
                  </a:lnTo>
                  <a:lnTo>
                    <a:pt x="106" y="144"/>
                  </a:lnTo>
                  <a:lnTo>
                    <a:pt x="118" y="142"/>
                  </a:lnTo>
                  <a:lnTo>
                    <a:pt x="131" y="142"/>
                  </a:lnTo>
                  <a:lnTo>
                    <a:pt x="141" y="141"/>
                  </a:lnTo>
                  <a:lnTo>
                    <a:pt x="147" y="134"/>
                  </a:lnTo>
                  <a:lnTo>
                    <a:pt x="155" y="107"/>
                  </a:lnTo>
                  <a:lnTo>
                    <a:pt x="160" y="102"/>
                  </a:lnTo>
                  <a:lnTo>
                    <a:pt x="165" y="100"/>
                  </a:lnTo>
                  <a:lnTo>
                    <a:pt x="176" y="95"/>
                  </a:lnTo>
                  <a:lnTo>
                    <a:pt x="186" y="88"/>
                  </a:lnTo>
                  <a:lnTo>
                    <a:pt x="194" y="81"/>
                  </a:lnTo>
                  <a:lnTo>
                    <a:pt x="197" y="81"/>
                  </a:lnTo>
                  <a:lnTo>
                    <a:pt x="206" y="80"/>
                  </a:lnTo>
                  <a:lnTo>
                    <a:pt x="214" y="77"/>
                  </a:lnTo>
                  <a:lnTo>
                    <a:pt x="218" y="73"/>
                  </a:lnTo>
                  <a:lnTo>
                    <a:pt x="229" y="70"/>
                  </a:lnTo>
                  <a:lnTo>
                    <a:pt x="239" y="71"/>
                  </a:lnTo>
                  <a:lnTo>
                    <a:pt x="247" y="69"/>
                  </a:lnTo>
                  <a:lnTo>
                    <a:pt x="251" y="66"/>
                  </a:lnTo>
                  <a:lnTo>
                    <a:pt x="256" y="66"/>
                  </a:lnTo>
                  <a:lnTo>
                    <a:pt x="261" y="63"/>
                  </a:lnTo>
                  <a:lnTo>
                    <a:pt x="263" y="58"/>
                  </a:lnTo>
                  <a:lnTo>
                    <a:pt x="267" y="55"/>
                  </a:lnTo>
                  <a:lnTo>
                    <a:pt x="275" y="49"/>
                  </a:lnTo>
                  <a:lnTo>
                    <a:pt x="279" y="43"/>
                  </a:lnTo>
                  <a:lnTo>
                    <a:pt x="281" y="38"/>
                  </a:lnTo>
                  <a:lnTo>
                    <a:pt x="282" y="34"/>
                  </a:lnTo>
                  <a:lnTo>
                    <a:pt x="286" y="27"/>
                  </a:lnTo>
                  <a:lnTo>
                    <a:pt x="300" y="10"/>
                  </a:lnTo>
                  <a:lnTo>
                    <a:pt x="312" y="0"/>
                  </a:lnTo>
                  <a:lnTo>
                    <a:pt x="356" y="86"/>
                  </a:lnTo>
                  <a:lnTo>
                    <a:pt x="373" y="137"/>
                  </a:lnTo>
                  <a:lnTo>
                    <a:pt x="388" y="190"/>
                  </a:lnTo>
                  <a:lnTo>
                    <a:pt x="400" y="270"/>
                  </a:lnTo>
                  <a:lnTo>
                    <a:pt x="411" y="310"/>
                  </a:lnTo>
                  <a:lnTo>
                    <a:pt x="428" y="330"/>
                  </a:lnTo>
                  <a:lnTo>
                    <a:pt x="441" y="367"/>
                  </a:lnTo>
                  <a:lnTo>
                    <a:pt x="451" y="369"/>
                  </a:lnTo>
                  <a:lnTo>
                    <a:pt x="458" y="379"/>
                  </a:lnTo>
                  <a:lnTo>
                    <a:pt x="471" y="414"/>
                  </a:lnTo>
                  <a:lnTo>
                    <a:pt x="481" y="427"/>
                  </a:lnTo>
                  <a:lnTo>
                    <a:pt x="485" y="416"/>
                  </a:lnTo>
                  <a:lnTo>
                    <a:pt x="485" y="410"/>
                  </a:lnTo>
                  <a:lnTo>
                    <a:pt x="481" y="398"/>
                  </a:lnTo>
                  <a:lnTo>
                    <a:pt x="484" y="385"/>
                  </a:lnTo>
                  <a:lnTo>
                    <a:pt x="491" y="377"/>
                  </a:lnTo>
                  <a:lnTo>
                    <a:pt x="508" y="388"/>
                  </a:lnTo>
                  <a:lnTo>
                    <a:pt x="517" y="397"/>
                  </a:lnTo>
                  <a:lnTo>
                    <a:pt x="519" y="413"/>
                  </a:lnTo>
                  <a:lnTo>
                    <a:pt x="523" y="423"/>
                  </a:lnTo>
                  <a:lnTo>
                    <a:pt x="540" y="444"/>
                  </a:lnTo>
                  <a:lnTo>
                    <a:pt x="555" y="450"/>
                  </a:lnTo>
                  <a:lnTo>
                    <a:pt x="573" y="451"/>
                  </a:lnTo>
                  <a:lnTo>
                    <a:pt x="590" y="455"/>
                  </a:lnTo>
                  <a:lnTo>
                    <a:pt x="602" y="463"/>
                  </a:lnTo>
                  <a:lnTo>
                    <a:pt x="625" y="484"/>
                  </a:lnTo>
                  <a:lnTo>
                    <a:pt x="679" y="501"/>
                  </a:lnTo>
                  <a:lnTo>
                    <a:pt x="723" y="557"/>
                  </a:lnTo>
                  <a:lnTo>
                    <a:pt x="748" y="595"/>
                  </a:lnTo>
                  <a:lnTo>
                    <a:pt x="832" y="653"/>
                  </a:lnTo>
                  <a:lnTo>
                    <a:pt x="846" y="681"/>
                  </a:lnTo>
                  <a:lnTo>
                    <a:pt x="854" y="707"/>
                  </a:lnTo>
                  <a:lnTo>
                    <a:pt x="872" y="706"/>
                  </a:lnTo>
                  <a:lnTo>
                    <a:pt x="902" y="736"/>
                  </a:lnTo>
                  <a:lnTo>
                    <a:pt x="911" y="758"/>
                  </a:lnTo>
                  <a:lnTo>
                    <a:pt x="936" y="766"/>
                  </a:lnTo>
                  <a:lnTo>
                    <a:pt x="939" y="752"/>
                  </a:lnTo>
                  <a:lnTo>
                    <a:pt x="951" y="764"/>
                  </a:lnTo>
                  <a:lnTo>
                    <a:pt x="957" y="781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31" name="Freeform 37">
              <a:extLst>
                <a:ext uri="{FF2B5EF4-FFF2-40B4-BE49-F238E27FC236}">
                  <a16:creationId xmlns:a16="http://schemas.microsoft.com/office/drawing/2014/main" id="{4B86AC07-FCBE-510C-9523-05D49E131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1232" y="6473682"/>
              <a:ext cx="1876095" cy="1439884"/>
            </a:xfrm>
            <a:custGeom>
              <a:avLst/>
              <a:gdLst>
                <a:gd name="T0" fmla="*/ 862 w 2143"/>
                <a:gd name="T1" fmla="*/ 33 h 1643"/>
                <a:gd name="T2" fmla="*/ 897 w 2143"/>
                <a:gd name="T3" fmla="*/ 57 h 1643"/>
                <a:gd name="T4" fmla="*/ 966 w 2143"/>
                <a:gd name="T5" fmla="*/ 52 h 1643"/>
                <a:gd name="T6" fmla="*/ 1052 w 2143"/>
                <a:gd name="T7" fmla="*/ 76 h 1643"/>
                <a:gd name="T8" fmla="*/ 1161 w 2143"/>
                <a:gd name="T9" fmla="*/ 164 h 1643"/>
                <a:gd name="T10" fmla="*/ 1281 w 2143"/>
                <a:gd name="T11" fmla="*/ 289 h 1643"/>
                <a:gd name="T12" fmla="*/ 1341 w 2143"/>
                <a:gd name="T13" fmla="*/ 349 h 1643"/>
                <a:gd name="T14" fmla="*/ 1260 w 2143"/>
                <a:gd name="T15" fmla="*/ 456 h 1643"/>
                <a:gd name="T16" fmla="*/ 1258 w 2143"/>
                <a:gd name="T17" fmla="*/ 564 h 1643"/>
                <a:gd name="T18" fmla="*/ 1331 w 2143"/>
                <a:gd name="T19" fmla="*/ 560 h 1643"/>
                <a:gd name="T20" fmla="*/ 1399 w 2143"/>
                <a:gd name="T21" fmla="*/ 560 h 1643"/>
                <a:gd name="T22" fmla="*/ 1403 w 2143"/>
                <a:gd name="T23" fmla="*/ 583 h 1643"/>
                <a:gd name="T24" fmla="*/ 1391 w 2143"/>
                <a:gd name="T25" fmla="*/ 634 h 1643"/>
                <a:gd name="T26" fmla="*/ 1432 w 2143"/>
                <a:gd name="T27" fmla="*/ 704 h 1643"/>
                <a:gd name="T28" fmla="*/ 1487 w 2143"/>
                <a:gd name="T29" fmla="*/ 781 h 1643"/>
                <a:gd name="T30" fmla="*/ 1571 w 2143"/>
                <a:gd name="T31" fmla="*/ 849 h 1643"/>
                <a:gd name="T32" fmla="*/ 1749 w 2143"/>
                <a:gd name="T33" fmla="*/ 909 h 1643"/>
                <a:gd name="T34" fmla="*/ 1991 w 2143"/>
                <a:gd name="T35" fmla="*/ 990 h 1643"/>
                <a:gd name="T36" fmla="*/ 2107 w 2143"/>
                <a:gd name="T37" fmla="*/ 1028 h 1643"/>
                <a:gd name="T38" fmla="*/ 1919 w 2143"/>
                <a:gd name="T39" fmla="*/ 1208 h 1643"/>
                <a:gd name="T40" fmla="*/ 1735 w 2143"/>
                <a:gd name="T41" fmla="*/ 1405 h 1643"/>
                <a:gd name="T42" fmla="*/ 1577 w 2143"/>
                <a:gd name="T43" fmla="*/ 1429 h 1643"/>
                <a:gd name="T44" fmla="*/ 1507 w 2143"/>
                <a:gd name="T45" fmla="*/ 1445 h 1643"/>
                <a:gd name="T46" fmla="*/ 1415 w 2143"/>
                <a:gd name="T47" fmla="*/ 1513 h 1643"/>
                <a:gd name="T48" fmla="*/ 1291 w 2143"/>
                <a:gd name="T49" fmla="*/ 1545 h 1643"/>
                <a:gd name="T50" fmla="*/ 1198 w 2143"/>
                <a:gd name="T51" fmla="*/ 1573 h 1643"/>
                <a:gd name="T52" fmla="*/ 1147 w 2143"/>
                <a:gd name="T53" fmla="*/ 1556 h 1643"/>
                <a:gd name="T54" fmla="*/ 1003 w 2143"/>
                <a:gd name="T55" fmla="*/ 1572 h 1643"/>
                <a:gd name="T56" fmla="*/ 929 w 2143"/>
                <a:gd name="T57" fmla="*/ 1642 h 1643"/>
                <a:gd name="T58" fmla="*/ 802 w 2143"/>
                <a:gd name="T59" fmla="*/ 1622 h 1643"/>
                <a:gd name="T60" fmla="*/ 682 w 2143"/>
                <a:gd name="T61" fmla="*/ 1584 h 1643"/>
                <a:gd name="T62" fmla="*/ 550 w 2143"/>
                <a:gd name="T63" fmla="*/ 1504 h 1643"/>
                <a:gd name="T64" fmla="*/ 432 w 2143"/>
                <a:gd name="T65" fmla="*/ 1498 h 1643"/>
                <a:gd name="T66" fmla="*/ 395 w 2143"/>
                <a:gd name="T67" fmla="*/ 1429 h 1643"/>
                <a:gd name="T68" fmla="*/ 393 w 2143"/>
                <a:gd name="T69" fmla="*/ 1373 h 1643"/>
                <a:gd name="T70" fmla="*/ 328 w 2143"/>
                <a:gd name="T71" fmla="*/ 1367 h 1643"/>
                <a:gd name="T72" fmla="*/ 310 w 2143"/>
                <a:gd name="T73" fmla="*/ 1340 h 1643"/>
                <a:gd name="T74" fmla="*/ 272 w 2143"/>
                <a:gd name="T75" fmla="*/ 1257 h 1643"/>
                <a:gd name="T76" fmla="*/ 224 w 2143"/>
                <a:gd name="T77" fmla="*/ 1168 h 1643"/>
                <a:gd name="T78" fmla="*/ 147 w 2143"/>
                <a:gd name="T79" fmla="*/ 1094 h 1643"/>
                <a:gd name="T80" fmla="*/ 87 w 2143"/>
                <a:gd name="T81" fmla="*/ 1037 h 1643"/>
                <a:gd name="T82" fmla="*/ 2 w 2143"/>
                <a:gd name="T83" fmla="*/ 1012 h 1643"/>
                <a:gd name="T84" fmla="*/ 34 w 2143"/>
                <a:gd name="T85" fmla="*/ 937 h 1643"/>
                <a:gd name="T86" fmla="*/ 112 w 2143"/>
                <a:gd name="T87" fmla="*/ 931 h 1643"/>
                <a:gd name="T88" fmla="*/ 158 w 2143"/>
                <a:gd name="T89" fmla="*/ 896 h 1643"/>
                <a:gd name="T90" fmla="*/ 154 w 2143"/>
                <a:gd name="T91" fmla="*/ 783 h 1643"/>
                <a:gd name="T92" fmla="*/ 185 w 2143"/>
                <a:gd name="T93" fmla="*/ 687 h 1643"/>
                <a:gd name="T94" fmla="*/ 205 w 2143"/>
                <a:gd name="T95" fmla="*/ 592 h 1643"/>
                <a:gd name="T96" fmla="*/ 254 w 2143"/>
                <a:gd name="T97" fmla="*/ 598 h 1643"/>
                <a:gd name="T98" fmla="*/ 282 w 2143"/>
                <a:gd name="T99" fmla="*/ 538 h 1643"/>
                <a:gd name="T100" fmla="*/ 302 w 2143"/>
                <a:gd name="T101" fmla="*/ 443 h 1643"/>
                <a:gd name="T102" fmla="*/ 383 w 2143"/>
                <a:gd name="T103" fmla="*/ 327 h 1643"/>
                <a:gd name="T104" fmla="*/ 447 w 2143"/>
                <a:gd name="T105" fmla="*/ 307 h 1643"/>
                <a:gd name="T106" fmla="*/ 469 w 2143"/>
                <a:gd name="T107" fmla="*/ 213 h 1643"/>
                <a:gd name="T108" fmla="*/ 493 w 2143"/>
                <a:gd name="T109" fmla="*/ 127 h 1643"/>
                <a:gd name="T110" fmla="*/ 564 w 2143"/>
                <a:gd name="T111" fmla="*/ 84 h 1643"/>
                <a:gd name="T112" fmla="*/ 599 w 2143"/>
                <a:gd name="T113" fmla="*/ 60 h 1643"/>
                <a:gd name="T114" fmla="*/ 654 w 2143"/>
                <a:gd name="T115" fmla="*/ 104 h 1643"/>
                <a:gd name="T116" fmla="*/ 707 w 2143"/>
                <a:gd name="T117" fmla="*/ 6 h 1643"/>
                <a:gd name="T118" fmla="*/ 747 w 2143"/>
                <a:gd name="T119" fmla="*/ 30 h 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43" h="1643">
                  <a:moveTo>
                    <a:pt x="777" y="63"/>
                  </a:moveTo>
                  <a:lnTo>
                    <a:pt x="787" y="63"/>
                  </a:lnTo>
                  <a:lnTo>
                    <a:pt x="832" y="55"/>
                  </a:lnTo>
                  <a:lnTo>
                    <a:pt x="858" y="39"/>
                  </a:lnTo>
                  <a:lnTo>
                    <a:pt x="862" y="33"/>
                  </a:lnTo>
                  <a:lnTo>
                    <a:pt x="869" y="33"/>
                  </a:lnTo>
                  <a:lnTo>
                    <a:pt x="878" y="40"/>
                  </a:lnTo>
                  <a:lnTo>
                    <a:pt x="881" y="46"/>
                  </a:lnTo>
                  <a:lnTo>
                    <a:pt x="886" y="55"/>
                  </a:lnTo>
                  <a:lnTo>
                    <a:pt x="897" y="57"/>
                  </a:lnTo>
                  <a:lnTo>
                    <a:pt x="922" y="51"/>
                  </a:lnTo>
                  <a:lnTo>
                    <a:pt x="934" y="47"/>
                  </a:lnTo>
                  <a:lnTo>
                    <a:pt x="945" y="50"/>
                  </a:lnTo>
                  <a:lnTo>
                    <a:pt x="958" y="52"/>
                  </a:lnTo>
                  <a:lnTo>
                    <a:pt x="966" y="52"/>
                  </a:lnTo>
                  <a:lnTo>
                    <a:pt x="986" y="61"/>
                  </a:lnTo>
                  <a:lnTo>
                    <a:pt x="1010" y="59"/>
                  </a:lnTo>
                  <a:lnTo>
                    <a:pt x="1021" y="59"/>
                  </a:lnTo>
                  <a:lnTo>
                    <a:pt x="1033" y="62"/>
                  </a:lnTo>
                  <a:lnTo>
                    <a:pt x="1052" y="76"/>
                  </a:lnTo>
                  <a:lnTo>
                    <a:pt x="1076" y="92"/>
                  </a:lnTo>
                  <a:lnTo>
                    <a:pt x="1111" y="105"/>
                  </a:lnTo>
                  <a:lnTo>
                    <a:pt x="1119" y="109"/>
                  </a:lnTo>
                  <a:lnTo>
                    <a:pt x="1135" y="128"/>
                  </a:lnTo>
                  <a:lnTo>
                    <a:pt x="1161" y="164"/>
                  </a:lnTo>
                  <a:lnTo>
                    <a:pt x="1196" y="199"/>
                  </a:lnTo>
                  <a:lnTo>
                    <a:pt x="1234" y="225"/>
                  </a:lnTo>
                  <a:lnTo>
                    <a:pt x="1253" y="245"/>
                  </a:lnTo>
                  <a:lnTo>
                    <a:pt x="1267" y="267"/>
                  </a:lnTo>
                  <a:lnTo>
                    <a:pt x="1281" y="289"/>
                  </a:lnTo>
                  <a:lnTo>
                    <a:pt x="1294" y="298"/>
                  </a:lnTo>
                  <a:lnTo>
                    <a:pt x="1306" y="305"/>
                  </a:lnTo>
                  <a:lnTo>
                    <a:pt x="1320" y="320"/>
                  </a:lnTo>
                  <a:lnTo>
                    <a:pt x="1328" y="334"/>
                  </a:lnTo>
                  <a:lnTo>
                    <a:pt x="1341" y="349"/>
                  </a:lnTo>
                  <a:lnTo>
                    <a:pt x="1327" y="370"/>
                  </a:lnTo>
                  <a:lnTo>
                    <a:pt x="1309" y="398"/>
                  </a:lnTo>
                  <a:lnTo>
                    <a:pt x="1287" y="430"/>
                  </a:lnTo>
                  <a:lnTo>
                    <a:pt x="1280" y="438"/>
                  </a:lnTo>
                  <a:lnTo>
                    <a:pt x="1260" y="456"/>
                  </a:lnTo>
                  <a:lnTo>
                    <a:pt x="1258" y="461"/>
                  </a:lnTo>
                  <a:lnTo>
                    <a:pt x="1253" y="476"/>
                  </a:lnTo>
                  <a:lnTo>
                    <a:pt x="1253" y="501"/>
                  </a:lnTo>
                  <a:lnTo>
                    <a:pt x="1256" y="534"/>
                  </a:lnTo>
                  <a:lnTo>
                    <a:pt x="1258" y="564"/>
                  </a:lnTo>
                  <a:lnTo>
                    <a:pt x="1269" y="567"/>
                  </a:lnTo>
                  <a:lnTo>
                    <a:pt x="1281" y="569"/>
                  </a:lnTo>
                  <a:lnTo>
                    <a:pt x="1295" y="566"/>
                  </a:lnTo>
                  <a:lnTo>
                    <a:pt x="1311" y="562"/>
                  </a:lnTo>
                  <a:lnTo>
                    <a:pt x="1331" y="560"/>
                  </a:lnTo>
                  <a:lnTo>
                    <a:pt x="1354" y="555"/>
                  </a:lnTo>
                  <a:lnTo>
                    <a:pt x="1367" y="549"/>
                  </a:lnTo>
                  <a:lnTo>
                    <a:pt x="1381" y="550"/>
                  </a:lnTo>
                  <a:lnTo>
                    <a:pt x="1393" y="555"/>
                  </a:lnTo>
                  <a:lnTo>
                    <a:pt x="1399" y="560"/>
                  </a:lnTo>
                  <a:lnTo>
                    <a:pt x="1408" y="561"/>
                  </a:lnTo>
                  <a:lnTo>
                    <a:pt x="1419" y="561"/>
                  </a:lnTo>
                  <a:lnTo>
                    <a:pt x="1416" y="567"/>
                  </a:lnTo>
                  <a:lnTo>
                    <a:pt x="1410" y="575"/>
                  </a:lnTo>
                  <a:lnTo>
                    <a:pt x="1403" y="583"/>
                  </a:lnTo>
                  <a:lnTo>
                    <a:pt x="1396" y="592"/>
                  </a:lnTo>
                  <a:lnTo>
                    <a:pt x="1381" y="616"/>
                  </a:lnTo>
                  <a:lnTo>
                    <a:pt x="1381" y="619"/>
                  </a:lnTo>
                  <a:lnTo>
                    <a:pt x="1383" y="624"/>
                  </a:lnTo>
                  <a:lnTo>
                    <a:pt x="1391" y="634"/>
                  </a:lnTo>
                  <a:lnTo>
                    <a:pt x="1399" y="652"/>
                  </a:lnTo>
                  <a:lnTo>
                    <a:pt x="1404" y="669"/>
                  </a:lnTo>
                  <a:lnTo>
                    <a:pt x="1408" y="676"/>
                  </a:lnTo>
                  <a:lnTo>
                    <a:pt x="1418" y="685"/>
                  </a:lnTo>
                  <a:lnTo>
                    <a:pt x="1432" y="704"/>
                  </a:lnTo>
                  <a:lnTo>
                    <a:pt x="1440" y="716"/>
                  </a:lnTo>
                  <a:lnTo>
                    <a:pt x="1456" y="723"/>
                  </a:lnTo>
                  <a:lnTo>
                    <a:pt x="1462" y="739"/>
                  </a:lnTo>
                  <a:lnTo>
                    <a:pt x="1474" y="761"/>
                  </a:lnTo>
                  <a:lnTo>
                    <a:pt x="1487" y="781"/>
                  </a:lnTo>
                  <a:lnTo>
                    <a:pt x="1499" y="795"/>
                  </a:lnTo>
                  <a:lnTo>
                    <a:pt x="1513" y="801"/>
                  </a:lnTo>
                  <a:lnTo>
                    <a:pt x="1519" y="801"/>
                  </a:lnTo>
                  <a:lnTo>
                    <a:pt x="1549" y="828"/>
                  </a:lnTo>
                  <a:lnTo>
                    <a:pt x="1571" y="849"/>
                  </a:lnTo>
                  <a:lnTo>
                    <a:pt x="1577" y="851"/>
                  </a:lnTo>
                  <a:lnTo>
                    <a:pt x="1617" y="865"/>
                  </a:lnTo>
                  <a:lnTo>
                    <a:pt x="1663" y="880"/>
                  </a:lnTo>
                  <a:lnTo>
                    <a:pt x="1701" y="893"/>
                  </a:lnTo>
                  <a:lnTo>
                    <a:pt x="1749" y="909"/>
                  </a:lnTo>
                  <a:lnTo>
                    <a:pt x="1796" y="924"/>
                  </a:lnTo>
                  <a:lnTo>
                    <a:pt x="1839" y="939"/>
                  </a:lnTo>
                  <a:lnTo>
                    <a:pt x="1901" y="959"/>
                  </a:lnTo>
                  <a:lnTo>
                    <a:pt x="1952" y="976"/>
                  </a:lnTo>
                  <a:lnTo>
                    <a:pt x="1991" y="990"/>
                  </a:lnTo>
                  <a:lnTo>
                    <a:pt x="1999" y="994"/>
                  </a:lnTo>
                  <a:lnTo>
                    <a:pt x="2045" y="994"/>
                  </a:lnTo>
                  <a:lnTo>
                    <a:pt x="2093" y="994"/>
                  </a:lnTo>
                  <a:lnTo>
                    <a:pt x="2142" y="994"/>
                  </a:lnTo>
                  <a:lnTo>
                    <a:pt x="2107" y="1028"/>
                  </a:lnTo>
                  <a:lnTo>
                    <a:pt x="2066" y="1066"/>
                  </a:lnTo>
                  <a:lnTo>
                    <a:pt x="2025" y="1107"/>
                  </a:lnTo>
                  <a:lnTo>
                    <a:pt x="1998" y="1133"/>
                  </a:lnTo>
                  <a:lnTo>
                    <a:pt x="1955" y="1174"/>
                  </a:lnTo>
                  <a:lnTo>
                    <a:pt x="1919" y="1208"/>
                  </a:lnTo>
                  <a:lnTo>
                    <a:pt x="1883" y="1246"/>
                  </a:lnTo>
                  <a:lnTo>
                    <a:pt x="1850" y="1280"/>
                  </a:lnTo>
                  <a:lnTo>
                    <a:pt x="1807" y="1326"/>
                  </a:lnTo>
                  <a:lnTo>
                    <a:pt x="1779" y="1357"/>
                  </a:lnTo>
                  <a:lnTo>
                    <a:pt x="1735" y="1405"/>
                  </a:lnTo>
                  <a:lnTo>
                    <a:pt x="1708" y="1434"/>
                  </a:lnTo>
                  <a:lnTo>
                    <a:pt x="1704" y="1436"/>
                  </a:lnTo>
                  <a:lnTo>
                    <a:pt x="1664" y="1434"/>
                  </a:lnTo>
                  <a:lnTo>
                    <a:pt x="1626" y="1432"/>
                  </a:lnTo>
                  <a:lnTo>
                    <a:pt x="1577" y="1429"/>
                  </a:lnTo>
                  <a:lnTo>
                    <a:pt x="1571" y="1429"/>
                  </a:lnTo>
                  <a:lnTo>
                    <a:pt x="1557" y="1432"/>
                  </a:lnTo>
                  <a:lnTo>
                    <a:pt x="1549" y="1435"/>
                  </a:lnTo>
                  <a:lnTo>
                    <a:pt x="1514" y="1443"/>
                  </a:lnTo>
                  <a:lnTo>
                    <a:pt x="1507" y="1445"/>
                  </a:lnTo>
                  <a:lnTo>
                    <a:pt x="1478" y="1458"/>
                  </a:lnTo>
                  <a:lnTo>
                    <a:pt x="1448" y="1473"/>
                  </a:lnTo>
                  <a:lnTo>
                    <a:pt x="1433" y="1485"/>
                  </a:lnTo>
                  <a:lnTo>
                    <a:pt x="1421" y="1502"/>
                  </a:lnTo>
                  <a:lnTo>
                    <a:pt x="1415" y="1513"/>
                  </a:lnTo>
                  <a:lnTo>
                    <a:pt x="1409" y="1519"/>
                  </a:lnTo>
                  <a:lnTo>
                    <a:pt x="1401" y="1523"/>
                  </a:lnTo>
                  <a:lnTo>
                    <a:pt x="1338" y="1534"/>
                  </a:lnTo>
                  <a:lnTo>
                    <a:pt x="1320" y="1536"/>
                  </a:lnTo>
                  <a:lnTo>
                    <a:pt x="1291" y="1545"/>
                  </a:lnTo>
                  <a:lnTo>
                    <a:pt x="1275" y="1560"/>
                  </a:lnTo>
                  <a:lnTo>
                    <a:pt x="1271" y="1567"/>
                  </a:lnTo>
                  <a:lnTo>
                    <a:pt x="1250" y="1567"/>
                  </a:lnTo>
                  <a:lnTo>
                    <a:pt x="1214" y="1570"/>
                  </a:lnTo>
                  <a:lnTo>
                    <a:pt x="1198" y="1573"/>
                  </a:lnTo>
                  <a:lnTo>
                    <a:pt x="1190" y="1573"/>
                  </a:lnTo>
                  <a:lnTo>
                    <a:pt x="1176" y="1573"/>
                  </a:lnTo>
                  <a:lnTo>
                    <a:pt x="1164" y="1570"/>
                  </a:lnTo>
                  <a:lnTo>
                    <a:pt x="1157" y="1566"/>
                  </a:lnTo>
                  <a:lnTo>
                    <a:pt x="1147" y="1556"/>
                  </a:lnTo>
                  <a:lnTo>
                    <a:pt x="1126" y="1538"/>
                  </a:lnTo>
                  <a:lnTo>
                    <a:pt x="1111" y="1526"/>
                  </a:lnTo>
                  <a:lnTo>
                    <a:pt x="1077" y="1540"/>
                  </a:lnTo>
                  <a:lnTo>
                    <a:pt x="1047" y="1552"/>
                  </a:lnTo>
                  <a:lnTo>
                    <a:pt x="1003" y="1572"/>
                  </a:lnTo>
                  <a:lnTo>
                    <a:pt x="978" y="1586"/>
                  </a:lnTo>
                  <a:lnTo>
                    <a:pt x="971" y="1600"/>
                  </a:lnTo>
                  <a:lnTo>
                    <a:pt x="952" y="1625"/>
                  </a:lnTo>
                  <a:lnTo>
                    <a:pt x="935" y="1640"/>
                  </a:lnTo>
                  <a:lnTo>
                    <a:pt x="929" y="1642"/>
                  </a:lnTo>
                  <a:lnTo>
                    <a:pt x="891" y="1639"/>
                  </a:lnTo>
                  <a:lnTo>
                    <a:pt x="877" y="1635"/>
                  </a:lnTo>
                  <a:lnTo>
                    <a:pt x="854" y="1633"/>
                  </a:lnTo>
                  <a:lnTo>
                    <a:pt x="823" y="1627"/>
                  </a:lnTo>
                  <a:lnTo>
                    <a:pt x="802" y="1622"/>
                  </a:lnTo>
                  <a:lnTo>
                    <a:pt x="780" y="1620"/>
                  </a:lnTo>
                  <a:lnTo>
                    <a:pt x="748" y="1619"/>
                  </a:lnTo>
                  <a:lnTo>
                    <a:pt x="728" y="1615"/>
                  </a:lnTo>
                  <a:lnTo>
                    <a:pt x="707" y="1601"/>
                  </a:lnTo>
                  <a:lnTo>
                    <a:pt x="682" y="1584"/>
                  </a:lnTo>
                  <a:lnTo>
                    <a:pt x="655" y="1566"/>
                  </a:lnTo>
                  <a:lnTo>
                    <a:pt x="627" y="1549"/>
                  </a:lnTo>
                  <a:lnTo>
                    <a:pt x="595" y="1528"/>
                  </a:lnTo>
                  <a:lnTo>
                    <a:pt x="559" y="1506"/>
                  </a:lnTo>
                  <a:lnTo>
                    <a:pt x="550" y="1504"/>
                  </a:lnTo>
                  <a:lnTo>
                    <a:pt x="547" y="1503"/>
                  </a:lnTo>
                  <a:lnTo>
                    <a:pt x="508" y="1502"/>
                  </a:lnTo>
                  <a:lnTo>
                    <a:pt x="469" y="1502"/>
                  </a:lnTo>
                  <a:lnTo>
                    <a:pt x="441" y="1500"/>
                  </a:lnTo>
                  <a:lnTo>
                    <a:pt x="432" y="1498"/>
                  </a:lnTo>
                  <a:lnTo>
                    <a:pt x="426" y="1492"/>
                  </a:lnTo>
                  <a:lnTo>
                    <a:pt x="418" y="1476"/>
                  </a:lnTo>
                  <a:lnTo>
                    <a:pt x="408" y="1465"/>
                  </a:lnTo>
                  <a:lnTo>
                    <a:pt x="395" y="1449"/>
                  </a:lnTo>
                  <a:lnTo>
                    <a:pt x="395" y="1429"/>
                  </a:lnTo>
                  <a:lnTo>
                    <a:pt x="398" y="1407"/>
                  </a:lnTo>
                  <a:lnTo>
                    <a:pt x="401" y="1400"/>
                  </a:lnTo>
                  <a:lnTo>
                    <a:pt x="399" y="1393"/>
                  </a:lnTo>
                  <a:lnTo>
                    <a:pt x="400" y="1382"/>
                  </a:lnTo>
                  <a:lnTo>
                    <a:pt x="393" y="1373"/>
                  </a:lnTo>
                  <a:lnTo>
                    <a:pt x="354" y="1362"/>
                  </a:lnTo>
                  <a:lnTo>
                    <a:pt x="347" y="1363"/>
                  </a:lnTo>
                  <a:lnTo>
                    <a:pt x="341" y="1367"/>
                  </a:lnTo>
                  <a:lnTo>
                    <a:pt x="333" y="1370"/>
                  </a:lnTo>
                  <a:lnTo>
                    <a:pt x="328" y="1367"/>
                  </a:lnTo>
                  <a:lnTo>
                    <a:pt x="324" y="1364"/>
                  </a:lnTo>
                  <a:lnTo>
                    <a:pt x="324" y="1357"/>
                  </a:lnTo>
                  <a:lnTo>
                    <a:pt x="325" y="1351"/>
                  </a:lnTo>
                  <a:lnTo>
                    <a:pt x="322" y="1349"/>
                  </a:lnTo>
                  <a:lnTo>
                    <a:pt x="310" y="1340"/>
                  </a:lnTo>
                  <a:lnTo>
                    <a:pt x="298" y="1326"/>
                  </a:lnTo>
                  <a:lnTo>
                    <a:pt x="291" y="1312"/>
                  </a:lnTo>
                  <a:lnTo>
                    <a:pt x="284" y="1299"/>
                  </a:lnTo>
                  <a:lnTo>
                    <a:pt x="281" y="1273"/>
                  </a:lnTo>
                  <a:lnTo>
                    <a:pt x="272" y="1257"/>
                  </a:lnTo>
                  <a:lnTo>
                    <a:pt x="263" y="1237"/>
                  </a:lnTo>
                  <a:lnTo>
                    <a:pt x="250" y="1198"/>
                  </a:lnTo>
                  <a:lnTo>
                    <a:pt x="245" y="1185"/>
                  </a:lnTo>
                  <a:lnTo>
                    <a:pt x="235" y="1176"/>
                  </a:lnTo>
                  <a:lnTo>
                    <a:pt x="224" y="1168"/>
                  </a:lnTo>
                  <a:lnTo>
                    <a:pt x="213" y="1152"/>
                  </a:lnTo>
                  <a:lnTo>
                    <a:pt x="183" y="1136"/>
                  </a:lnTo>
                  <a:lnTo>
                    <a:pt x="172" y="1124"/>
                  </a:lnTo>
                  <a:lnTo>
                    <a:pt x="153" y="1104"/>
                  </a:lnTo>
                  <a:lnTo>
                    <a:pt x="147" y="1094"/>
                  </a:lnTo>
                  <a:lnTo>
                    <a:pt x="147" y="1083"/>
                  </a:lnTo>
                  <a:lnTo>
                    <a:pt x="140" y="1074"/>
                  </a:lnTo>
                  <a:lnTo>
                    <a:pt x="129" y="1064"/>
                  </a:lnTo>
                  <a:lnTo>
                    <a:pt x="95" y="1040"/>
                  </a:lnTo>
                  <a:lnTo>
                    <a:pt x="87" y="1037"/>
                  </a:lnTo>
                  <a:lnTo>
                    <a:pt x="74" y="1035"/>
                  </a:lnTo>
                  <a:lnTo>
                    <a:pt x="56" y="1033"/>
                  </a:lnTo>
                  <a:lnTo>
                    <a:pt x="33" y="1028"/>
                  </a:lnTo>
                  <a:lnTo>
                    <a:pt x="12" y="1018"/>
                  </a:lnTo>
                  <a:lnTo>
                    <a:pt x="2" y="1012"/>
                  </a:lnTo>
                  <a:lnTo>
                    <a:pt x="0" y="1008"/>
                  </a:lnTo>
                  <a:lnTo>
                    <a:pt x="2" y="1000"/>
                  </a:lnTo>
                  <a:lnTo>
                    <a:pt x="10" y="987"/>
                  </a:lnTo>
                  <a:lnTo>
                    <a:pt x="24" y="958"/>
                  </a:lnTo>
                  <a:lnTo>
                    <a:pt x="34" y="937"/>
                  </a:lnTo>
                  <a:lnTo>
                    <a:pt x="41" y="930"/>
                  </a:lnTo>
                  <a:lnTo>
                    <a:pt x="59" y="929"/>
                  </a:lnTo>
                  <a:lnTo>
                    <a:pt x="79" y="930"/>
                  </a:lnTo>
                  <a:lnTo>
                    <a:pt x="93" y="931"/>
                  </a:lnTo>
                  <a:lnTo>
                    <a:pt x="112" y="931"/>
                  </a:lnTo>
                  <a:lnTo>
                    <a:pt x="137" y="930"/>
                  </a:lnTo>
                  <a:lnTo>
                    <a:pt x="147" y="923"/>
                  </a:lnTo>
                  <a:lnTo>
                    <a:pt x="154" y="915"/>
                  </a:lnTo>
                  <a:lnTo>
                    <a:pt x="157" y="909"/>
                  </a:lnTo>
                  <a:lnTo>
                    <a:pt x="158" y="896"/>
                  </a:lnTo>
                  <a:lnTo>
                    <a:pt x="158" y="885"/>
                  </a:lnTo>
                  <a:lnTo>
                    <a:pt x="156" y="843"/>
                  </a:lnTo>
                  <a:lnTo>
                    <a:pt x="155" y="818"/>
                  </a:lnTo>
                  <a:lnTo>
                    <a:pt x="154" y="789"/>
                  </a:lnTo>
                  <a:lnTo>
                    <a:pt x="154" y="783"/>
                  </a:lnTo>
                  <a:lnTo>
                    <a:pt x="154" y="775"/>
                  </a:lnTo>
                  <a:lnTo>
                    <a:pt x="161" y="744"/>
                  </a:lnTo>
                  <a:lnTo>
                    <a:pt x="166" y="727"/>
                  </a:lnTo>
                  <a:lnTo>
                    <a:pt x="170" y="717"/>
                  </a:lnTo>
                  <a:lnTo>
                    <a:pt x="185" y="687"/>
                  </a:lnTo>
                  <a:lnTo>
                    <a:pt x="187" y="678"/>
                  </a:lnTo>
                  <a:lnTo>
                    <a:pt x="189" y="669"/>
                  </a:lnTo>
                  <a:lnTo>
                    <a:pt x="183" y="629"/>
                  </a:lnTo>
                  <a:lnTo>
                    <a:pt x="193" y="610"/>
                  </a:lnTo>
                  <a:lnTo>
                    <a:pt x="205" y="592"/>
                  </a:lnTo>
                  <a:lnTo>
                    <a:pt x="216" y="584"/>
                  </a:lnTo>
                  <a:lnTo>
                    <a:pt x="225" y="579"/>
                  </a:lnTo>
                  <a:lnTo>
                    <a:pt x="229" y="581"/>
                  </a:lnTo>
                  <a:lnTo>
                    <a:pt x="240" y="589"/>
                  </a:lnTo>
                  <a:lnTo>
                    <a:pt x="254" y="598"/>
                  </a:lnTo>
                  <a:lnTo>
                    <a:pt x="260" y="596"/>
                  </a:lnTo>
                  <a:lnTo>
                    <a:pt x="269" y="588"/>
                  </a:lnTo>
                  <a:lnTo>
                    <a:pt x="276" y="581"/>
                  </a:lnTo>
                  <a:lnTo>
                    <a:pt x="275" y="567"/>
                  </a:lnTo>
                  <a:lnTo>
                    <a:pt x="282" y="538"/>
                  </a:lnTo>
                  <a:lnTo>
                    <a:pt x="281" y="521"/>
                  </a:lnTo>
                  <a:lnTo>
                    <a:pt x="288" y="500"/>
                  </a:lnTo>
                  <a:lnTo>
                    <a:pt x="295" y="471"/>
                  </a:lnTo>
                  <a:lnTo>
                    <a:pt x="298" y="453"/>
                  </a:lnTo>
                  <a:lnTo>
                    <a:pt x="302" y="443"/>
                  </a:lnTo>
                  <a:lnTo>
                    <a:pt x="322" y="423"/>
                  </a:lnTo>
                  <a:lnTo>
                    <a:pt x="340" y="394"/>
                  </a:lnTo>
                  <a:lnTo>
                    <a:pt x="350" y="373"/>
                  </a:lnTo>
                  <a:lnTo>
                    <a:pt x="372" y="339"/>
                  </a:lnTo>
                  <a:lnTo>
                    <a:pt x="383" y="327"/>
                  </a:lnTo>
                  <a:lnTo>
                    <a:pt x="391" y="321"/>
                  </a:lnTo>
                  <a:lnTo>
                    <a:pt x="403" y="318"/>
                  </a:lnTo>
                  <a:lnTo>
                    <a:pt x="428" y="314"/>
                  </a:lnTo>
                  <a:lnTo>
                    <a:pt x="445" y="312"/>
                  </a:lnTo>
                  <a:lnTo>
                    <a:pt x="447" y="307"/>
                  </a:lnTo>
                  <a:lnTo>
                    <a:pt x="448" y="299"/>
                  </a:lnTo>
                  <a:lnTo>
                    <a:pt x="448" y="285"/>
                  </a:lnTo>
                  <a:lnTo>
                    <a:pt x="452" y="258"/>
                  </a:lnTo>
                  <a:lnTo>
                    <a:pt x="460" y="232"/>
                  </a:lnTo>
                  <a:lnTo>
                    <a:pt x="469" y="213"/>
                  </a:lnTo>
                  <a:lnTo>
                    <a:pt x="473" y="203"/>
                  </a:lnTo>
                  <a:lnTo>
                    <a:pt x="479" y="195"/>
                  </a:lnTo>
                  <a:lnTo>
                    <a:pt x="485" y="180"/>
                  </a:lnTo>
                  <a:lnTo>
                    <a:pt x="493" y="148"/>
                  </a:lnTo>
                  <a:lnTo>
                    <a:pt x="493" y="127"/>
                  </a:lnTo>
                  <a:lnTo>
                    <a:pt x="504" y="88"/>
                  </a:lnTo>
                  <a:lnTo>
                    <a:pt x="507" y="87"/>
                  </a:lnTo>
                  <a:lnTo>
                    <a:pt x="526" y="80"/>
                  </a:lnTo>
                  <a:lnTo>
                    <a:pt x="545" y="80"/>
                  </a:lnTo>
                  <a:lnTo>
                    <a:pt x="564" y="84"/>
                  </a:lnTo>
                  <a:lnTo>
                    <a:pt x="575" y="86"/>
                  </a:lnTo>
                  <a:lnTo>
                    <a:pt x="582" y="83"/>
                  </a:lnTo>
                  <a:lnTo>
                    <a:pt x="587" y="77"/>
                  </a:lnTo>
                  <a:lnTo>
                    <a:pt x="591" y="66"/>
                  </a:lnTo>
                  <a:lnTo>
                    <a:pt x="599" y="60"/>
                  </a:lnTo>
                  <a:lnTo>
                    <a:pt x="609" y="59"/>
                  </a:lnTo>
                  <a:lnTo>
                    <a:pt x="623" y="71"/>
                  </a:lnTo>
                  <a:lnTo>
                    <a:pt x="645" y="103"/>
                  </a:lnTo>
                  <a:lnTo>
                    <a:pt x="650" y="105"/>
                  </a:lnTo>
                  <a:lnTo>
                    <a:pt x="654" y="104"/>
                  </a:lnTo>
                  <a:lnTo>
                    <a:pt x="665" y="79"/>
                  </a:lnTo>
                  <a:lnTo>
                    <a:pt x="674" y="59"/>
                  </a:lnTo>
                  <a:lnTo>
                    <a:pt x="690" y="22"/>
                  </a:lnTo>
                  <a:lnTo>
                    <a:pt x="698" y="0"/>
                  </a:lnTo>
                  <a:lnTo>
                    <a:pt x="707" y="6"/>
                  </a:lnTo>
                  <a:lnTo>
                    <a:pt x="716" y="17"/>
                  </a:lnTo>
                  <a:lnTo>
                    <a:pt x="725" y="22"/>
                  </a:lnTo>
                  <a:lnTo>
                    <a:pt x="736" y="25"/>
                  </a:lnTo>
                  <a:lnTo>
                    <a:pt x="741" y="26"/>
                  </a:lnTo>
                  <a:lnTo>
                    <a:pt x="747" y="30"/>
                  </a:lnTo>
                  <a:lnTo>
                    <a:pt x="769" y="57"/>
                  </a:lnTo>
                  <a:lnTo>
                    <a:pt x="777" y="63"/>
                  </a:lnTo>
                </a:path>
              </a:pathLst>
            </a:custGeom>
            <a:solidFill>
              <a:schemeClr val="accent4">
                <a:lumMod val="50000"/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32" name="Freeform 39">
              <a:extLst>
                <a:ext uri="{FF2B5EF4-FFF2-40B4-BE49-F238E27FC236}">
                  <a16:creationId xmlns:a16="http://schemas.microsoft.com/office/drawing/2014/main" id="{535CDA9C-E80A-4755-317E-D823DD9E6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83195" y="8052536"/>
              <a:ext cx="725732" cy="775914"/>
            </a:xfrm>
            <a:custGeom>
              <a:avLst/>
              <a:gdLst>
                <a:gd name="T0" fmla="*/ 638 w 827"/>
                <a:gd name="T1" fmla="*/ 93 h 885"/>
                <a:gd name="T2" fmla="*/ 642 w 827"/>
                <a:gd name="T3" fmla="*/ 145 h 885"/>
                <a:gd name="T4" fmla="*/ 718 w 827"/>
                <a:gd name="T5" fmla="*/ 131 h 885"/>
                <a:gd name="T6" fmla="*/ 801 w 827"/>
                <a:gd name="T7" fmla="*/ 168 h 885"/>
                <a:gd name="T8" fmla="*/ 820 w 827"/>
                <a:gd name="T9" fmla="*/ 212 h 885"/>
                <a:gd name="T10" fmla="*/ 791 w 827"/>
                <a:gd name="T11" fmla="*/ 249 h 885"/>
                <a:gd name="T12" fmla="*/ 745 w 827"/>
                <a:gd name="T13" fmla="*/ 287 h 885"/>
                <a:gd name="T14" fmla="*/ 743 w 827"/>
                <a:gd name="T15" fmla="*/ 362 h 885"/>
                <a:gd name="T16" fmla="*/ 809 w 827"/>
                <a:gd name="T17" fmla="*/ 394 h 885"/>
                <a:gd name="T18" fmla="*/ 816 w 827"/>
                <a:gd name="T19" fmla="*/ 466 h 885"/>
                <a:gd name="T20" fmla="*/ 816 w 827"/>
                <a:gd name="T21" fmla="*/ 554 h 885"/>
                <a:gd name="T22" fmla="*/ 799 w 827"/>
                <a:gd name="T23" fmla="*/ 605 h 885"/>
                <a:gd name="T24" fmla="*/ 781 w 827"/>
                <a:gd name="T25" fmla="*/ 649 h 885"/>
                <a:gd name="T26" fmla="*/ 756 w 827"/>
                <a:gd name="T27" fmla="*/ 681 h 885"/>
                <a:gd name="T28" fmla="*/ 735 w 827"/>
                <a:gd name="T29" fmla="*/ 652 h 885"/>
                <a:gd name="T30" fmla="*/ 682 w 827"/>
                <a:gd name="T31" fmla="*/ 667 h 885"/>
                <a:gd name="T32" fmla="*/ 596 w 827"/>
                <a:gd name="T33" fmla="*/ 621 h 885"/>
                <a:gd name="T34" fmla="*/ 539 w 827"/>
                <a:gd name="T35" fmla="*/ 597 h 885"/>
                <a:gd name="T36" fmla="*/ 540 w 827"/>
                <a:gd name="T37" fmla="*/ 627 h 885"/>
                <a:gd name="T38" fmla="*/ 472 w 827"/>
                <a:gd name="T39" fmla="*/ 666 h 885"/>
                <a:gd name="T40" fmla="*/ 415 w 827"/>
                <a:gd name="T41" fmla="*/ 660 h 885"/>
                <a:gd name="T42" fmla="*/ 409 w 827"/>
                <a:gd name="T43" fmla="*/ 721 h 885"/>
                <a:gd name="T44" fmla="*/ 437 w 827"/>
                <a:gd name="T45" fmla="*/ 751 h 885"/>
                <a:gd name="T46" fmla="*/ 441 w 827"/>
                <a:gd name="T47" fmla="*/ 786 h 885"/>
                <a:gd name="T48" fmla="*/ 453 w 827"/>
                <a:gd name="T49" fmla="*/ 821 h 885"/>
                <a:gd name="T50" fmla="*/ 450 w 827"/>
                <a:gd name="T51" fmla="*/ 853 h 885"/>
                <a:gd name="T52" fmla="*/ 400 w 827"/>
                <a:gd name="T53" fmla="*/ 827 h 885"/>
                <a:gd name="T54" fmla="*/ 333 w 827"/>
                <a:gd name="T55" fmla="*/ 871 h 885"/>
                <a:gd name="T56" fmla="*/ 235 w 827"/>
                <a:gd name="T57" fmla="*/ 755 h 885"/>
                <a:gd name="T58" fmla="*/ 187 w 827"/>
                <a:gd name="T59" fmla="*/ 695 h 885"/>
                <a:gd name="T60" fmla="*/ 152 w 827"/>
                <a:gd name="T61" fmla="*/ 670 h 885"/>
                <a:gd name="T62" fmla="*/ 120 w 827"/>
                <a:gd name="T63" fmla="*/ 634 h 885"/>
                <a:gd name="T64" fmla="*/ 112 w 827"/>
                <a:gd name="T65" fmla="*/ 606 h 885"/>
                <a:gd name="T66" fmla="*/ 78 w 827"/>
                <a:gd name="T67" fmla="*/ 579 h 885"/>
                <a:gd name="T68" fmla="*/ 88 w 827"/>
                <a:gd name="T69" fmla="*/ 559 h 885"/>
                <a:gd name="T70" fmla="*/ 107 w 827"/>
                <a:gd name="T71" fmla="*/ 541 h 885"/>
                <a:gd name="T72" fmla="*/ 92 w 827"/>
                <a:gd name="T73" fmla="*/ 515 h 885"/>
                <a:gd name="T74" fmla="*/ 53 w 827"/>
                <a:gd name="T75" fmla="*/ 512 h 885"/>
                <a:gd name="T76" fmla="*/ 0 w 827"/>
                <a:gd name="T77" fmla="*/ 411 h 885"/>
                <a:gd name="T78" fmla="*/ 48 w 827"/>
                <a:gd name="T79" fmla="*/ 418 h 885"/>
                <a:gd name="T80" fmla="*/ 89 w 827"/>
                <a:gd name="T81" fmla="*/ 311 h 885"/>
                <a:gd name="T82" fmla="*/ 101 w 827"/>
                <a:gd name="T83" fmla="*/ 298 h 885"/>
                <a:gd name="T84" fmla="*/ 159 w 827"/>
                <a:gd name="T85" fmla="*/ 310 h 885"/>
                <a:gd name="T86" fmla="*/ 110 w 827"/>
                <a:gd name="T87" fmla="*/ 276 h 885"/>
                <a:gd name="T88" fmla="*/ 120 w 827"/>
                <a:gd name="T89" fmla="*/ 234 h 885"/>
                <a:gd name="T90" fmla="*/ 133 w 827"/>
                <a:gd name="T91" fmla="*/ 216 h 885"/>
                <a:gd name="T92" fmla="*/ 144 w 827"/>
                <a:gd name="T93" fmla="*/ 174 h 885"/>
                <a:gd name="T94" fmla="*/ 173 w 827"/>
                <a:gd name="T95" fmla="*/ 191 h 885"/>
                <a:gd name="T96" fmla="*/ 231 w 827"/>
                <a:gd name="T97" fmla="*/ 184 h 885"/>
                <a:gd name="T98" fmla="*/ 376 w 827"/>
                <a:gd name="T99" fmla="*/ 168 h 885"/>
                <a:gd name="T100" fmla="*/ 376 w 827"/>
                <a:gd name="T101" fmla="*/ 19 h 885"/>
                <a:gd name="T102" fmla="*/ 463 w 827"/>
                <a:gd name="T103" fmla="*/ 3 h 885"/>
                <a:gd name="T104" fmla="*/ 558 w 827"/>
                <a:gd name="T105" fmla="*/ 5 h 885"/>
                <a:gd name="T106" fmla="*/ 653 w 827"/>
                <a:gd name="T107" fmla="*/ 11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27" h="885">
                  <a:moveTo>
                    <a:pt x="657" y="20"/>
                  </a:moveTo>
                  <a:lnTo>
                    <a:pt x="657" y="30"/>
                  </a:lnTo>
                  <a:lnTo>
                    <a:pt x="644" y="55"/>
                  </a:lnTo>
                  <a:lnTo>
                    <a:pt x="639" y="73"/>
                  </a:lnTo>
                  <a:lnTo>
                    <a:pt x="638" y="93"/>
                  </a:lnTo>
                  <a:lnTo>
                    <a:pt x="641" y="110"/>
                  </a:lnTo>
                  <a:lnTo>
                    <a:pt x="647" y="121"/>
                  </a:lnTo>
                  <a:lnTo>
                    <a:pt x="650" y="133"/>
                  </a:lnTo>
                  <a:lnTo>
                    <a:pt x="648" y="142"/>
                  </a:lnTo>
                  <a:lnTo>
                    <a:pt x="642" y="145"/>
                  </a:lnTo>
                  <a:lnTo>
                    <a:pt x="646" y="149"/>
                  </a:lnTo>
                  <a:lnTo>
                    <a:pt x="654" y="151"/>
                  </a:lnTo>
                  <a:lnTo>
                    <a:pt x="668" y="147"/>
                  </a:lnTo>
                  <a:lnTo>
                    <a:pt x="689" y="140"/>
                  </a:lnTo>
                  <a:lnTo>
                    <a:pt x="718" y="131"/>
                  </a:lnTo>
                  <a:lnTo>
                    <a:pt x="736" y="125"/>
                  </a:lnTo>
                  <a:lnTo>
                    <a:pt x="767" y="129"/>
                  </a:lnTo>
                  <a:lnTo>
                    <a:pt x="784" y="132"/>
                  </a:lnTo>
                  <a:lnTo>
                    <a:pt x="792" y="139"/>
                  </a:lnTo>
                  <a:lnTo>
                    <a:pt x="801" y="168"/>
                  </a:lnTo>
                  <a:lnTo>
                    <a:pt x="805" y="172"/>
                  </a:lnTo>
                  <a:lnTo>
                    <a:pt x="813" y="184"/>
                  </a:lnTo>
                  <a:lnTo>
                    <a:pt x="819" y="199"/>
                  </a:lnTo>
                  <a:lnTo>
                    <a:pt x="821" y="206"/>
                  </a:lnTo>
                  <a:lnTo>
                    <a:pt x="820" y="212"/>
                  </a:lnTo>
                  <a:lnTo>
                    <a:pt x="814" y="220"/>
                  </a:lnTo>
                  <a:lnTo>
                    <a:pt x="807" y="231"/>
                  </a:lnTo>
                  <a:lnTo>
                    <a:pt x="805" y="238"/>
                  </a:lnTo>
                  <a:lnTo>
                    <a:pt x="798" y="244"/>
                  </a:lnTo>
                  <a:lnTo>
                    <a:pt x="791" y="249"/>
                  </a:lnTo>
                  <a:lnTo>
                    <a:pt x="770" y="251"/>
                  </a:lnTo>
                  <a:lnTo>
                    <a:pt x="767" y="254"/>
                  </a:lnTo>
                  <a:lnTo>
                    <a:pt x="762" y="266"/>
                  </a:lnTo>
                  <a:lnTo>
                    <a:pt x="750" y="276"/>
                  </a:lnTo>
                  <a:lnTo>
                    <a:pt x="745" y="287"/>
                  </a:lnTo>
                  <a:lnTo>
                    <a:pt x="741" y="300"/>
                  </a:lnTo>
                  <a:lnTo>
                    <a:pt x="742" y="317"/>
                  </a:lnTo>
                  <a:lnTo>
                    <a:pt x="740" y="340"/>
                  </a:lnTo>
                  <a:lnTo>
                    <a:pt x="738" y="356"/>
                  </a:lnTo>
                  <a:lnTo>
                    <a:pt x="743" y="362"/>
                  </a:lnTo>
                  <a:lnTo>
                    <a:pt x="768" y="365"/>
                  </a:lnTo>
                  <a:lnTo>
                    <a:pt x="772" y="369"/>
                  </a:lnTo>
                  <a:lnTo>
                    <a:pt x="779" y="378"/>
                  </a:lnTo>
                  <a:lnTo>
                    <a:pt x="787" y="388"/>
                  </a:lnTo>
                  <a:lnTo>
                    <a:pt x="809" y="394"/>
                  </a:lnTo>
                  <a:lnTo>
                    <a:pt x="818" y="401"/>
                  </a:lnTo>
                  <a:lnTo>
                    <a:pt x="825" y="409"/>
                  </a:lnTo>
                  <a:lnTo>
                    <a:pt x="826" y="415"/>
                  </a:lnTo>
                  <a:lnTo>
                    <a:pt x="821" y="440"/>
                  </a:lnTo>
                  <a:lnTo>
                    <a:pt x="816" y="466"/>
                  </a:lnTo>
                  <a:lnTo>
                    <a:pt x="818" y="484"/>
                  </a:lnTo>
                  <a:lnTo>
                    <a:pt x="820" y="502"/>
                  </a:lnTo>
                  <a:lnTo>
                    <a:pt x="823" y="528"/>
                  </a:lnTo>
                  <a:lnTo>
                    <a:pt x="822" y="544"/>
                  </a:lnTo>
                  <a:lnTo>
                    <a:pt x="816" y="554"/>
                  </a:lnTo>
                  <a:lnTo>
                    <a:pt x="816" y="561"/>
                  </a:lnTo>
                  <a:lnTo>
                    <a:pt x="818" y="570"/>
                  </a:lnTo>
                  <a:lnTo>
                    <a:pt x="812" y="596"/>
                  </a:lnTo>
                  <a:lnTo>
                    <a:pt x="809" y="600"/>
                  </a:lnTo>
                  <a:lnTo>
                    <a:pt x="799" y="605"/>
                  </a:lnTo>
                  <a:lnTo>
                    <a:pt x="794" y="612"/>
                  </a:lnTo>
                  <a:lnTo>
                    <a:pt x="792" y="622"/>
                  </a:lnTo>
                  <a:lnTo>
                    <a:pt x="787" y="637"/>
                  </a:lnTo>
                  <a:lnTo>
                    <a:pt x="781" y="642"/>
                  </a:lnTo>
                  <a:lnTo>
                    <a:pt x="781" y="649"/>
                  </a:lnTo>
                  <a:lnTo>
                    <a:pt x="786" y="654"/>
                  </a:lnTo>
                  <a:lnTo>
                    <a:pt x="786" y="661"/>
                  </a:lnTo>
                  <a:lnTo>
                    <a:pt x="777" y="671"/>
                  </a:lnTo>
                  <a:lnTo>
                    <a:pt x="770" y="678"/>
                  </a:lnTo>
                  <a:lnTo>
                    <a:pt x="756" y="681"/>
                  </a:lnTo>
                  <a:lnTo>
                    <a:pt x="742" y="677"/>
                  </a:lnTo>
                  <a:lnTo>
                    <a:pt x="738" y="673"/>
                  </a:lnTo>
                  <a:lnTo>
                    <a:pt x="742" y="665"/>
                  </a:lnTo>
                  <a:lnTo>
                    <a:pt x="740" y="658"/>
                  </a:lnTo>
                  <a:lnTo>
                    <a:pt x="735" y="652"/>
                  </a:lnTo>
                  <a:lnTo>
                    <a:pt x="727" y="634"/>
                  </a:lnTo>
                  <a:lnTo>
                    <a:pt x="720" y="631"/>
                  </a:lnTo>
                  <a:lnTo>
                    <a:pt x="716" y="638"/>
                  </a:lnTo>
                  <a:lnTo>
                    <a:pt x="703" y="651"/>
                  </a:lnTo>
                  <a:lnTo>
                    <a:pt x="682" y="667"/>
                  </a:lnTo>
                  <a:lnTo>
                    <a:pt x="666" y="669"/>
                  </a:lnTo>
                  <a:lnTo>
                    <a:pt x="637" y="664"/>
                  </a:lnTo>
                  <a:lnTo>
                    <a:pt x="614" y="656"/>
                  </a:lnTo>
                  <a:lnTo>
                    <a:pt x="603" y="636"/>
                  </a:lnTo>
                  <a:lnTo>
                    <a:pt x="596" y="621"/>
                  </a:lnTo>
                  <a:lnTo>
                    <a:pt x="585" y="601"/>
                  </a:lnTo>
                  <a:lnTo>
                    <a:pt x="574" y="593"/>
                  </a:lnTo>
                  <a:lnTo>
                    <a:pt x="562" y="587"/>
                  </a:lnTo>
                  <a:lnTo>
                    <a:pt x="556" y="586"/>
                  </a:lnTo>
                  <a:lnTo>
                    <a:pt x="539" y="597"/>
                  </a:lnTo>
                  <a:lnTo>
                    <a:pt x="534" y="601"/>
                  </a:lnTo>
                  <a:lnTo>
                    <a:pt x="534" y="610"/>
                  </a:lnTo>
                  <a:lnTo>
                    <a:pt x="536" y="618"/>
                  </a:lnTo>
                  <a:lnTo>
                    <a:pt x="538" y="622"/>
                  </a:lnTo>
                  <a:lnTo>
                    <a:pt x="540" y="627"/>
                  </a:lnTo>
                  <a:lnTo>
                    <a:pt x="540" y="635"/>
                  </a:lnTo>
                  <a:lnTo>
                    <a:pt x="536" y="647"/>
                  </a:lnTo>
                  <a:lnTo>
                    <a:pt x="536" y="658"/>
                  </a:lnTo>
                  <a:lnTo>
                    <a:pt x="481" y="670"/>
                  </a:lnTo>
                  <a:lnTo>
                    <a:pt x="472" y="666"/>
                  </a:lnTo>
                  <a:lnTo>
                    <a:pt x="465" y="660"/>
                  </a:lnTo>
                  <a:lnTo>
                    <a:pt x="456" y="661"/>
                  </a:lnTo>
                  <a:lnTo>
                    <a:pt x="433" y="667"/>
                  </a:lnTo>
                  <a:lnTo>
                    <a:pt x="424" y="663"/>
                  </a:lnTo>
                  <a:lnTo>
                    <a:pt x="415" y="660"/>
                  </a:lnTo>
                  <a:lnTo>
                    <a:pt x="411" y="662"/>
                  </a:lnTo>
                  <a:lnTo>
                    <a:pt x="411" y="667"/>
                  </a:lnTo>
                  <a:lnTo>
                    <a:pt x="415" y="696"/>
                  </a:lnTo>
                  <a:lnTo>
                    <a:pt x="414" y="707"/>
                  </a:lnTo>
                  <a:lnTo>
                    <a:pt x="409" y="721"/>
                  </a:lnTo>
                  <a:lnTo>
                    <a:pt x="406" y="730"/>
                  </a:lnTo>
                  <a:lnTo>
                    <a:pt x="421" y="733"/>
                  </a:lnTo>
                  <a:lnTo>
                    <a:pt x="426" y="737"/>
                  </a:lnTo>
                  <a:lnTo>
                    <a:pt x="430" y="744"/>
                  </a:lnTo>
                  <a:lnTo>
                    <a:pt x="437" y="751"/>
                  </a:lnTo>
                  <a:lnTo>
                    <a:pt x="438" y="755"/>
                  </a:lnTo>
                  <a:lnTo>
                    <a:pt x="430" y="762"/>
                  </a:lnTo>
                  <a:lnTo>
                    <a:pt x="427" y="772"/>
                  </a:lnTo>
                  <a:lnTo>
                    <a:pt x="431" y="779"/>
                  </a:lnTo>
                  <a:lnTo>
                    <a:pt x="441" y="786"/>
                  </a:lnTo>
                  <a:lnTo>
                    <a:pt x="455" y="794"/>
                  </a:lnTo>
                  <a:lnTo>
                    <a:pt x="462" y="799"/>
                  </a:lnTo>
                  <a:lnTo>
                    <a:pt x="462" y="803"/>
                  </a:lnTo>
                  <a:lnTo>
                    <a:pt x="455" y="813"/>
                  </a:lnTo>
                  <a:lnTo>
                    <a:pt x="453" y="821"/>
                  </a:lnTo>
                  <a:lnTo>
                    <a:pt x="448" y="829"/>
                  </a:lnTo>
                  <a:lnTo>
                    <a:pt x="448" y="836"/>
                  </a:lnTo>
                  <a:lnTo>
                    <a:pt x="455" y="842"/>
                  </a:lnTo>
                  <a:lnTo>
                    <a:pt x="455" y="848"/>
                  </a:lnTo>
                  <a:lnTo>
                    <a:pt x="450" y="853"/>
                  </a:lnTo>
                  <a:lnTo>
                    <a:pt x="441" y="852"/>
                  </a:lnTo>
                  <a:lnTo>
                    <a:pt x="434" y="852"/>
                  </a:lnTo>
                  <a:lnTo>
                    <a:pt x="427" y="850"/>
                  </a:lnTo>
                  <a:lnTo>
                    <a:pt x="406" y="828"/>
                  </a:lnTo>
                  <a:lnTo>
                    <a:pt x="400" y="827"/>
                  </a:lnTo>
                  <a:lnTo>
                    <a:pt x="370" y="845"/>
                  </a:lnTo>
                  <a:lnTo>
                    <a:pt x="362" y="852"/>
                  </a:lnTo>
                  <a:lnTo>
                    <a:pt x="356" y="862"/>
                  </a:lnTo>
                  <a:lnTo>
                    <a:pt x="347" y="884"/>
                  </a:lnTo>
                  <a:lnTo>
                    <a:pt x="333" y="871"/>
                  </a:lnTo>
                  <a:lnTo>
                    <a:pt x="321" y="848"/>
                  </a:lnTo>
                  <a:lnTo>
                    <a:pt x="307" y="834"/>
                  </a:lnTo>
                  <a:lnTo>
                    <a:pt x="278" y="810"/>
                  </a:lnTo>
                  <a:lnTo>
                    <a:pt x="269" y="793"/>
                  </a:lnTo>
                  <a:lnTo>
                    <a:pt x="235" y="755"/>
                  </a:lnTo>
                  <a:lnTo>
                    <a:pt x="187" y="718"/>
                  </a:lnTo>
                  <a:lnTo>
                    <a:pt x="152" y="685"/>
                  </a:lnTo>
                  <a:lnTo>
                    <a:pt x="146" y="678"/>
                  </a:lnTo>
                  <a:lnTo>
                    <a:pt x="152" y="679"/>
                  </a:lnTo>
                  <a:lnTo>
                    <a:pt x="187" y="695"/>
                  </a:lnTo>
                  <a:lnTo>
                    <a:pt x="191" y="693"/>
                  </a:lnTo>
                  <a:lnTo>
                    <a:pt x="194" y="689"/>
                  </a:lnTo>
                  <a:lnTo>
                    <a:pt x="180" y="681"/>
                  </a:lnTo>
                  <a:lnTo>
                    <a:pt x="166" y="674"/>
                  </a:lnTo>
                  <a:lnTo>
                    <a:pt x="152" y="670"/>
                  </a:lnTo>
                  <a:lnTo>
                    <a:pt x="139" y="670"/>
                  </a:lnTo>
                  <a:lnTo>
                    <a:pt x="133" y="663"/>
                  </a:lnTo>
                  <a:lnTo>
                    <a:pt x="127" y="653"/>
                  </a:lnTo>
                  <a:lnTo>
                    <a:pt x="125" y="644"/>
                  </a:lnTo>
                  <a:lnTo>
                    <a:pt x="120" y="634"/>
                  </a:lnTo>
                  <a:lnTo>
                    <a:pt x="100" y="615"/>
                  </a:lnTo>
                  <a:lnTo>
                    <a:pt x="96" y="607"/>
                  </a:lnTo>
                  <a:lnTo>
                    <a:pt x="85" y="598"/>
                  </a:lnTo>
                  <a:lnTo>
                    <a:pt x="92" y="596"/>
                  </a:lnTo>
                  <a:lnTo>
                    <a:pt x="112" y="606"/>
                  </a:lnTo>
                  <a:lnTo>
                    <a:pt x="113" y="602"/>
                  </a:lnTo>
                  <a:lnTo>
                    <a:pt x="112" y="596"/>
                  </a:lnTo>
                  <a:lnTo>
                    <a:pt x="92" y="587"/>
                  </a:lnTo>
                  <a:lnTo>
                    <a:pt x="81" y="586"/>
                  </a:lnTo>
                  <a:lnTo>
                    <a:pt x="78" y="579"/>
                  </a:lnTo>
                  <a:lnTo>
                    <a:pt x="79" y="573"/>
                  </a:lnTo>
                  <a:lnTo>
                    <a:pt x="66" y="544"/>
                  </a:lnTo>
                  <a:lnTo>
                    <a:pt x="51" y="523"/>
                  </a:lnTo>
                  <a:lnTo>
                    <a:pt x="48" y="513"/>
                  </a:lnTo>
                  <a:lnTo>
                    <a:pt x="88" y="559"/>
                  </a:lnTo>
                  <a:lnTo>
                    <a:pt x="94" y="559"/>
                  </a:lnTo>
                  <a:lnTo>
                    <a:pt x="101" y="559"/>
                  </a:lnTo>
                  <a:lnTo>
                    <a:pt x="118" y="554"/>
                  </a:lnTo>
                  <a:lnTo>
                    <a:pt x="114" y="548"/>
                  </a:lnTo>
                  <a:lnTo>
                    <a:pt x="107" y="541"/>
                  </a:lnTo>
                  <a:lnTo>
                    <a:pt x="99" y="545"/>
                  </a:lnTo>
                  <a:lnTo>
                    <a:pt x="90" y="546"/>
                  </a:lnTo>
                  <a:lnTo>
                    <a:pt x="85" y="542"/>
                  </a:lnTo>
                  <a:lnTo>
                    <a:pt x="83" y="538"/>
                  </a:lnTo>
                  <a:lnTo>
                    <a:pt x="92" y="515"/>
                  </a:lnTo>
                  <a:lnTo>
                    <a:pt x="88" y="517"/>
                  </a:lnTo>
                  <a:lnTo>
                    <a:pt x="85" y="520"/>
                  </a:lnTo>
                  <a:lnTo>
                    <a:pt x="80" y="522"/>
                  </a:lnTo>
                  <a:lnTo>
                    <a:pt x="71" y="524"/>
                  </a:lnTo>
                  <a:lnTo>
                    <a:pt x="53" y="512"/>
                  </a:lnTo>
                  <a:lnTo>
                    <a:pt x="34" y="480"/>
                  </a:lnTo>
                  <a:lnTo>
                    <a:pt x="30" y="473"/>
                  </a:lnTo>
                  <a:lnTo>
                    <a:pt x="25" y="461"/>
                  </a:lnTo>
                  <a:lnTo>
                    <a:pt x="20" y="457"/>
                  </a:lnTo>
                  <a:lnTo>
                    <a:pt x="0" y="411"/>
                  </a:lnTo>
                  <a:lnTo>
                    <a:pt x="8" y="414"/>
                  </a:lnTo>
                  <a:lnTo>
                    <a:pt x="18" y="428"/>
                  </a:lnTo>
                  <a:lnTo>
                    <a:pt x="35" y="424"/>
                  </a:lnTo>
                  <a:lnTo>
                    <a:pt x="42" y="418"/>
                  </a:lnTo>
                  <a:lnTo>
                    <a:pt x="48" y="418"/>
                  </a:lnTo>
                  <a:lnTo>
                    <a:pt x="54" y="416"/>
                  </a:lnTo>
                  <a:lnTo>
                    <a:pt x="62" y="409"/>
                  </a:lnTo>
                  <a:lnTo>
                    <a:pt x="85" y="377"/>
                  </a:lnTo>
                  <a:lnTo>
                    <a:pt x="92" y="336"/>
                  </a:lnTo>
                  <a:lnTo>
                    <a:pt x="89" y="311"/>
                  </a:lnTo>
                  <a:lnTo>
                    <a:pt x="86" y="286"/>
                  </a:lnTo>
                  <a:lnTo>
                    <a:pt x="93" y="279"/>
                  </a:lnTo>
                  <a:lnTo>
                    <a:pt x="97" y="283"/>
                  </a:lnTo>
                  <a:lnTo>
                    <a:pt x="98" y="293"/>
                  </a:lnTo>
                  <a:lnTo>
                    <a:pt x="101" y="298"/>
                  </a:lnTo>
                  <a:lnTo>
                    <a:pt x="110" y="304"/>
                  </a:lnTo>
                  <a:lnTo>
                    <a:pt x="125" y="306"/>
                  </a:lnTo>
                  <a:lnTo>
                    <a:pt x="148" y="315"/>
                  </a:lnTo>
                  <a:lnTo>
                    <a:pt x="157" y="321"/>
                  </a:lnTo>
                  <a:lnTo>
                    <a:pt x="159" y="310"/>
                  </a:lnTo>
                  <a:lnTo>
                    <a:pt x="186" y="299"/>
                  </a:lnTo>
                  <a:lnTo>
                    <a:pt x="178" y="296"/>
                  </a:lnTo>
                  <a:lnTo>
                    <a:pt x="154" y="300"/>
                  </a:lnTo>
                  <a:lnTo>
                    <a:pt x="121" y="286"/>
                  </a:lnTo>
                  <a:lnTo>
                    <a:pt x="110" y="276"/>
                  </a:lnTo>
                  <a:lnTo>
                    <a:pt x="99" y="258"/>
                  </a:lnTo>
                  <a:lnTo>
                    <a:pt x="89" y="249"/>
                  </a:lnTo>
                  <a:lnTo>
                    <a:pt x="90" y="240"/>
                  </a:lnTo>
                  <a:lnTo>
                    <a:pt x="113" y="233"/>
                  </a:lnTo>
                  <a:lnTo>
                    <a:pt x="120" y="234"/>
                  </a:lnTo>
                  <a:lnTo>
                    <a:pt x="122" y="243"/>
                  </a:lnTo>
                  <a:lnTo>
                    <a:pt x="129" y="246"/>
                  </a:lnTo>
                  <a:lnTo>
                    <a:pt x="131" y="245"/>
                  </a:lnTo>
                  <a:lnTo>
                    <a:pt x="133" y="237"/>
                  </a:lnTo>
                  <a:lnTo>
                    <a:pt x="133" y="216"/>
                  </a:lnTo>
                  <a:lnTo>
                    <a:pt x="125" y="186"/>
                  </a:lnTo>
                  <a:lnTo>
                    <a:pt x="127" y="181"/>
                  </a:lnTo>
                  <a:lnTo>
                    <a:pt x="134" y="178"/>
                  </a:lnTo>
                  <a:lnTo>
                    <a:pt x="139" y="175"/>
                  </a:lnTo>
                  <a:lnTo>
                    <a:pt x="144" y="174"/>
                  </a:lnTo>
                  <a:lnTo>
                    <a:pt x="152" y="175"/>
                  </a:lnTo>
                  <a:lnTo>
                    <a:pt x="155" y="182"/>
                  </a:lnTo>
                  <a:lnTo>
                    <a:pt x="158" y="185"/>
                  </a:lnTo>
                  <a:lnTo>
                    <a:pt x="166" y="187"/>
                  </a:lnTo>
                  <a:lnTo>
                    <a:pt x="173" y="191"/>
                  </a:lnTo>
                  <a:lnTo>
                    <a:pt x="178" y="190"/>
                  </a:lnTo>
                  <a:lnTo>
                    <a:pt x="183" y="185"/>
                  </a:lnTo>
                  <a:lnTo>
                    <a:pt x="190" y="184"/>
                  </a:lnTo>
                  <a:lnTo>
                    <a:pt x="212" y="184"/>
                  </a:lnTo>
                  <a:lnTo>
                    <a:pt x="231" y="184"/>
                  </a:lnTo>
                  <a:lnTo>
                    <a:pt x="270" y="184"/>
                  </a:lnTo>
                  <a:lnTo>
                    <a:pt x="308" y="185"/>
                  </a:lnTo>
                  <a:lnTo>
                    <a:pt x="347" y="185"/>
                  </a:lnTo>
                  <a:lnTo>
                    <a:pt x="377" y="185"/>
                  </a:lnTo>
                  <a:lnTo>
                    <a:pt x="376" y="168"/>
                  </a:lnTo>
                  <a:lnTo>
                    <a:pt x="376" y="142"/>
                  </a:lnTo>
                  <a:lnTo>
                    <a:pt x="376" y="110"/>
                  </a:lnTo>
                  <a:lnTo>
                    <a:pt x="376" y="80"/>
                  </a:lnTo>
                  <a:lnTo>
                    <a:pt x="376" y="52"/>
                  </a:lnTo>
                  <a:lnTo>
                    <a:pt x="376" y="19"/>
                  </a:lnTo>
                  <a:lnTo>
                    <a:pt x="377" y="10"/>
                  </a:lnTo>
                  <a:lnTo>
                    <a:pt x="380" y="6"/>
                  </a:lnTo>
                  <a:lnTo>
                    <a:pt x="379" y="1"/>
                  </a:lnTo>
                  <a:lnTo>
                    <a:pt x="409" y="0"/>
                  </a:lnTo>
                  <a:lnTo>
                    <a:pt x="463" y="3"/>
                  </a:lnTo>
                  <a:lnTo>
                    <a:pt x="487" y="3"/>
                  </a:lnTo>
                  <a:lnTo>
                    <a:pt x="494" y="3"/>
                  </a:lnTo>
                  <a:lnTo>
                    <a:pt x="523" y="1"/>
                  </a:lnTo>
                  <a:lnTo>
                    <a:pt x="548" y="3"/>
                  </a:lnTo>
                  <a:lnTo>
                    <a:pt x="558" y="5"/>
                  </a:lnTo>
                  <a:lnTo>
                    <a:pt x="567" y="7"/>
                  </a:lnTo>
                  <a:lnTo>
                    <a:pt x="596" y="8"/>
                  </a:lnTo>
                  <a:lnTo>
                    <a:pt x="634" y="6"/>
                  </a:lnTo>
                  <a:lnTo>
                    <a:pt x="646" y="7"/>
                  </a:lnTo>
                  <a:lnTo>
                    <a:pt x="653" y="11"/>
                  </a:lnTo>
                  <a:lnTo>
                    <a:pt x="657" y="20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33" name="Freeform 41">
              <a:extLst>
                <a:ext uri="{FF2B5EF4-FFF2-40B4-BE49-F238E27FC236}">
                  <a16:creationId xmlns:a16="http://schemas.microsoft.com/office/drawing/2014/main" id="{019D4AE9-322F-7D09-8709-F1DE4B85C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85408" y="6940777"/>
              <a:ext cx="555880" cy="806797"/>
            </a:xfrm>
            <a:custGeom>
              <a:avLst/>
              <a:gdLst>
                <a:gd name="T0" fmla="*/ 462 w 635"/>
                <a:gd name="T1" fmla="*/ 40 h 920"/>
                <a:gd name="T2" fmla="*/ 456 w 635"/>
                <a:gd name="T3" fmla="*/ 78 h 920"/>
                <a:gd name="T4" fmla="*/ 495 w 635"/>
                <a:gd name="T5" fmla="*/ 112 h 920"/>
                <a:gd name="T6" fmla="*/ 516 w 635"/>
                <a:gd name="T7" fmla="*/ 134 h 920"/>
                <a:gd name="T8" fmla="*/ 510 w 635"/>
                <a:gd name="T9" fmla="*/ 213 h 920"/>
                <a:gd name="T10" fmla="*/ 502 w 635"/>
                <a:gd name="T11" fmla="*/ 220 h 920"/>
                <a:gd name="T12" fmla="*/ 504 w 635"/>
                <a:gd name="T13" fmla="*/ 231 h 920"/>
                <a:gd name="T14" fmla="*/ 499 w 635"/>
                <a:gd name="T15" fmla="*/ 249 h 920"/>
                <a:gd name="T16" fmla="*/ 522 w 635"/>
                <a:gd name="T17" fmla="*/ 242 h 920"/>
                <a:gd name="T18" fmla="*/ 535 w 635"/>
                <a:gd name="T19" fmla="*/ 281 h 920"/>
                <a:gd name="T20" fmla="*/ 534 w 635"/>
                <a:gd name="T21" fmla="*/ 334 h 920"/>
                <a:gd name="T22" fmla="*/ 523 w 635"/>
                <a:gd name="T23" fmla="*/ 363 h 920"/>
                <a:gd name="T24" fmla="*/ 562 w 635"/>
                <a:gd name="T25" fmla="*/ 413 h 920"/>
                <a:gd name="T26" fmla="*/ 551 w 635"/>
                <a:gd name="T27" fmla="*/ 495 h 920"/>
                <a:gd name="T28" fmla="*/ 541 w 635"/>
                <a:gd name="T29" fmla="*/ 542 h 920"/>
                <a:gd name="T30" fmla="*/ 549 w 635"/>
                <a:gd name="T31" fmla="*/ 586 h 920"/>
                <a:gd name="T32" fmla="*/ 539 w 635"/>
                <a:gd name="T33" fmla="*/ 608 h 920"/>
                <a:gd name="T34" fmla="*/ 549 w 635"/>
                <a:gd name="T35" fmla="*/ 636 h 920"/>
                <a:gd name="T36" fmla="*/ 565 w 635"/>
                <a:gd name="T37" fmla="*/ 668 h 920"/>
                <a:gd name="T38" fmla="*/ 605 w 635"/>
                <a:gd name="T39" fmla="*/ 696 h 920"/>
                <a:gd name="T40" fmla="*/ 627 w 635"/>
                <a:gd name="T41" fmla="*/ 721 h 920"/>
                <a:gd name="T42" fmla="*/ 614 w 635"/>
                <a:gd name="T43" fmla="*/ 743 h 920"/>
                <a:gd name="T44" fmla="*/ 560 w 635"/>
                <a:gd name="T45" fmla="*/ 776 h 920"/>
                <a:gd name="T46" fmla="*/ 395 w 635"/>
                <a:gd name="T47" fmla="*/ 828 h 920"/>
                <a:gd name="T48" fmla="*/ 249 w 635"/>
                <a:gd name="T49" fmla="*/ 880 h 920"/>
                <a:gd name="T50" fmla="*/ 165 w 635"/>
                <a:gd name="T51" fmla="*/ 919 h 920"/>
                <a:gd name="T52" fmla="*/ 40 w 635"/>
                <a:gd name="T53" fmla="*/ 878 h 920"/>
                <a:gd name="T54" fmla="*/ 32 w 635"/>
                <a:gd name="T55" fmla="*/ 867 h 920"/>
                <a:gd name="T56" fmla="*/ 64 w 635"/>
                <a:gd name="T57" fmla="*/ 859 h 920"/>
                <a:gd name="T58" fmla="*/ 70 w 635"/>
                <a:gd name="T59" fmla="*/ 823 h 920"/>
                <a:gd name="T60" fmla="*/ 39 w 635"/>
                <a:gd name="T61" fmla="*/ 789 h 920"/>
                <a:gd name="T62" fmla="*/ 20 w 635"/>
                <a:gd name="T63" fmla="*/ 730 h 920"/>
                <a:gd name="T64" fmla="*/ 0 w 635"/>
                <a:gd name="T65" fmla="*/ 650 h 920"/>
                <a:gd name="T66" fmla="*/ 11 w 635"/>
                <a:gd name="T67" fmla="*/ 608 h 920"/>
                <a:gd name="T68" fmla="*/ 37 w 635"/>
                <a:gd name="T69" fmla="*/ 561 h 920"/>
                <a:gd name="T70" fmla="*/ 59 w 635"/>
                <a:gd name="T71" fmla="*/ 482 h 920"/>
                <a:gd name="T72" fmla="*/ 90 w 635"/>
                <a:gd name="T73" fmla="*/ 449 h 920"/>
                <a:gd name="T74" fmla="*/ 95 w 635"/>
                <a:gd name="T75" fmla="*/ 433 h 920"/>
                <a:gd name="T76" fmla="*/ 92 w 635"/>
                <a:gd name="T77" fmla="*/ 344 h 920"/>
                <a:gd name="T78" fmla="*/ 79 w 635"/>
                <a:gd name="T79" fmla="*/ 309 h 920"/>
                <a:gd name="T80" fmla="*/ 82 w 635"/>
                <a:gd name="T81" fmla="*/ 272 h 920"/>
                <a:gd name="T82" fmla="*/ 78 w 635"/>
                <a:gd name="T83" fmla="*/ 244 h 920"/>
                <a:gd name="T84" fmla="*/ 70 w 635"/>
                <a:gd name="T85" fmla="*/ 198 h 920"/>
                <a:gd name="T86" fmla="*/ 69 w 635"/>
                <a:gd name="T87" fmla="*/ 134 h 920"/>
                <a:gd name="T88" fmla="*/ 65 w 635"/>
                <a:gd name="T89" fmla="*/ 111 h 920"/>
                <a:gd name="T90" fmla="*/ 47 w 635"/>
                <a:gd name="T91" fmla="*/ 83 h 920"/>
                <a:gd name="T92" fmla="*/ 70 w 635"/>
                <a:gd name="T93" fmla="*/ 24 h 920"/>
                <a:gd name="T94" fmla="*/ 192 w 635"/>
                <a:gd name="T95" fmla="*/ 24 h 920"/>
                <a:gd name="T96" fmla="*/ 288 w 635"/>
                <a:gd name="T97" fmla="*/ 24 h 920"/>
                <a:gd name="T98" fmla="*/ 353 w 635"/>
                <a:gd name="T99" fmla="*/ 24 h 920"/>
                <a:gd name="T100" fmla="*/ 379 w 635"/>
                <a:gd name="T101" fmla="*/ 30 h 920"/>
                <a:gd name="T102" fmla="*/ 403 w 635"/>
                <a:gd name="T103" fmla="*/ 11 h 920"/>
                <a:gd name="T104" fmla="*/ 421 w 635"/>
                <a:gd name="T105" fmla="*/ 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5" h="920">
                  <a:moveTo>
                    <a:pt x="454" y="7"/>
                  </a:moveTo>
                  <a:lnTo>
                    <a:pt x="463" y="16"/>
                  </a:lnTo>
                  <a:lnTo>
                    <a:pt x="465" y="21"/>
                  </a:lnTo>
                  <a:lnTo>
                    <a:pt x="462" y="40"/>
                  </a:lnTo>
                  <a:lnTo>
                    <a:pt x="455" y="53"/>
                  </a:lnTo>
                  <a:lnTo>
                    <a:pt x="451" y="65"/>
                  </a:lnTo>
                  <a:lnTo>
                    <a:pt x="451" y="71"/>
                  </a:lnTo>
                  <a:lnTo>
                    <a:pt x="456" y="78"/>
                  </a:lnTo>
                  <a:lnTo>
                    <a:pt x="470" y="87"/>
                  </a:lnTo>
                  <a:lnTo>
                    <a:pt x="477" y="93"/>
                  </a:lnTo>
                  <a:lnTo>
                    <a:pt x="485" y="103"/>
                  </a:lnTo>
                  <a:lnTo>
                    <a:pt x="495" y="112"/>
                  </a:lnTo>
                  <a:lnTo>
                    <a:pt x="512" y="125"/>
                  </a:lnTo>
                  <a:lnTo>
                    <a:pt x="518" y="126"/>
                  </a:lnTo>
                  <a:lnTo>
                    <a:pt x="518" y="130"/>
                  </a:lnTo>
                  <a:lnTo>
                    <a:pt x="516" y="134"/>
                  </a:lnTo>
                  <a:lnTo>
                    <a:pt x="514" y="179"/>
                  </a:lnTo>
                  <a:lnTo>
                    <a:pt x="513" y="191"/>
                  </a:lnTo>
                  <a:lnTo>
                    <a:pt x="512" y="197"/>
                  </a:lnTo>
                  <a:lnTo>
                    <a:pt x="510" y="213"/>
                  </a:lnTo>
                  <a:lnTo>
                    <a:pt x="508" y="216"/>
                  </a:lnTo>
                  <a:lnTo>
                    <a:pt x="506" y="216"/>
                  </a:lnTo>
                  <a:lnTo>
                    <a:pt x="503" y="217"/>
                  </a:lnTo>
                  <a:lnTo>
                    <a:pt x="502" y="220"/>
                  </a:lnTo>
                  <a:lnTo>
                    <a:pt x="503" y="223"/>
                  </a:lnTo>
                  <a:lnTo>
                    <a:pt x="513" y="225"/>
                  </a:lnTo>
                  <a:lnTo>
                    <a:pt x="511" y="228"/>
                  </a:lnTo>
                  <a:lnTo>
                    <a:pt x="504" y="231"/>
                  </a:lnTo>
                  <a:lnTo>
                    <a:pt x="500" y="236"/>
                  </a:lnTo>
                  <a:lnTo>
                    <a:pt x="501" y="241"/>
                  </a:lnTo>
                  <a:lnTo>
                    <a:pt x="498" y="246"/>
                  </a:lnTo>
                  <a:lnTo>
                    <a:pt x="499" y="249"/>
                  </a:lnTo>
                  <a:lnTo>
                    <a:pt x="501" y="252"/>
                  </a:lnTo>
                  <a:lnTo>
                    <a:pt x="506" y="251"/>
                  </a:lnTo>
                  <a:lnTo>
                    <a:pt x="517" y="243"/>
                  </a:lnTo>
                  <a:lnTo>
                    <a:pt x="522" y="242"/>
                  </a:lnTo>
                  <a:lnTo>
                    <a:pt x="528" y="244"/>
                  </a:lnTo>
                  <a:lnTo>
                    <a:pt x="539" y="255"/>
                  </a:lnTo>
                  <a:lnTo>
                    <a:pt x="539" y="261"/>
                  </a:lnTo>
                  <a:lnTo>
                    <a:pt x="535" y="281"/>
                  </a:lnTo>
                  <a:lnTo>
                    <a:pt x="531" y="296"/>
                  </a:lnTo>
                  <a:lnTo>
                    <a:pt x="530" y="316"/>
                  </a:lnTo>
                  <a:lnTo>
                    <a:pt x="534" y="327"/>
                  </a:lnTo>
                  <a:lnTo>
                    <a:pt x="534" y="334"/>
                  </a:lnTo>
                  <a:lnTo>
                    <a:pt x="529" y="340"/>
                  </a:lnTo>
                  <a:lnTo>
                    <a:pt x="517" y="347"/>
                  </a:lnTo>
                  <a:lnTo>
                    <a:pt x="518" y="352"/>
                  </a:lnTo>
                  <a:lnTo>
                    <a:pt x="523" y="363"/>
                  </a:lnTo>
                  <a:lnTo>
                    <a:pt x="533" y="373"/>
                  </a:lnTo>
                  <a:lnTo>
                    <a:pt x="553" y="387"/>
                  </a:lnTo>
                  <a:lnTo>
                    <a:pt x="562" y="406"/>
                  </a:lnTo>
                  <a:lnTo>
                    <a:pt x="562" y="413"/>
                  </a:lnTo>
                  <a:lnTo>
                    <a:pt x="557" y="419"/>
                  </a:lnTo>
                  <a:lnTo>
                    <a:pt x="550" y="426"/>
                  </a:lnTo>
                  <a:lnTo>
                    <a:pt x="547" y="435"/>
                  </a:lnTo>
                  <a:lnTo>
                    <a:pt x="551" y="495"/>
                  </a:lnTo>
                  <a:lnTo>
                    <a:pt x="535" y="521"/>
                  </a:lnTo>
                  <a:lnTo>
                    <a:pt x="535" y="528"/>
                  </a:lnTo>
                  <a:lnTo>
                    <a:pt x="537" y="537"/>
                  </a:lnTo>
                  <a:lnTo>
                    <a:pt x="541" y="542"/>
                  </a:lnTo>
                  <a:lnTo>
                    <a:pt x="548" y="544"/>
                  </a:lnTo>
                  <a:lnTo>
                    <a:pt x="555" y="549"/>
                  </a:lnTo>
                  <a:lnTo>
                    <a:pt x="553" y="567"/>
                  </a:lnTo>
                  <a:lnTo>
                    <a:pt x="549" y="586"/>
                  </a:lnTo>
                  <a:lnTo>
                    <a:pt x="549" y="594"/>
                  </a:lnTo>
                  <a:lnTo>
                    <a:pt x="546" y="599"/>
                  </a:lnTo>
                  <a:lnTo>
                    <a:pt x="541" y="602"/>
                  </a:lnTo>
                  <a:lnTo>
                    <a:pt x="539" y="608"/>
                  </a:lnTo>
                  <a:lnTo>
                    <a:pt x="540" y="615"/>
                  </a:lnTo>
                  <a:lnTo>
                    <a:pt x="539" y="620"/>
                  </a:lnTo>
                  <a:lnTo>
                    <a:pt x="542" y="627"/>
                  </a:lnTo>
                  <a:lnTo>
                    <a:pt x="549" y="636"/>
                  </a:lnTo>
                  <a:lnTo>
                    <a:pt x="560" y="658"/>
                  </a:lnTo>
                  <a:lnTo>
                    <a:pt x="565" y="660"/>
                  </a:lnTo>
                  <a:lnTo>
                    <a:pt x="566" y="664"/>
                  </a:lnTo>
                  <a:lnTo>
                    <a:pt x="565" y="668"/>
                  </a:lnTo>
                  <a:lnTo>
                    <a:pt x="569" y="678"/>
                  </a:lnTo>
                  <a:lnTo>
                    <a:pt x="581" y="687"/>
                  </a:lnTo>
                  <a:lnTo>
                    <a:pt x="594" y="695"/>
                  </a:lnTo>
                  <a:lnTo>
                    <a:pt x="605" y="696"/>
                  </a:lnTo>
                  <a:lnTo>
                    <a:pt x="607" y="704"/>
                  </a:lnTo>
                  <a:lnTo>
                    <a:pt x="614" y="714"/>
                  </a:lnTo>
                  <a:lnTo>
                    <a:pt x="619" y="718"/>
                  </a:lnTo>
                  <a:lnTo>
                    <a:pt x="627" y="721"/>
                  </a:lnTo>
                  <a:lnTo>
                    <a:pt x="634" y="722"/>
                  </a:lnTo>
                  <a:lnTo>
                    <a:pt x="634" y="729"/>
                  </a:lnTo>
                  <a:lnTo>
                    <a:pt x="622" y="735"/>
                  </a:lnTo>
                  <a:lnTo>
                    <a:pt x="614" y="743"/>
                  </a:lnTo>
                  <a:lnTo>
                    <a:pt x="608" y="755"/>
                  </a:lnTo>
                  <a:lnTo>
                    <a:pt x="599" y="769"/>
                  </a:lnTo>
                  <a:lnTo>
                    <a:pt x="571" y="776"/>
                  </a:lnTo>
                  <a:lnTo>
                    <a:pt x="560" y="776"/>
                  </a:lnTo>
                  <a:lnTo>
                    <a:pt x="501" y="777"/>
                  </a:lnTo>
                  <a:lnTo>
                    <a:pt x="446" y="804"/>
                  </a:lnTo>
                  <a:lnTo>
                    <a:pt x="414" y="814"/>
                  </a:lnTo>
                  <a:lnTo>
                    <a:pt x="395" y="828"/>
                  </a:lnTo>
                  <a:lnTo>
                    <a:pt x="368" y="840"/>
                  </a:lnTo>
                  <a:lnTo>
                    <a:pt x="350" y="853"/>
                  </a:lnTo>
                  <a:lnTo>
                    <a:pt x="312" y="859"/>
                  </a:lnTo>
                  <a:lnTo>
                    <a:pt x="249" y="880"/>
                  </a:lnTo>
                  <a:lnTo>
                    <a:pt x="230" y="888"/>
                  </a:lnTo>
                  <a:lnTo>
                    <a:pt x="210" y="902"/>
                  </a:lnTo>
                  <a:lnTo>
                    <a:pt x="178" y="919"/>
                  </a:lnTo>
                  <a:lnTo>
                    <a:pt x="165" y="919"/>
                  </a:lnTo>
                  <a:lnTo>
                    <a:pt x="140" y="903"/>
                  </a:lnTo>
                  <a:lnTo>
                    <a:pt x="121" y="895"/>
                  </a:lnTo>
                  <a:lnTo>
                    <a:pt x="75" y="884"/>
                  </a:lnTo>
                  <a:lnTo>
                    <a:pt x="40" y="878"/>
                  </a:lnTo>
                  <a:lnTo>
                    <a:pt x="23" y="873"/>
                  </a:lnTo>
                  <a:lnTo>
                    <a:pt x="19" y="872"/>
                  </a:lnTo>
                  <a:lnTo>
                    <a:pt x="23" y="867"/>
                  </a:lnTo>
                  <a:lnTo>
                    <a:pt x="32" y="867"/>
                  </a:lnTo>
                  <a:lnTo>
                    <a:pt x="43" y="869"/>
                  </a:lnTo>
                  <a:lnTo>
                    <a:pt x="50" y="864"/>
                  </a:lnTo>
                  <a:lnTo>
                    <a:pt x="62" y="863"/>
                  </a:lnTo>
                  <a:lnTo>
                    <a:pt x="64" y="859"/>
                  </a:lnTo>
                  <a:lnTo>
                    <a:pt x="65" y="848"/>
                  </a:lnTo>
                  <a:lnTo>
                    <a:pt x="65" y="838"/>
                  </a:lnTo>
                  <a:lnTo>
                    <a:pt x="69" y="835"/>
                  </a:lnTo>
                  <a:lnTo>
                    <a:pt x="70" y="823"/>
                  </a:lnTo>
                  <a:lnTo>
                    <a:pt x="64" y="800"/>
                  </a:lnTo>
                  <a:lnTo>
                    <a:pt x="61" y="797"/>
                  </a:lnTo>
                  <a:lnTo>
                    <a:pt x="41" y="794"/>
                  </a:lnTo>
                  <a:lnTo>
                    <a:pt x="39" y="789"/>
                  </a:lnTo>
                  <a:lnTo>
                    <a:pt x="36" y="783"/>
                  </a:lnTo>
                  <a:lnTo>
                    <a:pt x="31" y="771"/>
                  </a:lnTo>
                  <a:lnTo>
                    <a:pt x="27" y="753"/>
                  </a:lnTo>
                  <a:lnTo>
                    <a:pt x="20" y="730"/>
                  </a:lnTo>
                  <a:lnTo>
                    <a:pt x="6" y="693"/>
                  </a:lnTo>
                  <a:lnTo>
                    <a:pt x="3" y="680"/>
                  </a:lnTo>
                  <a:lnTo>
                    <a:pt x="1" y="666"/>
                  </a:lnTo>
                  <a:lnTo>
                    <a:pt x="0" y="650"/>
                  </a:lnTo>
                  <a:lnTo>
                    <a:pt x="3" y="644"/>
                  </a:lnTo>
                  <a:lnTo>
                    <a:pt x="2" y="635"/>
                  </a:lnTo>
                  <a:lnTo>
                    <a:pt x="2" y="627"/>
                  </a:lnTo>
                  <a:lnTo>
                    <a:pt x="11" y="608"/>
                  </a:lnTo>
                  <a:lnTo>
                    <a:pt x="30" y="585"/>
                  </a:lnTo>
                  <a:lnTo>
                    <a:pt x="34" y="576"/>
                  </a:lnTo>
                  <a:lnTo>
                    <a:pt x="37" y="570"/>
                  </a:lnTo>
                  <a:lnTo>
                    <a:pt x="37" y="561"/>
                  </a:lnTo>
                  <a:lnTo>
                    <a:pt x="41" y="534"/>
                  </a:lnTo>
                  <a:lnTo>
                    <a:pt x="50" y="501"/>
                  </a:lnTo>
                  <a:lnTo>
                    <a:pt x="55" y="489"/>
                  </a:lnTo>
                  <a:lnTo>
                    <a:pt x="59" y="482"/>
                  </a:lnTo>
                  <a:lnTo>
                    <a:pt x="64" y="471"/>
                  </a:lnTo>
                  <a:lnTo>
                    <a:pt x="65" y="466"/>
                  </a:lnTo>
                  <a:lnTo>
                    <a:pt x="83" y="453"/>
                  </a:lnTo>
                  <a:lnTo>
                    <a:pt x="90" y="449"/>
                  </a:lnTo>
                  <a:lnTo>
                    <a:pt x="92" y="445"/>
                  </a:lnTo>
                  <a:lnTo>
                    <a:pt x="90" y="439"/>
                  </a:lnTo>
                  <a:lnTo>
                    <a:pt x="90" y="435"/>
                  </a:lnTo>
                  <a:lnTo>
                    <a:pt x="95" y="433"/>
                  </a:lnTo>
                  <a:lnTo>
                    <a:pt x="101" y="432"/>
                  </a:lnTo>
                  <a:lnTo>
                    <a:pt x="106" y="426"/>
                  </a:lnTo>
                  <a:lnTo>
                    <a:pt x="98" y="386"/>
                  </a:lnTo>
                  <a:lnTo>
                    <a:pt x="92" y="344"/>
                  </a:lnTo>
                  <a:lnTo>
                    <a:pt x="92" y="341"/>
                  </a:lnTo>
                  <a:lnTo>
                    <a:pt x="89" y="336"/>
                  </a:lnTo>
                  <a:lnTo>
                    <a:pt x="85" y="319"/>
                  </a:lnTo>
                  <a:lnTo>
                    <a:pt x="79" y="309"/>
                  </a:lnTo>
                  <a:lnTo>
                    <a:pt x="71" y="306"/>
                  </a:lnTo>
                  <a:lnTo>
                    <a:pt x="71" y="297"/>
                  </a:lnTo>
                  <a:lnTo>
                    <a:pt x="79" y="281"/>
                  </a:lnTo>
                  <a:lnTo>
                    <a:pt x="82" y="272"/>
                  </a:lnTo>
                  <a:lnTo>
                    <a:pt x="77" y="269"/>
                  </a:lnTo>
                  <a:lnTo>
                    <a:pt x="77" y="262"/>
                  </a:lnTo>
                  <a:lnTo>
                    <a:pt x="80" y="251"/>
                  </a:lnTo>
                  <a:lnTo>
                    <a:pt x="78" y="244"/>
                  </a:lnTo>
                  <a:lnTo>
                    <a:pt x="77" y="236"/>
                  </a:lnTo>
                  <a:lnTo>
                    <a:pt x="69" y="217"/>
                  </a:lnTo>
                  <a:lnTo>
                    <a:pt x="66" y="206"/>
                  </a:lnTo>
                  <a:lnTo>
                    <a:pt x="70" y="198"/>
                  </a:lnTo>
                  <a:lnTo>
                    <a:pt x="70" y="182"/>
                  </a:lnTo>
                  <a:lnTo>
                    <a:pt x="66" y="157"/>
                  </a:lnTo>
                  <a:lnTo>
                    <a:pt x="65" y="141"/>
                  </a:lnTo>
                  <a:lnTo>
                    <a:pt x="69" y="134"/>
                  </a:lnTo>
                  <a:lnTo>
                    <a:pt x="67" y="128"/>
                  </a:lnTo>
                  <a:lnTo>
                    <a:pt x="61" y="122"/>
                  </a:lnTo>
                  <a:lnTo>
                    <a:pt x="60" y="116"/>
                  </a:lnTo>
                  <a:lnTo>
                    <a:pt x="65" y="111"/>
                  </a:lnTo>
                  <a:lnTo>
                    <a:pt x="65" y="106"/>
                  </a:lnTo>
                  <a:lnTo>
                    <a:pt x="58" y="103"/>
                  </a:lnTo>
                  <a:lnTo>
                    <a:pt x="52" y="95"/>
                  </a:lnTo>
                  <a:lnTo>
                    <a:pt x="47" y="83"/>
                  </a:lnTo>
                  <a:lnTo>
                    <a:pt x="48" y="64"/>
                  </a:lnTo>
                  <a:lnTo>
                    <a:pt x="58" y="27"/>
                  </a:lnTo>
                  <a:lnTo>
                    <a:pt x="59" y="24"/>
                  </a:lnTo>
                  <a:lnTo>
                    <a:pt x="70" y="24"/>
                  </a:lnTo>
                  <a:lnTo>
                    <a:pt x="70" y="26"/>
                  </a:lnTo>
                  <a:lnTo>
                    <a:pt x="105" y="25"/>
                  </a:lnTo>
                  <a:lnTo>
                    <a:pt x="145" y="25"/>
                  </a:lnTo>
                  <a:lnTo>
                    <a:pt x="192" y="24"/>
                  </a:lnTo>
                  <a:lnTo>
                    <a:pt x="235" y="24"/>
                  </a:lnTo>
                  <a:lnTo>
                    <a:pt x="238" y="23"/>
                  </a:lnTo>
                  <a:lnTo>
                    <a:pt x="245" y="21"/>
                  </a:lnTo>
                  <a:lnTo>
                    <a:pt x="288" y="24"/>
                  </a:lnTo>
                  <a:lnTo>
                    <a:pt x="315" y="23"/>
                  </a:lnTo>
                  <a:lnTo>
                    <a:pt x="326" y="23"/>
                  </a:lnTo>
                  <a:lnTo>
                    <a:pt x="335" y="26"/>
                  </a:lnTo>
                  <a:lnTo>
                    <a:pt x="353" y="24"/>
                  </a:lnTo>
                  <a:lnTo>
                    <a:pt x="364" y="25"/>
                  </a:lnTo>
                  <a:lnTo>
                    <a:pt x="372" y="35"/>
                  </a:lnTo>
                  <a:lnTo>
                    <a:pt x="374" y="35"/>
                  </a:lnTo>
                  <a:lnTo>
                    <a:pt x="379" y="30"/>
                  </a:lnTo>
                  <a:lnTo>
                    <a:pt x="386" y="26"/>
                  </a:lnTo>
                  <a:lnTo>
                    <a:pt x="393" y="23"/>
                  </a:lnTo>
                  <a:lnTo>
                    <a:pt x="399" y="16"/>
                  </a:lnTo>
                  <a:lnTo>
                    <a:pt x="403" y="11"/>
                  </a:lnTo>
                  <a:lnTo>
                    <a:pt x="407" y="11"/>
                  </a:lnTo>
                  <a:lnTo>
                    <a:pt x="414" y="11"/>
                  </a:lnTo>
                  <a:lnTo>
                    <a:pt x="419" y="7"/>
                  </a:lnTo>
                  <a:lnTo>
                    <a:pt x="421" y="0"/>
                  </a:lnTo>
                  <a:lnTo>
                    <a:pt x="454" y="7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34" name="Freeform 43">
              <a:extLst>
                <a:ext uri="{FF2B5EF4-FFF2-40B4-BE49-F238E27FC236}">
                  <a16:creationId xmlns:a16="http://schemas.microsoft.com/office/drawing/2014/main" id="{F6C3C7E0-9A57-B8B8-6910-940097921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6886" y="6604931"/>
              <a:ext cx="378307" cy="96508"/>
            </a:xfrm>
            <a:custGeom>
              <a:avLst/>
              <a:gdLst>
                <a:gd name="T0" fmla="*/ 8 w 430"/>
                <a:gd name="T1" fmla="*/ 96 h 109"/>
                <a:gd name="T2" fmla="*/ 11 w 430"/>
                <a:gd name="T3" fmla="*/ 56 h 109"/>
                <a:gd name="T4" fmla="*/ 31 w 430"/>
                <a:gd name="T5" fmla="*/ 54 h 109"/>
                <a:gd name="T6" fmla="*/ 39 w 430"/>
                <a:gd name="T7" fmla="*/ 74 h 109"/>
                <a:gd name="T8" fmla="*/ 79 w 430"/>
                <a:gd name="T9" fmla="*/ 75 h 109"/>
                <a:gd name="T10" fmla="*/ 92 w 430"/>
                <a:gd name="T11" fmla="*/ 70 h 109"/>
                <a:gd name="T12" fmla="*/ 120 w 430"/>
                <a:gd name="T13" fmla="*/ 57 h 109"/>
                <a:gd name="T14" fmla="*/ 173 w 430"/>
                <a:gd name="T15" fmla="*/ 51 h 109"/>
                <a:gd name="T16" fmla="*/ 201 w 430"/>
                <a:gd name="T17" fmla="*/ 49 h 109"/>
                <a:gd name="T18" fmla="*/ 180 w 430"/>
                <a:gd name="T19" fmla="*/ 45 h 109"/>
                <a:gd name="T20" fmla="*/ 99 w 430"/>
                <a:gd name="T21" fmla="*/ 53 h 109"/>
                <a:gd name="T22" fmla="*/ 55 w 430"/>
                <a:gd name="T23" fmla="*/ 67 h 109"/>
                <a:gd name="T24" fmla="*/ 38 w 430"/>
                <a:gd name="T25" fmla="*/ 32 h 109"/>
                <a:gd name="T26" fmla="*/ 118 w 430"/>
                <a:gd name="T27" fmla="*/ 31 h 109"/>
                <a:gd name="T28" fmla="*/ 188 w 430"/>
                <a:gd name="T29" fmla="*/ 32 h 109"/>
                <a:gd name="T30" fmla="*/ 223 w 430"/>
                <a:gd name="T31" fmla="*/ 2 h 109"/>
                <a:gd name="T32" fmla="*/ 258 w 430"/>
                <a:gd name="T33" fmla="*/ 0 h 109"/>
                <a:gd name="T34" fmla="*/ 294 w 430"/>
                <a:gd name="T35" fmla="*/ 20 h 109"/>
                <a:gd name="T36" fmla="*/ 322 w 430"/>
                <a:gd name="T37" fmla="*/ 27 h 109"/>
                <a:gd name="T38" fmla="*/ 347 w 430"/>
                <a:gd name="T39" fmla="*/ 44 h 109"/>
                <a:gd name="T40" fmla="*/ 364 w 430"/>
                <a:gd name="T41" fmla="*/ 45 h 109"/>
                <a:gd name="T42" fmla="*/ 383 w 430"/>
                <a:gd name="T43" fmla="*/ 39 h 109"/>
                <a:gd name="T44" fmla="*/ 425 w 430"/>
                <a:gd name="T45" fmla="*/ 48 h 109"/>
                <a:gd name="T46" fmla="*/ 426 w 430"/>
                <a:gd name="T47" fmla="*/ 69 h 109"/>
                <a:gd name="T48" fmla="*/ 369 w 430"/>
                <a:gd name="T49" fmla="*/ 83 h 109"/>
                <a:gd name="T50" fmla="*/ 308 w 430"/>
                <a:gd name="T51" fmla="*/ 67 h 109"/>
                <a:gd name="T52" fmla="*/ 280 w 430"/>
                <a:gd name="T53" fmla="*/ 54 h 109"/>
                <a:gd name="T54" fmla="*/ 258 w 430"/>
                <a:gd name="T55" fmla="*/ 43 h 109"/>
                <a:gd name="T56" fmla="*/ 240 w 430"/>
                <a:gd name="T57" fmla="*/ 37 h 109"/>
                <a:gd name="T58" fmla="*/ 231 w 430"/>
                <a:gd name="T59" fmla="*/ 47 h 109"/>
                <a:gd name="T60" fmla="*/ 220 w 430"/>
                <a:gd name="T61" fmla="*/ 60 h 109"/>
                <a:gd name="T62" fmla="*/ 167 w 430"/>
                <a:gd name="T63" fmla="*/ 66 h 109"/>
                <a:gd name="T64" fmla="*/ 145 w 430"/>
                <a:gd name="T65" fmla="*/ 70 h 109"/>
                <a:gd name="T66" fmla="*/ 113 w 430"/>
                <a:gd name="T67" fmla="*/ 94 h 109"/>
                <a:gd name="T68" fmla="*/ 57 w 430"/>
                <a:gd name="T69" fmla="*/ 94 h 109"/>
                <a:gd name="T70" fmla="*/ 18 w 430"/>
                <a:gd name="T71" fmla="*/ 10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0" h="109">
                  <a:moveTo>
                    <a:pt x="9" y="108"/>
                  </a:moveTo>
                  <a:lnTo>
                    <a:pt x="8" y="96"/>
                  </a:lnTo>
                  <a:lnTo>
                    <a:pt x="0" y="68"/>
                  </a:lnTo>
                  <a:lnTo>
                    <a:pt x="11" y="56"/>
                  </a:lnTo>
                  <a:lnTo>
                    <a:pt x="23" y="48"/>
                  </a:lnTo>
                  <a:lnTo>
                    <a:pt x="31" y="54"/>
                  </a:lnTo>
                  <a:lnTo>
                    <a:pt x="32" y="66"/>
                  </a:lnTo>
                  <a:lnTo>
                    <a:pt x="39" y="74"/>
                  </a:lnTo>
                  <a:lnTo>
                    <a:pt x="60" y="78"/>
                  </a:lnTo>
                  <a:lnTo>
                    <a:pt x="79" y="75"/>
                  </a:lnTo>
                  <a:lnTo>
                    <a:pt x="92" y="76"/>
                  </a:lnTo>
                  <a:lnTo>
                    <a:pt x="92" y="70"/>
                  </a:lnTo>
                  <a:lnTo>
                    <a:pt x="96" y="61"/>
                  </a:lnTo>
                  <a:lnTo>
                    <a:pt x="120" y="57"/>
                  </a:lnTo>
                  <a:lnTo>
                    <a:pt x="146" y="56"/>
                  </a:lnTo>
                  <a:lnTo>
                    <a:pt x="173" y="51"/>
                  </a:lnTo>
                  <a:lnTo>
                    <a:pt x="194" y="51"/>
                  </a:lnTo>
                  <a:lnTo>
                    <a:pt x="201" y="49"/>
                  </a:lnTo>
                  <a:lnTo>
                    <a:pt x="199" y="47"/>
                  </a:lnTo>
                  <a:lnTo>
                    <a:pt x="180" y="45"/>
                  </a:lnTo>
                  <a:lnTo>
                    <a:pt x="139" y="51"/>
                  </a:lnTo>
                  <a:lnTo>
                    <a:pt x="99" y="53"/>
                  </a:lnTo>
                  <a:lnTo>
                    <a:pt x="68" y="67"/>
                  </a:lnTo>
                  <a:lnTo>
                    <a:pt x="55" y="67"/>
                  </a:lnTo>
                  <a:lnTo>
                    <a:pt x="42" y="51"/>
                  </a:lnTo>
                  <a:lnTo>
                    <a:pt x="38" y="32"/>
                  </a:lnTo>
                  <a:lnTo>
                    <a:pt x="74" y="31"/>
                  </a:lnTo>
                  <a:lnTo>
                    <a:pt x="118" y="31"/>
                  </a:lnTo>
                  <a:lnTo>
                    <a:pt x="166" y="32"/>
                  </a:lnTo>
                  <a:lnTo>
                    <a:pt x="188" y="32"/>
                  </a:lnTo>
                  <a:lnTo>
                    <a:pt x="201" y="11"/>
                  </a:lnTo>
                  <a:lnTo>
                    <a:pt x="223" y="2"/>
                  </a:lnTo>
                  <a:lnTo>
                    <a:pt x="246" y="0"/>
                  </a:lnTo>
                  <a:lnTo>
                    <a:pt x="258" y="0"/>
                  </a:lnTo>
                  <a:lnTo>
                    <a:pt x="270" y="3"/>
                  </a:lnTo>
                  <a:lnTo>
                    <a:pt x="294" y="20"/>
                  </a:lnTo>
                  <a:lnTo>
                    <a:pt x="310" y="24"/>
                  </a:lnTo>
                  <a:lnTo>
                    <a:pt x="322" y="27"/>
                  </a:lnTo>
                  <a:lnTo>
                    <a:pt x="332" y="36"/>
                  </a:lnTo>
                  <a:lnTo>
                    <a:pt x="347" y="44"/>
                  </a:lnTo>
                  <a:lnTo>
                    <a:pt x="358" y="46"/>
                  </a:lnTo>
                  <a:lnTo>
                    <a:pt x="364" y="45"/>
                  </a:lnTo>
                  <a:lnTo>
                    <a:pt x="375" y="42"/>
                  </a:lnTo>
                  <a:lnTo>
                    <a:pt x="383" y="39"/>
                  </a:lnTo>
                  <a:lnTo>
                    <a:pt x="407" y="39"/>
                  </a:lnTo>
                  <a:lnTo>
                    <a:pt x="425" y="48"/>
                  </a:lnTo>
                  <a:lnTo>
                    <a:pt x="429" y="57"/>
                  </a:lnTo>
                  <a:lnTo>
                    <a:pt x="426" y="69"/>
                  </a:lnTo>
                  <a:lnTo>
                    <a:pt x="402" y="74"/>
                  </a:lnTo>
                  <a:lnTo>
                    <a:pt x="369" y="83"/>
                  </a:lnTo>
                  <a:lnTo>
                    <a:pt x="341" y="78"/>
                  </a:lnTo>
                  <a:lnTo>
                    <a:pt x="308" y="67"/>
                  </a:lnTo>
                  <a:lnTo>
                    <a:pt x="288" y="57"/>
                  </a:lnTo>
                  <a:lnTo>
                    <a:pt x="280" y="54"/>
                  </a:lnTo>
                  <a:lnTo>
                    <a:pt x="268" y="49"/>
                  </a:lnTo>
                  <a:lnTo>
                    <a:pt x="258" y="43"/>
                  </a:lnTo>
                  <a:lnTo>
                    <a:pt x="247" y="39"/>
                  </a:lnTo>
                  <a:lnTo>
                    <a:pt x="240" y="37"/>
                  </a:lnTo>
                  <a:lnTo>
                    <a:pt x="234" y="39"/>
                  </a:lnTo>
                  <a:lnTo>
                    <a:pt x="231" y="47"/>
                  </a:lnTo>
                  <a:lnTo>
                    <a:pt x="227" y="55"/>
                  </a:lnTo>
                  <a:lnTo>
                    <a:pt x="220" y="60"/>
                  </a:lnTo>
                  <a:lnTo>
                    <a:pt x="193" y="63"/>
                  </a:lnTo>
                  <a:lnTo>
                    <a:pt x="167" y="66"/>
                  </a:lnTo>
                  <a:lnTo>
                    <a:pt x="153" y="68"/>
                  </a:lnTo>
                  <a:lnTo>
                    <a:pt x="145" y="70"/>
                  </a:lnTo>
                  <a:lnTo>
                    <a:pt x="142" y="95"/>
                  </a:lnTo>
                  <a:lnTo>
                    <a:pt x="113" y="94"/>
                  </a:lnTo>
                  <a:lnTo>
                    <a:pt x="85" y="94"/>
                  </a:lnTo>
                  <a:lnTo>
                    <a:pt x="57" y="94"/>
                  </a:lnTo>
                  <a:lnTo>
                    <a:pt x="25" y="95"/>
                  </a:lnTo>
                  <a:lnTo>
                    <a:pt x="18" y="100"/>
                  </a:lnTo>
                  <a:lnTo>
                    <a:pt x="9" y="108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35" name="Freeform 45">
              <a:extLst>
                <a:ext uri="{FF2B5EF4-FFF2-40B4-BE49-F238E27FC236}">
                  <a16:creationId xmlns:a16="http://schemas.microsoft.com/office/drawing/2014/main" id="{A2F9C9F7-D357-3CDC-CEC1-8D03C804A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6921" y="6751622"/>
              <a:ext cx="922607" cy="687129"/>
            </a:xfrm>
            <a:custGeom>
              <a:avLst/>
              <a:gdLst>
                <a:gd name="T0" fmla="*/ 509 w 1054"/>
                <a:gd name="T1" fmla="*/ 74 h 787"/>
                <a:gd name="T2" fmla="*/ 570 w 1054"/>
                <a:gd name="T3" fmla="*/ 74 h 787"/>
                <a:gd name="T4" fmla="*/ 618 w 1054"/>
                <a:gd name="T5" fmla="*/ 110 h 787"/>
                <a:gd name="T6" fmla="*/ 656 w 1054"/>
                <a:gd name="T7" fmla="*/ 78 h 787"/>
                <a:gd name="T8" fmla="*/ 748 w 1054"/>
                <a:gd name="T9" fmla="*/ 92 h 787"/>
                <a:gd name="T10" fmla="*/ 807 w 1054"/>
                <a:gd name="T11" fmla="*/ 61 h 787"/>
                <a:gd name="T12" fmla="*/ 809 w 1054"/>
                <a:gd name="T13" fmla="*/ 30 h 787"/>
                <a:gd name="T14" fmla="*/ 866 w 1054"/>
                <a:gd name="T15" fmla="*/ 47 h 787"/>
                <a:gd name="T16" fmla="*/ 897 w 1054"/>
                <a:gd name="T17" fmla="*/ 148 h 787"/>
                <a:gd name="T18" fmla="*/ 941 w 1054"/>
                <a:gd name="T19" fmla="*/ 182 h 787"/>
                <a:gd name="T20" fmla="*/ 933 w 1054"/>
                <a:gd name="T21" fmla="*/ 208 h 787"/>
                <a:gd name="T22" fmla="*/ 927 w 1054"/>
                <a:gd name="T23" fmla="*/ 242 h 787"/>
                <a:gd name="T24" fmla="*/ 962 w 1054"/>
                <a:gd name="T25" fmla="*/ 267 h 787"/>
                <a:gd name="T26" fmla="*/ 1010 w 1054"/>
                <a:gd name="T27" fmla="*/ 346 h 787"/>
                <a:gd name="T28" fmla="*/ 986 w 1054"/>
                <a:gd name="T29" fmla="*/ 390 h 787"/>
                <a:gd name="T30" fmla="*/ 1014 w 1054"/>
                <a:gd name="T31" fmla="*/ 472 h 787"/>
                <a:gd name="T32" fmla="*/ 1039 w 1054"/>
                <a:gd name="T33" fmla="*/ 519 h 787"/>
                <a:gd name="T34" fmla="*/ 1048 w 1054"/>
                <a:gd name="T35" fmla="*/ 582 h 787"/>
                <a:gd name="T36" fmla="*/ 1033 w 1054"/>
                <a:gd name="T37" fmla="*/ 607 h 787"/>
                <a:gd name="T38" fmla="*/ 974 w 1054"/>
                <a:gd name="T39" fmla="*/ 609 h 787"/>
                <a:gd name="T40" fmla="*/ 1001 w 1054"/>
                <a:gd name="T41" fmla="*/ 650 h 787"/>
                <a:gd name="T42" fmla="*/ 992 w 1054"/>
                <a:gd name="T43" fmla="*/ 699 h 787"/>
                <a:gd name="T44" fmla="*/ 939 w 1054"/>
                <a:gd name="T45" fmla="*/ 738 h 787"/>
                <a:gd name="T46" fmla="*/ 907 w 1054"/>
                <a:gd name="T47" fmla="*/ 723 h 787"/>
                <a:gd name="T48" fmla="*/ 885 w 1054"/>
                <a:gd name="T49" fmla="*/ 771 h 787"/>
                <a:gd name="T50" fmla="*/ 848 w 1054"/>
                <a:gd name="T51" fmla="*/ 786 h 787"/>
                <a:gd name="T52" fmla="*/ 809 w 1054"/>
                <a:gd name="T53" fmla="*/ 761 h 787"/>
                <a:gd name="T54" fmla="*/ 813 w 1054"/>
                <a:gd name="T55" fmla="*/ 726 h 787"/>
                <a:gd name="T56" fmla="*/ 801 w 1054"/>
                <a:gd name="T57" fmla="*/ 671 h 787"/>
                <a:gd name="T58" fmla="*/ 792 w 1054"/>
                <a:gd name="T59" fmla="*/ 625 h 787"/>
                <a:gd name="T60" fmla="*/ 764 w 1054"/>
                <a:gd name="T61" fmla="*/ 605 h 787"/>
                <a:gd name="T62" fmla="*/ 713 w 1054"/>
                <a:gd name="T63" fmla="*/ 612 h 787"/>
                <a:gd name="T64" fmla="*/ 671 w 1054"/>
                <a:gd name="T65" fmla="*/ 603 h 787"/>
                <a:gd name="T66" fmla="*/ 623 w 1054"/>
                <a:gd name="T67" fmla="*/ 628 h 787"/>
                <a:gd name="T68" fmla="*/ 651 w 1054"/>
                <a:gd name="T69" fmla="*/ 576 h 787"/>
                <a:gd name="T70" fmla="*/ 616 w 1054"/>
                <a:gd name="T71" fmla="*/ 516 h 787"/>
                <a:gd name="T72" fmla="*/ 614 w 1054"/>
                <a:gd name="T73" fmla="*/ 475 h 787"/>
                <a:gd name="T74" fmla="*/ 549 w 1054"/>
                <a:gd name="T75" fmla="*/ 389 h 787"/>
                <a:gd name="T76" fmla="*/ 415 w 1054"/>
                <a:gd name="T77" fmla="*/ 404 h 787"/>
                <a:gd name="T78" fmla="*/ 352 w 1054"/>
                <a:gd name="T79" fmla="*/ 434 h 787"/>
                <a:gd name="T80" fmla="*/ 317 w 1054"/>
                <a:gd name="T81" fmla="*/ 487 h 787"/>
                <a:gd name="T82" fmla="*/ 268 w 1054"/>
                <a:gd name="T83" fmla="*/ 522 h 787"/>
                <a:gd name="T84" fmla="*/ 236 w 1054"/>
                <a:gd name="T85" fmla="*/ 485 h 787"/>
                <a:gd name="T86" fmla="*/ 199 w 1054"/>
                <a:gd name="T87" fmla="*/ 419 h 787"/>
                <a:gd name="T88" fmla="*/ 157 w 1054"/>
                <a:gd name="T89" fmla="*/ 391 h 787"/>
                <a:gd name="T90" fmla="*/ 89 w 1054"/>
                <a:gd name="T91" fmla="*/ 350 h 787"/>
                <a:gd name="T92" fmla="*/ 51 w 1054"/>
                <a:gd name="T93" fmla="*/ 280 h 787"/>
                <a:gd name="T94" fmla="*/ 11 w 1054"/>
                <a:gd name="T95" fmla="*/ 270 h 787"/>
                <a:gd name="T96" fmla="*/ 39 w 1054"/>
                <a:gd name="T97" fmla="*/ 183 h 787"/>
                <a:gd name="T98" fmla="*/ 113 w 1054"/>
                <a:gd name="T99" fmla="*/ 147 h 787"/>
                <a:gd name="T100" fmla="*/ 188 w 1054"/>
                <a:gd name="T101" fmla="*/ 96 h 787"/>
                <a:gd name="T102" fmla="*/ 167 w 1054"/>
                <a:gd name="T103" fmla="*/ 62 h 787"/>
                <a:gd name="T104" fmla="*/ 197 w 1054"/>
                <a:gd name="T105" fmla="*/ 29 h 787"/>
                <a:gd name="T106" fmla="*/ 273 w 1054"/>
                <a:gd name="T107" fmla="*/ 5 h 787"/>
                <a:gd name="T108" fmla="*/ 292 w 1054"/>
                <a:gd name="T109" fmla="*/ 29 h 787"/>
                <a:gd name="T110" fmla="*/ 335 w 1054"/>
                <a:gd name="T111" fmla="*/ 36 h 787"/>
                <a:gd name="T112" fmla="*/ 415 w 1054"/>
                <a:gd name="T113" fmla="*/ 43 h 787"/>
                <a:gd name="T114" fmla="*/ 523 w 1054"/>
                <a:gd name="T115" fmla="*/ 39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4" h="787">
                  <a:moveTo>
                    <a:pt x="523" y="39"/>
                  </a:moveTo>
                  <a:lnTo>
                    <a:pt x="519" y="43"/>
                  </a:lnTo>
                  <a:lnTo>
                    <a:pt x="515" y="52"/>
                  </a:lnTo>
                  <a:lnTo>
                    <a:pt x="511" y="62"/>
                  </a:lnTo>
                  <a:lnTo>
                    <a:pt x="508" y="69"/>
                  </a:lnTo>
                  <a:lnTo>
                    <a:pt x="509" y="74"/>
                  </a:lnTo>
                  <a:lnTo>
                    <a:pt x="520" y="83"/>
                  </a:lnTo>
                  <a:lnTo>
                    <a:pt x="536" y="96"/>
                  </a:lnTo>
                  <a:lnTo>
                    <a:pt x="542" y="97"/>
                  </a:lnTo>
                  <a:lnTo>
                    <a:pt x="549" y="95"/>
                  </a:lnTo>
                  <a:lnTo>
                    <a:pt x="561" y="84"/>
                  </a:lnTo>
                  <a:lnTo>
                    <a:pt x="570" y="74"/>
                  </a:lnTo>
                  <a:lnTo>
                    <a:pt x="578" y="68"/>
                  </a:lnTo>
                  <a:lnTo>
                    <a:pt x="589" y="68"/>
                  </a:lnTo>
                  <a:lnTo>
                    <a:pt x="597" y="76"/>
                  </a:lnTo>
                  <a:lnTo>
                    <a:pt x="607" y="93"/>
                  </a:lnTo>
                  <a:lnTo>
                    <a:pt x="616" y="108"/>
                  </a:lnTo>
                  <a:lnTo>
                    <a:pt x="618" y="110"/>
                  </a:lnTo>
                  <a:lnTo>
                    <a:pt x="621" y="113"/>
                  </a:lnTo>
                  <a:lnTo>
                    <a:pt x="625" y="113"/>
                  </a:lnTo>
                  <a:lnTo>
                    <a:pt x="630" y="108"/>
                  </a:lnTo>
                  <a:lnTo>
                    <a:pt x="634" y="107"/>
                  </a:lnTo>
                  <a:lnTo>
                    <a:pt x="637" y="100"/>
                  </a:lnTo>
                  <a:lnTo>
                    <a:pt x="656" y="78"/>
                  </a:lnTo>
                  <a:lnTo>
                    <a:pt x="669" y="72"/>
                  </a:lnTo>
                  <a:lnTo>
                    <a:pt x="674" y="70"/>
                  </a:lnTo>
                  <a:lnTo>
                    <a:pt x="683" y="68"/>
                  </a:lnTo>
                  <a:lnTo>
                    <a:pt x="698" y="72"/>
                  </a:lnTo>
                  <a:lnTo>
                    <a:pt x="721" y="82"/>
                  </a:lnTo>
                  <a:lnTo>
                    <a:pt x="748" y="92"/>
                  </a:lnTo>
                  <a:lnTo>
                    <a:pt x="757" y="94"/>
                  </a:lnTo>
                  <a:lnTo>
                    <a:pt x="763" y="92"/>
                  </a:lnTo>
                  <a:lnTo>
                    <a:pt x="771" y="77"/>
                  </a:lnTo>
                  <a:lnTo>
                    <a:pt x="781" y="72"/>
                  </a:lnTo>
                  <a:lnTo>
                    <a:pt x="796" y="65"/>
                  </a:lnTo>
                  <a:lnTo>
                    <a:pt x="807" y="61"/>
                  </a:lnTo>
                  <a:lnTo>
                    <a:pt x="814" y="61"/>
                  </a:lnTo>
                  <a:lnTo>
                    <a:pt x="817" y="57"/>
                  </a:lnTo>
                  <a:lnTo>
                    <a:pt x="817" y="51"/>
                  </a:lnTo>
                  <a:lnTo>
                    <a:pt x="817" y="45"/>
                  </a:lnTo>
                  <a:lnTo>
                    <a:pt x="809" y="34"/>
                  </a:lnTo>
                  <a:lnTo>
                    <a:pt x="809" y="30"/>
                  </a:lnTo>
                  <a:lnTo>
                    <a:pt x="813" y="29"/>
                  </a:lnTo>
                  <a:lnTo>
                    <a:pt x="822" y="27"/>
                  </a:lnTo>
                  <a:lnTo>
                    <a:pt x="834" y="28"/>
                  </a:lnTo>
                  <a:lnTo>
                    <a:pt x="848" y="33"/>
                  </a:lnTo>
                  <a:lnTo>
                    <a:pt x="859" y="40"/>
                  </a:lnTo>
                  <a:lnTo>
                    <a:pt x="866" y="47"/>
                  </a:lnTo>
                  <a:lnTo>
                    <a:pt x="873" y="65"/>
                  </a:lnTo>
                  <a:lnTo>
                    <a:pt x="877" y="82"/>
                  </a:lnTo>
                  <a:lnTo>
                    <a:pt x="891" y="110"/>
                  </a:lnTo>
                  <a:lnTo>
                    <a:pt x="891" y="125"/>
                  </a:lnTo>
                  <a:lnTo>
                    <a:pt x="891" y="145"/>
                  </a:lnTo>
                  <a:lnTo>
                    <a:pt x="897" y="148"/>
                  </a:lnTo>
                  <a:lnTo>
                    <a:pt x="903" y="149"/>
                  </a:lnTo>
                  <a:lnTo>
                    <a:pt x="906" y="153"/>
                  </a:lnTo>
                  <a:lnTo>
                    <a:pt x="913" y="167"/>
                  </a:lnTo>
                  <a:lnTo>
                    <a:pt x="919" y="172"/>
                  </a:lnTo>
                  <a:lnTo>
                    <a:pt x="926" y="173"/>
                  </a:lnTo>
                  <a:lnTo>
                    <a:pt x="941" y="182"/>
                  </a:lnTo>
                  <a:lnTo>
                    <a:pt x="950" y="186"/>
                  </a:lnTo>
                  <a:lnTo>
                    <a:pt x="951" y="189"/>
                  </a:lnTo>
                  <a:lnTo>
                    <a:pt x="951" y="193"/>
                  </a:lnTo>
                  <a:lnTo>
                    <a:pt x="947" y="198"/>
                  </a:lnTo>
                  <a:lnTo>
                    <a:pt x="942" y="201"/>
                  </a:lnTo>
                  <a:lnTo>
                    <a:pt x="933" y="208"/>
                  </a:lnTo>
                  <a:lnTo>
                    <a:pt x="927" y="216"/>
                  </a:lnTo>
                  <a:lnTo>
                    <a:pt x="913" y="237"/>
                  </a:lnTo>
                  <a:lnTo>
                    <a:pt x="912" y="241"/>
                  </a:lnTo>
                  <a:lnTo>
                    <a:pt x="916" y="243"/>
                  </a:lnTo>
                  <a:lnTo>
                    <a:pt x="921" y="244"/>
                  </a:lnTo>
                  <a:lnTo>
                    <a:pt x="927" y="242"/>
                  </a:lnTo>
                  <a:lnTo>
                    <a:pt x="940" y="236"/>
                  </a:lnTo>
                  <a:lnTo>
                    <a:pt x="950" y="238"/>
                  </a:lnTo>
                  <a:lnTo>
                    <a:pt x="960" y="243"/>
                  </a:lnTo>
                  <a:lnTo>
                    <a:pt x="964" y="249"/>
                  </a:lnTo>
                  <a:lnTo>
                    <a:pt x="965" y="257"/>
                  </a:lnTo>
                  <a:lnTo>
                    <a:pt x="962" y="267"/>
                  </a:lnTo>
                  <a:lnTo>
                    <a:pt x="962" y="278"/>
                  </a:lnTo>
                  <a:lnTo>
                    <a:pt x="965" y="297"/>
                  </a:lnTo>
                  <a:lnTo>
                    <a:pt x="970" y="316"/>
                  </a:lnTo>
                  <a:lnTo>
                    <a:pt x="975" y="323"/>
                  </a:lnTo>
                  <a:lnTo>
                    <a:pt x="1007" y="340"/>
                  </a:lnTo>
                  <a:lnTo>
                    <a:pt x="1010" y="346"/>
                  </a:lnTo>
                  <a:lnTo>
                    <a:pt x="1012" y="354"/>
                  </a:lnTo>
                  <a:lnTo>
                    <a:pt x="1009" y="363"/>
                  </a:lnTo>
                  <a:lnTo>
                    <a:pt x="1007" y="368"/>
                  </a:lnTo>
                  <a:lnTo>
                    <a:pt x="997" y="377"/>
                  </a:lnTo>
                  <a:lnTo>
                    <a:pt x="988" y="383"/>
                  </a:lnTo>
                  <a:lnTo>
                    <a:pt x="986" y="390"/>
                  </a:lnTo>
                  <a:lnTo>
                    <a:pt x="987" y="403"/>
                  </a:lnTo>
                  <a:lnTo>
                    <a:pt x="987" y="434"/>
                  </a:lnTo>
                  <a:lnTo>
                    <a:pt x="988" y="459"/>
                  </a:lnTo>
                  <a:lnTo>
                    <a:pt x="995" y="469"/>
                  </a:lnTo>
                  <a:lnTo>
                    <a:pt x="1004" y="473"/>
                  </a:lnTo>
                  <a:lnTo>
                    <a:pt x="1014" y="472"/>
                  </a:lnTo>
                  <a:lnTo>
                    <a:pt x="1023" y="470"/>
                  </a:lnTo>
                  <a:lnTo>
                    <a:pt x="1022" y="486"/>
                  </a:lnTo>
                  <a:lnTo>
                    <a:pt x="1019" y="503"/>
                  </a:lnTo>
                  <a:lnTo>
                    <a:pt x="1031" y="509"/>
                  </a:lnTo>
                  <a:lnTo>
                    <a:pt x="1037" y="514"/>
                  </a:lnTo>
                  <a:lnTo>
                    <a:pt x="1039" y="519"/>
                  </a:lnTo>
                  <a:lnTo>
                    <a:pt x="1022" y="528"/>
                  </a:lnTo>
                  <a:lnTo>
                    <a:pt x="1017" y="533"/>
                  </a:lnTo>
                  <a:lnTo>
                    <a:pt x="1014" y="548"/>
                  </a:lnTo>
                  <a:lnTo>
                    <a:pt x="1015" y="561"/>
                  </a:lnTo>
                  <a:lnTo>
                    <a:pt x="1039" y="570"/>
                  </a:lnTo>
                  <a:lnTo>
                    <a:pt x="1048" y="582"/>
                  </a:lnTo>
                  <a:lnTo>
                    <a:pt x="1053" y="593"/>
                  </a:lnTo>
                  <a:lnTo>
                    <a:pt x="1053" y="615"/>
                  </a:lnTo>
                  <a:lnTo>
                    <a:pt x="1052" y="620"/>
                  </a:lnTo>
                  <a:lnTo>
                    <a:pt x="1046" y="620"/>
                  </a:lnTo>
                  <a:lnTo>
                    <a:pt x="1039" y="614"/>
                  </a:lnTo>
                  <a:lnTo>
                    <a:pt x="1033" y="607"/>
                  </a:lnTo>
                  <a:lnTo>
                    <a:pt x="1026" y="607"/>
                  </a:lnTo>
                  <a:lnTo>
                    <a:pt x="1015" y="605"/>
                  </a:lnTo>
                  <a:lnTo>
                    <a:pt x="1001" y="603"/>
                  </a:lnTo>
                  <a:lnTo>
                    <a:pt x="984" y="604"/>
                  </a:lnTo>
                  <a:lnTo>
                    <a:pt x="978" y="604"/>
                  </a:lnTo>
                  <a:lnTo>
                    <a:pt x="974" y="609"/>
                  </a:lnTo>
                  <a:lnTo>
                    <a:pt x="973" y="616"/>
                  </a:lnTo>
                  <a:lnTo>
                    <a:pt x="972" y="637"/>
                  </a:lnTo>
                  <a:lnTo>
                    <a:pt x="977" y="643"/>
                  </a:lnTo>
                  <a:lnTo>
                    <a:pt x="988" y="648"/>
                  </a:lnTo>
                  <a:lnTo>
                    <a:pt x="995" y="650"/>
                  </a:lnTo>
                  <a:lnTo>
                    <a:pt x="1001" y="650"/>
                  </a:lnTo>
                  <a:lnTo>
                    <a:pt x="1006" y="653"/>
                  </a:lnTo>
                  <a:lnTo>
                    <a:pt x="1007" y="663"/>
                  </a:lnTo>
                  <a:lnTo>
                    <a:pt x="1004" y="670"/>
                  </a:lnTo>
                  <a:lnTo>
                    <a:pt x="998" y="677"/>
                  </a:lnTo>
                  <a:lnTo>
                    <a:pt x="990" y="693"/>
                  </a:lnTo>
                  <a:lnTo>
                    <a:pt x="992" y="699"/>
                  </a:lnTo>
                  <a:lnTo>
                    <a:pt x="992" y="709"/>
                  </a:lnTo>
                  <a:lnTo>
                    <a:pt x="979" y="733"/>
                  </a:lnTo>
                  <a:lnTo>
                    <a:pt x="975" y="738"/>
                  </a:lnTo>
                  <a:lnTo>
                    <a:pt x="958" y="733"/>
                  </a:lnTo>
                  <a:lnTo>
                    <a:pt x="947" y="731"/>
                  </a:lnTo>
                  <a:lnTo>
                    <a:pt x="939" y="738"/>
                  </a:lnTo>
                  <a:lnTo>
                    <a:pt x="933" y="733"/>
                  </a:lnTo>
                  <a:lnTo>
                    <a:pt x="927" y="728"/>
                  </a:lnTo>
                  <a:lnTo>
                    <a:pt x="926" y="720"/>
                  </a:lnTo>
                  <a:lnTo>
                    <a:pt x="921" y="719"/>
                  </a:lnTo>
                  <a:lnTo>
                    <a:pt x="914" y="719"/>
                  </a:lnTo>
                  <a:lnTo>
                    <a:pt x="907" y="723"/>
                  </a:lnTo>
                  <a:lnTo>
                    <a:pt x="904" y="731"/>
                  </a:lnTo>
                  <a:lnTo>
                    <a:pt x="904" y="739"/>
                  </a:lnTo>
                  <a:lnTo>
                    <a:pt x="902" y="746"/>
                  </a:lnTo>
                  <a:lnTo>
                    <a:pt x="898" y="751"/>
                  </a:lnTo>
                  <a:lnTo>
                    <a:pt x="890" y="761"/>
                  </a:lnTo>
                  <a:lnTo>
                    <a:pt x="885" y="771"/>
                  </a:lnTo>
                  <a:lnTo>
                    <a:pt x="881" y="780"/>
                  </a:lnTo>
                  <a:lnTo>
                    <a:pt x="874" y="779"/>
                  </a:lnTo>
                  <a:lnTo>
                    <a:pt x="871" y="778"/>
                  </a:lnTo>
                  <a:lnTo>
                    <a:pt x="868" y="780"/>
                  </a:lnTo>
                  <a:lnTo>
                    <a:pt x="858" y="785"/>
                  </a:lnTo>
                  <a:lnTo>
                    <a:pt x="848" y="786"/>
                  </a:lnTo>
                  <a:lnTo>
                    <a:pt x="845" y="782"/>
                  </a:lnTo>
                  <a:lnTo>
                    <a:pt x="840" y="778"/>
                  </a:lnTo>
                  <a:lnTo>
                    <a:pt x="834" y="770"/>
                  </a:lnTo>
                  <a:lnTo>
                    <a:pt x="827" y="764"/>
                  </a:lnTo>
                  <a:lnTo>
                    <a:pt x="814" y="759"/>
                  </a:lnTo>
                  <a:lnTo>
                    <a:pt x="809" y="761"/>
                  </a:lnTo>
                  <a:lnTo>
                    <a:pt x="803" y="760"/>
                  </a:lnTo>
                  <a:lnTo>
                    <a:pt x="799" y="758"/>
                  </a:lnTo>
                  <a:lnTo>
                    <a:pt x="799" y="754"/>
                  </a:lnTo>
                  <a:lnTo>
                    <a:pt x="806" y="745"/>
                  </a:lnTo>
                  <a:lnTo>
                    <a:pt x="810" y="736"/>
                  </a:lnTo>
                  <a:lnTo>
                    <a:pt x="813" y="726"/>
                  </a:lnTo>
                  <a:lnTo>
                    <a:pt x="813" y="717"/>
                  </a:lnTo>
                  <a:lnTo>
                    <a:pt x="809" y="704"/>
                  </a:lnTo>
                  <a:lnTo>
                    <a:pt x="803" y="693"/>
                  </a:lnTo>
                  <a:lnTo>
                    <a:pt x="801" y="687"/>
                  </a:lnTo>
                  <a:lnTo>
                    <a:pt x="802" y="678"/>
                  </a:lnTo>
                  <a:lnTo>
                    <a:pt x="801" y="671"/>
                  </a:lnTo>
                  <a:lnTo>
                    <a:pt x="799" y="667"/>
                  </a:lnTo>
                  <a:lnTo>
                    <a:pt x="798" y="659"/>
                  </a:lnTo>
                  <a:lnTo>
                    <a:pt x="796" y="651"/>
                  </a:lnTo>
                  <a:lnTo>
                    <a:pt x="792" y="649"/>
                  </a:lnTo>
                  <a:lnTo>
                    <a:pt x="791" y="636"/>
                  </a:lnTo>
                  <a:lnTo>
                    <a:pt x="792" y="625"/>
                  </a:lnTo>
                  <a:lnTo>
                    <a:pt x="786" y="620"/>
                  </a:lnTo>
                  <a:lnTo>
                    <a:pt x="778" y="617"/>
                  </a:lnTo>
                  <a:lnTo>
                    <a:pt x="773" y="611"/>
                  </a:lnTo>
                  <a:lnTo>
                    <a:pt x="771" y="606"/>
                  </a:lnTo>
                  <a:lnTo>
                    <a:pt x="767" y="604"/>
                  </a:lnTo>
                  <a:lnTo>
                    <a:pt x="764" y="605"/>
                  </a:lnTo>
                  <a:lnTo>
                    <a:pt x="763" y="608"/>
                  </a:lnTo>
                  <a:lnTo>
                    <a:pt x="760" y="609"/>
                  </a:lnTo>
                  <a:lnTo>
                    <a:pt x="755" y="597"/>
                  </a:lnTo>
                  <a:lnTo>
                    <a:pt x="753" y="597"/>
                  </a:lnTo>
                  <a:lnTo>
                    <a:pt x="750" y="600"/>
                  </a:lnTo>
                  <a:lnTo>
                    <a:pt x="713" y="612"/>
                  </a:lnTo>
                  <a:lnTo>
                    <a:pt x="711" y="608"/>
                  </a:lnTo>
                  <a:lnTo>
                    <a:pt x="708" y="602"/>
                  </a:lnTo>
                  <a:lnTo>
                    <a:pt x="701" y="599"/>
                  </a:lnTo>
                  <a:lnTo>
                    <a:pt x="689" y="604"/>
                  </a:lnTo>
                  <a:lnTo>
                    <a:pt x="682" y="604"/>
                  </a:lnTo>
                  <a:lnTo>
                    <a:pt x="671" y="603"/>
                  </a:lnTo>
                  <a:lnTo>
                    <a:pt x="666" y="605"/>
                  </a:lnTo>
                  <a:lnTo>
                    <a:pt x="651" y="622"/>
                  </a:lnTo>
                  <a:lnTo>
                    <a:pt x="643" y="629"/>
                  </a:lnTo>
                  <a:lnTo>
                    <a:pt x="636" y="628"/>
                  </a:lnTo>
                  <a:lnTo>
                    <a:pt x="629" y="627"/>
                  </a:lnTo>
                  <a:lnTo>
                    <a:pt x="623" y="628"/>
                  </a:lnTo>
                  <a:lnTo>
                    <a:pt x="620" y="626"/>
                  </a:lnTo>
                  <a:lnTo>
                    <a:pt x="622" y="622"/>
                  </a:lnTo>
                  <a:lnTo>
                    <a:pt x="625" y="617"/>
                  </a:lnTo>
                  <a:lnTo>
                    <a:pt x="632" y="598"/>
                  </a:lnTo>
                  <a:lnTo>
                    <a:pt x="651" y="579"/>
                  </a:lnTo>
                  <a:lnTo>
                    <a:pt x="651" y="576"/>
                  </a:lnTo>
                  <a:lnTo>
                    <a:pt x="644" y="565"/>
                  </a:lnTo>
                  <a:lnTo>
                    <a:pt x="636" y="550"/>
                  </a:lnTo>
                  <a:lnTo>
                    <a:pt x="636" y="534"/>
                  </a:lnTo>
                  <a:lnTo>
                    <a:pt x="634" y="522"/>
                  </a:lnTo>
                  <a:lnTo>
                    <a:pt x="618" y="519"/>
                  </a:lnTo>
                  <a:lnTo>
                    <a:pt x="616" y="516"/>
                  </a:lnTo>
                  <a:lnTo>
                    <a:pt x="615" y="513"/>
                  </a:lnTo>
                  <a:lnTo>
                    <a:pt x="619" y="502"/>
                  </a:lnTo>
                  <a:lnTo>
                    <a:pt x="623" y="493"/>
                  </a:lnTo>
                  <a:lnTo>
                    <a:pt x="624" y="489"/>
                  </a:lnTo>
                  <a:lnTo>
                    <a:pt x="623" y="485"/>
                  </a:lnTo>
                  <a:lnTo>
                    <a:pt x="614" y="475"/>
                  </a:lnTo>
                  <a:lnTo>
                    <a:pt x="598" y="456"/>
                  </a:lnTo>
                  <a:lnTo>
                    <a:pt x="584" y="435"/>
                  </a:lnTo>
                  <a:lnTo>
                    <a:pt x="572" y="417"/>
                  </a:lnTo>
                  <a:lnTo>
                    <a:pt x="563" y="410"/>
                  </a:lnTo>
                  <a:lnTo>
                    <a:pt x="553" y="397"/>
                  </a:lnTo>
                  <a:lnTo>
                    <a:pt x="549" y="389"/>
                  </a:lnTo>
                  <a:lnTo>
                    <a:pt x="540" y="387"/>
                  </a:lnTo>
                  <a:lnTo>
                    <a:pt x="512" y="387"/>
                  </a:lnTo>
                  <a:lnTo>
                    <a:pt x="477" y="388"/>
                  </a:lnTo>
                  <a:lnTo>
                    <a:pt x="449" y="388"/>
                  </a:lnTo>
                  <a:lnTo>
                    <a:pt x="447" y="397"/>
                  </a:lnTo>
                  <a:lnTo>
                    <a:pt x="415" y="404"/>
                  </a:lnTo>
                  <a:lnTo>
                    <a:pt x="396" y="396"/>
                  </a:lnTo>
                  <a:lnTo>
                    <a:pt x="375" y="402"/>
                  </a:lnTo>
                  <a:lnTo>
                    <a:pt x="364" y="406"/>
                  </a:lnTo>
                  <a:lnTo>
                    <a:pt x="361" y="417"/>
                  </a:lnTo>
                  <a:lnTo>
                    <a:pt x="357" y="430"/>
                  </a:lnTo>
                  <a:lnTo>
                    <a:pt x="352" y="434"/>
                  </a:lnTo>
                  <a:lnTo>
                    <a:pt x="350" y="439"/>
                  </a:lnTo>
                  <a:lnTo>
                    <a:pt x="348" y="444"/>
                  </a:lnTo>
                  <a:lnTo>
                    <a:pt x="343" y="449"/>
                  </a:lnTo>
                  <a:lnTo>
                    <a:pt x="338" y="461"/>
                  </a:lnTo>
                  <a:lnTo>
                    <a:pt x="329" y="477"/>
                  </a:lnTo>
                  <a:lnTo>
                    <a:pt x="317" y="487"/>
                  </a:lnTo>
                  <a:lnTo>
                    <a:pt x="299" y="493"/>
                  </a:lnTo>
                  <a:lnTo>
                    <a:pt x="294" y="509"/>
                  </a:lnTo>
                  <a:lnTo>
                    <a:pt x="290" y="516"/>
                  </a:lnTo>
                  <a:lnTo>
                    <a:pt x="283" y="521"/>
                  </a:lnTo>
                  <a:lnTo>
                    <a:pt x="275" y="523"/>
                  </a:lnTo>
                  <a:lnTo>
                    <a:pt x="268" y="522"/>
                  </a:lnTo>
                  <a:lnTo>
                    <a:pt x="260" y="521"/>
                  </a:lnTo>
                  <a:lnTo>
                    <a:pt x="251" y="523"/>
                  </a:lnTo>
                  <a:lnTo>
                    <a:pt x="250" y="519"/>
                  </a:lnTo>
                  <a:lnTo>
                    <a:pt x="255" y="506"/>
                  </a:lnTo>
                  <a:lnTo>
                    <a:pt x="251" y="499"/>
                  </a:lnTo>
                  <a:lnTo>
                    <a:pt x="236" y="485"/>
                  </a:lnTo>
                  <a:lnTo>
                    <a:pt x="235" y="479"/>
                  </a:lnTo>
                  <a:lnTo>
                    <a:pt x="231" y="470"/>
                  </a:lnTo>
                  <a:lnTo>
                    <a:pt x="212" y="452"/>
                  </a:lnTo>
                  <a:lnTo>
                    <a:pt x="195" y="454"/>
                  </a:lnTo>
                  <a:lnTo>
                    <a:pt x="199" y="438"/>
                  </a:lnTo>
                  <a:lnTo>
                    <a:pt x="199" y="419"/>
                  </a:lnTo>
                  <a:lnTo>
                    <a:pt x="193" y="408"/>
                  </a:lnTo>
                  <a:lnTo>
                    <a:pt x="195" y="397"/>
                  </a:lnTo>
                  <a:lnTo>
                    <a:pt x="191" y="397"/>
                  </a:lnTo>
                  <a:lnTo>
                    <a:pt x="186" y="405"/>
                  </a:lnTo>
                  <a:lnTo>
                    <a:pt x="176" y="403"/>
                  </a:lnTo>
                  <a:lnTo>
                    <a:pt x="157" y="391"/>
                  </a:lnTo>
                  <a:lnTo>
                    <a:pt x="148" y="380"/>
                  </a:lnTo>
                  <a:lnTo>
                    <a:pt x="146" y="370"/>
                  </a:lnTo>
                  <a:lnTo>
                    <a:pt x="144" y="366"/>
                  </a:lnTo>
                  <a:lnTo>
                    <a:pt x="138" y="368"/>
                  </a:lnTo>
                  <a:lnTo>
                    <a:pt x="126" y="368"/>
                  </a:lnTo>
                  <a:lnTo>
                    <a:pt x="89" y="350"/>
                  </a:lnTo>
                  <a:lnTo>
                    <a:pt x="63" y="307"/>
                  </a:lnTo>
                  <a:lnTo>
                    <a:pt x="62" y="297"/>
                  </a:lnTo>
                  <a:lnTo>
                    <a:pt x="67" y="281"/>
                  </a:lnTo>
                  <a:lnTo>
                    <a:pt x="66" y="276"/>
                  </a:lnTo>
                  <a:lnTo>
                    <a:pt x="54" y="287"/>
                  </a:lnTo>
                  <a:lnTo>
                    <a:pt x="51" y="280"/>
                  </a:lnTo>
                  <a:lnTo>
                    <a:pt x="42" y="262"/>
                  </a:lnTo>
                  <a:lnTo>
                    <a:pt x="40" y="252"/>
                  </a:lnTo>
                  <a:lnTo>
                    <a:pt x="31" y="248"/>
                  </a:lnTo>
                  <a:lnTo>
                    <a:pt x="23" y="247"/>
                  </a:lnTo>
                  <a:lnTo>
                    <a:pt x="18" y="250"/>
                  </a:lnTo>
                  <a:lnTo>
                    <a:pt x="11" y="270"/>
                  </a:lnTo>
                  <a:lnTo>
                    <a:pt x="6" y="270"/>
                  </a:lnTo>
                  <a:lnTo>
                    <a:pt x="0" y="266"/>
                  </a:lnTo>
                  <a:lnTo>
                    <a:pt x="1" y="251"/>
                  </a:lnTo>
                  <a:lnTo>
                    <a:pt x="7" y="243"/>
                  </a:lnTo>
                  <a:lnTo>
                    <a:pt x="15" y="232"/>
                  </a:lnTo>
                  <a:lnTo>
                    <a:pt x="39" y="183"/>
                  </a:lnTo>
                  <a:lnTo>
                    <a:pt x="47" y="172"/>
                  </a:lnTo>
                  <a:lnTo>
                    <a:pt x="53" y="169"/>
                  </a:lnTo>
                  <a:lnTo>
                    <a:pt x="64" y="167"/>
                  </a:lnTo>
                  <a:lnTo>
                    <a:pt x="86" y="162"/>
                  </a:lnTo>
                  <a:lnTo>
                    <a:pt x="103" y="151"/>
                  </a:lnTo>
                  <a:lnTo>
                    <a:pt x="113" y="147"/>
                  </a:lnTo>
                  <a:lnTo>
                    <a:pt x="133" y="148"/>
                  </a:lnTo>
                  <a:lnTo>
                    <a:pt x="157" y="146"/>
                  </a:lnTo>
                  <a:lnTo>
                    <a:pt x="188" y="135"/>
                  </a:lnTo>
                  <a:lnTo>
                    <a:pt x="189" y="121"/>
                  </a:lnTo>
                  <a:lnTo>
                    <a:pt x="188" y="104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0" y="84"/>
                  </a:lnTo>
                  <a:lnTo>
                    <a:pt x="164" y="77"/>
                  </a:lnTo>
                  <a:lnTo>
                    <a:pt x="158" y="72"/>
                  </a:lnTo>
                  <a:lnTo>
                    <a:pt x="158" y="67"/>
                  </a:lnTo>
                  <a:lnTo>
                    <a:pt x="167" y="62"/>
                  </a:lnTo>
                  <a:lnTo>
                    <a:pt x="172" y="60"/>
                  </a:lnTo>
                  <a:lnTo>
                    <a:pt x="185" y="60"/>
                  </a:lnTo>
                  <a:lnTo>
                    <a:pt x="188" y="57"/>
                  </a:lnTo>
                  <a:lnTo>
                    <a:pt x="192" y="53"/>
                  </a:lnTo>
                  <a:lnTo>
                    <a:pt x="195" y="41"/>
                  </a:lnTo>
                  <a:lnTo>
                    <a:pt x="197" y="29"/>
                  </a:lnTo>
                  <a:lnTo>
                    <a:pt x="188" y="12"/>
                  </a:lnTo>
                  <a:lnTo>
                    <a:pt x="189" y="0"/>
                  </a:lnTo>
                  <a:lnTo>
                    <a:pt x="235" y="1"/>
                  </a:lnTo>
                  <a:lnTo>
                    <a:pt x="240" y="3"/>
                  </a:lnTo>
                  <a:lnTo>
                    <a:pt x="261" y="5"/>
                  </a:lnTo>
                  <a:lnTo>
                    <a:pt x="273" y="5"/>
                  </a:lnTo>
                  <a:lnTo>
                    <a:pt x="281" y="6"/>
                  </a:lnTo>
                  <a:lnTo>
                    <a:pt x="285" y="8"/>
                  </a:lnTo>
                  <a:lnTo>
                    <a:pt x="284" y="14"/>
                  </a:lnTo>
                  <a:lnTo>
                    <a:pt x="281" y="20"/>
                  </a:lnTo>
                  <a:lnTo>
                    <a:pt x="284" y="27"/>
                  </a:lnTo>
                  <a:lnTo>
                    <a:pt x="292" y="29"/>
                  </a:lnTo>
                  <a:lnTo>
                    <a:pt x="295" y="27"/>
                  </a:lnTo>
                  <a:lnTo>
                    <a:pt x="299" y="23"/>
                  </a:lnTo>
                  <a:lnTo>
                    <a:pt x="303" y="21"/>
                  </a:lnTo>
                  <a:lnTo>
                    <a:pt x="309" y="22"/>
                  </a:lnTo>
                  <a:lnTo>
                    <a:pt x="322" y="33"/>
                  </a:lnTo>
                  <a:lnTo>
                    <a:pt x="335" y="36"/>
                  </a:lnTo>
                  <a:lnTo>
                    <a:pt x="348" y="41"/>
                  </a:lnTo>
                  <a:lnTo>
                    <a:pt x="360" y="43"/>
                  </a:lnTo>
                  <a:lnTo>
                    <a:pt x="371" y="43"/>
                  </a:lnTo>
                  <a:lnTo>
                    <a:pt x="379" y="48"/>
                  </a:lnTo>
                  <a:lnTo>
                    <a:pt x="395" y="50"/>
                  </a:lnTo>
                  <a:lnTo>
                    <a:pt x="415" y="43"/>
                  </a:lnTo>
                  <a:lnTo>
                    <a:pt x="430" y="41"/>
                  </a:lnTo>
                  <a:lnTo>
                    <a:pt x="452" y="40"/>
                  </a:lnTo>
                  <a:lnTo>
                    <a:pt x="463" y="41"/>
                  </a:lnTo>
                  <a:lnTo>
                    <a:pt x="497" y="36"/>
                  </a:lnTo>
                  <a:lnTo>
                    <a:pt x="514" y="37"/>
                  </a:lnTo>
                  <a:lnTo>
                    <a:pt x="523" y="39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36" name="Freeform 47">
              <a:extLst>
                <a:ext uri="{FF2B5EF4-FFF2-40B4-BE49-F238E27FC236}">
                  <a16:creationId xmlns:a16="http://schemas.microsoft.com/office/drawing/2014/main" id="{B3A1B985-6C7B-D2B4-1667-78E021AA0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8122" y="8052536"/>
              <a:ext cx="243196" cy="169852"/>
            </a:xfrm>
            <a:custGeom>
              <a:avLst/>
              <a:gdLst>
                <a:gd name="T0" fmla="*/ 278 w 280"/>
                <a:gd name="T1" fmla="*/ 19 h 192"/>
                <a:gd name="T2" fmla="*/ 278 w 280"/>
                <a:gd name="T3" fmla="*/ 52 h 192"/>
                <a:gd name="T4" fmla="*/ 278 w 280"/>
                <a:gd name="T5" fmla="*/ 80 h 192"/>
                <a:gd name="T6" fmla="*/ 278 w 280"/>
                <a:gd name="T7" fmla="*/ 110 h 192"/>
                <a:gd name="T8" fmla="*/ 278 w 280"/>
                <a:gd name="T9" fmla="*/ 142 h 192"/>
                <a:gd name="T10" fmla="*/ 278 w 280"/>
                <a:gd name="T11" fmla="*/ 168 h 192"/>
                <a:gd name="T12" fmla="*/ 279 w 280"/>
                <a:gd name="T13" fmla="*/ 185 h 192"/>
                <a:gd name="T14" fmla="*/ 249 w 280"/>
                <a:gd name="T15" fmla="*/ 185 h 192"/>
                <a:gd name="T16" fmla="*/ 210 w 280"/>
                <a:gd name="T17" fmla="*/ 185 h 192"/>
                <a:gd name="T18" fmla="*/ 172 w 280"/>
                <a:gd name="T19" fmla="*/ 185 h 192"/>
                <a:gd name="T20" fmla="*/ 133 w 280"/>
                <a:gd name="T21" fmla="*/ 184 h 192"/>
                <a:gd name="T22" fmla="*/ 114 w 280"/>
                <a:gd name="T23" fmla="*/ 184 h 192"/>
                <a:gd name="T24" fmla="*/ 92 w 280"/>
                <a:gd name="T25" fmla="*/ 184 h 192"/>
                <a:gd name="T26" fmla="*/ 85 w 280"/>
                <a:gd name="T27" fmla="*/ 185 h 192"/>
                <a:gd name="T28" fmla="*/ 80 w 280"/>
                <a:gd name="T29" fmla="*/ 190 h 192"/>
                <a:gd name="T30" fmla="*/ 75 w 280"/>
                <a:gd name="T31" fmla="*/ 191 h 192"/>
                <a:gd name="T32" fmla="*/ 68 w 280"/>
                <a:gd name="T33" fmla="*/ 187 h 192"/>
                <a:gd name="T34" fmla="*/ 60 w 280"/>
                <a:gd name="T35" fmla="*/ 185 h 192"/>
                <a:gd name="T36" fmla="*/ 57 w 280"/>
                <a:gd name="T37" fmla="*/ 182 h 192"/>
                <a:gd name="T38" fmla="*/ 54 w 280"/>
                <a:gd name="T39" fmla="*/ 175 h 192"/>
                <a:gd name="T40" fmla="*/ 46 w 280"/>
                <a:gd name="T41" fmla="*/ 174 h 192"/>
                <a:gd name="T42" fmla="*/ 41 w 280"/>
                <a:gd name="T43" fmla="*/ 175 h 192"/>
                <a:gd name="T44" fmla="*/ 36 w 280"/>
                <a:gd name="T45" fmla="*/ 178 h 192"/>
                <a:gd name="T46" fmla="*/ 29 w 280"/>
                <a:gd name="T47" fmla="*/ 181 h 192"/>
                <a:gd name="T48" fmla="*/ 30 w 280"/>
                <a:gd name="T49" fmla="*/ 177 h 192"/>
                <a:gd name="T50" fmla="*/ 18 w 280"/>
                <a:gd name="T51" fmla="*/ 169 h 192"/>
                <a:gd name="T52" fmla="*/ 8 w 280"/>
                <a:gd name="T53" fmla="*/ 168 h 192"/>
                <a:gd name="T54" fmla="*/ 0 w 280"/>
                <a:gd name="T55" fmla="*/ 165 h 192"/>
                <a:gd name="T56" fmla="*/ 7 w 280"/>
                <a:gd name="T57" fmla="*/ 144 h 192"/>
                <a:gd name="T58" fmla="*/ 15 w 280"/>
                <a:gd name="T59" fmla="*/ 124 h 192"/>
                <a:gd name="T60" fmla="*/ 29 w 280"/>
                <a:gd name="T61" fmla="*/ 109 h 192"/>
                <a:gd name="T62" fmla="*/ 36 w 280"/>
                <a:gd name="T63" fmla="*/ 105 h 192"/>
                <a:gd name="T64" fmla="*/ 37 w 280"/>
                <a:gd name="T65" fmla="*/ 97 h 192"/>
                <a:gd name="T66" fmla="*/ 47 w 280"/>
                <a:gd name="T67" fmla="*/ 73 h 192"/>
                <a:gd name="T68" fmla="*/ 60 w 280"/>
                <a:gd name="T69" fmla="*/ 54 h 192"/>
                <a:gd name="T70" fmla="*/ 56 w 280"/>
                <a:gd name="T71" fmla="*/ 34 h 192"/>
                <a:gd name="T72" fmla="*/ 59 w 280"/>
                <a:gd name="T73" fmla="*/ 0 h 192"/>
                <a:gd name="T74" fmla="*/ 63 w 280"/>
                <a:gd name="T75" fmla="*/ 1 h 192"/>
                <a:gd name="T76" fmla="*/ 63 w 280"/>
                <a:gd name="T77" fmla="*/ 4 h 192"/>
                <a:gd name="T78" fmla="*/ 64 w 280"/>
                <a:gd name="T79" fmla="*/ 9 h 192"/>
                <a:gd name="T80" fmla="*/ 69 w 280"/>
                <a:gd name="T81" fmla="*/ 13 h 192"/>
                <a:gd name="T82" fmla="*/ 85 w 280"/>
                <a:gd name="T83" fmla="*/ 19 h 192"/>
                <a:gd name="T84" fmla="*/ 132 w 280"/>
                <a:gd name="T85" fmla="*/ 19 h 192"/>
                <a:gd name="T86" fmla="*/ 160 w 280"/>
                <a:gd name="T87" fmla="*/ 19 h 192"/>
                <a:gd name="T88" fmla="*/ 201 w 280"/>
                <a:gd name="T89" fmla="*/ 19 h 192"/>
                <a:gd name="T90" fmla="*/ 244 w 280"/>
                <a:gd name="T91" fmla="*/ 19 h 192"/>
                <a:gd name="T92" fmla="*/ 278 w 280"/>
                <a:gd name="T93" fmla="*/ 1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0" h="192">
                  <a:moveTo>
                    <a:pt x="278" y="19"/>
                  </a:moveTo>
                  <a:lnTo>
                    <a:pt x="278" y="52"/>
                  </a:lnTo>
                  <a:lnTo>
                    <a:pt x="278" y="80"/>
                  </a:lnTo>
                  <a:lnTo>
                    <a:pt x="278" y="110"/>
                  </a:lnTo>
                  <a:lnTo>
                    <a:pt x="278" y="142"/>
                  </a:lnTo>
                  <a:lnTo>
                    <a:pt x="278" y="168"/>
                  </a:lnTo>
                  <a:lnTo>
                    <a:pt x="279" y="185"/>
                  </a:lnTo>
                  <a:lnTo>
                    <a:pt x="249" y="185"/>
                  </a:lnTo>
                  <a:lnTo>
                    <a:pt x="210" y="185"/>
                  </a:lnTo>
                  <a:lnTo>
                    <a:pt x="172" y="185"/>
                  </a:lnTo>
                  <a:lnTo>
                    <a:pt x="133" y="184"/>
                  </a:lnTo>
                  <a:lnTo>
                    <a:pt x="114" y="184"/>
                  </a:lnTo>
                  <a:lnTo>
                    <a:pt x="92" y="184"/>
                  </a:lnTo>
                  <a:lnTo>
                    <a:pt x="85" y="185"/>
                  </a:lnTo>
                  <a:lnTo>
                    <a:pt x="80" y="190"/>
                  </a:lnTo>
                  <a:lnTo>
                    <a:pt x="75" y="191"/>
                  </a:lnTo>
                  <a:lnTo>
                    <a:pt x="68" y="187"/>
                  </a:lnTo>
                  <a:lnTo>
                    <a:pt x="60" y="185"/>
                  </a:lnTo>
                  <a:lnTo>
                    <a:pt x="57" y="182"/>
                  </a:lnTo>
                  <a:lnTo>
                    <a:pt x="54" y="175"/>
                  </a:lnTo>
                  <a:lnTo>
                    <a:pt x="46" y="174"/>
                  </a:lnTo>
                  <a:lnTo>
                    <a:pt x="41" y="175"/>
                  </a:lnTo>
                  <a:lnTo>
                    <a:pt x="36" y="178"/>
                  </a:lnTo>
                  <a:lnTo>
                    <a:pt x="29" y="181"/>
                  </a:lnTo>
                  <a:lnTo>
                    <a:pt x="30" y="177"/>
                  </a:lnTo>
                  <a:lnTo>
                    <a:pt x="18" y="169"/>
                  </a:lnTo>
                  <a:lnTo>
                    <a:pt x="8" y="168"/>
                  </a:lnTo>
                  <a:lnTo>
                    <a:pt x="0" y="165"/>
                  </a:lnTo>
                  <a:lnTo>
                    <a:pt x="7" y="144"/>
                  </a:lnTo>
                  <a:lnTo>
                    <a:pt x="15" y="124"/>
                  </a:lnTo>
                  <a:lnTo>
                    <a:pt x="29" y="109"/>
                  </a:lnTo>
                  <a:lnTo>
                    <a:pt x="36" y="105"/>
                  </a:lnTo>
                  <a:lnTo>
                    <a:pt x="37" y="97"/>
                  </a:lnTo>
                  <a:lnTo>
                    <a:pt x="47" y="73"/>
                  </a:lnTo>
                  <a:lnTo>
                    <a:pt x="60" y="54"/>
                  </a:lnTo>
                  <a:lnTo>
                    <a:pt x="56" y="34"/>
                  </a:lnTo>
                  <a:lnTo>
                    <a:pt x="59" y="0"/>
                  </a:lnTo>
                  <a:lnTo>
                    <a:pt x="63" y="1"/>
                  </a:lnTo>
                  <a:lnTo>
                    <a:pt x="63" y="4"/>
                  </a:lnTo>
                  <a:lnTo>
                    <a:pt x="64" y="9"/>
                  </a:lnTo>
                  <a:lnTo>
                    <a:pt x="69" y="13"/>
                  </a:lnTo>
                  <a:lnTo>
                    <a:pt x="85" y="19"/>
                  </a:lnTo>
                  <a:lnTo>
                    <a:pt x="132" y="19"/>
                  </a:lnTo>
                  <a:lnTo>
                    <a:pt x="160" y="19"/>
                  </a:lnTo>
                  <a:lnTo>
                    <a:pt x="201" y="19"/>
                  </a:lnTo>
                  <a:lnTo>
                    <a:pt x="244" y="19"/>
                  </a:lnTo>
                  <a:lnTo>
                    <a:pt x="278" y="19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37" name="Freeform 48">
              <a:extLst>
                <a:ext uri="{FF2B5EF4-FFF2-40B4-BE49-F238E27FC236}">
                  <a16:creationId xmlns:a16="http://schemas.microsoft.com/office/drawing/2014/main" id="{23AB91A9-F4E7-9613-C276-36F7FA985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8452" y="7871102"/>
              <a:ext cx="65626" cy="69485"/>
            </a:xfrm>
            <a:custGeom>
              <a:avLst/>
              <a:gdLst>
                <a:gd name="T0" fmla="*/ 42 w 75"/>
                <a:gd name="T1" fmla="*/ 0 h 78"/>
                <a:gd name="T2" fmla="*/ 47 w 75"/>
                <a:gd name="T3" fmla="*/ 1 h 78"/>
                <a:gd name="T4" fmla="*/ 68 w 75"/>
                <a:gd name="T5" fmla="*/ 0 h 78"/>
                <a:gd name="T6" fmla="*/ 74 w 75"/>
                <a:gd name="T7" fmla="*/ 8 h 78"/>
                <a:gd name="T8" fmla="*/ 73 w 75"/>
                <a:gd name="T9" fmla="*/ 19 h 78"/>
                <a:gd name="T10" fmla="*/ 51 w 75"/>
                <a:gd name="T11" fmla="*/ 51 h 78"/>
                <a:gd name="T12" fmla="*/ 47 w 75"/>
                <a:gd name="T13" fmla="*/ 64 h 78"/>
                <a:gd name="T14" fmla="*/ 38 w 75"/>
                <a:gd name="T15" fmla="*/ 76 h 78"/>
                <a:gd name="T16" fmla="*/ 31 w 75"/>
                <a:gd name="T17" fmla="*/ 77 h 78"/>
                <a:gd name="T18" fmla="*/ 6 w 75"/>
                <a:gd name="T19" fmla="*/ 70 h 78"/>
                <a:gd name="T20" fmla="*/ 2 w 75"/>
                <a:gd name="T21" fmla="*/ 66 h 78"/>
                <a:gd name="T22" fmla="*/ 0 w 75"/>
                <a:gd name="T23" fmla="*/ 61 h 78"/>
                <a:gd name="T24" fmla="*/ 3 w 75"/>
                <a:gd name="T25" fmla="*/ 48 h 78"/>
                <a:gd name="T26" fmla="*/ 4 w 75"/>
                <a:gd name="T27" fmla="*/ 44 h 78"/>
                <a:gd name="T28" fmla="*/ 17 w 75"/>
                <a:gd name="T29" fmla="*/ 41 h 78"/>
                <a:gd name="T30" fmla="*/ 20 w 75"/>
                <a:gd name="T31" fmla="*/ 39 h 78"/>
                <a:gd name="T32" fmla="*/ 27 w 75"/>
                <a:gd name="T33" fmla="*/ 25 h 78"/>
                <a:gd name="T34" fmla="*/ 29 w 75"/>
                <a:gd name="T35" fmla="*/ 13 h 78"/>
                <a:gd name="T36" fmla="*/ 35 w 75"/>
                <a:gd name="T37" fmla="*/ 3 h 78"/>
                <a:gd name="T38" fmla="*/ 42 w 75"/>
                <a:gd name="T3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5" h="78">
                  <a:moveTo>
                    <a:pt x="42" y="0"/>
                  </a:moveTo>
                  <a:lnTo>
                    <a:pt x="47" y="1"/>
                  </a:lnTo>
                  <a:lnTo>
                    <a:pt x="68" y="0"/>
                  </a:lnTo>
                  <a:lnTo>
                    <a:pt x="74" y="8"/>
                  </a:lnTo>
                  <a:lnTo>
                    <a:pt x="73" y="19"/>
                  </a:lnTo>
                  <a:lnTo>
                    <a:pt x="51" y="51"/>
                  </a:lnTo>
                  <a:lnTo>
                    <a:pt x="47" y="64"/>
                  </a:lnTo>
                  <a:lnTo>
                    <a:pt x="38" y="76"/>
                  </a:lnTo>
                  <a:lnTo>
                    <a:pt x="31" y="77"/>
                  </a:lnTo>
                  <a:lnTo>
                    <a:pt x="6" y="70"/>
                  </a:lnTo>
                  <a:lnTo>
                    <a:pt x="2" y="66"/>
                  </a:lnTo>
                  <a:lnTo>
                    <a:pt x="0" y="61"/>
                  </a:lnTo>
                  <a:lnTo>
                    <a:pt x="3" y="48"/>
                  </a:lnTo>
                  <a:lnTo>
                    <a:pt x="4" y="44"/>
                  </a:lnTo>
                  <a:lnTo>
                    <a:pt x="17" y="41"/>
                  </a:lnTo>
                  <a:lnTo>
                    <a:pt x="20" y="39"/>
                  </a:lnTo>
                  <a:lnTo>
                    <a:pt x="27" y="25"/>
                  </a:lnTo>
                  <a:lnTo>
                    <a:pt x="29" y="13"/>
                  </a:lnTo>
                  <a:lnTo>
                    <a:pt x="35" y="3"/>
                  </a:lnTo>
                  <a:lnTo>
                    <a:pt x="42" y="0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38" name="Freeform 50">
              <a:extLst>
                <a:ext uri="{FF2B5EF4-FFF2-40B4-BE49-F238E27FC236}">
                  <a16:creationId xmlns:a16="http://schemas.microsoft.com/office/drawing/2014/main" id="{55FAA15D-FE91-911D-59CF-AFA36E905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94974" y="6940777"/>
              <a:ext cx="11580" cy="19300"/>
            </a:xfrm>
            <a:custGeom>
              <a:avLst/>
              <a:gdLst>
                <a:gd name="T0" fmla="*/ 11 w 12"/>
                <a:gd name="T1" fmla="*/ 15 h 20"/>
                <a:gd name="T2" fmla="*/ 9 w 12"/>
                <a:gd name="T3" fmla="*/ 19 h 20"/>
                <a:gd name="T4" fmla="*/ 0 w 12"/>
                <a:gd name="T5" fmla="*/ 19 h 20"/>
                <a:gd name="T6" fmla="*/ 3 w 12"/>
                <a:gd name="T7" fmla="*/ 14 h 20"/>
                <a:gd name="T8" fmla="*/ 1 w 12"/>
                <a:gd name="T9" fmla="*/ 14 h 20"/>
                <a:gd name="T10" fmla="*/ 3 w 12"/>
                <a:gd name="T11" fmla="*/ 1 h 20"/>
                <a:gd name="T12" fmla="*/ 4 w 12"/>
                <a:gd name="T13" fmla="*/ 0 h 20"/>
                <a:gd name="T14" fmla="*/ 8 w 12"/>
                <a:gd name="T15" fmla="*/ 4 h 20"/>
                <a:gd name="T16" fmla="*/ 9 w 12"/>
                <a:gd name="T17" fmla="*/ 6 h 20"/>
                <a:gd name="T18" fmla="*/ 11 w 12"/>
                <a:gd name="T1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20">
                  <a:moveTo>
                    <a:pt x="11" y="15"/>
                  </a:moveTo>
                  <a:lnTo>
                    <a:pt x="9" y="19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3" y="1"/>
                  </a:lnTo>
                  <a:lnTo>
                    <a:pt x="4" y="0"/>
                  </a:lnTo>
                  <a:lnTo>
                    <a:pt x="8" y="4"/>
                  </a:lnTo>
                  <a:lnTo>
                    <a:pt x="9" y="6"/>
                  </a:lnTo>
                  <a:lnTo>
                    <a:pt x="11" y="15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39" name="Freeform 51">
              <a:extLst>
                <a:ext uri="{FF2B5EF4-FFF2-40B4-BE49-F238E27FC236}">
                  <a16:creationId xmlns:a16="http://schemas.microsoft.com/office/drawing/2014/main" id="{1C4B6D36-E6DF-6F7C-B512-DFC276043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60230" y="6936915"/>
              <a:ext cx="23162" cy="19303"/>
            </a:xfrm>
            <a:custGeom>
              <a:avLst/>
              <a:gdLst>
                <a:gd name="T0" fmla="*/ 17 w 27"/>
                <a:gd name="T1" fmla="*/ 20 h 23"/>
                <a:gd name="T2" fmla="*/ 6 w 27"/>
                <a:gd name="T3" fmla="*/ 22 h 23"/>
                <a:gd name="T4" fmla="*/ 0 w 27"/>
                <a:gd name="T5" fmla="*/ 15 h 23"/>
                <a:gd name="T6" fmla="*/ 0 w 27"/>
                <a:gd name="T7" fmla="*/ 12 h 23"/>
                <a:gd name="T8" fmla="*/ 6 w 27"/>
                <a:gd name="T9" fmla="*/ 9 h 23"/>
                <a:gd name="T10" fmla="*/ 8 w 27"/>
                <a:gd name="T11" fmla="*/ 9 h 23"/>
                <a:gd name="T12" fmla="*/ 13 w 27"/>
                <a:gd name="T13" fmla="*/ 4 h 23"/>
                <a:gd name="T14" fmla="*/ 18 w 27"/>
                <a:gd name="T15" fmla="*/ 1 h 23"/>
                <a:gd name="T16" fmla="*/ 21 w 27"/>
                <a:gd name="T17" fmla="*/ 0 h 23"/>
                <a:gd name="T18" fmla="*/ 24 w 27"/>
                <a:gd name="T19" fmla="*/ 0 h 23"/>
                <a:gd name="T20" fmla="*/ 26 w 27"/>
                <a:gd name="T21" fmla="*/ 11 h 23"/>
                <a:gd name="T22" fmla="*/ 23 w 27"/>
                <a:gd name="T23" fmla="*/ 16 h 23"/>
                <a:gd name="T24" fmla="*/ 17 w 27"/>
                <a:gd name="T25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23">
                  <a:moveTo>
                    <a:pt x="17" y="20"/>
                  </a:moveTo>
                  <a:lnTo>
                    <a:pt x="6" y="22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6" y="9"/>
                  </a:lnTo>
                  <a:lnTo>
                    <a:pt x="8" y="9"/>
                  </a:lnTo>
                  <a:lnTo>
                    <a:pt x="13" y="4"/>
                  </a:lnTo>
                  <a:lnTo>
                    <a:pt x="18" y="1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6" y="11"/>
                  </a:lnTo>
                  <a:lnTo>
                    <a:pt x="23" y="16"/>
                  </a:lnTo>
                  <a:lnTo>
                    <a:pt x="17" y="20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40" name="Freeform 52">
              <a:extLst>
                <a:ext uri="{FF2B5EF4-FFF2-40B4-BE49-F238E27FC236}">
                  <a16:creationId xmlns:a16="http://schemas.microsoft.com/office/drawing/2014/main" id="{FE769FA9-9338-49B3-B92F-A42E4B68A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18136" y="6925335"/>
              <a:ext cx="15441" cy="19300"/>
            </a:xfrm>
            <a:custGeom>
              <a:avLst/>
              <a:gdLst>
                <a:gd name="T0" fmla="*/ 8 w 18"/>
                <a:gd name="T1" fmla="*/ 13 h 20"/>
                <a:gd name="T2" fmla="*/ 8 w 18"/>
                <a:gd name="T3" fmla="*/ 19 h 20"/>
                <a:gd name="T4" fmla="*/ 2 w 18"/>
                <a:gd name="T5" fmla="*/ 17 h 20"/>
                <a:gd name="T6" fmla="*/ 0 w 18"/>
                <a:gd name="T7" fmla="*/ 16 h 20"/>
                <a:gd name="T8" fmla="*/ 3 w 18"/>
                <a:gd name="T9" fmla="*/ 5 h 20"/>
                <a:gd name="T10" fmla="*/ 9 w 18"/>
                <a:gd name="T11" fmla="*/ 0 h 20"/>
                <a:gd name="T12" fmla="*/ 15 w 18"/>
                <a:gd name="T13" fmla="*/ 1 h 20"/>
                <a:gd name="T14" fmla="*/ 17 w 18"/>
                <a:gd name="T15" fmla="*/ 3 h 20"/>
                <a:gd name="T16" fmla="*/ 16 w 18"/>
                <a:gd name="T17" fmla="*/ 7 h 20"/>
                <a:gd name="T18" fmla="*/ 13 w 18"/>
                <a:gd name="T19" fmla="*/ 10 h 20"/>
                <a:gd name="T20" fmla="*/ 8 w 18"/>
                <a:gd name="T21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0">
                  <a:moveTo>
                    <a:pt x="8" y="13"/>
                  </a:moveTo>
                  <a:lnTo>
                    <a:pt x="8" y="19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3" y="5"/>
                  </a:lnTo>
                  <a:lnTo>
                    <a:pt x="9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6" y="7"/>
                  </a:lnTo>
                  <a:lnTo>
                    <a:pt x="13" y="10"/>
                  </a:lnTo>
                  <a:lnTo>
                    <a:pt x="8" y="13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41" name="Freeform 53">
              <a:extLst>
                <a:ext uri="{FF2B5EF4-FFF2-40B4-BE49-F238E27FC236}">
                  <a16:creationId xmlns:a16="http://schemas.microsoft.com/office/drawing/2014/main" id="{67D246B8-AA5F-88C0-845A-CA06505EE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7253" y="6886733"/>
              <a:ext cx="15441" cy="23162"/>
            </a:xfrm>
            <a:custGeom>
              <a:avLst/>
              <a:gdLst>
                <a:gd name="T0" fmla="*/ 18 w 19"/>
                <a:gd name="T1" fmla="*/ 19 h 25"/>
                <a:gd name="T2" fmla="*/ 11 w 19"/>
                <a:gd name="T3" fmla="*/ 24 h 25"/>
                <a:gd name="T4" fmla="*/ 4 w 19"/>
                <a:gd name="T5" fmla="*/ 22 h 25"/>
                <a:gd name="T6" fmla="*/ 0 w 19"/>
                <a:gd name="T7" fmla="*/ 18 h 25"/>
                <a:gd name="T8" fmla="*/ 0 w 19"/>
                <a:gd name="T9" fmla="*/ 11 h 25"/>
                <a:gd name="T10" fmla="*/ 8 w 19"/>
                <a:gd name="T11" fmla="*/ 0 h 25"/>
                <a:gd name="T12" fmla="*/ 15 w 19"/>
                <a:gd name="T13" fmla="*/ 2 h 25"/>
                <a:gd name="T14" fmla="*/ 18 w 19"/>
                <a:gd name="T15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5">
                  <a:moveTo>
                    <a:pt x="18" y="19"/>
                  </a:moveTo>
                  <a:lnTo>
                    <a:pt x="11" y="24"/>
                  </a:lnTo>
                  <a:lnTo>
                    <a:pt x="4" y="22"/>
                  </a:lnTo>
                  <a:lnTo>
                    <a:pt x="0" y="18"/>
                  </a:lnTo>
                  <a:lnTo>
                    <a:pt x="0" y="11"/>
                  </a:lnTo>
                  <a:lnTo>
                    <a:pt x="8" y="0"/>
                  </a:lnTo>
                  <a:lnTo>
                    <a:pt x="15" y="2"/>
                  </a:lnTo>
                  <a:lnTo>
                    <a:pt x="18" y="19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42" name="Freeform 54">
              <a:extLst>
                <a:ext uri="{FF2B5EF4-FFF2-40B4-BE49-F238E27FC236}">
                  <a16:creationId xmlns:a16="http://schemas.microsoft.com/office/drawing/2014/main" id="{7F9750BC-76D4-E68C-A207-987B39A15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37436" y="6882871"/>
              <a:ext cx="19303" cy="15441"/>
            </a:xfrm>
            <a:custGeom>
              <a:avLst/>
              <a:gdLst>
                <a:gd name="T0" fmla="*/ 9 w 21"/>
                <a:gd name="T1" fmla="*/ 14 h 18"/>
                <a:gd name="T2" fmla="*/ 7 w 21"/>
                <a:gd name="T3" fmla="*/ 17 h 18"/>
                <a:gd name="T4" fmla="*/ 0 w 21"/>
                <a:gd name="T5" fmla="*/ 15 h 18"/>
                <a:gd name="T6" fmla="*/ 12 w 21"/>
                <a:gd name="T7" fmla="*/ 3 h 18"/>
                <a:gd name="T8" fmla="*/ 20 w 21"/>
                <a:gd name="T9" fmla="*/ 0 h 18"/>
                <a:gd name="T10" fmla="*/ 19 w 21"/>
                <a:gd name="T11" fmla="*/ 10 h 18"/>
                <a:gd name="T12" fmla="*/ 13 w 21"/>
                <a:gd name="T13" fmla="*/ 12 h 18"/>
                <a:gd name="T14" fmla="*/ 9 w 21"/>
                <a:gd name="T15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8">
                  <a:moveTo>
                    <a:pt x="9" y="14"/>
                  </a:moveTo>
                  <a:lnTo>
                    <a:pt x="7" y="17"/>
                  </a:lnTo>
                  <a:lnTo>
                    <a:pt x="0" y="15"/>
                  </a:lnTo>
                  <a:lnTo>
                    <a:pt x="12" y="3"/>
                  </a:lnTo>
                  <a:lnTo>
                    <a:pt x="20" y="0"/>
                  </a:lnTo>
                  <a:lnTo>
                    <a:pt x="19" y="10"/>
                  </a:lnTo>
                  <a:lnTo>
                    <a:pt x="13" y="12"/>
                  </a:lnTo>
                  <a:lnTo>
                    <a:pt x="9" y="14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43" name="Freeform 55">
              <a:extLst>
                <a:ext uri="{FF2B5EF4-FFF2-40B4-BE49-F238E27FC236}">
                  <a16:creationId xmlns:a16="http://schemas.microsoft.com/office/drawing/2014/main" id="{8C3ADD9B-BF4A-D412-C953-50A916515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71812" y="6851989"/>
              <a:ext cx="19300" cy="15441"/>
            </a:xfrm>
            <a:custGeom>
              <a:avLst/>
              <a:gdLst>
                <a:gd name="T0" fmla="*/ 23 w 24"/>
                <a:gd name="T1" fmla="*/ 0 h 18"/>
                <a:gd name="T2" fmla="*/ 16 w 24"/>
                <a:gd name="T3" fmla="*/ 17 h 18"/>
                <a:gd name="T4" fmla="*/ 7 w 24"/>
                <a:gd name="T5" fmla="*/ 15 h 18"/>
                <a:gd name="T6" fmla="*/ 0 w 24"/>
                <a:gd name="T7" fmla="*/ 6 h 18"/>
                <a:gd name="T8" fmla="*/ 0 w 24"/>
                <a:gd name="T9" fmla="*/ 1 h 18"/>
                <a:gd name="T10" fmla="*/ 18 w 24"/>
                <a:gd name="T11" fmla="*/ 0 h 18"/>
                <a:gd name="T12" fmla="*/ 23 w 24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8">
                  <a:moveTo>
                    <a:pt x="23" y="0"/>
                  </a:moveTo>
                  <a:lnTo>
                    <a:pt x="16" y="17"/>
                  </a:lnTo>
                  <a:lnTo>
                    <a:pt x="7" y="15"/>
                  </a:lnTo>
                  <a:lnTo>
                    <a:pt x="0" y="6"/>
                  </a:lnTo>
                  <a:lnTo>
                    <a:pt x="0" y="1"/>
                  </a:lnTo>
                  <a:lnTo>
                    <a:pt x="18" y="0"/>
                  </a:lnTo>
                  <a:lnTo>
                    <a:pt x="23" y="0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44" name="Freeform 56">
              <a:extLst>
                <a:ext uri="{FF2B5EF4-FFF2-40B4-BE49-F238E27FC236}">
                  <a16:creationId xmlns:a16="http://schemas.microsoft.com/office/drawing/2014/main" id="{8B11DAFC-805E-01DE-78D5-E3D70BCF0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02327" y="6751622"/>
              <a:ext cx="382166" cy="220037"/>
            </a:xfrm>
            <a:custGeom>
              <a:avLst/>
              <a:gdLst>
                <a:gd name="T0" fmla="*/ 425 w 435"/>
                <a:gd name="T1" fmla="*/ 13 h 253"/>
                <a:gd name="T2" fmla="*/ 432 w 435"/>
                <a:gd name="T3" fmla="*/ 42 h 253"/>
                <a:gd name="T4" fmla="*/ 425 w 435"/>
                <a:gd name="T5" fmla="*/ 58 h 253"/>
                <a:gd name="T6" fmla="*/ 409 w 435"/>
                <a:gd name="T7" fmla="*/ 61 h 253"/>
                <a:gd name="T8" fmla="*/ 395 w 435"/>
                <a:gd name="T9" fmla="*/ 68 h 253"/>
                <a:gd name="T10" fmla="*/ 401 w 435"/>
                <a:gd name="T11" fmla="*/ 78 h 253"/>
                <a:gd name="T12" fmla="*/ 413 w 435"/>
                <a:gd name="T13" fmla="*/ 91 h 253"/>
                <a:gd name="T14" fmla="*/ 425 w 435"/>
                <a:gd name="T15" fmla="*/ 105 h 253"/>
                <a:gd name="T16" fmla="*/ 425 w 435"/>
                <a:gd name="T17" fmla="*/ 136 h 253"/>
                <a:gd name="T18" fmla="*/ 370 w 435"/>
                <a:gd name="T19" fmla="*/ 149 h 253"/>
                <a:gd name="T20" fmla="*/ 340 w 435"/>
                <a:gd name="T21" fmla="*/ 152 h 253"/>
                <a:gd name="T22" fmla="*/ 301 w 435"/>
                <a:gd name="T23" fmla="*/ 168 h 253"/>
                <a:gd name="T24" fmla="*/ 284 w 435"/>
                <a:gd name="T25" fmla="*/ 173 h 253"/>
                <a:gd name="T26" fmla="*/ 252 w 435"/>
                <a:gd name="T27" fmla="*/ 233 h 253"/>
                <a:gd name="T28" fmla="*/ 238 w 435"/>
                <a:gd name="T29" fmla="*/ 252 h 253"/>
                <a:gd name="T30" fmla="*/ 237 w 435"/>
                <a:gd name="T31" fmla="*/ 223 h 253"/>
                <a:gd name="T32" fmla="*/ 218 w 435"/>
                <a:gd name="T33" fmla="*/ 238 h 253"/>
                <a:gd name="T34" fmla="*/ 213 w 435"/>
                <a:gd name="T35" fmla="*/ 221 h 253"/>
                <a:gd name="T36" fmla="*/ 199 w 435"/>
                <a:gd name="T37" fmla="*/ 221 h 253"/>
                <a:gd name="T38" fmla="*/ 187 w 435"/>
                <a:gd name="T39" fmla="*/ 204 h 253"/>
                <a:gd name="T40" fmla="*/ 195 w 435"/>
                <a:gd name="T41" fmla="*/ 189 h 253"/>
                <a:gd name="T42" fmla="*/ 187 w 435"/>
                <a:gd name="T43" fmla="*/ 185 h 253"/>
                <a:gd name="T44" fmla="*/ 176 w 435"/>
                <a:gd name="T45" fmla="*/ 183 h 253"/>
                <a:gd name="T46" fmla="*/ 208 w 435"/>
                <a:gd name="T47" fmla="*/ 160 h 253"/>
                <a:gd name="T48" fmla="*/ 234 w 435"/>
                <a:gd name="T49" fmla="*/ 156 h 253"/>
                <a:gd name="T50" fmla="*/ 211 w 435"/>
                <a:gd name="T51" fmla="*/ 143 h 253"/>
                <a:gd name="T52" fmla="*/ 193 w 435"/>
                <a:gd name="T53" fmla="*/ 153 h 253"/>
                <a:gd name="T54" fmla="*/ 172 w 435"/>
                <a:gd name="T55" fmla="*/ 138 h 253"/>
                <a:gd name="T56" fmla="*/ 177 w 435"/>
                <a:gd name="T57" fmla="*/ 122 h 253"/>
                <a:gd name="T58" fmla="*/ 214 w 435"/>
                <a:gd name="T59" fmla="*/ 117 h 253"/>
                <a:gd name="T60" fmla="*/ 230 w 435"/>
                <a:gd name="T61" fmla="*/ 111 h 253"/>
                <a:gd name="T62" fmla="*/ 233 w 435"/>
                <a:gd name="T63" fmla="*/ 104 h 253"/>
                <a:gd name="T64" fmla="*/ 217 w 435"/>
                <a:gd name="T65" fmla="*/ 109 h 253"/>
                <a:gd name="T66" fmla="*/ 170 w 435"/>
                <a:gd name="T67" fmla="*/ 111 h 253"/>
                <a:gd name="T68" fmla="*/ 127 w 435"/>
                <a:gd name="T69" fmla="*/ 132 h 253"/>
                <a:gd name="T70" fmla="*/ 115 w 435"/>
                <a:gd name="T71" fmla="*/ 111 h 253"/>
                <a:gd name="T72" fmla="*/ 107 w 435"/>
                <a:gd name="T73" fmla="*/ 105 h 253"/>
                <a:gd name="T74" fmla="*/ 62 w 435"/>
                <a:gd name="T75" fmla="*/ 102 h 253"/>
                <a:gd name="T76" fmla="*/ 55 w 435"/>
                <a:gd name="T77" fmla="*/ 78 h 253"/>
                <a:gd name="T78" fmla="*/ 66 w 435"/>
                <a:gd name="T79" fmla="*/ 64 h 253"/>
                <a:gd name="T80" fmla="*/ 39 w 435"/>
                <a:gd name="T81" fmla="*/ 69 h 253"/>
                <a:gd name="T82" fmla="*/ 8 w 435"/>
                <a:gd name="T83" fmla="*/ 46 h 253"/>
                <a:gd name="T84" fmla="*/ 42 w 435"/>
                <a:gd name="T85" fmla="*/ 46 h 253"/>
                <a:gd name="T86" fmla="*/ 67 w 435"/>
                <a:gd name="T87" fmla="*/ 35 h 253"/>
                <a:gd name="T88" fmla="*/ 124 w 435"/>
                <a:gd name="T89" fmla="*/ 35 h 253"/>
                <a:gd name="T90" fmla="*/ 191 w 435"/>
                <a:gd name="T91" fmla="*/ 13 h 253"/>
                <a:gd name="T92" fmla="*/ 249 w 435"/>
                <a:gd name="T93" fmla="*/ 0 h 253"/>
                <a:gd name="T94" fmla="*/ 337 w 435"/>
                <a:gd name="T95" fmla="*/ 1 h 253"/>
                <a:gd name="T96" fmla="*/ 426 w 435"/>
                <a:gd name="T97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5" h="253">
                  <a:moveTo>
                    <a:pt x="426" y="1"/>
                  </a:moveTo>
                  <a:lnTo>
                    <a:pt x="425" y="13"/>
                  </a:lnTo>
                  <a:lnTo>
                    <a:pt x="434" y="30"/>
                  </a:lnTo>
                  <a:lnTo>
                    <a:pt x="432" y="42"/>
                  </a:lnTo>
                  <a:lnTo>
                    <a:pt x="429" y="54"/>
                  </a:lnTo>
                  <a:lnTo>
                    <a:pt x="425" y="58"/>
                  </a:lnTo>
                  <a:lnTo>
                    <a:pt x="422" y="61"/>
                  </a:lnTo>
                  <a:lnTo>
                    <a:pt x="409" y="61"/>
                  </a:lnTo>
                  <a:lnTo>
                    <a:pt x="404" y="63"/>
                  </a:lnTo>
                  <a:lnTo>
                    <a:pt x="395" y="68"/>
                  </a:lnTo>
                  <a:lnTo>
                    <a:pt x="395" y="73"/>
                  </a:lnTo>
                  <a:lnTo>
                    <a:pt x="401" y="78"/>
                  </a:lnTo>
                  <a:lnTo>
                    <a:pt x="407" y="85"/>
                  </a:lnTo>
                  <a:lnTo>
                    <a:pt x="413" y="91"/>
                  </a:lnTo>
                  <a:lnTo>
                    <a:pt x="425" y="97"/>
                  </a:lnTo>
                  <a:lnTo>
                    <a:pt x="425" y="105"/>
                  </a:lnTo>
                  <a:lnTo>
                    <a:pt x="426" y="122"/>
                  </a:lnTo>
                  <a:lnTo>
                    <a:pt x="425" y="136"/>
                  </a:lnTo>
                  <a:lnTo>
                    <a:pt x="394" y="147"/>
                  </a:lnTo>
                  <a:lnTo>
                    <a:pt x="370" y="149"/>
                  </a:lnTo>
                  <a:lnTo>
                    <a:pt x="350" y="148"/>
                  </a:lnTo>
                  <a:lnTo>
                    <a:pt x="340" y="152"/>
                  </a:lnTo>
                  <a:lnTo>
                    <a:pt x="323" y="163"/>
                  </a:lnTo>
                  <a:lnTo>
                    <a:pt x="301" y="168"/>
                  </a:lnTo>
                  <a:lnTo>
                    <a:pt x="290" y="170"/>
                  </a:lnTo>
                  <a:lnTo>
                    <a:pt x="284" y="173"/>
                  </a:lnTo>
                  <a:lnTo>
                    <a:pt x="276" y="184"/>
                  </a:lnTo>
                  <a:lnTo>
                    <a:pt x="252" y="233"/>
                  </a:lnTo>
                  <a:lnTo>
                    <a:pt x="244" y="244"/>
                  </a:lnTo>
                  <a:lnTo>
                    <a:pt x="238" y="252"/>
                  </a:lnTo>
                  <a:lnTo>
                    <a:pt x="231" y="242"/>
                  </a:lnTo>
                  <a:lnTo>
                    <a:pt x="237" y="223"/>
                  </a:lnTo>
                  <a:lnTo>
                    <a:pt x="230" y="223"/>
                  </a:lnTo>
                  <a:lnTo>
                    <a:pt x="218" y="238"/>
                  </a:lnTo>
                  <a:lnTo>
                    <a:pt x="212" y="238"/>
                  </a:lnTo>
                  <a:lnTo>
                    <a:pt x="213" y="221"/>
                  </a:lnTo>
                  <a:lnTo>
                    <a:pt x="207" y="220"/>
                  </a:lnTo>
                  <a:lnTo>
                    <a:pt x="199" y="221"/>
                  </a:lnTo>
                  <a:lnTo>
                    <a:pt x="188" y="211"/>
                  </a:lnTo>
                  <a:lnTo>
                    <a:pt x="187" y="204"/>
                  </a:lnTo>
                  <a:lnTo>
                    <a:pt x="188" y="195"/>
                  </a:lnTo>
                  <a:lnTo>
                    <a:pt x="195" y="189"/>
                  </a:lnTo>
                  <a:lnTo>
                    <a:pt x="194" y="186"/>
                  </a:lnTo>
                  <a:lnTo>
                    <a:pt x="187" y="185"/>
                  </a:lnTo>
                  <a:lnTo>
                    <a:pt x="180" y="187"/>
                  </a:lnTo>
                  <a:lnTo>
                    <a:pt x="176" y="183"/>
                  </a:lnTo>
                  <a:lnTo>
                    <a:pt x="182" y="170"/>
                  </a:lnTo>
                  <a:lnTo>
                    <a:pt x="208" y="160"/>
                  </a:lnTo>
                  <a:lnTo>
                    <a:pt x="221" y="159"/>
                  </a:lnTo>
                  <a:lnTo>
                    <a:pt x="234" y="156"/>
                  </a:lnTo>
                  <a:lnTo>
                    <a:pt x="227" y="147"/>
                  </a:lnTo>
                  <a:lnTo>
                    <a:pt x="211" y="143"/>
                  </a:lnTo>
                  <a:lnTo>
                    <a:pt x="199" y="146"/>
                  </a:lnTo>
                  <a:lnTo>
                    <a:pt x="193" y="153"/>
                  </a:lnTo>
                  <a:lnTo>
                    <a:pt x="185" y="154"/>
                  </a:lnTo>
                  <a:lnTo>
                    <a:pt x="172" y="138"/>
                  </a:lnTo>
                  <a:lnTo>
                    <a:pt x="173" y="130"/>
                  </a:lnTo>
                  <a:lnTo>
                    <a:pt x="177" y="122"/>
                  </a:lnTo>
                  <a:lnTo>
                    <a:pt x="185" y="117"/>
                  </a:lnTo>
                  <a:lnTo>
                    <a:pt x="214" y="117"/>
                  </a:lnTo>
                  <a:lnTo>
                    <a:pt x="225" y="112"/>
                  </a:lnTo>
                  <a:lnTo>
                    <a:pt x="230" y="111"/>
                  </a:lnTo>
                  <a:lnTo>
                    <a:pt x="234" y="107"/>
                  </a:lnTo>
                  <a:lnTo>
                    <a:pt x="233" y="104"/>
                  </a:lnTo>
                  <a:lnTo>
                    <a:pt x="228" y="104"/>
                  </a:lnTo>
                  <a:lnTo>
                    <a:pt x="217" y="109"/>
                  </a:lnTo>
                  <a:lnTo>
                    <a:pt x="182" y="107"/>
                  </a:lnTo>
                  <a:lnTo>
                    <a:pt x="170" y="111"/>
                  </a:lnTo>
                  <a:lnTo>
                    <a:pt x="151" y="124"/>
                  </a:lnTo>
                  <a:lnTo>
                    <a:pt x="127" y="132"/>
                  </a:lnTo>
                  <a:lnTo>
                    <a:pt x="110" y="128"/>
                  </a:lnTo>
                  <a:lnTo>
                    <a:pt x="115" y="111"/>
                  </a:lnTo>
                  <a:lnTo>
                    <a:pt x="113" y="108"/>
                  </a:lnTo>
                  <a:lnTo>
                    <a:pt x="107" y="105"/>
                  </a:lnTo>
                  <a:lnTo>
                    <a:pt x="82" y="111"/>
                  </a:lnTo>
                  <a:lnTo>
                    <a:pt x="62" y="102"/>
                  </a:lnTo>
                  <a:lnTo>
                    <a:pt x="55" y="91"/>
                  </a:lnTo>
                  <a:lnTo>
                    <a:pt x="55" y="78"/>
                  </a:lnTo>
                  <a:lnTo>
                    <a:pt x="65" y="69"/>
                  </a:lnTo>
                  <a:lnTo>
                    <a:pt x="66" y="64"/>
                  </a:lnTo>
                  <a:lnTo>
                    <a:pt x="57" y="63"/>
                  </a:lnTo>
                  <a:lnTo>
                    <a:pt x="39" y="69"/>
                  </a:lnTo>
                  <a:lnTo>
                    <a:pt x="0" y="48"/>
                  </a:lnTo>
                  <a:lnTo>
                    <a:pt x="8" y="46"/>
                  </a:lnTo>
                  <a:lnTo>
                    <a:pt x="27" y="48"/>
                  </a:lnTo>
                  <a:lnTo>
                    <a:pt x="42" y="46"/>
                  </a:lnTo>
                  <a:lnTo>
                    <a:pt x="52" y="41"/>
                  </a:lnTo>
                  <a:lnTo>
                    <a:pt x="67" y="35"/>
                  </a:lnTo>
                  <a:lnTo>
                    <a:pt x="81" y="33"/>
                  </a:lnTo>
                  <a:lnTo>
                    <a:pt x="124" y="35"/>
                  </a:lnTo>
                  <a:lnTo>
                    <a:pt x="162" y="28"/>
                  </a:lnTo>
                  <a:lnTo>
                    <a:pt x="191" y="13"/>
                  </a:lnTo>
                  <a:lnTo>
                    <a:pt x="217" y="0"/>
                  </a:lnTo>
                  <a:lnTo>
                    <a:pt x="249" y="0"/>
                  </a:lnTo>
                  <a:lnTo>
                    <a:pt x="286" y="1"/>
                  </a:lnTo>
                  <a:lnTo>
                    <a:pt x="337" y="1"/>
                  </a:lnTo>
                  <a:lnTo>
                    <a:pt x="378" y="1"/>
                  </a:lnTo>
                  <a:lnTo>
                    <a:pt x="426" y="1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45" name="Freeform 58">
              <a:extLst>
                <a:ext uri="{FF2B5EF4-FFF2-40B4-BE49-F238E27FC236}">
                  <a16:creationId xmlns:a16="http://schemas.microsoft.com/office/drawing/2014/main" id="{F5188D9C-B5F6-85B4-1C75-ED8B923EA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7184" y="8592975"/>
              <a:ext cx="23162" cy="19300"/>
            </a:xfrm>
            <a:custGeom>
              <a:avLst/>
              <a:gdLst>
                <a:gd name="T0" fmla="*/ 5 w 27"/>
                <a:gd name="T1" fmla="*/ 17 h 20"/>
                <a:gd name="T2" fmla="*/ 0 w 27"/>
                <a:gd name="T3" fmla="*/ 19 h 20"/>
                <a:gd name="T4" fmla="*/ 2 w 27"/>
                <a:gd name="T5" fmla="*/ 10 h 20"/>
                <a:gd name="T6" fmla="*/ 19 w 27"/>
                <a:gd name="T7" fmla="*/ 0 h 20"/>
                <a:gd name="T8" fmla="*/ 25 w 27"/>
                <a:gd name="T9" fmla="*/ 3 h 20"/>
                <a:gd name="T10" fmla="*/ 26 w 27"/>
                <a:gd name="T11" fmla="*/ 5 h 20"/>
                <a:gd name="T12" fmla="*/ 26 w 27"/>
                <a:gd name="T13" fmla="*/ 7 h 20"/>
                <a:gd name="T14" fmla="*/ 23 w 27"/>
                <a:gd name="T15" fmla="*/ 10 h 20"/>
                <a:gd name="T16" fmla="*/ 5 w 27"/>
                <a:gd name="T17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0">
                  <a:moveTo>
                    <a:pt x="5" y="17"/>
                  </a:moveTo>
                  <a:lnTo>
                    <a:pt x="0" y="19"/>
                  </a:lnTo>
                  <a:lnTo>
                    <a:pt x="2" y="10"/>
                  </a:lnTo>
                  <a:lnTo>
                    <a:pt x="19" y="0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23" y="10"/>
                  </a:lnTo>
                  <a:lnTo>
                    <a:pt x="5" y="17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46" name="Freeform 59">
              <a:extLst>
                <a:ext uri="{FF2B5EF4-FFF2-40B4-BE49-F238E27FC236}">
                  <a16:creationId xmlns:a16="http://schemas.microsoft.com/office/drawing/2014/main" id="{E3ECEC1B-75A7-F0CF-18BE-E6035F883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37040" y="7654927"/>
              <a:ext cx="999813" cy="1270032"/>
            </a:xfrm>
            <a:custGeom>
              <a:avLst/>
              <a:gdLst>
                <a:gd name="T0" fmla="*/ 1064 w 1143"/>
                <a:gd name="T1" fmla="*/ 327 h 1451"/>
                <a:gd name="T2" fmla="*/ 1011 w 1143"/>
                <a:gd name="T3" fmla="*/ 407 h 1451"/>
                <a:gd name="T4" fmla="*/ 1011 w 1143"/>
                <a:gd name="T5" fmla="*/ 826 h 1451"/>
                <a:gd name="T6" fmla="*/ 1050 w 1143"/>
                <a:gd name="T7" fmla="*/ 955 h 1451"/>
                <a:gd name="T8" fmla="*/ 1092 w 1143"/>
                <a:gd name="T9" fmla="*/ 1023 h 1451"/>
                <a:gd name="T10" fmla="*/ 1024 w 1143"/>
                <a:gd name="T11" fmla="*/ 1063 h 1451"/>
                <a:gd name="T12" fmla="*/ 1004 w 1143"/>
                <a:gd name="T13" fmla="*/ 1073 h 1451"/>
                <a:gd name="T14" fmla="*/ 1001 w 1143"/>
                <a:gd name="T15" fmla="*/ 1105 h 1451"/>
                <a:gd name="T16" fmla="*/ 930 w 1143"/>
                <a:gd name="T17" fmla="*/ 1145 h 1451"/>
                <a:gd name="T18" fmla="*/ 900 w 1143"/>
                <a:gd name="T19" fmla="*/ 1211 h 1451"/>
                <a:gd name="T20" fmla="*/ 863 w 1143"/>
                <a:gd name="T21" fmla="*/ 1271 h 1451"/>
                <a:gd name="T22" fmla="*/ 838 w 1143"/>
                <a:gd name="T23" fmla="*/ 1338 h 1451"/>
                <a:gd name="T24" fmla="*/ 823 w 1143"/>
                <a:gd name="T25" fmla="*/ 1368 h 1451"/>
                <a:gd name="T26" fmla="*/ 770 w 1143"/>
                <a:gd name="T27" fmla="*/ 1437 h 1451"/>
                <a:gd name="T28" fmla="*/ 746 w 1143"/>
                <a:gd name="T29" fmla="*/ 1439 h 1451"/>
                <a:gd name="T30" fmla="*/ 658 w 1143"/>
                <a:gd name="T31" fmla="*/ 1377 h 1451"/>
                <a:gd name="T32" fmla="*/ 570 w 1143"/>
                <a:gd name="T33" fmla="*/ 1314 h 1451"/>
                <a:gd name="T34" fmla="*/ 545 w 1143"/>
                <a:gd name="T35" fmla="*/ 1285 h 1451"/>
                <a:gd name="T36" fmla="*/ 530 w 1143"/>
                <a:gd name="T37" fmla="*/ 1274 h 1451"/>
                <a:gd name="T38" fmla="*/ 540 w 1143"/>
                <a:gd name="T39" fmla="*/ 1234 h 1451"/>
                <a:gd name="T40" fmla="*/ 490 w 1143"/>
                <a:gd name="T41" fmla="*/ 1190 h 1451"/>
                <a:gd name="T42" fmla="*/ 368 w 1143"/>
                <a:gd name="T43" fmla="*/ 1122 h 1451"/>
                <a:gd name="T44" fmla="*/ 247 w 1143"/>
                <a:gd name="T45" fmla="*/ 1055 h 1451"/>
                <a:gd name="T46" fmla="*/ 125 w 1143"/>
                <a:gd name="T47" fmla="*/ 987 h 1451"/>
                <a:gd name="T48" fmla="*/ 21 w 1143"/>
                <a:gd name="T49" fmla="*/ 930 h 1451"/>
                <a:gd name="T50" fmla="*/ 3 w 1143"/>
                <a:gd name="T51" fmla="*/ 839 h 1451"/>
                <a:gd name="T52" fmla="*/ 25 w 1143"/>
                <a:gd name="T53" fmla="*/ 727 h 1451"/>
                <a:gd name="T54" fmla="*/ 56 w 1143"/>
                <a:gd name="T55" fmla="*/ 678 h 1451"/>
                <a:gd name="T56" fmla="*/ 100 w 1143"/>
                <a:gd name="T57" fmla="*/ 618 h 1451"/>
                <a:gd name="T58" fmla="*/ 128 w 1143"/>
                <a:gd name="T59" fmla="*/ 606 h 1451"/>
                <a:gd name="T60" fmla="*/ 136 w 1143"/>
                <a:gd name="T61" fmla="*/ 571 h 1451"/>
                <a:gd name="T62" fmla="*/ 153 w 1143"/>
                <a:gd name="T63" fmla="*/ 537 h 1451"/>
                <a:gd name="T64" fmla="*/ 145 w 1143"/>
                <a:gd name="T65" fmla="*/ 465 h 1451"/>
                <a:gd name="T66" fmla="*/ 135 w 1143"/>
                <a:gd name="T67" fmla="*/ 413 h 1451"/>
                <a:gd name="T68" fmla="*/ 118 w 1143"/>
                <a:gd name="T69" fmla="*/ 378 h 1451"/>
                <a:gd name="T70" fmla="*/ 72 w 1143"/>
                <a:gd name="T71" fmla="*/ 305 h 1451"/>
                <a:gd name="T72" fmla="*/ 70 w 1143"/>
                <a:gd name="T73" fmla="*/ 257 h 1451"/>
                <a:gd name="T74" fmla="*/ 40 w 1143"/>
                <a:gd name="T75" fmla="*/ 232 h 1451"/>
                <a:gd name="T76" fmla="*/ 68 w 1143"/>
                <a:gd name="T77" fmla="*/ 125 h 1451"/>
                <a:gd name="T78" fmla="*/ 195 w 1143"/>
                <a:gd name="T79" fmla="*/ 0 h 1451"/>
                <a:gd name="T80" fmla="*/ 203 w 1143"/>
                <a:gd name="T81" fmla="*/ 19 h 1451"/>
                <a:gd name="T82" fmla="*/ 263 w 1143"/>
                <a:gd name="T83" fmla="*/ 21 h 1451"/>
                <a:gd name="T84" fmla="*/ 268 w 1143"/>
                <a:gd name="T85" fmla="*/ 56 h 1451"/>
                <a:gd name="T86" fmla="*/ 288 w 1143"/>
                <a:gd name="T87" fmla="*/ 125 h 1451"/>
                <a:gd name="T88" fmla="*/ 339 w 1143"/>
                <a:gd name="T89" fmla="*/ 151 h 1451"/>
                <a:gd name="T90" fmla="*/ 429 w 1143"/>
                <a:gd name="T91" fmla="*/ 155 h 1451"/>
                <a:gd name="T92" fmla="*/ 552 w 1143"/>
                <a:gd name="T93" fmla="*/ 232 h 1451"/>
                <a:gd name="T94" fmla="*/ 650 w 1143"/>
                <a:gd name="T95" fmla="*/ 269 h 1451"/>
                <a:gd name="T96" fmla="*/ 747 w 1143"/>
                <a:gd name="T97" fmla="*/ 284 h 1451"/>
                <a:gd name="T98" fmla="*/ 823 w 1143"/>
                <a:gd name="T99" fmla="*/ 273 h 1451"/>
                <a:gd name="T100" fmla="*/ 916 w 1143"/>
                <a:gd name="T101" fmla="*/ 201 h 1451"/>
                <a:gd name="T102" fmla="*/ 1018 w 1143"/>
                <a:gd name="T103" fmla="*/ 205 h 1451"/>
                <a:gd name="T104" fmla="*/ 1060 w 1143"/>
                <a:gd name="T105" fmla="*/ 222 h 1451"/>
                <a:gd name="T106" fmla="*/ 1142 w 1143"/>
                <a:gd name="T107" fmla="*/ 216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3" h="1451">
                  <a:moveTo>
                    <a:pt x="1142" y="216"/>
                  </a:moveTo>
                  <a:lnTo>
                    <a:pt x="1124" y="242"/>
                  </a:lnTo>
                  <a:lnTo>
                    <a:pt x="1103" y="272"/>
                  </a:lnTo>
                  <a:lnTo>
                    <a:pt x="1064" y="327"/>
                  </a:lnTo>
                  <a:lnTo>
                    <a:pt x="1035" y="357"/>
                  </a:lnTo>
                  <a:lnTo>
                    <a:pt x="1012" y="378"/>
                  </a:lnTo>
                  <a:lnTo>
                    <a:pt x="1011" y="383"/>
                  </a:lnTo>
                  <a:lnTo>
                    <a:pt x="1011" y="407"/>
                  </a:lnTo>
                  <a:lnTo>
                    <a:pt x="1011" y="467"/>
                  </a:lnTo>
                  <a:lnTo>
                    <a:pt x="1011" y="586"/>
                  </a:lnTo>
                  <a:lnTo>
                    <a:pt x="1011" y="706"/>
                  </a:lnTo>
                  <a:lnTo>
                    <a:pt x="1011" y="826"/>
                  </a:lnTo>
                  <a:lnTo>
                    <a:pt x="1012" y="886"/>
                  </a:lnTo>
                  <a:lnTo>
                    <a:pt x="1012" y="906"/>
                  </a:lnTo>
                  <a:lnTo>
                    <a:pt x="1032" y="931"/>
                  </a:lnTo>
                  <a:lnTo>
                    <a:pt x="1050" y="955"/>
                  </a:lnTo>
                  <a:lnTo>
                    <a:pt x="1076" y="988"/>
                  </a:lnTo>
                  <a:lnTo>
                    <a:pt x="1090" y="1006"/>
                  </a:lnTo>
                  <a:lnTo>
                    <a:pt x="1092" y="1011"/>
                  </a:lnTo>
                  <a:lnTo>
                    <a:pt x="1092" y="1023"/>
                  </a:lnTo>
                  <a:lnTo>
                    <a:pt x="1071" y="1048"/>
                  </a:lnTo>
                  <a:lnTo>
                    <a:pt x="1053" y="1059"/>
                  </a:lnTo>
                  <a:lnTo>
                    <a:pt x="1031" y="1064"/>
                  </a:lnTo>
                  <a:lnTo>
                    <a:pt x="1024" y="1063"/>
                  </a:lnTo>
                  <a:lnTo>
                    <a:pt x="1015" y="1060"/>
                  </a:lnTo>
                  <a:lnTo>
                    <a:pt x="1011" y="1065"/>
                  </a:lnTo>
                  <a:lnTo>
                    <a:pt x="1009" y="1074"/>
                  </a:lnTo>
                  <a:lnTo>
                    <a:pt x="1004" y="1073"/>
                  </a:lnTo>
                  <a:lnTo>
                    <a:pt x="999" y="1069"/>
                  </a:lnTo>
                  <a:lnTo>
                    <a:pt x="1002" y="1086"/>
                  </a:lnTo>
                  <a:lnTo>
                    <a:pt x="1004" y="1094"/>
                  </a:lnTo>
                  <a:lnTo>
                    <a:pt x="1001" y="1105"/>
                  </a:lnTo>
                  <a:lnTo>
                    <a:pt x="990" y="1114"/>
                  </a:lnTo>
                  <a:lnTo>
                    <a:pt x="989" y="1122"/>
                  </a:lnTo>
                  <a:lnTo>
                    <a:pt x="965" y="1143"/>
                  </a:lnTo>
                  <a:lnTo>
                    <a:pt x="930" y="1145"/>
                  </a:lnTo>
                  <a:lnTo>
                    <a:pt x="912" y="1155"/>
                  </a:lnTo>
                  <a:lnTo>
                    <a:pt x="904" y="1164"/>
                  </a:lnTo>
                  <a:lnTo>
                    <a:pt x="898" y="1183"/>
                  </a:lnTo>
                  <a:lnTo>
                    <a:pt x="900" y="1211"/>
                  </a:lnTo>
                  <a:lnTo>
                    <a:pt x="891" y="1233"/>
                  </a:lnTo>
                  <a:lnTo>
                    <a:pt x="889" y="1244"/>
                  </a:lnTo>
                  <a:lnTo>
                    <a:pt x="871" y="1258"/>
                  </a:lnTo>
                  <a:lnTo>
                    <a:pt x="863" y="1271"/>
                  </a:lnTo>
                  <a:lnTo>
                    <a:pt x="857" y="1284"/>
                  </a:lnTo>
                  <a:lnTo>
                    <a:pt x="852" y="1290"/>
                  </a:lnTo>
                  <a:lnTo>
                    <a:pt x="846" y="1320"/>
                  </a:lnTo>
                  <a:lnTo>
                    <a:pt x="838" y="1338"/>
                  </a:lnTo>
                  <a:lnTo>
                    <a:pt x="836" y="1345"/>
                  </a:lnTo>
                  <a:lnTo>
                    <a:pt x="834" y="1349"/>
                  </a:lnTo>
                  <a:lnTo>
                    <a:pt x="827" y="1360"/>
                  </a:lnTo>
                  <a:lnTo>
                    <a:pt x="823" y="1368"/>
                  </a:lnTo>
                  <a:lnTo>
                    <a:pt x="820" y="1372"/>
                  </a:lnTo>
                  <a:lnTo>
                    <a:pt x="799" y="1419"/>
                  </a:lnTo>
                  <a:lnTo>
                    <a:pt x="782" y="1440"/>
                  </a:lnTo>
                  <a:lnTo>
                    <a:pt x="770" y="1437"/>
                  </a:lnTo>
                  <a:lnTo>
                    <a:pt x="762" y="1445"/>
                  </a:lnTo>
                  <a:lnTo>
                    <a:pt x="761" y="1450"/>
                  </a:lnTo>
                  <a:lnTo>
                    <a:pt x="756" y="1447"/>
                  </a:lnTo>
                  <a:lnTo>
                    <a:pt x="746" y="1439"/>
                  </a:lnTo>
                  <a:lnTo>
                    <a:pt x="724" y="1423"/>
                  </a:lnTo>
                  <a:lnTo>
                    <a:pt x="702" y="1408"/>
                  </a:lnTo>
                  <a:lnTo>
                    <a:pt x="680" y="1392"/>
                  </a:lnTo>
                  <a:lnTo>
                    <a:pt x="658" y="1377"/>
                  </a:lnTo>
                  <a:lnTo>
                    <a:pt x="636" y="1361"/>
                  </a:lnTo>
                  <a:lnTo>
                    <a:pt x="614" y="1345"/>
                  </a:lnTo>
                  <a:lnTo>
                    <a:pt x="592" y="1330"/>
                  </a:lnTo>
                  <a:lnTo>
                    <a:pt x="570" y="1314"/>
                  </a:lnTo>
                  <a:lnTo>
                    <a:pt x="557" y="1304"/>
                  </a:lnTo>
                  <a:lnTo>
                    <a:pt x="551" y="1299"/>
                  </a:lnTo>
                  <a:lnTo>
                    <a:pt x="547" y="1288"/>
                  </a:lnTo>
                  <a:lnTo>
                    <a:pt x="545" y="1285"/>
                  </a:lnTo>
                  <a:lnTo>
                    <a:pt x="539" y="1282"/>
                  </a:lnTo>
                  <a:lnTo>
                    <a:pt x="532" y="1281"/>
                  </a:lnTo>
                  <a:lnTo>
                    <a:pt x="530" y="1279"/>
                  </a:lnTo>
                  <a:lnTo>
                    <a:pt x="530" y="1274"/>
                  </a:lnTo>
                  <a:lnTo>
                    <a:pt x="533" y="1266"/>
                  </a:lnTo>
                  <a:lnTo>
                    <a:pt x="541" y="1252"/>
                  </a:lnTo>
                  <a:lnTo>
                    <a:pt x="541" y="1243"/>
                  </a:lnTo>
                  <a:lnTo>
                    <a:pt x="540" y="1234"/>
                  </a:lnTo>
                  <a:lnTo>
                    <a:pt x="537" y="1218"/>
                  </a:lnTo>
                  <a:lnTo>
                    <a:pt x="535" y="1215"/>
                  </a:lnTo>
                  <a:lnTo>
                    <a:pt x="520" y="1207"/>
                  </a:lnTo>
                  <a:lnTo>
                    <a:pt x="490" y="1190"/>
                  </a:lnTo>
                  <a:lnTo>
                    <a:pt x="460" y="1173"/>
                  </a:lnTo>
                  <a:lnTo>
                    <a:pt x="429" y="1155"/>
                  </a:lnTo>
                  <a:lnTo>
                    <a:pt x="399" y="1139"/>
                  </a:lnTo>
                  <a:lnTo>
                    <a:pt x="368" y="1122"/>
                  </a:lnTo>
                  <a:lnTo>
                    <a:pt x="338" y="1105"/>
                  </a:lnTo>
                  <a:lnTo>
                    <a:pt x="307" y="1088"/>
                  </a:lnTo>
                  <a:lnTo>
                    <a:pt x="277" y="1071"/>
                  </a:lnTo>
                  <a:lnTo>
                    <a:pt x="247" y="1055"/>
                  </a:lnTo>
                  <a:lnTo>
                    <a:pt x="216" y="1037"/>
                  </a:lnTo>
                  <a:lnTo>
                    <a:pt x="185" y="1021"/>
                  </a:lnTo>
                  <a:lnTo>
                    <a:pt x="155" y="1004"/>
                  </a:lnTo>
                  <a:lnTo>
                    <a:pt x="125" y="987"/>
                  </a:lnTo>
                  <a:lnTo>
                    <a:pt x="94" y="970"/>
                  </a:lnTo>
                  <a:lnTo>
                    <a:pt x="64" y="953"/>
                  </a:lnTo>
                  <a:lnTo>
                    <a:pt x="33" y="936"/>
                  </a:lnTo>
                  <a:lnTo>
                    <a:pt x="21" y="930"/>
                  </a:lnTo>
                  <a:lnTo>
                    <a:pt x="11" y="924"/>
                  </a:lnTo>
                  <a:lnTo>
                    <a:pt x="0" y="924"/>
                  </a:lnTo>
                  <a:lnTo>
                    <a:pt x="0" y="900"/>
                  </a:lnTo>
                  <a:lnTo>
                    <a:pt x="3" y="839"/>
                  </a:lnTo>
                  <a:lnTo>
                    <a:pt x="3" y="785"/>
                  </a:lnTo>
                  <a:lnTo>
                    <a:pt x="6" y="757"/>
                  </a:lnTo>
                  <a:lnTo>
                    <a:pt x="19" y="741"/>
                  </a:lnTo>
                  <a:lnTo>
                    <a:pt x="25" y="727"/>
                  </a:lnTo>
                  <a:lnTo>
                    <a:pt x="30" y="710"/>
                  </a:lnTo>
                  <a:lnTo>
                    <a:pt x="37" y="696"/>
                  </a:lnTo>
                  <a:lnTo>
                    <a:pt x="53" y="685"/>
                  </a:lnTo>
                  <a:lnTo>
                    <a:pt x="56" y="678"/>
                  </a:lnTo>
                  <a:lnTo>
                    <a:pt x="72" y="659"/>
                  </a:lnTo>
                  <a:lnTo>
                    <a:pt x="83" y="634"/>
                  </a:lnTo>
                  <a:lnTo>
                    <a:pt x="91" y="625"/>
                  </a:lnTo>
                  <a:lnTo>
                    <a:pt x="100" y="618"/>
                  </a:lnTo>
                  <a:lnTo>
                    <a:pt x="107" y="613"/>
                  </a:lnTo>
                  <a:lnTo>
                    <a:pt x="118" y="610"/>
                  </a:lnTo>
                  <a:lnTo>
                    <a:pt x="127" y="607"/>
                  </a:lnTo>
                  <a:lnTo>
                    <a:pt x="128" y="606"/>
                  </a:lnTo>
                  <a:lnTo>
                    <a:pt x="129" y="601"/>
                  </a:lnTo>
                  <a:lnTo>
                    <a:pt x="127" y="586"/>
                  </a:lnTo>
                  <a:lnTo>
                    <a:pt x="130" y="580"/>
                  </a:lnTo>
                  <a:lnTo>
                    <a:pt x="136" y="571"/>
                  </a:lnTo>
                  <a:lnTo>
                    <a:pt x="143" y="561"/>
                  </a:lnTo>
                  <a:lnTo>
                    <a:pt x="149" y="555"/>
                  </a:lnTo>
                  <a:lnTo>
                    <a:pt x="152" y="548"/>
                  </a:lnTo>
                  <a:lnTo>
                    <a:pt x="153" y="537"/>
                  </a:lnTo>
                  <a:lnTo>
                    <a:pt x="154" y="530"/>
                  </a:lnTo>
                  <a:lnTo>
                    <a:pt x="154" y="518"/>
                  </a:lnTo>
                  <a:lnTo>
                    <a:pt x="152" y="489"/>
                  </a:lnTo>
                  <a:lnTo>
                    <a:pt x="145" y="465"/>
                  </a:lnTo>
                  <a:lnTo>
                    <a:pt x="140" y="438"/>
                  </a:lnTo>
                  <a:lnTo>
                    <a:pt x="144" y="430"/>
                  </a:lnTo>
                  <a:lnTo>
                    <a:pt x="138" y="414"/>
                  </a:lnTo>
                  <a:lnTo>
                    <a:pt x="135" y="413"/>
                  </a:lnTo>
                  <a:lnTo>
                    <a:pt x="131" y="410"/>
                  </a:lnTo>
                  <a:lnTo>
                    <a:pt x="125" y="395"/>
                  </a:lnTo>
                  <a:lnTo>
                    <a:pt x="120" y="382"/>
                  </a:lnTo>
                  <a:lnTo>
                    <a:pt x="118" y="378"/>
                  </a:lnTo>
                  <a:lnTo>
                    <a:pt x="99" y="366"/>
                  </a:lnTo>
                  <a:lnTo>
                    <a:pt x="89" y="338"/>
                  </a:lnTo>
                  <a:lnTo>
                    <a:pt x="78" y="332"/>
                  </a:lnTo>
                  <a:lnTo>
                    <a:pt x="72" y="305"/>
                  </a:lnTo>
                  <a:lnTo>
                    <a:pt x="71" y="296"/>
                  </a:lnTo>
                  <a:lnTo>
                    <a:pt x="77" y="269"/>
                  </a:lnTo>
                  <a:lnTo>
                    <a:pt x="77" y="264"/>
                  </a:lnTo>
                  <a:lnTo>
                    <a:pt x="70" y="257"/>
                  </a:lnTo>
                  <a:lnTo>
                    <a:pt x="53" y="251"/>
                  </a:lnTo>
                  <a:lnTo>
                    <a:pt x="38" y="240"/>
                  </a:lnTo>
                  <a:lnTo>
                    <a:pt x="39" y="236"/>
                  </a:lnTo>
                  <a:lnTo>
                    <a:pt x="40" y="232"/>
                  </a:lnTo>
                  <a:lnTo>
                    <a:pt x="32" y="229"/>
                  </a:lnTo>
                  <a:lnTo>
                    <a:pt x="11" y="182"/>
                  </a:lnTo>
                  <a:lnTo>
                    <a:pt x="39" y="154"/>
                  </a:lnTo>
                  <a:lnTo>
                    <a:pt x="68" y="125"/>
                  </a:lnTo>
                  <a:lnTo>
                    <a:pt x="106" y="88"/>
                  </a:lnTo>
                  <a:lnTo>
                    <a:pt x="139" y="56"/>
                  </a:lnTo>
                  <a:lnTo>
                    <a:pt x="169" y="27"/>
                  </a:lnTo>
                  <a:lnTo>
                    <a:pt x="195" y="0"/>
                  </a:lnTo>
                  <a:lnTo>
                    <a:pt x="194" y="6"/>
                  </a:lnTo>
                  <a:lnTo>
                    <a:pt x="194" y="12"/>
                  </a:lnTo>
                  <a:lnTo>
                    <a:pt x="198" y="16"/>
                  </a:lnTo>
                  <a:lnTo>
                    <a:pt x="203" y="19"/>
                  </a:lnTo>
                  <a:lnTo>
                    <a:pt x="211" y="16"/>
                  </a:lnTo>
                  <a:lnTo>
                    <a:pt x="218" y="12"/>
                  </a:lnTo>
                  <a:lnTo>
                    <a:pt x="224" y="11"/>
                  </a:lnTo>
                  <a:lnTo>
                    <a:pt x="263" y="21"/>
                  </a:lnTo>
                  <a:lnTo>
                    <a:pt x="270" y="31"/>
                  </a:lnTo>
                  <a:lnTo>
                    <a:pt x="269" y="41"/>
                  </a:lnTo>
                  <a:lnTo>
                    <a:pt x="271" y="49"/>
                  </a:lnTo>
                  <a:lnTo>
                    <a:pt x="268" y="56"/>
                  </a:lnTo>
                  <a:lnTo>
                    <a:pt x="265" y="78"/>
                  </a:lnTo>
                  <a:lnTo>
                    <a:pt x="266" y="98"/>
                  </a:lnTo>
                  <a:lnTo>
                    <a:pt x="278" y="113"/>
                  </a:lnTo>
                  <a:lnTo>
                    <a:pt x="288" y="125"/>
                  </a:lnTo>
                  <a:lnTo>
                    <a:pt x="297" y="141"/>
                  </a:lnTo>
                  <a:lnTo>
                    <a:pt x="303" y="147"/>
                  </a:lnTo>
                  <a:lnTo>
                    <a:pt x="312" y="149"/>
                  </a:lnTo>
                  <a:lnTo>
                    <a:pt x="339" y="151"/>
                  </a:lnTo>
                  <a:lnTo>
                    <a:pt x="379" y="151"/>
                  </a:lnTo>
                  <a:lnTo>
                    <a:pt x="417" y="152"/>
                  </a:lnTo>
                  <a:lnTo>
                    <a:pt x="421" y="152"/>
                  </a:lnTo>
                  <a:lnTo>
                    <a:pt x="429" y="155"/>
                  </a:lnTo>
                  <a:lnTo>
                    <a:pt x="465" y="177"/>
                  </a:lnTo>
                  <a:lnTo>
                    <a:pt x="497" y="197"/>
                  </a:lnTo>
                  <a:lnTo>
                    <a:pt x="525" y="215"/>
                  </a:lnTo>
                  <a:lnTo>
                    <a:pt x="552" y="232"/>
                  </a:lnTo>
                  <a:lnTo>
                    <a:pt x="578" y="250"/>
                  </a:lnTo>
                  <a:lnTo>
                    <a:pt x="598" y="264"/>
                  </a:lnTo>
                  <a:lnTo>
                    <a:pt x="618" y="268"/>
                  </a:lnTo>
                  <a:lnTo>
                    <a:pt x="650" y="269"/>
                  </a:lnTo>
                  <a:lnTo>
                    <a:pt x="673" y="271"/>
                  </a:lnTo>
                  <a:lnTo>
                    <a:pt x="693" y="276"/>
                  </a:lnTo>
                  <a:lnTo>
                    <a:pt x="724" y="282"/>
                  </a:lnTo>
                  <a:lnTo>
                    <a:pt x="747" y="284"/>
                  </a:lnTo>
                  <a:lnTo>
                    <a:pt x="761" y="288"/>
                  </a:lnTo>
                  <a:lnTo>
                    <a:pt x="799" y="290"/>
                  </a:lnTo>
                  <a:lnTo>
                    <a:pt x="806" y="289"/>
                  </a:lnTo>
                  <a:lnTo>
                    <a:pt x="823" y="273"/>
                  </a:lnTo>
                  <a:lnTo>
                    <a:pt x="842" y="249"/>
                  </a:lnTo>
                  <a:lnTo>
                    <a:pt x="849" y="235"/>
                  </a:lnTo>
                  <a:lnTo>
                    <a:pt x="874" y="221"/>
                  </a:lnTo>
                  <a:lnTo>
                    <a:pt x="916" y="201"/>
                  </a:lnTo>
                  <a:lnTo>
                    <a:pt x="947" y="188"/>
                  </a:lnTo>
                  <a:lnTo>
                    <a:pt x="981" y="175"/>
                  </a:lnTo>
                  <a:lnTo>
                    <a:pt x="997" y="186"/>
                  </a:lnTo>
                  <a:lnTo>
                    <a:pt x="1018" y="205"/>
                  </a:lnTo>
                  <a:lnTo>
                    <a:pt x="1027" y="215"/>
                  </a:lnTo>
                  <a:lnTo>
                    <a:pt x="1035" y="218"/>
                  </a:lnTo>
                  <a:lnTo>
                    <a:pt x="1046" y="221"/>
                  </a:lnTo>
                  <a:lnTo>
                    <a:pt x="1060" y="222"/>
                  </a:lnTo>
                  <a:lnTo>
                    <a:pt x="1068" y="221"/>
                  </a:lnTo>
                  <a:lnTo>
                    <a:pt x="1084" y="218"/>
                  </a:lnTo>
                  <a:lnTo>
                    <a:pt x="1120" y="216"/>
                  </a:lnTo>
                  <a:lnTo>
                    <a:pt x="1142" y="216"/>
                  </a:lnTo>
                </a:path>
              </a:pathLst>
            </a:custGeom>
            <a:solidFill>
              <a:schemeClr val="accent4">
                <a:lumMod val="50000"/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47" name="Freeform 60">
              <a:extLst>
                <a:ext uri="{FF2B5EF4-FFF2-40B4-BE49-F238E27FC236}">
                  <a16:creationId xmlns:a16="http://schemas.microsoft.com/office/drawing/2014/main" id="{B3BCE9BD-6D0D-6667-5C23-3FE882807E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02844" y="9762638"/>
              <a:ext cx="165993" cy="127390"/>
            </a:xfrm>
            <a:custGeom>
              <a:avLst/>
              <a:gdLst>
                <a:gd name="T0" fmla="*/ 81 w 188"/>
                <a:gd name="T1" fmla="*/ 135 h 146"/>
                <a:gd name="T2" fmla="*/ 91 w 188"/>
                <a:gd name="T3" fmla="*/ 145 h 146"/>
                <a:gd name="T4" fmla="*/ 63 w 188"/>
                <a:gd name="T5" fmla="*/ 141 h 146"/>
                <a:gd name="T6" fmla="*/ 59 w 188"/>
                <a:gd name="T7" fmla="*/ 133 h 146"/>
                <a:gd name="T8" fmla="*/ 59 w 188"/>
                <a:gd name="T9" fmla="*/ 127 h 146"/>
                <a:gd name="T10" fmla="*/ 69 w 188"/>
                <a:gd name="T11" fmla="*/ 128 h 146"/>
                <a:gd name="T12" fmla="*/ 81 w 188"/>
                <a:gd name="T13" fmla="*/ 135 h 146"/>
                <a:gd name="T14" fmla="*/ 179 w 188"/>
                <a:gd name="T15" fmla="*/ 103 h 146"/>
                <a:gd name="T16" fmla="*/ 187 w 188"/>
                <a:gd name="T17" fmla="*/ 124 h 146"/>
                <a:gd name="T18" fmla="*/ 187 w 188"/>
                <a:gd name="T19" fmla="*/ 138 h 146"/>
                <a:gd name="T20" fmla="*/ 183 w 188"/>
                <a:gd name="T21" fmla="*/ 143 h 146"/>
                <a:gd name="T22" fmla="*/ 177 w 188"/>
                <a:gd name="T23" fmla="*/ 140 h 146"/>
                <a:gd name="T24" fmla="*/ 165 w 188"/>
                <a:gd name="T25" fmla="*/ 128 h 146"/>
                <a:gd name="T26" fmla="*/ 142 w 188"/>
                <a:gd name="T27" fmla="*/ 117 h 146"/>
                <a:gd name="T28" fmla="*/ 153 w 188"/>
                <a:gd name="T29" fmla="*/ 116 h 146"/>
                <a:gd name="T30" fmla="*/ 159 w 188"/>
                <a:gd name="T31" fmla="*/ 117 h 146"/>
                <a:gd name="T32" fmla="*/ 166 w 188"/>
                <a:gd name="T33" fmla="*/ 116 h 146"/>
                <a:gd name="T34" fmla="*/ 169 w 188"/>
                <a:gd name="T35" fmla="*/ 109 h 146"/>
                <a:gd name="T36" fmla="*/ 170 w 188"/>
                <a:gd name="T37" fmla="*/ 105 h 146"/>
                <a:gd name="T38" fmla="*/ 175 w 188"/>
                <a:gd name="T39" fmla="*/ 102 h 146"/>
                <a:gd name="T40" fmla="*/ 179 w 188"/>
                <a:gd name="T41" fmla="*/ 103 h 146"/>
                <a:gd name="T42" fmla="*/ 34 w 188"/>
                <a:gd name="T43" fmla="*/ 77 h 146"/>
                <a:gd name="T44" fmla="*/ 32 w 188"/>
                <a:gd name="T45" fmla="*/ 79 h 146"/>
                <a:gd name="T46" fmla="*/ 19 w 188"/>
                <a:gd name="T47" fmla="*/ 70 h 146"/>
                <a:gd name="T48" fmla="*/ 12 w 188"/>
                <a:gd name="T49" fmla="*/ 68 h 146"/>
                <a:gd name="T50" fmla="*/ 0 w 188"/>
                <a:gd name="T51" fmla="*/ 56 h 146"/>
                <a:gd name="T52" fmla="*/ 5 w 188"/>
                <a:gd name="T53" fmla="*/ 8 h 146"/>
                <a:gd name="T54" fmla="*/ 8 w 188"/>
                <a:gd name="T55" fmla="*/ 3 h 146"/>
                <a:gd name="T56" fmla="*/ 11 w 188"/>
                <a:gd name="T57" fmla="*/ 1 h 146"/>
                <a:gd name="T58" fmla="*/ 17 w 188"/>
                <a:gd name="T59" fmla="*/ 0 h 146"/>
                <a:gd name="T60" fmla="*/ 25 w 188"/>
                <a:gd name="T61" fmla="*/ 5 h 146"/>
                <a:gd name="T62" fmla="*/ 22 w 188"/>
                <a:gd name="T63" fmla="*/ 36 h 146"/>
                <a:gd name="T64" fmla="*/ 33 w 188"/>
                <a:gd name="T65" fmla="*/ 56 h 146"/>
                <a:gd name="T66" fmla="*/ 39 w 188"/>
                <a:gd name="T67" fmla="*/ 71 h 146"/>
                <a:gd name="T68" fmla="*/ 34 w 188"/>
                <a:gd name="T69" fmla="*/ 7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8" h="146">
                  <a:moveTo>
                    <a:pt x="81" y="135"/>
                  </a:moveTo>
                  <a:lnTo>
                    <a:pt x="91" y="145"/>
                  </a:lnTo>
                  <a:lnTo>
                    <a:pt x="63" y="141"/>
                  </a:lnTo>
                  <a:lnTo>
                    <a:pt x="59" y="133"/>
                  </a:lnTo>
                  <a:lnTo>
                    <a:pt x="59" y="127"/>
                  </a:lnTo>
                  <a:lnTo>
                    <a:pt x="69" y="128"/>
                  </a:lnTo>
                  <a:lnTo>
                    <a:pt x="81" y="135"/>
                  </a:lnTo>
                  <a:close/>
                  <a:moveTo>
                    <a:pt x="179" y="103"/>
                  </a:moveTo>
                  <a:lnTo>
                    <a:pt x="187" y="124"/>
                  </a:lnTo>
                  <a:lnTo>
                    <a:pt x="187" y="138"/>
                  </a:lnTo>
                  <a:lnTo>
                    <a:pt x="183" y="143"/>
                  </a:lnTo>
                  <a:lnTo>
                    <a:pt x="177" y="140"/>
                  </a:lnTo>
                  <a:lnTo>
                    <a:pt x="165" y="128"/>
                  </a:lnTo>
                  <a:lnTo>
                    <a:pt x="142" y="117"/>
                  </a:lnTo>
                  <a:lnTo>
                    <a:pt x="153" y="116"/>
                  </a:lnTo>
                  <a:lnTo>
                    <a:pt x="159" y="117"/>
                  </a:lnTo>
                  <a:lnTo>
                    <a:pt x="166" y="116"/>
                  </a:lnTo>
                  <a:lnTo>
                    <a:pt x="169" y="109"/>
                  </a:lnTo>
                  <a:lnTo>
                    <a:pt x="170" y="105"/>
                  </a:lnTo>
                  <a:lnTo>
                    <a:pt x="175" y="102"/>
                  </a:lnTo>
                  <a:lnTo>
                    <a:pt x="179" y="103"/>
                  </a:lnTo>
                  <a:close/>
                  <a:moveTo>
                    <a:pt x="34" y="77"/>
                  </a:moveTo>
                  <a:lnTo>
                    <a:pt x="32" y="79"/>
                  </a:lnTo>
                  <a:lnTo>
                    <a:pt x="19" y="70"/>
                  </a:lnTo>
                  <a:lnTo>
                    <a:pt x="12" y="68"/>
                  </a:lnTo>
                  <a:lnTo>
                    <a:pt x="0" y="56"/>
                  </a:lnTo>
                  <a:lnTo>
                    <a:pt x="5" y="8"/>
                  </a:lnTo>
                  <a:lnTo>
                    <a:pt x="8" y="3"/>
                  </a:lnTo>
                  <a:lnTo>
                    <a:pt x="11" y="1"/>
                  </a:lnTo>
                  <a:lnTo>
                    <a:pt x="17" y="0"/>
                  </a:lnTo>
                  <a:lnTo>
                    <a:pt x="25" y="5"/>
                  </a:lnTo>
                  <a:lnTo>
                    <a:pt x="22" y="36"/>
                  </a:lnTo>
                  <a:lnTo>
                    <a:pt x="33" y="56"/>
                  </a:lnTo>
                  <a:lnTo>
                    <a:pt x="39" y="71"/>
                  </a:lnTo>
                  <a:lnTo>
                    <a:pt x="34" y="77"/>
                  </a:lnTo>
                  <a:close/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48" name="Freeform 61">
              <a:extLst>
                <a:ext uri="{FF2B5EF4-FFF2-40B4-BE49-F238E27FC236}">
                  <a16:creationId xmlns:a16="http://schemas.microsoft.com/office/drawing/2014/main" id="{7D4FE4C7-A79B-3DD5-9A4F-D0B50DC28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3029" y="9874587"/>
              <a:ext cx="27021" cy="15441"/>
            </a:xfrm>
            <a:custGeom>
              <a:avLst/>
              <a:gdLst>
                <a:gd name="T0" fmla="*/ 22 w 33"/>
                <a:gd name="T1" fmla="*/ 8 h 19"/>
                <a:gd name="T2" fmla="*/ 32 w 33"/>
                <a:gd name="T3" fmla="*/ 18 h 19"/>
                <a:gd name="T4" fmla="*/ 4 w 33"/>
                <a:gd name="T5" fmla="*/ 14 h 19"/>
                <a:gd name="T6" fmla="*/ 0 w 33"/>
                <a:gd name="T7" fmla="*/ 6 h 19"/>
                <a:gd name="T8" fmla="*/ 0 w 33"/>
                <a:gd name="T9" fmla="*/ 0 h 19"/>
                <a:gd name="T10" fmla="*/ 10 w 33"/>
                <a:gd name="T11" fmla="*/ 1 h 19"/>
                <a:gd name="T12" fmla="*/ 22 w 33"/>
                <a:gd name="T13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22" y="8"/>
                  </a:moveTo>
                  <a:lnTo>
                    <a:pt x="32" y="18"/>
                  </a:lnTo>
                  <a:lnTo>
                    <a:pt x="4" y="14"/>
                  </a:lnTo>
                  <a:lnTo>
                    <a:pt x="0" y="6"/>
                  </a:lnTo>
                  <a:lnTo>
                    <a:pt x="0" y="0"/>
                  </a:lnTo>
                  <a:lnTo>
                    <a:pt x="10" y="1"/>
                  </a:lnTo>
                  <a:lnTo>
                    <a:pt x="22" y="8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49" name="Freeform 62">
              <a:extLst>
                <a:ext uri="{FF2B5EF4-FFF2-40B4-BE49-F238E27FC236}">
                  <a16:creationId xmlns:a16="http://schemas.microsoft.com/office/drawing/2014/main" id="{32E50955-C4CF-E90F-DD95-4F6A3AFE8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26373" y="9851425"/>
              <a:ext cx="38603" cy="38603"/>
            </a:xfrm>
            <a:custGeom>
              <a:avLst/>
              <a:gdLst>
                <a:gd name="T0" fmla="*/ 37 w 46"/>
                <a:gd name="T1" fmla="*/ 1 h 42"/>
                <a:gd name="T2" fmla="*/ 45 w 46"/>
                <a:gd name="T3" fmla="*/ 22 h 42"/>
                <a:gd name="T4" fmla="*/ 45 w 46"/>
                <a:gd name="T5" fmla="*/ 36 h 42"/>
                <a:gd name="T6" fmla="*/ 41 w 46"/>
                <a:gd name="T7" fmla="*/ 41 h 42"/>
                <a:gd name="T8" fmla="*/ 35 w 46"/>
                <a:gd name="T9" fmla="*/ 38 h 42"/>
                <a:gd name="T10" fmla="*/ 23 w 46"/>
                <a:gd name="T11" fmla="*/ 26 h 42"/>
                <a:gd name="T12" fmla="*/ 0 w 46"/>
                <a:gd name="T13" fmla="*/ 15 h 42"/>
                <a:gd name="T14" fmla="*/ 11 w 46"/>
                <a:gd name="T15" fmla="*/ 14 h 42"/>
                <a:gd name="T16" fmla="*/ 17 w 46"/>
                <a:gd name="T17" fmla="*/ 15 h 42"/>
                <a:gd name="T18" fmla="*/ 24 w 46"/>
                <a:gd name="T19" fmla="*/ 14 h 42"/>
                <a:gd name="T20" fmla="*/ 27 w 46"/>
                <a:gd name="T21" fmla="*/ 7 h 42"/>
                <a:gd name="T22" fmla="*/ 28 w 46"/>
                <a:gd name="T23" fmla="*/ 3 h 42"/>
                <a:gd name="T24" fmla="*/ 33 w 46"/>
                <a:gd name="T25" fmla="*/ 0 h 42"/>
                <a:gd name="T26" fmla="*/ 37 w 46"/>
                <a:gd name="T27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42">
                  <a:moveTo>
                    <a:pt x="37" y="1"/>
                  </a:moveTo>
                  <a:lnTo>
                    <a:pt x="45" y="22"/>
                  </a:lnTo>
                  <a:lnTo>
                    <a:pt x="45" y="36"/>
                  </a:lnTo>
                  <a:lnTo>
                    <a:pt x="41" y="41"/>
                  </a:lnTo>
                  <a:lnTo>
                    <a:pt x="35" y="38"/>
                  </a:lnTo>
                  <a:lnTo>
                    <a:pt x="23" y="26"/>
                  </a:lnTo>
                  <a:lnTo>
                    <a:pt x="0" y="15"/>
                  </a:lnTo>
                  <a:lnTo>
                    <a:pt x="11" y="14"/>
                  </a:lnTo>
                  <a:lnTo>
                    <a:pt x="17" y="15"/>
                  </a:lnTo>
                  <a:lnTo>
                    <a:pt x="24" y="14"/>
                  </a:lnTo>
                  <a:lnTo>
                    <a:pt x="27" y="7"/>
                  </a:lnTo>
                  <a:lnTo>
                    <a:pt x="28" y="3"/>
                  </a:lnTo>
                  <a:lnTo>
                    <a:pt x="33" y="0"/>
                  </a:lnTo>
                  <a:lnTo>
                    <a:pt x="37" y="1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50" name="Freeform 63">
              <a:extLst>
                <a:ext uri="{FF2B5EF4-FFF2-40B4-BE49-F238E27FC236}">
                  <a16:creationId xmlns:a16="http://schemas.microsoft.com/office/drawing/2014/main" id="{9A557036-0F1A-E16F-4948-901CFB7D1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02844" y="9762638"/>
              <a:ext cx="34744" cy="69485"/>
            </a:xfrm>
            <a:custGeom>
              <a:avLst/>
              <a:gdLst>
                <a:gd name="T0" fmla="*/ 34 w 40"/>
                <a:gd name="T1" fmla="*/ 77 h 80"/>
                <a:gd name="T2" fmla="*/ 32 w 40"/>
                <a:gd name="T3" fmla="*/ 79 h 80"/>
                <a:gd name="T4" fmla="*/ 19 w 40"/>
                <a:gd name="T5" fmla="*/ 70 h 80"/>
                <a:gd name="T6" fmla="*/ 12 w 40"/>
                <a:gd name="T7" fmla="*/ 68 h 80"/>
                <a:gd name="T8" fmla="*/ 0 w 40"/>
                <a:gd name="T9" fmla="*/ 56 h 80"/>
                <a:gd name="T10" fmla="*/ 5 w 40"/>
                <a:gd name="T11" fmla="*/ 8 h 80"/>
                <a:gd name="T12" fmla="*/ 8 w 40"/>
                <a:gd name="T13" fmla="*/ 3 h 80"/>
                <a:gd name="T14" fmla="*/ 11 w 40"/>
                <a:gd name="T15" fmla="*/ 1 h 80"/>
                <a:gd name="T16" fmla="*/ 17 w 40"/>
                <a:gd name="T17" fmla="*/ 0 h 80"/>
                <a:gd name="T18" fmla="*/ 25 w 40"/>
                <a:gd name="T19" fmla="*/ 5 h 80"/>
                <a:gd name="T20" fmla="*/ 22 w 40"/>
                <a:gd name="T21" fmla="*/ 36 h 80"/>
                <a:gd name="T22" fmla="*/ 33 w 40"/>
                <a:gd name="T23" fmla="*/ 56 h 80"/>
                <a:gd name="T24" fmla="*/ 39 w 40"/>
                <a:gd name="T25" fmla="*/ 71 h 80"/>
                <a:gd name="T26" fmla="*/ 34 w 40"/>
                <a:gd name="T27" fmla="*/ 7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80">
                  <a:moveTo>
                    <a:pt x="34" y="77"/>
                  </a:moveTo>
                  <a:lnTo>
                    <a:pt x="32" y="79"/>
                  </a:lnTo>
                  <a:lnTo>
                    <a:pt x="19" y="70"/>
                  </a:lnTo>
                  <a:lnTo>
                    <a:pt x="12" y="68"/>
                  </a:lnTo>
                  <a:lnTo>
                    <a:pt x="0" y="56"/>
                  </a:lnTo>
                  <a:lnTo>
                    <a:pt x="5" y="8"/>
                  </a:lnTo>
                  <a:lnTo>
                    <a:pt x="8" y="3"/>
                  </a:lnTo>
                  <a:lnTo>
                    <a:pt x="11" y="1"/>
                  </a:lnTo>
                  <a:lnTo>
                    <a:pt x="17" y="0"/>
                  </a:lnTo>
                  <a:lnTo>
                    <a:pt x="25" y="5"/>
                  </a:lnTo>
                  <a:lnTo>
                    <a:pt x="22" y="36"/>
                  </a:lnTo>
                  <a:lnTo>
                    <a:pt x="33" y="56"/>
                  </a:lnTo>
                  <a:lnTo>
                    <a:pt x="39" y="71"/>
                  </a:lnTo>
                  <a:lnTo>
                    <a:pt x="34" y="77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51" name="Freeform 65">
              <a:extLst>
                <a:ext uri="{FF2B5EF4-FFF2-40B4-BE49-F238E27FC236}">
                  <a16:creationId xmlns:a16="http://schemas.microsoft.com/office/drawing/2014/main" id="{07F308BA-A6B5-84F9-76BE-1C1AD2F6D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50854" y="7272760"/>
              <a:ext cx="513416" cy="524998"/>
            </a:xfrm>
            <a:custGeom>
              <a:avLst/>
              <a:gdLst>
                <a:gd name="T0" fmla="*/ 438 w 588"/>
                <a:gd name="T1" fmla="*/ 147 h 599"/>
                <a:gd name="T2" fmla="*/ 458 w 588"/>
                <a:gd name="T3" fmla="*/ 223 h 599"/>
                <a:gd name="T4" fmla="*/ 453 w 588"/>
                <a:gd name="T5" fmla="*/ 248 h 599"/>
                <a:gd name="T6" fmla="*/ 417 w 588"/>
                <a:gd name="T7" fmla="*/ 294 h 599"/>
                <a:gd name="T8" fmla="*/ 437 w 588"/>
                <a:gd name="T9" fmla="*/ 297 h 599"/>
                <a:gd name="T10" fmla="*/ 460 w 588"/>
                <a:gd name="T11" fmla="*/ 318 h 599"/>
                <a:gd name="T12" fmla="*/ 492 w 588"/>
                <a:gd name="T13" fmla="*/ 321 h 599"/>
                <a:gd name="T14" fmla="*/ 522 w 588"/>
                <a:gd name="T15" fmla="*/ 342 h 599"/>
                <a:gd name="T16" fmla="*/ 530 w 588"/>
                <a:gd name="T17" fmla="*/ 367 h 599"/>
                <a:gd name="T18" fmla="*/ 571 w 588"/>
                <a:gd name="T19" fmla="*/ 386 h 599"/>
                <a:gd name="T20" fmla="*/ 579 w 588"/>
                <a:gd name="T21" fmla="*/ 386 h 599"/>
                <a:gd name="T22" fmla="*/ 585 w 588"/>
                <a:gd name="T23" fmla="*/ 433 h 599"/>
                <a:gd name="T24" fmla="*/ 574 w 588"/>
                <a:gd name="T25" fmla="*/ 472 h 599"/>
                <a:gd name="T26" fmla="*/ 563 w 588"/>
                <a:gd name="T27" fmla="*/ 495 h 599"/>
                <a:gd name="T28" fmla="*/ 560 w 588"/>
                <a:gd name="T29" fmla="*/ 531 h 599"/>
                <a:gd name="T30" fmla="*/ 567 w 588"/>
                <a:gd name="T31" fmla="*/ 598 h 599"/>
                <a:gd name="T32" fmla="*/ 464 w 588"/>
                <a:gd name="T33" fmla="*/ 565 h 599"/>
                <a:gd name="T34" fmla="*/ 264 w 588"/>
                <a:gd name="T35" fmla="*/ 432 h 599"/>
                <a:gd name="T36" fmla="*/ 130 w 588"/>
                <a:gd name="T37" fmla="*/ 333 h 599"/>
                <a:gd name="T38" fmla="*/ 94 w 588"/>
                <a:gd name="T39" fmla="*/ 297 h 599"/>
                <a:gd name="T40" fmla="*/ 0 w 588"/>
                <a:gd name="T41" fmla="*/ 234 h 599"/>
                <a:gd name="T42" fmla="*/ 34 w 588"/>
                <a:gd name="T43" fmla="*/ 188 h 599"/>
                <a:gd name="T44" fmla="*/ 72 w 588"/>
                <a:gd name="T45" fmla="*/ 155 h 599"/>
                <a:gd name="T46" fmla="*/ 123 w 588"/>
                <a:gd name="T47" fmla="*/ 112 h 599"/>
                <a:gd name="T48" fmla="*/ 141 w 588"/>
                <a:gd name="T49" fmla="*/ 60 h 599"/>
                <a:gd name="T50" fmla="*/ 171 w 588"/>
                <a:gd name="T51" fmla="*/ 33 h 599"/>
                <a:gd name="T52" fmla="*/ 182 w 588"/>
                <a:gd name="T53" fmla="*/ 7 h 599"/>
                <a:gd name="T54" fmla="*/ 204 w 588"/>
                <a:gd name="T55" fmla="*/ 11 h 599"/>
                <a:gd name="T56" fmla="*/ 246 w 588"/>
                <a:gd name="T57" fmla="*/ 0 h 599"/>
                <a:gd name="T58" fmla="*/ 256 w 588"/>
                <a:gd name="T59" fmla="*/ 11 h 599"/>
                <a:gd name="T60" fmla="*/ 264 w 588"/>
                <a:gd name="T61" fmla="*/ 9 h 599"/>
                <a:gd name="T62" fmla="*/ 279 w 588"/>
                <a:gd name="T63" fmla="*/ 23 h 599"/>
                <a:gd name="T64" fmla="*/ 285 w 588"/>
                <a:gd name="T65" fmla="*/ 52 h 599"/>
                <a:gd name="T66" fmla="*/ 292 w 588"/>
                <a:gd name="T67" fmla="*/ 70 h 599"/>
                <a:gd name="T68" fmla="*/ 294 w 588"/>
                <a:gd name="T69" fmla="*/ 90 h 599"/>
                <a:gd name="T70" fmla="*/ 306 w 588"/>
                <a:gd name="T71" fmla="*/ 120 h 599"/>
                <a:gd name="T72" fmla="*/ 299 w 588"/>
                <a:gd name="T73" fmla="*/ 148 h 599"/>
                <a:gd name="T74" fmla="*/ 296 w 588"/>
                <a:gd name="T75" fmla="*/ 163 h 599"/>
                <a:gd name="T76" fmla="*/ 320 w 588"/>
                <a:gd name="T77" fmla="*/ 167 h 599"/>
                <a:gd name="T78" fmla="*/ 338 w 588"/>
                <a:gd name="T79" fmla="*/ 185 h 599"/>
                <a:gd name="T80" fmla="*/ 361 w 588"/>
                <a:gd name="T81" fmla="*/ 183 h 599"/>
                <a:gd name="T82" fmla="*/ 374 w 588"/>
                <a:gd name="T83" fmla="*/ 183 h 599"/>
                <a:gd name="T84" fmla="*/ 391 w 588"/>
                <a:gd name="T85" fmla="*/ 154 h 599"/>
                <a:gd name="T86" fmla="*/ 397 w 588"/>
                <a:gd name="T87" fmla="*/ 134 h 599"/>
                <a:gd name="T88" fmla="*/ 414 w 588"/>
                <a:gd name="T89" fmla="*/ 122 h 599"/>
                <a:gd name="T90" fmla="*/ 426 w 588"/>
                <a:gd name="T91" fmla="*/ 136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8" h="599">
                  <a:moveTo>
                    <a:pt x="432" y="141"/>
                  </a:moveTo>
                  <a:lnTo>
                    <a:pt x="434" y="142"/>
                  </a:lnTo>
                  <a:lnTo>
                    <a:pt x="438" y="147"/>
                  </a:lnTo>
                  <a:lnTo>
                    <a:pt x="443" y="162"/>
                  </a:lnTo>
                  <a:lnTo>
                    <a:pt x="458" y="210"/>
                  </a:lnTo>
                  <a:lnTo>
                    <a:pt x="458" y="223"/>
                  </a:lnTo>
                  <a:lnTo>
                    <a:pt x="455" y="232"/>
                  </a:lnTo>
                  <a:lnTo>
                    <a:pt x="454" y="241"/>
                  </a:lnTo>
                  <a:lnTo>
                    <a:pt x="453" y="248"/>
                  </a:lnTo>
                  <a:lnTo>
                    <a:pt x="444" y="262"/>
                  </a:lnTo>
                  <a:lnTo>
                    <a:pt x="415" y="291"/>
                  </a:lnTo>
                  <a:lnTo>
                    <a:pt x="417" y="294"/>
                  </a:lnTo>
                  <a:lnTo>
                    <a:pt x="424" y="296"/>
                  </a:lnTo>
                  <a:lnTo>
                    <a:pt x="431" y="298"/>
                  </a:lnTo>
                  <a:lnTo>
                    <a:pt x="437" y="297"/>
                  </a:lnTo>
                  <a:lnTo>
                    <a:pt x="444" y="304"/>
                  </a:lnTo>
                  <a:lnTo>
                    <a:pt x="451" y="313"/>
                  </a:lnTo>
                  <a:lnTo>
                    <a:pt x="460" y="318"/>
                  </a:lnTo>
                  <a:lnTo>
                    <a:pt x="472" y="322"/>
                  </a:lnTo>
                  <a:lnTo>
                    <a:pt x="482" y="322"/>
                  </a:lnTo>
                  <a:lnTo>
                    <a:pt x="492" y="321"/>
                  </a:lnTo>
                  <a:lnTo>
                    <a:pt x="504" y="322"/>
                  </a:lnTo>
                  <a:lnTo>
                    <a:pt x="517" y="330"/>
                  </a:lnTo>
                  <a:lnTo>
                    <a:pt x="522" y="342"/>
                  </a:lnTo>
                  <a:lnTo>
                    <a:pt x="525" y="353"/>
                  </a:lnTo>
                  <a:lnTo>
                    <a:pt x="530" y="358"/>
                  </a:lnTo>
                  <a:lnTo>
                    <a:pt x="530" y="367"/>
                  </a:lnTo>
                  <a:lnTo>
                    <a:pt x="539" y="375"/>
                  </a:lnTo>
                  <a:lnTo>
                    <a:pt x="553" y="376"/>
                  </a:lnTo>
                  <a:lnTo>
                    <a:pt x="571" y="386"/>
                  </a:lnTo>
                  <a:lnTo>
                    <a:pt x="575" y="385"/>
                  </a:lnTo>
                  <a:lnTo>
                    <a:pt x="577" y="384"/>
                  </a:lnTo>
                  <a:lnTo>
                    <a:pt x="579" y="386"/>
                  </a:lnTo>
                  <a:lnTo>
                    <a:pt x="584" y="413"/>
                  </a:lnTo>
                  <a:lnTo>
                    <a:pt x="587" y="428"/>
                  </a:lnTo>
                  <a:lnTo>
                    <a:pt x="585" y="433"/>
                  </a:lnTo>
                  <a:lnTo>
                    <a:pt x="583" y="438"/>
                  </a:lnTo>
                  <a:lnTo>
                    <a:pt x="583" y="460"/>
                  </a:lnTo>
                  <a:lnTo>
                    <a:pt x="574" y="472"/>
                  </a:lnTo>
                  <a:lnTo>
                    <a:pt x="574" y="486"/>
                  </a:lnTo>
                  <a:lnTo>
                    <a:pt x="571" y="491"/>
                  </a:lnTo>
                  <a:lnTo>
                    <a:pt x="563" y="495"/>
                  </a:lnTo>
                  <a:lnTo>
                    <a:pt x="563" y="505"/>
                  </a:lnTo>
                  <a:lnTo>
                    <a:pt x="560" y="518"/>
                  </a:lnTo>
                  <a:lnTo>
                    <a:pt x="560" y="531"/>
                  </a:lnTo>
                  <a:lnTo>
                    <a:pt x="562" y="567"/>
                  </a:lnTo>
                  <a:lnTo>
                    <a:pt x="562" y="593"/>
                  </a:lnTo>
                  <a:lnTo>
                    <a:pt x="567" y="598"/>
                  </a:lnTo>
                  <a:lnTo>
                    <a:pt x="550" y="597"/>
                  </a:lnTo>
                  <a:lnTo>
                    <a:pt x="501" y="576"/>
                  </a:lnTo>
                  <a:lnTo>
                    <a:pt x="464" y="565"/>
                  </a:lnTo>
                  <a:lnTo>
                    <a:pt x="339" y="498"/>
                  </a:lnTo>
                  <a:lnTo>
                    <a:pt x="305" y="472"/>
                  </a:lnTo>
                  <a:lnTo>
                    <a:pt x="264" y="432"/>
                  </a:lnTo>
                  <a:lnTo>
                    <a:pt x="176" y="352"/>
                  </a:lnTo>
                  <a:lnTo>
                    <a:pt x="156" y="340"/>
                  </a:lnTo>
                  <a:lnTo>
                    <a:pt x="130" y="333"/>
                  </a:lnTo>
                  <a:lnTo>
                    <a:pt x="114" y="327"/>
                  </a:lnTo>
                  <a:lnTo>
                    <a:pt x="102" y="319"/>
                  </a:lnTo>
                  <a:lnTo>
                    <a:pt x="94" y="297"/>
                  </a:lnTo>
                  <a:lnTo>
                    <a:pt x="71" y="284"/>
                  </a:lnTo>
                  <a:lnTo>
                    <a:pt x="30" y="265"/>
                  </a:lnTo>
                  <a:lnTo>
                    <a:pt x="0" y="234"/>
                  </a:lnTo>
                  <a:lnTo>
                    <a:pt x="7" y="228"/>
                  </a:lnTo>
                  <a:lnTo>
                    <a:pt x="18" y="207"/>
                  </a:lnTo>
                  <a:lnTo>
                    <a:pt x="34" y="188"/>
                  </a:lnTo>
                  <a:lnTo>
                    <a:pt x="49" y="176"/>
                  </a:lnTo>
                  <a:lnTo>
                    <a:pt x="60" y="163"/>
                  </a:lnTo>
                  <a:lnTo>
                    <a:pt x="72" y="155"/>
                  </a:lnTo>
                  <a:lnTo>
                    <a:pt x="90" y="143"/>
                  </a:lnTo>
                  <a:lnTo>
                    <a:pt x="116" y="115"/>
                  </a:lnTo>
                  <a:lnTo>
                    <a:pt x="123" y="112"/>
                  </a:lnTo>
                  <a:lnTo>
                    <a:pt x="127" y="92"/>
                  </a:lnTo>
                  <a:lnTo>
                    <a:pt x="134" y="67"/>
                  </a:lnTo>
                  <a:lnTo>
                    <a:pt x="141" y="60"/>
                  </a:lnTo>
                  <a:lnTo>
                    <a:pt x="159" y="54"/>
                  </a:lnTo>
                  <a:lnTo>
                    <a:pt x="164" y="50"/>
                  </a:lnTo>
                  <a:lnTo>
                    <a:pt x="171" y="33"/>
                  </a:lnTo>
                  <a:lnTo>
                    <a:pt x="174" y="12"/>
                  </a:lnTo>
                  <a:lnTo>
                    <a:pt x="175" y="7"/>
                  </a:lnTo>
                  <a:lnTo>
                    <a:pt x="182" y="7"/>
                  </a:lnTo>
                  <a:lnTo>
                    <a:pt x="194" y="2"/>
                  </a:lnTo>
                  <a:lnTo>
                    <a:pt x="201" y="5"/>
                  </a:lnTo>
                  <a:lnTo>
                    <a:pt x="204" y="11"/>
                  </a:lnTo>
                  <a:lnTo>
                    <a:pt x="206" y="15"/>
                  </a:lnTo>
                  <a:lnTo>
                    <a:pt x="243" y="3"/>
                  </a:lnTo>
                  <a:lnTo>
                    <a:pt x="246" y="0"/>
                  </a:lnTo>
                  <a:lnTo>
                    <a:pt x="248" y="0"/>
                  </a:lnTo>
                  <a:lnTo>
                    <a:pt x="253" y="12"/>
                  </a:lnTo>
                  <a:lnTo>
                    <a:pt x="256" y="11"/>
                  </a:lnTo>
                  <a:lnTo>
                    <a:pt x="257" y="8"/>
                  </a:lnTo>
                  <a:lnTo>
                    <a:pt x="260" y="7"/>
                  </a:lnTo>
                  <a:lnTo>
                    <a:pt x="264" y="9"/>
                  </a:lnTo>
                  <a:lnTo>
                    <a:pt x="266" y="14"/>
                  </a:lnTo>
                  <a:lnTo>
                    <a:pt x="271" y="20"/>
                  </a:lnTo>
                  <a:lnTo>
                    <a:pt x="279" y="23"/>
                  </a:lnTo>
                  <a:lnTo>
                    <a:pt x="285" y="28"/>
                  </a:lnTo>
                  <a:lnTo>
                    <a:pt x="284" y="39"/>
                  </a:lnTo>
                  <a:lnTo>
                    <a:pt x="285" y="52"/>
                  </a:lnTo>
                  <a:lnTo>
                    <a:pt x="289" y="54"/>
                  </a:lnTo>
                  <a:lnTo>
                    <a:pt x="291" y="62"/>
                  </a:lnTo>
                  <a:lnTo>
                    <a:pt x="292" y="70"/>
                  </a:lnTo>
                  <a:lnTo>
                    <a:pt x="294" y="74"/>
                  </a:lnTo>
                  <a:lnTo>
                    <a:pt x="295" y="81"/>
                  </a:lnTo>
                  <a:lnTo>
                    <a:pt x="294" y="90"/>
                  </a:lnTo>
                  <a:lnTo>
                    <a:pt x="296" y="96"/>
                  </a:lnTo>
                  <a:lnTo>
                    <a:pt x="302" y="107"/>
                  </a:lnTo>
                  <a:lnTo>
                    <a:pt x="306" y="120"/>
                  </a:lnTo>
                  <a:lnTo>
                    <a:pt x="306" y="129"/>
                  </a:lnTo>
                  <a:lnTo>
                    <a:pt x="303" y="139"/>
                  </a:lnTo>
                  <a:lnTo>
                    <a:pt x="299" y="148"/>
                  </a:lnTo>
                  <a:lnTo>
                    <a:pt x="292" y="157"/>
                  </a:lnTo>
                  <a:lnTo>
                    <a:pt x="292" y="161"/>
                  </a:lnTo>
                  <a:lnTo>
                    <a:pt x="296" y="163"/>
                  </a:lnTo>
                  <a:lnTo>
                    <a:pt x="302" y="164"/>
                  </a:lnTo>
                  <a:lnTo>
                    <a:pt x="307" y="162"/>
                  </a:lnTo>
                  <a:lnTo>
                    <a:pt x="320" y="167"/>
                  </a:lnTo>
                  <a:lnTo>
                    <a:pt x="327" y="173"/>
                  </a:lnTo>
                  <a:lnTo>
                    <a:pt x="333" y="181"/>
                  </a:lnTo>
                  <a:lnTo>
                    <a:pt x="338" y="185"/>
                  </a:lnTo>
                  <a:lnTo>
                    <a:pt x="341" y="189"/>
                  </a:lnTo>
                  <a:lnTo>
                    <a:pt x="351" y="188"/>
                  </a:lnTo>
                  <a:lnTo>
                    <a:pt x="361" y="183"/>
                  </a:lnTo>
                  <a:lnTo>
                    <a:pt x="364" y="181"/>
                  </a:lnTo>
                  <a:lnTo>
                    <a:pt x="367" y="182"/>
                  </a:lnTo>
                  <a:lnTo>
                    <a:pt x="374" y="183"/>
                  </a:lnTo>
                  <a:lnTo>
                    <a:pt x="378" y="174"/>
                  </a:lnTo>
                  <a:lnTo>
                    <a:pt x="383" y="164"/>
                  </a:lnTo>
                  <a:lnTo>
                    <a:pt x="391" y="154"/>
                  </a:lnTo>
                  <a:lnTo>
                    <a:pt x="395" y="149"/>
                  </a:lnTo>
                  <a:lnTo>
                    <a:pt x="397" y="142"/>
                  </a:lnTo>
                  <a:lnTo>
                    <a:pt x="397" y="134"/>
                  </a:lnTo>
                  <a:lnTo>
                    <a:pt x="400" y="126"/>
                  </a:lnTo>
                  <a:lnTo>
                    <a:pt x="407" y="122"/>
                  </a:lnTo>
                  <a:lnTo>
                    <a:pt x="414" y="122"/>
                  </a:lnTo>
                  <a:lnTo>
                    <a:pt x="419" y="123"/>
                  </a:lnTo>
                  <a:lnTo>
                    <a:pt x="420" y="131"/>
                  </a:lnTo>
                  <a:lnTo>
                    <a:pt x="426" y="136"/>
                  </a:lnTo>
                  <a:lnTo>
                    <a:pt x="432" y="141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52" name="Freeform 69">
              <a:extLst>
                <a:ext uri="{FF2B5EF4-FFF2-40B4-BE49-F238E27FC236}">
                  <a16:creationId xmlns:a16="http://schemas.microsoft.com/office/drawing/2014/main" id="{AC091E4A-111C-844F-9EE8-2C3C2200C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56539" y="3960643"/>
              <a:ext cx="1984182" cy="1906977"/>
            </a:xfrm>
            <a:custGeom>
              <a:avLst/>
              <a:gdLst>
                <a:gd name="T0" fmla="*/ 2233 w 2266"/>
                <a:gd name="T1" fmla="*/ 295 h 2180"/>
                <a:gd name="T2" fmla="*/ 2240 w 2266"/>
                <a:gd name="T3" fmla="*/ 404 h 2180"/>
                <a:gd name="T4" fmla="*/ 2201 w 2266"/>
                <a:gd name="T5" fmla="*/ 499 h 2180"/>
                <a:gd name="T6" fmla="*/ 2231 w 2266"/>
                <a:gd name="T7" fmla="*/ 633 h 2180"/>
                <a:gd name="T8" fmla="*/ 2240 w 2266"/>
                <a:gd name="T9" fmla="*/ 774 h 2180"/>
                <a:gd name="T10" fmla="*/ 2240 w 2266"/>
                <a:gd name="T11" fmla="*/ 955 h 2180"/>
                <a:gd name="T12" fmla="*/ 2240 w 2266"/>
                <a:gd name="T13" fmla="*/ 1135 h 2180"/>
                <a:gd name="T14" fmla="*/ 2240 w 2266"/>
                <a:gd name="T15" fmla="*/ 1311 h 2180"/>
                <a:gd name="T16" fmla="*/ 2240 w 2266"/>
                <a:gd name="T17" fmla="*/ 1487 h 2180"/>
                <a:gd name="T18" fmla="*/ 2240 w 2266"/>
                <a:gd name="T19" fmla="*/ 1661 h 2180"/>
                <a:gd name="T20" fmla="*/ 2240 w 2266"/>
                <a:gd name="T21" fmla="*/ 1876 h 2180"/>
                <a:gd name="T22" fmla="*/ 2240 w 2266"/>
                <a:gd name="T23" fmla="*/ 2103 h 2180"/>
                <a:gd name="T24" fmla="*/ 2133 w 2266"/>
                <a:gd name="T25" fmla="*/ 2104 h 2180"/>
                <a:gd name="T26" fmla="*/ 2098 w 2266"/>
                <a:gd name="T27" fmla="*/ 2179 h 2180"/>
                <a:gd name="T28" fmla="*/ 1756 w 2266"/>
                <a:gd name="T29" fmla="*/ 2001 h 2180"/>
                <a:gd name="T30" fmla="*/ 1413 w 2266"/>
                <a:gd name="T31" fmla="*/ 1820 h 2180"/>
                <a:gd name="T32" fmla="*/ 1070 w 2266"/>
                <a:gd name="T33" fmla="*/ 1638 h 2180"/>
                <a:gd name="T34" fmla="*/ 810 w 2266"/>
                <a:gd name="T35" fmla="*/ 1646 h 2180"/>
                <a:gd name="T36" fmla="*/ 651 w 2266"/>
                <a:gd name="T37" fmla="*/ 1661 h 2180"/>
                <a:gd name="T38" fmla="*/ 380 w 2266"/>
                <a:gd name="T39" fmla="*/ 1565 h 2180"/>
                <a:gd name="T40" fmla="*/ 315 w 2266"/>
                <a:gd name="T41" fmla="*/ 1441 h 2180"/>
                <a:gd name="T42" fmla="*/ 146 w 2266"/>
                <a:gd name="T43" fmla="*/ 1407 h 2180"/>
                <a:gd name="T44" fmla="*/ 101 w 2266"/>
                <a:gd name="T45" fmla="*/ 1293 h 2180"/>
                <a:gd name="T46" fmla="*/ 16 w 2266"/>
                <a:gd name="T47" fmla="*/ 1153 h 2180"/>
                <a:gd name="T48" fmla="*/ 82 w 2266"/>
                <a:gd name="T49" fmla="*/ 1076 h 2180"/>
                <a:gd name="T50" fmla="*/ 63 w 2266"/>
                <a:gd name="T51" fmla="*/ 964 h 2180"/>
                <a:gd name="T52" fmla="*/ 76 w 2266"/>
                <a:gd name="T53" fmla="*/ 700 h 2180"/>
                <a:gd name="T54" fmla="*/ 47 w 2266"/>
                <a:gd name="T55" fmla="*/ 591 h 2180"/>
                <a:gd name="T56" fmla="*/ 30 w 2266"/>
                <a:gd name="T57" fmla="*/ 493 h 2180"/>
                <a:gd name="T58" fmla="*/ 107 w 2266"/>
                <a:gd name="T59" fmla="*/ 436 h 2180"/>
                <a:gd name="T60" fmla="*/ 133 w 2266"/>
                <a:gd name="T61" fmla="*/ 361 h 2180"/>
                <a:gd name="T62" fmla="*/ 138 w 2266"/>
                <a:gd name="T63" fmla="*/ 252 h 2180"/>
                <a:gd name="T64" fmla="*/ 185 w 2266"/>
                <a:gd name="T65" fmla="*/ 212 h 2180"/>
                <a:gd name="T66" fmla="*/ 266 w 2266"/>
                <a:gd name="T67" fmla="*/ 157 h 2180"/>
                <a:gd name="T68" fmla="*/ 307 w 2266"/>
                <a:gd name="T69" fmla="*/ 92 h 2180"/>
                <a:gd name="T70" fmla="*/ 313 w 2266"/>
                <a:gd name="T71" fmla="*/ 0 h 2180"/>
                <a:gd name="T72" fmla="*/ 493 w 2266"/>
                <a:gd name="T73" fmla="*/ 64 h 2180"/>
                <a:gd name="T74" fmla="*/ 647 w 2266"/>
                <a:gd name="T75" fmla="*/ 66 h 2180"/>
                <a:gd name="T76" fmla="*/ 839 w 2266"/>
                <a:gd name="T77" fmla="*/ 134 h 2180"/>
                <a:gd name="T78" fmla="*/ 884 w 2266"/>
                <a:gd name="T79" fmla="*/ 257 h 2180"/>
                <a:gd name="T80" fmla="*/ 1021 w 2266"/>
                <a:gd name="T81" fmla="*/ 329 h 2180"/>
                <a:gd name="T82" fmla="*/ 1270 w 2266"/>
                <a:gd name="T83" fmla="*/ 403 h 2180"/>
                <a:gd name="T84" fmla="*/ 1470 w 2266"/>
                <a:gd name="T85" fmla="*/ 463 h 2180"/>
                <a:gd name="T86" fmla="*/ 1548 w 2266"/>
                <a:gd name="T87" fmla="*/ 334 h 2180"/>
                <a:gd name="T88" fmla="*/ 1525 w 2266"/>
                <a:gd name="T89" fmla="*/ 199 h 2180"/>
                <a:gd name="T90" fmla="*/ 1681 w 2266"/>
                <a:gd name="T91" fmla="*/ 69 h 2180"/>
                <a:gd name="T92" fmla="*/ 1791 w 2266"/>
                <a:gd name="T93" fmla="*/ 46 h 2180"/>
                <a:gd name="T94" fmla="*/ 1945 w 2266"/>
                <a:gd name="T95" fmla="*/ 83 h 2180"/>
                <a:gd name="T96" fmla="*/ 1998 w 2266"/>
                <a:gd name="T97" fmla="*/ 164 h 2180"/>
                <a:gd name="T98" fmla="*/ 2169 w 2266"/>
                <a:gd name="T99" fmla="*/ 200 h 2180"/>
                <a:gd name="T100" fmla="*/ 2260 w 2266"/>
                <a:gd name="T101" fmla="*/ 248 h 2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66" h="2180">
                  <a:moveTo>
                    <a:pt x="2265" y="258"/>
                  </a:moveTo>
                  <a:lnTo>
                    <a:pt x="2259" y="262"/>
                  </a:lnTo>
                  <a:lnTo>
                    <a:pt x="2252" y="272"/>
                  </a:lnTo>
                  <a:lnTo>
                    <a:pt x="2246" y="281"/>
                  </a:lnTo>
                  <a:lnTo>
                    <a:pt x="2233" y="295"/>
                  </a:lnTo>
                  <a:lnTo>
                    <a:pt x="2222" y="311"/>
                  </a:lnTo>
                  <a:lnTo>
                    <a:pt x="2224" y="333"/>
                  </a:lnTo>
                  <a:lnTo>
                    <a:pt x="2226" y="356"/>
                  </a:lnTo>
                  <a:lnTo>
                    <a:pt x="2233" y="379"/>
                  </a:lnTo>
                  <a:lnTo>
                    <a:pt x="2240" y="404"/>
                  </a:lnTo>
                  <a:lnTo>
                    <a:pt x="2238" y="420"/>
                  </a:lnTo>
                  <a:lnTo>
                    <a:pt x="2233" y="439"/>
                  </a:lnTo>
                  <a:lnTo>
                    <a:pt x="2226" y="456"/>
                  </a:lnTo>
                  <a:lnTo>
                    <a:pt x="2205" y="490"/>
                  </a:lnTo>
                  <a:lnTo>
                    <a:pt x="2201" y="499"/>
                  </a:lnTo>
                  <a:lnTo>
                    <a:pt x="2202" y="510"/>
                  </a:lnTo>
                  <a:lnTo>
                    <a:pt x="2215" y="550"/>
                  </a:lnTo>
                  <a:lnTo>
                    <a:pt x="2217" y="563"/>
                  </a:lnTo>
                  <a:lnTo>
                    <a:pt x="2225" y="602"/>
                  </a:lnTo>
                  <a:lnTo>
                    <a:pt x="2231" y="633"/>
                  </a:lnTo>
                  <a:lnTo>
                    <a:pt x="2240" y="659"/>
                  </a:lnTo>
                  <a:lnTo>
                    <a:pt x="2240" y="666"/>
                  </a:lnTo>
                  <a:lnTo>
                    <a:pt x="2240" y="702"/>
                  </a:lnTo>
                  <a:lnTo>
                    <a:pt x="2240" y="738"/>
                  </a:lnTo>
                  <a:lnTo>
                    <a:pt x="2240" y="774"/>
                  </a:lnTo>
                  <a:lnTo>
                    <a:pt x="2240" y="811"/>
                  </a:lnTo>
                  <a:lnTo>
                    <a:pt x="2240" y="848"/>
                  </a:lnTo>
                  <a:lnTo>
                    <a:pt x="2240" y="883"/>
                  </a:lnTo>
                  <a:lnTo>
                    <a:pt x="2240" y="920"/>
                  </a:lnTo>
                  <a:lnTo>
                    <a:pt x="2240" y="955"/>
                  </a:lnTo>
                  <a:lnTo>
                    <a:pt x="2240" y="991"/>
                  </a:lnTo>
                  <a:lnTo>
                    <a:pt x="2240" y="1027"/>
                  </a:lnTo>
                  <a:lnTo>
                    <a:pt x="2240" y="1064"/>
                  </a:lnTo>
                  <a:lnTo>
                    <a:pt x="2240" y="1099"/>
                  </a:lnTo>
                  <a:lnTo>
                    <a:pt x="2240" y="1135"/>
                  </a:lnTo>
                  <a:lnTo>
                    <a:pt x="2240" y="1170"/>
                  </a:lnTo>
                  <a:lnTo>
                    <a:pt x="2240" y="1205"/>
                  </a:lnTo>
                  <a:lnTo>
                    <a:pt x="2240" y="1241"/>
                  </a:lnTo>
                  <a:lnTo>
                    <a:pt x="2240" y="1277"/>
                  </a:lnTo>
                  <a:lnTo>
                    <a:pt x="2240" y="1311"/>
                  </a:lnTo>
                  <a:lnTo>
                    <a:pt x="2240" y="1347"/>
                  </a:lnTo>
                  <a:lnTo>
                    <a:pt x="2240" y="1382"/>
                  </a:lnTo>
                  <a:lnTo>
                    <a:pt x="2240" y="1417"/>
                  </a:lnTo>
                  <a:lnTo>
                    <a:pt x="2240" y="1452"/>
                  </a:lnTo>
                  <a:lnTo>
                    <a:pt x="2240" y="1487"/>
                  </a:lnTo>
                  <a:lnTo>
                    <a:pt x="2240" y="1522"/>
                  </a:lnTo>
                  <a:lnTo>
                    <a:pt x="2240" y="1557"/>
                  </a:lnTo>
                  <a:lnTo>
                    <a:pt x="2240" y="1592"/>
                  </a:lnTo>
                  <a:lnTo>
                    <a:pt x="2240" y="1626"/>
                  </a:lnTo>
                  <a:lnTo>
                    <a:pt x="2240" y="1661"/>
                  </a:lnTo>
                  <a:lnTo>
                    <a:pt x="2240" y="1696"/>
                  </a:lnTo>
                  <a:lnTo>
                    <a:pt x="2240" y="1730"/>
                  </a:lnTo>
                  <a:lnTo>
                    <a:pt x="2240" y="1765"/>
                  </a:lnTo>
                  <a:lnTo>
                    <a:pt x="2240" y="1800"/>
                  </a:lnTo>
                  <a:lnTo>
                    <a:pt x="2240" y="1876"/>
                  </a:lnTo>
                  <a:lnTo>
                    <a:pt x="2240" y="1952"/>
                  </a:lnTo>
                  <a:lnTo>
                    <a:pt x="2240" y="2028"/>
                  </a:lnTo>
                  <a:lnTo>
                    <a:pt x="2240" y="2103"/>
                  </a:lnTo>
                  <a:lnTo>
                    <a:pt x="2240" y="2103"/>
                  </a:lnTo>
                  <a:lnTo>
                    <a:pt x="2240" y="2103"/>
                  </a:lnTo>
                  <a:lnTo>
                    <a:pt x="2240" y="2103"/>
                  </a:lnTo>
                  <a:lnTo>
                    <a:pt x="2238" y="2104"/>
                  </a:lnTo>
                  <a:lnTo>
                    <a:pt x="2204" y="2104"/>
                  </a:lnTo>
                  <a:lnTo>
                    <a:pt x="2168" y="2104"/>
                  </a:lnTo>
                  <a:lnTo>
                    <a:pt x="2133" y="2104"/>
                  </a:lnTo>
                  <a:lnTo>
                    <a:pt x="2098" y="2104"/>
                  </a:lnTo>
                  <a:lnTo>
                    <a:pt x="2098" y="2123"/>
                  </a:lnTo>
                  <a:lnTo>
                    <a:pt x="2098" y="2142"/>
                  </a:lnTo>
                  <a:lnTo>
                    <a:pt x="2098" y="2161"/>
                  </a:lnTo>
                  <a:lnTo>
                    <a:pt x="2098" y="2179"/>
                  </a:lnTo>
                  <a:lnTo>
                    <a:pt x="2029" y="2144"/>
                  </a:lnTo>
                  <a:lnTo>
                    <a:pt x="1961" y="2108"/>
                  </a:lnTo>
                  <a:lnTo>
                    <a:pt x="1892" y="2072"/>
                  </a:lnTo>
                  <a:lnTo>
                    <a:pt x="1824" y="2036"/>
                  </a:lnTo>
                  <a:lnTo>
                    <a:pt x="1756" y="2001"/>
                  </a:lnTo>
                  <a:lnTo>
                    <a:pt x="1687" y="1964"/>
                  </a:lnTo>
                  <a:lnTo>
                    <a:pt x="1618" y="1929"/>
                  </a:lnTo>
                  <a:lnTo>
                    <a:pt x="1549" y="1892"/>
                  </a:lnTo>
                  <a:lnTo>
                    <a:pt x="1481" y="1856"/>
                  </a:lnTo>
                  <a:lnTo>
                    <a:pt x="1413" y="1820"/>
                  </a:lnTo>
                  <a:lnTo>
                    <a:pt x="1344" y="1784"/>
                  </a:lnTo>
                  <a:lnTo>
                    <a:pt x="1276" y="1748"/>
                  </a:lnTo>
                  <a:lnTo>
                    <a:pt x="1207" y="1711"/>
                  </a:lnTo>
                  <a:lnTo>
                    <a:pt x="1139" y="1675"/>
                  </a:lnTo>
                  <a:lnTo>
                    <a:pt x="1070" y="1638"/>
                  </a:lnTo>
                  <a:lnTo>
                    <a:pt x="1002" y="1601"/>
                  </a:lnTo>
                  <a:lnTo>
                    <a:pt x="954" y="1576"/>
                  </a:lnTo>
                  <a:lnTo>
                    <a:pt x="904" y="1601"/>
                  </a:lnTo>
                  <a:lnTo>
                    <a:pt x="863" y="1621"/>
                  </a:lnTo>
                  <a:lnTo>
                    <a:pt x="810" y="1646"/>
                  </a:lnTo>
                  <a:lnTo>
                    <a:pt x="750" y="1679"/>
                  </a:lnTo>
                  <a:lnTo>
                    <a:pt x="704" y="1704"/>
                  </a:lnTo>
                  <a:lnTo>
                    <a:pt x="701" y="1703"/>
                  </a:lnTo>
                  <a:lnTo>
                    <a:pt x="699" y="1703"/>
                  </a:lnTo>
                  <a:lnTo>
                    <a:pt x="651" y="1661"/>
                  </a:lnTo>
                  <a:lnTo>
                    <a:pt x="613" y="1626"/>
                  </a:lnTo>
                  <a:lnTo>
                    <a:pt x="596" y="1617"/>
                  </a:lnTo>
                  <a:lnTo>
                    <a:pt x="525" y="1600"/>
                  </a:lnTo>
                  <a:lnTo>
                    <a:pt x="454" y="1583"/>
                  </a:lnTo>
                  <a:lnTo>
                    <a:pt x="380" y="1565"/>
                  </a:lnTo>
                  <a:lnTo>
                    <a:pt x="367" y="1537"/>
                  </a:lnTo>
                  <a:lnTo>
                    <a:pt x="352" y="1506"/>
                  </a:lnTo>
                  <a:lnTo>
                    <a:pt x="331" y="1468"/>
                  </a:lnTo>
                  <a:lnTo>
                    <a:pt x="319" y="1445"/>
                  </a:lnTo>
                  <a:lnTo>
                    <a:pt x="315" y="1441"/>
                  </a:lnTo>
                  <a:lnTo>
                    <a:pt x="257" y="1422"/>
                  </a:lnTo>
                  <a:lnTo>
                    <a:pt x="197" y="1404"/>
                  </a:lnTo>
                  <a:lnTo>
                    <a:pt x="161" y="1415"/>
                  </a:lnTo>
                  <a:lnTo>
                    <a:pt x="155" y="1414"/>
                  </a:lnTo>
                  <a:lnTo>
                    <a:pt x="146" y="1407"/>
                  </a:lnTo>
                  <a:lnTo>
                    <a:pt x="135" y="1398"/>
                  </a:lnTo>
                  <a:lnTo>
                    <a:pt x="130" y="1385"/>
                  </a:lnTo>
                  <a:lnTo>
                    <a:pt x="116" y="1366"/>
                  </a:lnTo>
                  <a:lnTo>
                    <a:pt x="103" y="1325"/>
                  </a:lnTo>
                  <a:lnTo>
                    <a:pt x="101" y="1293"/>
                  </a:lnTo>
                  <a:lnTo>
                    <a:pt x="99" y="1281"/>
                  </a:lnTo>
                  <a:lnTo>
                    <a:pt x="67" y="1236"/>
                  </a:lnTo>
                  <a:lnTo>
                    <a:pt x="39" y="1193"/>
                  </a:lnTo>
                  <a:lnTo>
                    <a:pt x="20" y="1166"/>
                  </a:lnTo>
                  <a:lnTo>
                    <a:pt x="16" y="1153"/>
                  </a:lnTo>
                  <a:lnTo>
                    <a:pt x="19" y="1138"/>
                  </a:lnTo>
                  <a:lnTo>
                    <a:pt x="26" y="1124"/>
                  </a:lnTo>
                  <a:lnTo>
                    <a:pt x="54" y="1107"/>
                  </a:lnTo>
                  <a:lnTo>
                    <a:pt x="79" y="1089"/>
                  </a:lnTo>
                  <a:lnTo>
                    <a:pt x="82" y="1076"/>
                  </a:lnTo>
                  <a:lnTo>
                    <a:pt x="84" y="1042"/>
                  </a:lnTo>
                  <a:lnTo>
                    <a:pt x="75" y="1030"/>
                  </a:lnTo>
                  <a:lnTo>
                    <a:pt x="70" y="1010"/>
                  </a:lnTo>
                  <a:lnTo>
                    <a:pt x="64" y="983"/>
                  </a:lnTo>
                  <a:lnTo>
                    <a:pt x="63" y="964"/>
                  </a:lnTo>
                  <a:lnTo>
                    <a:pt x="73" y="929"/>
                  </a:lnTo>
                  <a:lnTo>
                    <a:pt x="86" y="891"/>
                  </a:lnTo>
                  <a:lnTo>
                    <a:pt x="79" y="850"/>
                  </a:lnTo>
                  <a:lnTo>
                    <a:pt x="72" y="767"/>
                  </a:lnTo>
                  <a:lnTo>
                    <a:pt x="76" y="700"/>
                  </a:lnTo>
                  <a:lnTo>
                    <a:pt x="73" y="676"/>
                  </a:lnTo>
                  <a:lnTo>
                    <a:pt x="71" y="666"/>
                  </a:lnTo>
                  <a:lnTo>
                    <a:pt x="62" y="634"/>
                  </a:lnTo>
                  <a:lnTo>
                    <a:pt x="51" y="602"/>
                  </a:lnTo>
                  <a:lnTo>
                    <a:pt x="47" y="591"/>
                  </a:lnTo>
                  <a:lnTo>
                    <a:pt x="34" y="565"/>
                  </a:lnTo>
                  <a:lnTo>
                    <a:pt x="12" y="533"/>
                  </a:lnTo>
                  <a:lnTo>
                    <a:pt x="0" y="513"/>
                  </a:lnTo>
                  <a:lnTo>
                    <a:pt x="16" y="502"/>
                  </a:lnTo>
                  <a:lnTo>
                    <a:pt x="30" y="493"/>
                  </a:lnTo>
                  <a:lnTo>
                    <a:pt x="47" y="485"/>
                  </a:lnTo>
                  <a:lnTo>
                    <a:pt x="72" y="475"/>
                  </a:lnTo>
                  <a:lnTo>
                    <a:pt x="84" y="467"/>
                  </a:lnTo>
                  <a:lnTo>
                    <a:pt x="89" y="461"/>
                  </a:lnTo>
                  <a:lnTo>
                    <a:pt x="107" y="436"/>
                  </a:lnTo>
                  <a:lnTo>
                    <a:pt x="117" y="422"/>
                  </a:lnTo>
                  <a:lnTo>
                    <a:pt x="130" y="402"/>
                  </a:lnTo>
                  <a:lnTo>
                    <a:pt x="135" y="389"/>
                  </a:lnTo>
                  <a:lnTo>
                    <a:pt x="135" y="376"/>
                  </a:lnTo>
                  <a:lnTo>
                    <a:pt x="133" y="361"/>
                  </a:lnTo>
                  <a:lnTo>
                    <a:pt x="124" y="325"/>
                  </a:lnTo>
                  <a:lnTo>
                    <a:pt x="115" y="289"/>
                  </a:lnTo>
                  <a:lnTo>
                    <a:pt x="121" y="276"/>
                  </a:lnTo>
                  <a:lnTo>
                    <a:pt x="126" y="269"/>
                  </a:lnTo>
                  <a:lnTo>
                    <a:pt x="138" y="252"/>
                  </a:lnTo>
                  <a:lnTo>
                    <a:pt x="142" y="249"/>
                  </a:lnTo>
                  <a:lnTo>
                    <a:pt x="167" y="244"/>
                  </a:lnTo>
                  <a:lnTo>
                    <a:pt x="177" y="232"/>
                  </a:lnTo>
                  <a:lnTo>
                    <a:pt x="184" y="219"/>
                  </a:lnTo>
                  <a:lnTo>
                    <a:pt x="185" y="212"/>
                  </a:lnTo>
                  <a:lnTo>
                    <a:pt x="196" y="204"/>
                  </a:lnTo>
                  <a:lnTo>
                    <a:pt x="209" y="196"/>
                  </a:lnTo>
                  <a:lnTo>
                    <a:pt x="217" y="186"/>
                  </a:lnTo>
                  <a:lnTo>
                    <a:pt x="242" y="171"/>
                  </a:lnTo>
                  <a:lnTo>
                    <a:pt x="266" y="157"/>
                  </a:lnTo>
                  <a:lnTo>
                    <a:pt x="293" y="142"/>
                  </a:lnTo>
                  <a:lnTo>
                    <a:pt x="313" y="130"/>
                  </a:lnTo>
                  <a:lnTo>
                    <a:pt x="319" y="120"/>
                  </a:lnTo>
                  <a:lnTo>
                    <a:pt x="318" y="111"/>
                  </a:lnTo>
                  <a:lnTo>
                    <a:pt x="307" y="92"/>
                  </a:lnTo>
                  <a:lnTo>
                    <a:pt x="307" y="68"/>
                  </a:lnTo>
                  <a:lnTo>
                    <a:pt x="308" y="48"/>
                  </a:lnTo>
                  <a:lnTo>
                    <a:pt x="308" y="36"/>
                  </a:lnTo>
                  <a:lnTo>
                    <a:pt x="313" y="4"/>
                  </a:lnTo>
                  <a:lnTo>
                    <a:pt x="313" y="0"/>
                  </a:lnTo>
                  <a:lnTo>
                    <a:pt x="335" y="11"/>
                  </a:lnTo>
                  <a:lnTo>
                    <a:pt x="358" y="15"/>
                  </a:lnTo>
                  <a:lnTo>
                    <a:pt x="425" y="55"/>
                  </a:lnTo>
                  <a:lnTo>
                    <a:pt x="446" y="60"/>
                  </a:lnTo>
                  <a:lnTo>
                    <a:pt x="493" y="64"/>
                  </a:lnTo>
                  <a:lnTo>
                    <a:pt x="548" y="48"/>
                  </a:lnTo>
                  <a:lnTo>
                    <a:pt x="569" y="45"/>
                  </a:lnTo>
                  <a:lnTo>
                    <a:pt x="604" y="61"/>
                  </a:lnTo>
                  <a:lnTo>
                    <a:pt x="621" y="65"/>
                  </a:lnTo>
                  <a:lnTo>
                    <a:pt x="647" y="66"/>
                  </a:lnTo>
                  <a:lnTo>
                    <a:pt x="693" y="80"/>
                  </a:lnTo>
                  <a:lnTo>
                    <a:pt x="704" y="85"/>
                  </a:lnTo>
                  <a:lnTo>
                    <a:pt x="731" y="107"/>
                  </a:lnTo>
                  <a:lnTo>
                    <a:pt x="744" y="113"/>
                  </a:lnTo>
                  <a:lnTo>
                    <a:pt x="839" y="134"/>
                  </a:lnTo>
                  <a:lnTo>
                    <a:pt x="852" y="147"/>
                  </a:lnTo>
                  <a:lnTo>
                    <a:pt x="865" y="172"/>
                  </a:lnTo>
                  <a:lnTo>
                    <a:pt x="865" y="205"/>
                  </a:lnTo>
                  <a:lnTo>
                    <a:pt x="873" y="227"/>
                  </a:lnTo>
                  <a:lnTo>
                    <a:pt x="884" y="257"/>
                  </a:lnTo>
                  <a:lnTo>
                    <a:pt x="899" y="278"/>
                  </a:lnTo>
                  <a:lnTo>
                    <a:pt x="915" y="295"/>
                  </a:lnTo>
                  <a:lnTo>
                    <a:pt x="932" y="306"/>
                  </a:lnTo>
                  <a:lnTo>
                    <a:pt x="974" y="323"/>
                  </a:lnTo>
                  <a:lnTo>
                    <a:pt x="1021" y="329"/>
                  </a:lnTo>
                  <a:lnTo>
                    <a:pt x="1068" y="331"/>
                  </a:lnTo>
                  <a:lnTo>
                    <a:pt x="1150" y="353"/>
                  </a:lnTo>
                  <a:lnTo>
                    <a:pt x="1219" y="379"/>
                  </a:lnTo>
                  <a:lnTo>
                    <a:pt x="1235" y="391"/>
                  </a:lnTo>
                  <a:lnTo>
                    <a:pt x="1270" y="403"/>
                  </a:lnTo>
                  <a:lnTo>
                    <a:pt x="1339" y="463"/>
                  </a:lnTo>
                  <a:lnTo>
                    <a:pt x="1376" y="484"/>
                  </a:lnTo>
                  <a:lnTo>
                    <a:pt x="1403" y="488"/>
                  </a:lnTo>
                  <a:lnTo>
                    <a:pt x="1428" y="484"/>
                  </a:lnTo>
                  <a:lnTo>
                    <a:pt x="1470" y="463"/>
                  </a:lnTo>
                  <a:lnTo>
                    <a:pt x="1488" y="451"/>
                  </a:lnTo>
                  <a:lnTo>
                    <a:pt x="1530" y="400"/>
                  </a:lnTo>
                  <a:lnTo>
                    <a:pt x="1545" y="372"/>
                  </a:lnTo>
                  <a:lnTo>
                    <a:pt x="1550" y="353"/>
                  </a:lnTo>
                  <a:lnTo>
                    <a:pt x="1548" y="334"/>
                  </a:lnTo>
                  <a:lnTo>
                    <a:pt x="1543" y="317"/>
                  </a:lnTo>
                  <a:lnTo>
                    <a:pt x="1531" y="298"/>
                  </a:lnTo>
                  <a:lnTo>
                    <a:pt x="1523" y="274"/>
                  </a:lnTo>
                  <a:lnTo>
                    <a:pt x="1518" y="230"/>
                  </a:lnTo>
                  <a:lnTo>
                    <a:pt x="1525" y="199"/>
                  </a:lnTo>
                  <a:lnTo>
                    <a:pt x="1533" y="181"/>
                  </a:lnTo>
                  <a:lnTo>
                    <a:pt x="1546" y="163"/>
                  </a:lnTo>
                  <a:lnTo>
                    <a:pt x="1581" y="127"/>
                  </a:lnTo>
                  <a:lnTo>
                    <a:pt x="1617" y="102"/>
                  </a:lnTo>
                  <a:lnTo>
                    <a:pt x="1681" y="69"/>
                  </a:lnTo>
                  <a:lnTo>
                    <a:pt x="1717" y="69"/>
                  </a:lnTo>
                  <a:lnTo>
                    <a:pt x="1732" y="64"/>
                  </a:lnTo>
                  <a:lnTo>
                    <a:pt x="1763" y="42"/>
                  </a:lnTo>
                  <a:lnTo>
                    <a:pt x="1775" y="41"/>
                  </a:lnTo>
                  <a:lnTo>
                    <a:pt x="1791" y="46"/>
                  </a:lnTo>
                  <a:lnTo>
                    <a:pt x="1842" y="44"/>
                  </a:lnTo>
                  <a:lnTo>
                    <a:pt x="1863" y="51"/>
                  </a:lnTo>
                  <a:lnTo>
                    <a:pt x="1890" y="66"/>
                  </a:lnTo>
                  <a:lnTo>
                    <a:pt x="1923" y="75"/>
                  </a:lnTo>
                  <a:lnTo>
                    <a:pt x="1945" y="83"/>
                  </a:lnTo>
                  <a:lnTo>
                    <a:pt x="1971" y="96"/>
                  </a:lnTo>
                  <a:lnTo>
                    <a:pt x="1976" y="124"/>
                  </a:lnTo>
                  <a:lnTo>
                    <a:pt x="1973" y="132"/>
                  </a:lnTo>
                  <a:lnTo>
                    <a:pt x="1972" y="144"/>
                  </a:lnTo>
                  <a:lnTo>
                    <a:pt x="1998" y="164"/>
                  </a:lnTo>
                  <a:lnTo>
                    <a:pt x="2071" y="173"/>
                  </a:lnTo>
                  <a:lnTo>
                    <a:pt x="2086" y="178"/>
                  </a:lnTo>
                  <a:lnTo>
                    <a:pt x="2106" y="193"/>
                  </a:lnTo>
                  <a:lnTo>
                    <a:pt x="2119" y="198"/>
                  </a:lnTo>
                  <a:lnTo>
                    <a:pt x="2169" y="200"/>
                  </a:lnTo>
                  <a:lnTo>
                    <a:pt x="2199" y="197"/>
                  </a:lnTo>
                  <a:lnTo>
                    <a:pt x="2227" y="202"/>
                  </a:lnTo>
                  <a:lnTo>
                    <a:pt x="2237" y="207"/>
                  </a:lnTo>
                  <a:lnTo>
                    <a:pt x="2247" y="219"/>
                  </a:lnTo>
                  <a:lnTo>
                    <a:pt x="2260" y="248"/>
                  </a:lnTo>
                  <a:lnTo>
                    <a:pt x="2265" y="258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53" name="Freeform 71">
              <a:extLst>
                <a:ext uri="{FF2B5EF4-FFF2-40B4-BE49-F238E27FC236}">
                  <a16:creationId xmlns:a16="http://schemas.microsoft.com/office/drawing/2014/main" id="{8D8541DE-390F-C651-53D4-41F0336E66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2399" y="3543733"/>
              <a:ext cx="1517088" cy="1215986"/>
            </a:xfrm>
            <a:custGeom>
              <a:avLst/>
              <a:gdLst>
                <a:gd name="T0" fmla="*/ 1609 w 1733"/>
                <a:gd name="T1" fmla="*/ 191 h 1389"/>
                <a:gd name="T2" fmla="*/ 1619 w 1733"/>
                <a:gd name="T3" fmla="*/ 230 h 1389"/>
                <a:gd name="T4" fmla="*/ 1633 w 1733"/>
                <a:gd name="T5" fmla="*/ 261 h 1389"/>
                <a:gd name="T6" fmla="*/ 1639 w 1733"/>
                <a:gd name="T7" fmla="*/ 359 h 1389"/>
                <a:gd name="T8" fmla="*/ 1644 w 1733"/>
                <a:gd name="T9" fmla="*/ 451 h 1389"/>
                <a:gd name="T10" fmla="*/ 1676 w 1733"/>
                <a:gd name="T11" fmla="*/ 542 h 1389"/>
                <a:gd name="T12" fmla="*/ 1725 w 1733"/>
                <a:gd name="T13" fmla="*/ 581 h 1389"/>
                <a:gd name="T14" fmla="*/ 1704 w 1733"/>
                <a:gd name="T15" fmla="*/ 629 h 1389"/>
                <a:gd name="T16" fmla="*/ 1673 w 1733"/>
                <a:gd name="T17" fmla="*/ 659 h 1389"/>
                <a:gd name="T18" fmla="*/ 1565 w 1733"/>
                <a:gd name="T19" fmla="*/ 654 h 1389"/>
                <a:gd name="T20" fmla="*/ 1475 w 1733"/>
                <a:gd name="T21" fmla="*/ 662 h 1389"/>
                <a:gd name="T22" fmla="*/ 1456 w 1733"/>
                <a:gd name="T23" fmla="*/ 695 h 1389"/>
                <a:gd name="T24" fmla="*/ 1355 w 1733"/>
                <a:gd name="T25" fmla="*/ 725 h 1389"/>
                <a:gd name="T26" fmla="*/ 1334 w 1733"/>
                <a:gd name="T27" fmla="*/ 747 h 1389"/>
                <a:gd name="T28" fmla="*/ 1338 w 1733"/>
                <a:gd name="T29" fmla="*/ 790 h 1389"/>
                <a:gd name="T30" fmla="*/ 1345 w 1733"/>
                <a:gd name="T31" fmla="*/ 814 h 1389"/>
                <a:gd name="T32" fmla="*/ 1365 w 1733"/>
                <a:gd name="T33" fmla="*/ 841 h 1389"/>
                <a:gd name="T34" fmla="*/ 1315 w 1733"/>
                <a:gd name="T35" fmla="*/ 855 h 1389"/>
                <a:gd name="T36" fmla="*/ 1223 w 1733"/>
                <a:gd name="T37" fmla="*/ 907 h 1389"/>
                <a:gd name="T38" fmla="*/ 1143 w 1733"/>
                <a:gd name="T39" fmla="*/ 979 h 1389"/>
                <a:gd name="T40" fmla="*/ 1058 w 1733"/>
                <a:gd name="T41" fmla="*/ 1027 h 1389"/>
                <a:gd name="T42" fmla="*/ 975 w 1733"/>
                <a:gd name="T43" fmla="*/ 1038 h 1389"/>
                <a:gd name="T44" fmla="*/ 953 w 1733"/>
                <a:gd name="T45" fmla="*/ 1042 h 1389"/>
                <a:gd name="T46" fmla="*/ 940 w 1733"/>
                <a:gd name="T47" fmla="*/ 1076 h 1389"/>
                <a:gd name="T48" fmla="*/ 870 w 1733"/>
                <a:gd name="T49" fmla="*/ 1068 h 1389"/>
                <a:gd name="T50" fmla="*/ 833 w 1733"/>
                <a:gd name="T51" fmla="*/ 1090 h 1389"/>
                <a:gd name="T52" fmla="*/ 785 w 1733"/>
                <a:gd name="T53" fmla="*/ 1113 h 1389"/>
                <a:gd name="T54" fmla="*/ 691 w 1733"/>
                <a:gd name="T55" fmla="*/ 1182 h 1389"/>
                <a:gd name="T56" fmla="*/ 643 w 1733"/>
                <a:gd name="T57" fmla="*/ 1221 h 1389"/>
                <a:gd name="T58" fmla="*/ 643 w 1733"/>
                <a:gd name="T59" fmla="*/ 1314 h 1389"/>
                <a:gd name="T60" fmla="*/ 623 w 1733"/>
                <a:gd name="T61" fmla="*/ 1387 h 1389"/>
                <a:gd name="T62" fmla="*/ 19 w 1733"/>
                <a:gd name="T63" fmla="*/ 1369 h 1389"/>
                <a:gd name="T64" fmla="*/ 170 w 1733"/>
                <a:gd name="T65" fmla="*/ 1311 h 1389"/>
                <a:gd name="T66" fmla="*/ 300 w 1733"/>
                <a:gd name="T67" fmla="*/ 1217 h 1389"/>
                <a:gd name="T68" fmla="*/ 453 w 1733"/>
                <a:gd name="T69" fmla="*/ 1065 h 1389"/>
                <a:gd name="T70" fmla="*/ 508 w 1733"/>
                <a:gd name="T71" fmla="*/ 949 h 1389"/>
                <a:gd name="T72" fmla="*/ 472 w 1733"/>
                <a:gd name="T73" fmla="*/ 889 h 1389"/>
                <a:gd name="T74" fmla="*/ 501 w 1733"/>
                <a:gd name="T75" fmla="*/ 723 h 1389"/>
                <a:gd name="T76" fmla="*/ 562 w 1733"/>
                <a:gd name="T77" fmla="*/ 578 h 1389"/>
                <a:gd name="T78" fmla="*/ 697 w 1733"/>
                <a:gd name="T79" fmla="*/ 442 h 1389"/>
                <a:gd name="T80" fmla="*/ 918 w 1733"/>
                <a:gd name="T81" fmla="*/ 312 h 1389"/>
                <a:gd name="T82" fmla="*/ 1062 w 1733"/>
                <a:gd name="T83" fmla="*/ 20 h 1389"/>
                <a:gd name="T84" fmla="*/ 1129 w 1733"/>
                <a:gd name="T85" fmla="*/ 5 h 1389"/>
                <a:gd name="T86" fmla="*/ 1154 w 1733"/>
                <a:gd name="T87" fmla="*/ 81 h 1389"/>
                <a:gd name="T88" fmla="*/ 1315 w 1733"/>
                <a:gd name="T89" fmla="*/ 120 h 1389"/>
                <a:gd name="T90" fmla="*/ 1399 w 1733"/>
                <a:gd name="T91" fmla="*/ 125 h 1389"/>
                <a:gd name="T92" fmla="*/ 1461 w 1733"/>
                <a:gd name="T93" fmla="*/ 99 h 1389"/>
                <a:gd name="T94" fmla="*/ 1478 w 1733"/>
                <a:gd name="T95" fmla="*/ 140 h 1389"/>
                <a:gd name="T96" fmla="*/ 1567 w 1733"/>
                <a:gd name="T97" fmla="*/ 144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3" h="1389">
                  <a:moveTo>
                    <a:pt x="1567" y="144"/>
                  </a:moveTo>
                  <a:lnTo>
                    <a:pt x="1570" y="157"/>
                  </a:lnTo>
                  <a:lnTo>
                    <a:pt x="1579" y="168"/>
                  </a:lnTo>
                  <a:lnTo>
                    <a:pt x="1609" y="191"/>
                  </a:lnTo>
                  <a:lnTo>
                    <a:pt x="1627" y="205"/>
                  </a:lnTo>
                  <a:lnTo>
                    <a:pt x="1628" y="211"/>
                  </a:lnTo>
                  <a:lnTo>
                    <a:pt x="1622" y="222"/>
                  </a:lnTo>
                  <a:lnTo>
                    <a:pt x="1619" y="230"/>
                  </a:lnTo>
                  <a:lnTo>
                    <a:pt x="1624" y="239"/>
                  </a:lnTo>
                  <a:lnTo>
                    <a:pt x="1636" y="250"/>
                  </a:lnTo>
                  <a:lnTo>
                    <a:pt x="1636" y="255"/>
                  </a:lnTo>
                  <a:lnTo>
                    <a:pt x="1633" y="261"/>
                  </a:lnTo>
                  <a:lnTo>
                    <a:pt x="1628" y="272"/>
                  </a:lnTo>
                  <a:lnTo>
                    <a:pt x="1640" y="304"/>
                  </a:lnTo>
                  <a:lnTo>
                    <a:pt x="1642" y="337"/>
                  </a:lnTo>
                  <a:lnTo>
                    <a:pt x="1639" y="359"/>
                  </a:lnTo>
                  <a:lnTo>
                    <a:pt x="1639" y="373"/>
                  </a:lnTo>
                  <a:lnTo>
                    <a:pt x="1640" y="384"/>
                  </a:lnTo>
                  <a:lnTo>
                    <a:pt x="1651" y="409"/>
                  </a:lnTo>
                  <a:lnTo>
                    <a:pt x="1644" y="451"/>
                  </a:lnTo>
                  <a:lnTo>
                    <a:pt x="1651" y="475"/>
                  </a:lnTo>
                  <a:lnTo>
                    <a:pt x="1662" y="493"/>
                  </a:lnTo>
                  <a:lnTo>
                    <a:pt x="1668" y="526"/>
                  </a:lnTo>
                  <a:lnTo>
                    <a:pt x="1676" y="542"/>
                  </a:lnTo>
                  <a:lnTo>
                    <a:pt x="1690" y="556"/>
                  </a:lnTo>
                  <a:lnTo>
                    <a:pt x="1698" y="560"/>
                  </a:lnTo>
                  <a:lnTo>
                    <a:pt x="1714" y="572"/>
                  </a:lnTo>
                  <a:lnTo>
                    <a:pt x="1725" y="581"/>
                  </a:lnTo>
                  <a:lnTo>
                    <a:pt x="1732" y="596"/>
                  </a:lnTo>
                  <a:lnTo>
                    <a:pt x="1718" y="607"/>
                  </a:lnTo>
                  <a:lnTo>
                    <a:pt x="1707" y="618"/>
                  </a:lnTo>
                  <a:lnTo>
                    <a:pt x="1704" y="629"/>
                  </a:lnTo>
                  <a:lnTo>
                    <a:pt x="1709" y="647"/>
                  </a:lnTo>
                  <a:lnTo>
                    <a:pt x="1709" y="657"/>
                  </a:lnTo>
                  <a:lnTo>
                    <a:pt x="1702" y="659"/>
                  </a:lnTo>
                  <a:lnTo>
                    <a:pt x="1673" y="659"/>
                  </a:lnTo>
                  <a:lnTo>
                    <a:pt x="1651" y="658"/>
                  </a:lnTo>
                  <a:lnTo>
                    <a:pt x="1624" y="657"/>
                  </a:lnTo>
                  <a:lnTo>
                    <a:pt x="1588" y="655"/>
                  </a:lnTo>
                  <a:lnTo>
                    <a:pt x="1565" y="654"/>
                  </a:lnTo>
                  <a:lnTo>
                    <a:pt x="1534" y="653"/>
                  </a:lnTo>
                  <a:lnTo>
                    <a:pt x="1524" y="653"/>
                  </a:lnTo>
                  <a:lnTo>
                    <a:pt x="1495" y="659"/>
                  </a:lnTo>
                  <a:lnTo>
                    <a:pt x="1475" y="662"/>
                  </a:lnTo>
                  <a:lnTo>
                    <a:pt x="1471" y="663"/>
                  </a:lnTo>
                  <a:lnTo>
                    <a:pt x="1465" y="667"/>
                  </a:lnTo>
                  <a:lnTo>
                    <a:pt x="1461" y="680"/>
                  </a:lnTo>
                  <a:lnTo>
                    <a:pt x="1456" y="695"/>
                  </a:lnTo>
                  <a:lnTo>
                    <a:pt x="1453" y="702"/>
                  </a:lnTo>
                  <a:lnTo>
                    <a:pt x="1392" y="724"/>
                  </a:lnTo>
                  <a:lnTo>
                    <a:pt x="1369" y="727"/>
                  </a:lnTo>
                  <a:lnTo>
                    <a:pt x="1355" y="725"/>
                  </a:lnTo>
                  <a:lnTo>
                    <a:pt x="1345" y="727"/>
                  </a:lnTo>
                  <a:lnTo>
                    <a:pt x="1337" y="731"/>
                  </a:lnTo>
                  <a:lnTo>
                    <a:pt x="1334" y="738"/>
                  </a:lnTo>
                  <a:lnTo>
                    <a:pt x="1334" y="747"/>
                  </a:lnTo>
                  <a:lnTo>
                    <a:pt x="1336" y="756"/>
                  </a:lnTo>
                  <a:lnTo>
                    <a:pt x="1341" y="768"/>
                  </a:lnTo>
                  <a:lnTo>
                    <a:pt x="1343" y="781"/>
                  </a:lnTo>
                  <a:lnTo>
                    <a:pt x="1338" y="790"/>
                  </a:lnTo>
                  <a:lnTo>
                    <a:pt x="1337" y="799"/>
                  </a:lnTo>
                  <a:lnTo>
                    <a:pt x="1336" y="808"/>
                  </a:lnTo>
                  <a:lnTo>
                    <a:pt x="1339" y="814"/>
                  </a:lnTo>
                  <a:lnTo>
                    <a:pt x="1345" y="814"/>
                  </a:lnTo>
                  <a:lnTo>
                    <a:pt x="1350" y="819"/>
                  </a:lnTo>
                  <a:lnTo>
                    <a:pt x="1359" y="823"/>
                  </a:lnTo>
                  <a:lnTo>
                    <a:pt x="1366" y="830"/>
                  </a:lnTo>
                  <a:lnTo>
                    <a:pt x="1365" y="841"/>
                  </a:lnTo>
                  <a:lnTo>
                    <a:pt x="1360" y="847"/>
                  </a:lnTo>
                  <a:lnTo>
                    <a:pt x="1355" y="851"/>
                  </a:lnTo>
                  <a:lnTo>
                    <a:pt x="1332" y="854"/>
                  </a:lnTo>
                  <a:lnTo>
                    <a:pt x="1315" y="855"/>
                  </a:lnTo>
                  <a:lnTo>
                    <a:pt x="1291" y="873"/>
                  </a:lnTo>
                  <a:lnTo>
                    <a:pt x="1266" y="891"/>
                  </a:lnTo>
                  <a:lnTo>
                    <a:pt x="1236" y="903"/>
                  </a:lnTo>
                  <a:lnTo>
                    <a:pt x="1223" y="907"/>
                  </a:lnTo>
                  <a:lnTo>
                    <a:pt x="1201" y="915"/>
                  </a:lnTo>
                  <a:lnTo>
                    <a:pt x="1174" y="930"/>
                  </a:lnTo>
                  <a:lnTo>
                    <a:pt x="1160" y="953"/>
                  </a:lnTo>
                  <a:lnTo>
                    <a:pt x="1143" y="979"/>
                  </a:lnTo>
                  <a:lnTo>
                    <a:pt x="1128" y="997"/>
                  </a:lnTo>
                  <a:lnTo>
                    <a:pt x="1105" y="1014"/>
                  </a:lnTo>
                  <a:lnTo>
                    <a:pt x="1084" y="1020"/>
                  </a:lnTo>
                  <a:lnTo>
                    <a:pt x="1058" y="1027"/>
                  </a:lnTo>
                  <a:lnTo>
                    <a:pt x="1026" y="1034"/>
                  </a:lnTo>
                  <a:lnTo>
                    <a:pt x="1002" y="1037"/>
                  </a:lnTo>
                  <a:lnTo>
                    <a:pt x="995" y="1037"/>
                  </a:lnTo>
                  <a:lnTo>
                    <a:pt x="975" y="1038"/>
                  </a:lnTo>
                  <a:lnTo>
                    <a:pt x="965" y="1037"/>
                  </a:lnTo>
                  <a:lnTo>
                    <a:pt x="958" y="1037"/>
                  </a:lnTo>
                  <a:lnTo>
                    <a:pt x="954" y="1038"/>
                  </a:lnTo>
                  <a:lnTo>
                    <a:pt x="953" y="1042"/>
                  </a:lnTo>
                  <a:lnTo>
                    <a:pt x="953" y="1051"/>
                  </a:lnTo>
                  <a:lnTo>
                    <a:pt x="952" y="1062"/>
                  </a:lnTo>
                  <a:lnTo>
                    <a:pt x="945" y="1071"/>
                  </a:lnTo>
                  <a:lnTo>
                    <a:pt x="940" y="1076"/>
                  </a:lnTo>
                  <a:lnTo>
                    <a:pt x="935" y="1077"/>
                  </a:lnTo>
                  <a:lnTo>
                    <a:pt x="918" y="1075"/>
                  </a:lnTo>
                  <a:lnTo>
                    <a:pt x="904" y="1072"/>
                  </a:lnTo>
                  <a:lnTo>
                    <a:pt x="870" y="1068"/>
                  </a:lnTo>
                  <a:lnTo>
                    <a:pt x="863" y="1069"/>
                  </a:lnTo>
                  <a:lnTo>
                    <a:pt x="860" y="1070"/>
                  </a:lnTo>
                  <a:lnTo>
                    <a:pt x="850" y="1076"/>
                  </a:lnTo>
                  <a:lnTo>
                    <a:pt x="833" y="1090"/>
                  </a:lnTo>
                  <a:lnTo>
                    <a:pt x="822" y="1101"/>
                  </a:lnTo>
                  <a:lnTo>
                    <a:pt x="813" y="1106"/>
                  </a:lnTo>
                  <a:lnTo>
                    <a:pt x="794" y="1108"/>
                  </a:lnTo>
                  <a:lnTo>
                    <a:pt x="785" y="1113"/>
                  </a:lnTo>
                  <a:lnTo>
                    <a:pt x="748" y="1142"/>
                  </a:lnTo>
                  <a:lnTo>
                    <a:pt x="740" y="1149"/>
                  </a:lnTo>
                  <a:lnTo>
                    <a:pt x="702" y="1173"/>
                  </a:lnTo>
                  <a:lnTo>
                    <a:pt x="691" y="1182"/>
                  </a:lnTo>
                  <a:lnTo>
                    <a:pt x="683" y="1189"/>
                  </a:lnTo>
                  <a:lnTo>
                    <a:pt x="660" y="1208"/>
                  </a:lnTo>
                  <a:lnTo>
                    <a:pt x="646" y="1216"/>
                  </a:lnTo>
                  <a:lnTo>
                    <a:pt x="643" y="1221"/>
                  </a:lnTo>
                  <a:lnTo>
                    <a:pt x="643" y="1231"/>
                  </a:lnTo>
                  <a:lnTo>
                    <a:pt x="643" y="1256"/>
                  </a:lnTo>
                  <a:lnTo>
                    <a:pt x="643" y="1280"/>
                  </a:lnTo>
                  <a:lnTo>
                    <a:pt x="643" y="1314"/>
                  </a:lnTo>
                  <a:lnTo>
                    <a:pt x="643" y="1348"/>
                  </a:lnTo>
                  <a:lnTo>
                    <a:pt x="643" y="1387"/>
                  </a:lnTo>
                  <a:lnTo>
                    <a:pt x="623" y="1387"/>
                  </a:lnTo>
                  <a:lnTo>
                    <a:pt x="623" y="1387"/>
                  </a:lnTo>
                  <a:lnTo>
                    <a:pt x="623" y="1387"/>
                  </a:lnTo>
                  <a:lnTo>
                    <a:pt x="0" y="1388"/>
                  </a:lnTo>
                  <a:lnTo>
                    <a:pt x="1" y="1387"/>
                  </a:lnTo>
                  <a:lnTo>
                    <a:pt x="19" y="1369"/>
                  </a:lnTo>
                  <a:lnTo>
                    <a:pt x="33" y="1345"/>
                  </a:lnTo>
                  <a:lnTo>
                    <a:pt x="54" y="1336"/>
                  </a:lnTo>
                  <a:lnTo>
                    <a:pt x="101" y="1330"/>
                  </a:lnTo>
                  <a:lnTo>
                    <a:pt x="170" y="1311"/>
                  </a:lnTo>
                  <a:lnTo>
                    <a:pt x="232" y="1282"/>
                  </a:lnTo>
                  <a:lnTo>
                    <a:pt x="249" y="1270"/>
                  </a:lnTo>
                  <a:lnTo>
                    <a:pt x="269" y="1247"/>
                  </a:lnTo>
                  <a:lnTo>
                    <a:pt x="300" y="1217"/>
                  </a:lnTo>
                  <a:lnTo>
                    <a:pt x="358" y="1180"/>
                  </a:lnTo>
                  <a:lnTo>
                    <a:pt x="384" y="1159"/>
                  </a:lnTo>
                  <a:lnTo>
                    <a:pt x="425" y="1108"/>
                  </a:lnTo>
                  <a:lnTo>
                    <a:pt x="453" y="1065"/>
                  </a:lnTo>
                  <a:lnTo>
                    <a:pt x="475" y="1038"/>
                  </a:lnTo>
                  <a:lnTo>
                    <a:pt x="490" y="1014"/>
                  </a:lnTo>
                  <a:lnTo>
                    <a:pt x="502" y="988"/>
                  </a:lnTo>
                  <a:lnTo>
                    <a:pt x="508" y="949"/>
                  </a:lnTo>
                  <a:lnTo>
                    <a:pt x="503" y="933"/>
                  </a:lnTo>
                  <a:lnTo>
                    <a:pt x="487" y="907"/>
                  </a:lnTo>
                  <a:lnTo>
                    <a:pt x="475" y="900"/>
                  </a:lnTo>
                  <a:lnTo>
                    <a:pt x="472" y="889"/>
                  </a:lnTo>
                  <a:lnTo>
                    <a:pt x="478" y="867"/>
                  </a:lnTo>
                  <a:lnTo>
                    <a:pt x="478" y="830"/>
                  </a:lnTo>
                  <a:lnTo>
                    <a:pt x="482" y="771"/>
                  </a:lnTo>
                  <a:lnTo>
                    <a:pt x="501" y="723"/>
                  </a:lnTo>
                  <a:lnTo>
                    <a:pt x="548" y="660"/>
                  </a:lnTo>
                  <a:lnTo>
                    <a:pt x="556" y="634"/>
                  </a:lnTo>
                  <a:lnTo>
                    <a:pt x="562" y="592"/>
                  </a:lnTo>
                  <a:lnTo>
                    <a:pt x="562" y="578"/>
                  </a:lnTo>
                  <a:lnTo>
                    <a:pt x="621" y="519"/>
                  </a:lnTo>
                  <a:lnTo>
                    <a:pt x="655" y="474"/>
                  </a:lnTo>
                  <a:lnTo>
                    <a:pt x="667" y="463"/>
                  </a:lnTo>
                  <a:lnTo>
                    <a:pt x="697" y="442"/>
                  </a:lnTo>
                  <a:lnTo>
                    <a:pt x="803" y="397"/>
                  </a:lnTo>
                  <a:lnTo>
                    <a:pt x="862" y="364"/>
                  </a:lnTo>
                  <a:lnTo>
                    <a:pt x="897" y="340"/>
                  </a:lnTo>
                  <a:lnTo>
                    <a:pt x="918" y="312"/>
                  </a:lnTo>
                  <a:lnTo>
                    <a:pt x="976" y="201"/>
                  </a:lnTo>
                  <a:lnTo>
                    <a:pt x="1032" y="43"/>
                  </a:lnTo>
                  <a:lnTo>
                    <a:pt x="1037" y="25"/>
                  </a:lnTo>
                  <a:lnTo>
                    <a:pt x="1062" y="20"/>
                  </a:lnTo>
                  <a:lnTo>
                    <a:pt x="1079" y="17"/>
                  </a:lnTo>
                  <a:lnTo>
                    <a:pt x="1094" y="12"/>
                  </a:lnTo>
                  <a:lnTo>
                    <a:pt x="1113" y="0"/>
                  </a:lnTo>
                  <a:lnTo>
                    <a:pt x="1129" y="5"/>
                  </a:lnTo>
                  <a:lnTo>
                    <a:pt x="1121" y="13"/>
                  </a:lnTo>
                  <a:lnTo>
                    <a:pt x="1121" y="32"/>
                  </a:lnTo>
                  <a:lnTo>
                    <a:pt x="1132" y="56"/>
                  </a:lnTo>
                  <a:lnTo>
                    <a:pt x="1154" y="81"/>
                  </a:lnTo>
                  <a:lnTo>
                    <a:pt x="1193" y="114"/>
                  </a:lnTo>
                  <a:lnTo>
                    <a:pt x="1222" y="127"/>
                  </a:lnTo>
                  <a:lnTo>
                    <a:pt x="1265" y="135"/>
                  </a:lnTo>
                  <a:lnTo>
                    <a:pt x="1315" y="120"/>
                  </a:lnTo>
                  <a:lnTo>
                    <a:pt x="1343" y="120"/>
                  </a:lnTo>
                  <a:lnTo>
                    <a:pt x="1355" y="114"/>
                  </a:lnTo>
                  <a:lnTo>
                    <a:pt x="1370" y="123"/>
                  </a:lnTo>
                  <a:lnTo>
                    <a:pt x="1399" y="125"/>
                  </a:lnTo>
                  <a:lnTo>
                    <a:pt x="1426" y="121"/>
                  </a:lnTo>
                  <a:lnTo>
                    <a:pt x="1446" y="107"/>
                  </a:lnTo>
                  <a:lnTo>
                    <a:pt x="1459" y="91"/>
                  </a:lnTo>
                  <a:lnTo>
                    <a:pt x="1461" y="99"/>
                  </a:lnTo>
                  <a:lnTo>
                    <a:pt x="1462" y="108"/>
                  </a:lnTo>
                  <a:lnTo>
                    <a:pt x="1466" y="112"/>
                  </a:lnTo>
                  <a:lnTo>
                    <a:pt x="1474" y="132"/>
                  </a:lnTo>
                  <a:lnTo>
                    <a:pt x="1478" y="140"/>
                  </a:lnTo>
                  <a:lnTo>
                    <a:pt x="1494" y="139"/>
                  </a:lnTo>
                  <a:lnTo>
                    <a:pt x="1507" y="143"/>
                  </a:lnTo>
                  <a:lnTo>
                    <a:pt x="1537" y="141"/>
                  </a:lnTo>
                  <a:lnTo>
                    <a:pt x="1567" y="144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54" name="Freeform 73">
              <a:extLst>
                <a:ext uri="{FF2B5EF4-FFF2-40B4-BE49-F238E27FC236}">
                  <a16:creationId xmlns:a16="http://schemas.microsoft.com/office/drawing/2014/main" id="{710E9465-EF60-5735-74FF-8A19C93D3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8943" y="10445908"/>
              <a:ext cx="27023" cy="50182"/>
            </a:xfrm>
            <a:custGeom>
              <a:avLst/>
              <a:gdLst>
                <a:gd name="T0" fmla="*/ 16 w 30"/>
                <a:gd name="T1" fmla="*/ 30 h 58"/>
                <a:gd name="T2" fmla="*/ 0 w 30"/>
                <a:gd name="T3" fmla="*/ 57 h 58"/>
                <a:gd name="T4" fmla="*/ 4 w 30"/>
                <a:gd name="T5" fmla="*/ 34 h 58"/>
                <a:gd name="T6" fmla="*/ 23 w 30"/>
                <a:gd name="T7" fmla="*/ 1 h 58"/>
                <a:gd name="T8" fmla="*/ 29 w 30"/>
                <a:gd name="T9" fmla="*/ 0 h 58"/>
                <a:gd name="T10" fmla="*/ 16 w 30"/>
                <a:gd name="T11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58">
                  <a:moveTo>
                    <a:pt x="16" y="30"/>
                  </a:moveTo>
                  <a:lnTo>
                    <a:pt x="0" y="57"/>
                  </a:lnTo>
                  <a:lnTo>
                    <a:pt x="4" y="34"/>
                  </a:lnTo>
                  <a:lnTo>
                    <a:pt x="23" y="1"/>
                  </a:lnTo>
                  <a:lnTo>
                    <a:pt x="29" y="0"/>
                  </a:lnTo>
                  <a:lnTo>
                    <a:pt x="16" y="30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55" name="Freeform 74">
              <a:extLst>
                <a:ext uri="{FF2B5EF4-FFF2-40B4-BE49-F238E27FC236}">
                  <a16:creationId xmlns:a16="http://schemas.microsoft.com/office/drawing/2014/main" id="{AA7B1163-B559-3DF0-6ABF-65A128A98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24350" y="9994254"/>
              <a:ext cx="19300" cy="27023"/>
            </a:xfrm>
            <a:custGeom>
              <a:avLst/>
              <a:gdLst>
                <a:gd name="T0" fmla="*/ 22 w 24"/>
                <a:gd name="T1" fmla="*/ 24 h 30"/>
                <a:gd name="T2" fmla="*/ 22 w 24"/>
                <a:gd name="T3" fmla="*/ 29 h 30"/>
                <a:gd name="T4" fmla="*/ 3 w 24"/>
                <a:gd name="T5" fmla="*/ 27 h 30"/>
                <a:gd name="T6" fmla="*/ 0 w 24"/>
                <a:gd name="T7" fmla="*/ 9 h 30"/>
                <a:gd name="T8" fmla="*/ 9 w 24"/>
                <a:gd name="T9" fmla="*/ 8 h 30"/>
                <a:gd name="T10" fmla="*/ 12 w 24"/>
                <a:gd name="T11" fmla="*/ 1 h 30"/>
                <a:gd name="T12" fmla="*/ 17 w 24"/>
                <a:gd name="T13" fmla="*/ 0 h 30"/>
                <a:gd name="T14" fmla="*/ 23 w 24"/>
                <a:gd name="T15" fmla="*/ 16 h 30"/>
                <a:gd name="T16" fmla="*/ 22 w 24"/>
                <a:gd name="T1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0">
                  <a:moveTo>
                    <a:pt x="22" y="24"/>
                  </a:moveTo>
                  <a:lnTo>
                    <a:pt x="22" y="29"/>
                  </a:lnTo>
                  <a:lnTo>
                    <a:pt x="3" y="27"/>
                  </a:lnTo>
                  <a:lnTo>
                    <a:pt x="0" y="9"/>
                  </a:lnTo>
                  <a:lnTo>
                    <a:pt x="9" y="8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23" y="16"/>
                  </a:lnTo>
                  <a:lnTo>
                    <a:pt x="22" y="24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56" name="Freeform 75">
              <a:extLst>
                <a:ext uri="{FF2B5EF4-FFF2-40B4-BE49-F238E27FC236}">
                  <a16:creationId xmlns:a16="http://schemas.microsoft.com/office/drawing/2014/main" id="{0120CA1A-9A29-3B29-AFD1-DF6EE2FD0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06706" y="9851425"/>
              <a:ext cx="903305" cy="1779586"/>
            </a:xfrm>
            <a:custGeom>
              <a:avLst/>
              <a:gdLst>
                <a:gd name="T0" fmla="*/ 936 w 1034"/>
                <a:gd name="T1" fmla="*/ 116 h 2032"/>
                <a:gd name="T2" fmla="*/ 974 w 1034"/>
                <a:gd name="T3" fmla="*/ 218 h 2032"/>
                <a:gd name="T4" fmla="*/ 1008 w 1034"/>
                <a:gd name="T5" fmla="*/ 417 h 2032"/>
                <a:gd name="T6" fmla="*/ 1006 w 1034"/>
                <a:gd name="T7" fmla="*/ 553 h 2032"/>
                <a:gd name="T8" fmla="*/ 978 w 1034"/>
                <a:gd name="T9" fmla="*/ 559 h 2032"/>
                <a:gd name="T10" fmla="*/ 943 w 1034"/>
                <a:gd name="T11" fmla="*/ 491 h 2032"/>
                <a:gd name="T12" fmla="*/ 916 w 1034"/>
                <a:gd name="T13" fmla="*/ 530 h 2032"/>
                <a:gd name="T14" fmla="*/ 927 w 1034"/>
                <a:gd name="T15" fmla="*/ 592 h 2032"/>
                <a:gd name="T16" fmla="*/ 937 w 1034"/>
                <a:gd name="T17" fmla="*/ 664 h 2032"/>
                <a:gd name="T18" fmla="*/ 927 w 1034"/>
                <a:gd name="T19" fmla="*/ 700 h 2032"/>
                <a:gd name="T20" fmla="*/ 886 w 1034"/>
                <a:gd name="T21" fmla="*/ 759 h 2032"/>
                <a:gd name="T22" fmla="*/ 873 w 1034"/>
                <a:gd name="T23" fmla="*/ 922 h 2032"/>
                <a:gd name="T24" fmla="*/ 809 w 1034"/>
                <a:gd name="T25" fmla="*/ 1101 h 2032"/>
                <a:gd name="T26" fmla="*/ 745 w 1034"/>
                <a:gd name="T27" fmla="*/ 1308 h 2032"/>
                <a:gd name="T28" fmla="*/ 665 w 1034"/>
                <a:gd name="T29" fmla="*/ 1548 h 2032"/>
                <a:gd name="T30" fmla="*/ 621 w 1034"/>
                <a:gd name="T31" fmla="*/ 1729 h 2032"/>
                <a:gd name="T32" fmla="*/ 588 w 1034"/>
                <a:gd name="T33" fmla="*/ 1819 h 2032"/>
                <a:gd name="T34" fmla="*/ 560 w 1034"/>
                <a:gd name="T35" fmla="*/ 1908 h 2032"/>
                <a:gd name="T36" fmla="*/ 481 w 1034"/>
                <a:gd name="T37" fmla="*/ 1968 h 2032"/>
                <a:gd name="T38" fmla="*/ 348 w 1034"/>
                <a:gd name="T39" fmla="*/ 2015 h 2032"/>
                <a:gd name="T40" fmla="*/ 265 w 1034"/>
                <a:gd name="T41" fmla="*/ 2027 h 2032"/>
                <a:gd name="T42" fmla="*/ 164 w 1034"/>
                <a:gd name="T43" fmla="*/ 1981 h 2032"/>
                <a:gd name="T44" fmla="*/ 111 w 1034"/>
                <a:gd name="T45" fmla="*/ 1941 h 2032"/>
                <a:gd name="T46" fmla="*/ 93 w 1034"/>
                <a:gd name="T47" fmla="*/ 1886 h 2032"/>
                <a:gd name="T48" fmla="*/ 57 w 1034"/>
                <a:gd name="T49" fmla="*/ 1803 h 2032"/>
                <a:gd name="T50" fmla="*/ 67 w 1034"/>
                <a:gd name="T51" fmla="*/ 1712 h 2032"/>
                <a:gd name="T52" fmla="*/ 45 w 1034"/>
                <a:gd name="T53" fmla="*/ 1643 h 2032"/>
                <a:gd name="T54" fmla="*/ 1 w 1034"/>
                <a:gd name="T55" fmla="*/ 1536 h 2032"/>
                <a:gd name="T56" fmla="*/ 11 w 1034"/>
                <a:gd name="T57" fmla="*/ 1454 h 2032"/>
                <a:gd name="T58" fmla="*/ 26 w 1034"/>
                <a:gd name="T59" fmla="*/ 1423 h 2032"/>
                <a:gd name="T60" fmla="*/ 77 w 1034"/>
                <a:gd name="T61" fmla="*/ 1351 h 2032"/>
                <a:gd name="T62" fmla="*/ 123 w 1034"/>
                <a:gd name="T63" fmla="*/ 1255 h 2032"/>
                <a:gd name="T64" fmla="*/ 164 w 1034"/>
                <a:gd name="T65" fmla="*/ 1161 h 2032"/>
                <a:gd name="T66" fmla="*/ 162 w 1034"/>
                <a:gd name="T67" fmla="*/ 1067 h 2032"/>
                <a:gd name="T68" fmla="*/ 140 w 1034"/>
                <a:gd name="T69" fmla="*/ 982 h 2032"/>
                <a:gd name="T70" fmla="*/ 107 w 1034"/>
                <a:gd name="T71" fmla="*/ 862 h 2032"/>
                <a:gd name="T72" fmla="*/ 103 w 1034"/>
                <a:gd name="T73" fmla="*/ 781 h 2032"/>
                <a:gd name="T74" fmla="*/ 167 w 1034"/>
                <a:gd name="T75" fmla="*/ 618 h 2032"/>
                <a:gd name="T76" fmla="*/ 237 w 1034"/>
                <a:gd name="T77" fmla="*/ 600 h 2032"/>
                <a:gd name="T78" fmla="*/ 281 w 1034"/>
                <a:gd name="T79" fmla="*/ 567 h 2032"/>
                <a:gd name="T80" fmla="*/ 319 w 1034"/>
                <a:gd name="T81" fmla="*/ 572 h 2032"/>
                <a:gd name="T82" fmla="*/ 341 w 1034"/>
                <a:gd name="T83" fmla="*/ 557 h 2032"/>
                <a:gd name="T84" fmla="*/ 393 w 1034"/>
                <a:gd name="T85" fmla="*/ 543 h 2032"/>
                <a:gd name="T86" fmla="*/ 443 w 1034"/>
                <a:gd name="T87" fmla="*/ 562 h 2032"/>
                <a:gd name="T88" fmla="*/ 439 w 1034"/>
                <a:gd name="T89" fmla="*/ 540 h 2032"/>
                <a:gd name="T90" fmla="*/ 489 w 1034"/>
                <a:gd name="T91" fmla="*/ 483 h 2032"/>
                <a:gd name="T92" fmla="*/ 540 w 1034"/>
                <a:gd name="T93" fmla="*/ 490 h 2032"/>
                <a:gd name="T94" fmla="*/ 554 w 1034"/>
                <a:gd name="T95" fmla="*/ 481 h 2032"/>
                <a:gd name="T96" fmla="*/ 548 w 1034"/>
                <a:gd name="T97" fmla="*/ 449 h 2032"/>
                <a:gd name="T98" fmla="*/ 585 w 1034"/>
                <a:gd name="T99" fmla="*/ 393 h 2032"/>
                <a:gd name="T100" fmla="*/ 606 w 1034"/>
                <a:gd name="T101" fmla="*/ 401 h 2032"/>
                <a:gd name="T102" fmla="*/ 604 w 1034"/>
                <a:gd name="T103" fmla="*/ 428 h 2032"/>
                <a:gd name="T104" fmla="*/ 638 w 1034"/>
                <a:gd name="T105" fmla="*/ 380 h 2032"/>
                <a:gd name="T106" fmla="*/ 651 w 1034"/>
                <a:gd name="T107" fmla="*/ 361 h 2032"/>
                <a:gd name="T108" fmla="*/ 676 w 1034"/>
                <a:gd name="T109" fmla="*/ 278 h 2032"/>
                <a:gd name="T110" fmla="*/ 663 w 1034"/>
                <a:gd name="T111" fmla="*/ 240 h 2032"/>
                <a:gd name="T112" fmla="*/ 691 w 1034"/>
                <a:gd name="T113" fmla="*/ 225 h 2032"/>
                <a:gd name="T114" fmla="*/ 736 w 1034"/>
                <a:gd name="T115" fmla="*/ 213 h 2032"/>
                <a:gd name="T116" fmla="*/ 808 w 1034"/>
                <a:gd name="T117" fmla="*/ 125 h 2032"/>
                <a:gd name="T118" fmla="*/ 791 w 1034"/>
                <a:gd name="T119" fmla="*/ 57 h 2032"/>
                <a:gd name="T120" fmla="*/ 827 w 1034"/>
                <a:gd name="T121" fmla="*/ 34 h 2032"/>
                <a:gd name="T122" fmla="*/ 868 w 1034"/>
                <a:gd name="T123" fmla="*/ 16 h 2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34" h="2032">
                  <a:moveTo>
                    <a:pt x="898" y="51"/>
                  </a:moveTo>
                  <a:lnTo>
                    <a:pt x="905" y="67"/>
                  </a:lnTo>
                  <a:lnTo>
                    <a:pt x="913" y="81"/>
                  </a:lnTo>
                  <a:lnTo>
                    <a:pt x="936" y="116"/>
                  </a:lnTo>
                  <a:lnTo>
                    <a:pt x="947" y="130"/>
                  </a:lnTo>
                  <a:lnTo>
                    <a:pt x="955" y="144"/>
                  </a:lnTo>
                  <a:lnTo>
                    <a:pt x="960" y="173"/>
                  </a:lnTo>
                  <a:lnTo>
                    <a:pt x="974" y="218"/>
                  </a:lnTo>
                  <a:lnTo>
                    <a:pt x="989" y="286"/>
                  </a:lnTo>
                  <a:lnTo>
                    <a:pt x="994" y="356"/>
                  </a:lnTo>
                  <a:lnTo>
                    <a:pt x="998" y="388"/>
                  </a:lnTo>
                  <a:lnTo>
                    <a:pt x="1008" y="417"/>
                  </a:lnTo>
                  <a:lnTo>
                    <a:pt x="1028" y="449"/>
                  </a:lnTo>
                  <a:lnTo>
                    <a:pt x="1033" y="483"/>
                  </a:lnTo>
                  <a:lnTo>
                    <a:pt x="1022" y="519"/>
                  </a:lnTo>
                  <a:lnTo>
                    <a:pt x="1006" y="553"/>
                  </a:lnTo>
                  <a:lnTo>
                    <a:pt x="1001" y="560"/>
                  </a:lnTo>
                  <a:lnTo>
                    <a:pt x="994" y="569"/>
                  </a:lnTo>
                  <a:lnTo>
                    <a:pt x="990" y="568"/>
                  </a:lnTo>
                  <a:lnTo>
                    <a:pt x="978" y="559"/>
                  </a:lnTo>
                  <a:lnTo>
                    <a:pt x="967" y="545"/>
                  </a:lnTo>
                  <a:lnTo>
                    <a:pt x="954" y="511"/>
                  </a:lnTo>
                  <a:lnTo>
                    <a:pt x="948" y="494"/>
                  </a:lnTo>
                  <a:lnTo>
                    <a:pt x="943" y="491"/>
                  </a:lnTo>
                  <a:lnTo>
                    <a:pt x="927" y="493"/>
                  </a:lnTo>
                  <a:lnTo>
                    <a:pt x="916" y="504"/>
                  </a:lnTo>
                  <a:lnTo>
                    <a:pt x="913" y="510"/>
                  </a:lnTo>
                  <a:lnTo>
                    <a:pt x="916" y="530"/>
                  </a:lnTo>
                  <a:lnTo>
                    <a:pt x="920" y="546"/>
                  </a:lnTo>
                  <a:lnTo>
                    <a:pt x="922" y="564"/>
                  </a:lnTo>
                  <a:lnTo>
                    <a:pt x="923" y="585"/>
                  </a:lnTo>
                  <a:lnTo>
                    <a:pt x="927" y="592"/>
                  </a:lnTo>
                  <a:lnTo>
                    <a:pt x="934" y="597"/>
                  </a:lnTo>
                  <a:lnTo>
                    <a:pt x="940" y="612"/>
                  </a:lnTo>
                  <a:lnTo>
                    <a:pt x="941" y="646"/>
                  </a:lnTo>
                  <a:lnTo>
                    <a:pt x="937" y="664"/>
                  </a:lnTo>
                  <a:lnTo>
                    <a:pt x="926" y="678"/>
                  </a:lnTo>
                  <a:lnTo>
                    <a:pt x="927" y="686"/>
                  </a:lnTo>
                  <a:lnTo>
                    <a:pt x="931" y="695"/>
                  </a:lnTo>
                  <a:lnTo>
                    <a:pt x="927" y="700"/>
                  </a:lnTo>
                  <a:lnTo>
                    <a:pt x="912" y="706"/>
                  </a:lnTo>
                  <a:lnTo>
                    <a:pt x="906" y="712"/>
                  </a:lnTo>
                  <a:lnTo>
                    <a:pt x="898" y="727"/>
                  </a:lnTo>
                  <a:lnTo>
                    <a:pt x="886" y="759"/>
                  </a:lnTo>
                  <a:lnTo>
                    <a:pt x="884" y="774"/>
                  </a:lnTo>
                  <a:lnTo>
                    <a:pt x="892" y="822"/>
                  </a:lnTo>
                  <a:lnTo>
                    <a:pt x="889" y="856"/>
                  </a:lnTo>
                  <a:lnTo>
                    <a:pt x="873" y="922"/>
                  </a:lnTo>
                  <a:lnTo>
                    <a:pt x="863" y="953"/>
                  </a:lnTo>
                  <a:lnTo>
                    <a:pt x="850" y="990"/>
                  </a:lnTo>
                  <a:lnTo>
                    <a:pt x="830" y="1039"/>
                  </a:lnTo>
                  <a:lnTo>
                    <a:pt x="809" y="1101"/>
                  </a:lnTo>
                  <a:lnTo>
                    <a:pt x="792" y="1165"/>
                  </a:lnTo>
                  <a:lnTo>
                    <a:pt x="779" y="1203"/>
                  </a:lnTo>
                  <a:lnTo>
                    <a:pt x="765" y="1241"/>
                  </a:lnTo>
                  <a:lnTo>
                    <a:pt x="745" y="1308"/>
                  </a:lnTo>
                  <a:lnTo>
                    <a:pt x="728" y="1377"/>
                  </a:lnTo>
                  <a:lnTo>
                    <a:pt x="703" y="1453"/>
                  </a:lnTo>
                  <a:lnTo>
                    <a:pt x="669" y="1537"/>
                  </a:lnTo>
                  <a:lnTo>
                    <a:pt x="665" y="1548"/>
                  </a:lnTo>
                  <a:lnTo>
                    <a:pt x="658" y="1591"/>
                  </a:lnTo>
                  <a:lnTo>
                    <a:pt x="650" y="1629"/>
                  </a:lnTo>
                  <a:lnTo>
                    <a:pt x="641" y="1666"/>
                  </a:lnTo>
                  <a:lnTo>
                    <a:pt x="621" y="1729"/>
                  </a:lnTo>
                  <a:lnTo>
                    <a:pt x="619" y="1748"/>
                  </a:lnTo>
                  <a:lnTo>
                    <a:pt x="615" y="1766"/>
                  </a:lnTo>
                  <a:lnTo>
                    <a:pt x="596" y="1805"/>
                  </a:lnTo>
                  <a:lnTo>
                    <a:pt x="588" y="1819"/>
                  </a:lnTo>
                  <a:lnTo>
                    <a:pt x="583" y="1835"/>
                  </a:lnTo>
                  <a:lnTo>
                    <a:pt x="579" y="1855"/>
                  </a:lnTo>
                  <a:lnTo>
                    <a:pt x="574" y="1873"/>
                  </a:lnTo>
                  <a:lnTo>
                    <a:pt x="560" y="1908"/>
                  </a:lnTo>
                  <a:lnTo>
                    <a:pt x="540" y="1939"/>
                  </a:lnTo>
                  <a:lnTo>
                    <a:pt x="526" y="1950"/>
                  </a:lnTo>
                  <a:lnTo>
                    <a:pt x="497" y="1966"/>
                  </a:lnTo>
                  <a:lnTo>
                    <a:pt x="481" y="1968"/>
                  </a:lnTo>
                  <a:lnTo>
                    <a:pt x="447" y="1969"/>
                  </a:lnTo>
                  <a:lnTo>
                    <a:pt x="415" y="1978"/>
                  </a:lnTo>
                  <a:lnTo>
                    <a:pt x="381" y="1995"/>
                  </a:lnTo>
                  <a:lnTo>
                    <a:pt x="348" y="2015"/>
                  </a:lnTo>
                  <a:lnTo>
                    <a:pt x="336" y="2024"/>
                  </a:lnTo>
                  <a:lnTo>
                    <a:pt x="322" y="2031"/>
                  </a:lnTo>
                  <a:lnTo>
                    <a:pt x="278" y="2031"/>
                  </a:lnTo>
                  <a:lnTo>
                    <a:pt x="265" y="2027"/>
                  </a:lnTo>
                  <a:lnTo>
                    <a:pt x="223" y="1994"/>
                  </a:lnTo>
                  <a:lnTo>
                    <a:pt x="206" y="1989"/>
                  </a:lnTo>
                  <a:lnTo>
                    <a:pt x="174" y="1985"/>
                  </a:lnTo>
                  <a:lnTo>
                    <a:pt x="164" y="1981"/>
                  </a:lnTo>
                  <a:lnTo>
                    <a:pt x="156" y="1978"/>
                  </a:lnTo>
                  <a:lnTo>
                    <a:pt x="143" y="1960"/>
                  </a:lnTo>
                  <a:lnTo>
                    <a:pt x="117" y="1946"/>
                  </a:lnTo>
                  <a:lnTo>
                    <a:pt x="111" y="1941"/>
                  </a:lnTo>
                  <a:lnTo>
                    <a:pt x="108" y="1932"/>
                  </a:lnTo>
                  <a:lnTo>
                    <a:pt x="105" y="1920"/>
                  </a:lnTo>
                  <a:lnTo>
                    <a:pt x="98" y="1908"/>
                  </a:lnTo>
                  <a:lnTo>
                    <a:pt x="93" y="1886"/>
                  </a:lnTo>
                  <a:lnTo>
                    <a:pt x="85" y="1870"/>
                  </a:lnTo>
                  <a:lnTo>
                    <a:pt x="62" y="1841"/>
                  </a:lnTo>
                  <a:lnTo>
                    <a:pt x="59" y="1832"/>
                  </a:lnTo>
                  <a:lnTo>
                    <a:pt x="57" y="1803"/>
                  </a:lnTo>
                  <a:lnTo>
                    <a:pt x="58" y="1783"/>
                  </a:lnTo>
                  <a:lnTo>
                    <a:pt x="55" y="1745"/>
                  </a:lnTo>
                  <a:lnTo>
                    <a:pt x="58" y="1728"/>
                  </a:lnTo>
                  <a:lnTo>
                    <a:pt x="67" y="1712"/>
                  </a:lnTo>
                  <a:lnTo>
                    <a:pt x="63" y="1696"/>
                  </a:lnTo>
                  <a:lnTo>
                    <a:pt x="55" y="1678"/>
                  </a:lnTo>
                  <a:lnTo>
                    <a:pt x="51" y="1660"/>
                  </a:lnTo>
                  <a:lnTo>
                    <a:pt x="45" y="1643"/>
                  </a:lnTo>
                  <a:lnTo>
                    <a:pt x="20" y="1613"/>
                  </a:lnTo>
                  <a:lnTo>
                    <a:pt x="15" y="1598"/>
                  </a:lnTo>
                  <a:lnTo>
                    <a:pt x="10" y="1583"/>
                  </a:lnTo>
                  <a:lnTo>
                    <a:pt x="1" y="1536"/>
                  </a:lnTo>
                  <a:lnTo>
                    <a:pt x="0" y="1519"/>
                  </a:lnTo>
                  <a:lnTo>
                    <a:pt x="1" y="1484"/>
                  </a:lnTo>
                  <a:lnTo>
                    <a:pt x="5" y="1466"/>
                  </a:lnTo>
                  <a:lnTo>
                    <a:pt x="11" y="1454"/>
                  </a:lnTo>
                  <a:lnTo>
                    <a:pt x="12" y="1444"/>
                  </a:lnTo>
                  <a:lnTo>
                    <a:pt x="16" y="1437"/>
                  </a:lnTo>
                  <a:lnTo>
                    <a:pt x="22" y="1430"/>
                  </a:lnTo>
                  <a:lnTo>
                    <a:pt x="26" y="1423"/>
                  </a:lnTo>
                  <a:lnTo>
                    <a:pt x="34" y="1378"/>
                  </a:lnTo>
                  <a:lnTo>
                    <a:pt x="47" y="1368"/>
                  </a:lnTo>
                  <a:lnTo>
                    <a:pt x="64" y="1363"/>
                  </a:lnTo>
                  <a:lnTo>
                    <a:pt x="77" y="1351"/>
                  </a:lnTo>
                  <a:lnTo>
                    <a:pt x="86" y="1335"/>
                  </a:lnTo>
                  <a:lnTo>
                    <a:pt x="94" y="1303"/>
                  </a:lnTo>
                  <a:lnTo>
                    <a:pt x="115" y="1272"/>
                  </a:lnTo>
                  <a:lnTo>
                    <a:pt x="123" y="1255"/>
                  </a:lnTo>
                  <a:lnTo>
                    <a:pt x="141" y="1229"/>
                  </a:lnTo>
                  <a:lnTo>
                    <a:pt x="156" y="1194"/>
                  </a:lnTo>
                  <a:lnTo>
                    <a:pt x="161" y="1178"/>
                  </a:lnTo>
                  <a:lnTo>
                    <a:pt x="164" y="1161"/>
                  </a:lnTo>
                  <a:lnTo>
                    <a:pt x="168" y="1123"/>
                  </a:lnTo>
                  <a:lnTo>
                    <a:pt x="171" y="1105"/>
                  </a:lnTo>
                  <a:lnTo>
                    <a:pt x="170" y="1086"/>
                  </a:lnTo>
                  <a:lnTo>
                    <a:pt x="162" y="1067"/>
                  </a:lnTo>
                  <a:lnTo>
                    <a:pt x="140" y="1032"/>
                  </a:lnTo>
                  <a:lnTo>
                    <a:pt x="140" y="1027"/>
                  </a:lnTo>
                  <a:lnTo>
                    <a:pt x="142" y="1001"/>
                  </a:lnTo>
                  <a:lnTo>
                    <a:pt x="140" y="982"/>
                  </a:lnTo>
                  <a:lnTo>
                    <a:pt x="132" y="964"/>
                  </a:lnTo>
                  <a:lnTo>
                    <a:pt x="122" y="947"/>
                  </a:lnTo>
                  <a:lnTo>
                    <a:pt x="112" y="915"/>
                  </a:lnTo>
                  <a:lnTo>
                    <a:pt x="107" y="862"/>
                  </a:lnTo>
                  <a:lnTo>
                    <a:pt x="108" y="843"/>
                  </a:lnTo>
                  <a:lnTo>
                    <a:pt x="105" y="826"/>
                  </a:lnTo>
                  <a:lnTo>
                    <a:pt x="98" y="809"/>
                  </a:lnTo>
                  <a:lnTo>
                    <a:pt x="103" y="781"/>
                  </a:lnTo>
                  <a:lnTo>
                    <a:pt x="166" y="678"/>
                  </a:lnTo>
                  <a:lnTo>
                    <a:pt x="168" y="666"/>
                  </a:lnTo>
                  <a:lnTo>
                    <a:pt x="166" y="636"/>
                  </a:lnTo>
                  <a:lnTo>
                    <a:pt x="167" y="618"/>
                  </a:lnTo>
                  <a:lnTo>
                    <a:pt x="170" y="611"/>
                  </a:lnTo>
                  <a:lnTo>
                    <a:pt x="175" y="607"/>
                  </a:lnTo>
                  <a:lnTo>
                    <a:pt x="185" y="604"/>
                  </a:lnTo>
                  <a:lnTo>
                    <a:pt x="237" y="600"/>
                  </a:lnTo>
                  <a:lnTo>
                    <a:pt x="242" y="597"/>
                  </a:lnTo>
                  <a:lnTo>
                    <a:pt x="256" y="589"/>
                  </a:lnTo>
                  <a:lnTo>
                    <a:pt x="273" y="572"/>
                  </a:lnTo>
                  <a:lnTo>
                    <a:pt x="281" y="567"/>
                  </a:lnTo>
                  <a:lnTo>
                    <a:pt x="288" y="569"/>
                  </a:lnTo>
                  <a:lnTo>
                    <a:pt x="292" y="576"/>
                  </a:lnTo>
                  <a:lnTo>
                    <a:pt x="298" y="580"/>
                  </a:lnTo>
                  <a:lnTo>
                    <a:pt x="319" y="572"/>
                  </a:lnTo>
                  <a:lnTo>
                    <a:pt x="327" y="572"/>
                  </a:lnTo>
                  <a:lnTo>
                    <a:pt x="335" y="574"/>
                  </a:lnTo>
                  <a:lnTo>
                    <a:pt x="338" y="567"/>
                  </a:lnTo>
                  <a:lnTo>
                    <a:pt x="341" y="557"/>
                  </a:lnTo>
                  <a:lnTo>
                    <a:pt x="344" y="550"/>
                  </a:lnTo>
                  <a:lnTo>
                    <a:pt x="350" y="547"/>
                  </a:lnTo>
                  <a:lnTo>
                    <a:pt x="376" y="545"/>
                  </a:lnTo>
                  <a:lnTo>
                    <a:pt x="393" y="543"/>
                  </a:lnTo>
                  <a:lnTo>
                    <a:pt x="415" y="536"/>
                  </a:lnTo>
                  <a:lnTo>
                    <a:pt x="419" y="537"/>
                  </a:lnTo>
                  <a:lnTo>
                    <a:pt x="437" y="561"/>
                  </a:lnTo>
                  <a:lnTo>
                    <a:pt x="443" y="562"/>
                  </a:lnTo>
                  <a:lnTo>
                    <a:pt x="450" y="564"/>
                  </a:lnTo>
                  <a:lnTo>
                    <a:pt x="455" y="559"/>
                  </a:lnTo>
                  <a:lnTo>
                    <a:pt x="441" y="547"/>
                  </a:lnTo>
                  <a:lnTo>
                    <a:pt x="439" y="540"/>
                  </a:lnTo>
                  <a:lnTo>
                    <a:pt x="439" y="532"/>
                  </a:lnTo>
                  <a:lnTo>
                    <a:pt x="447" y="516"/>
                  </a:lnTo>
                  <a:lnTo>
                    <a:pt x="460" y="502"/>
                  </a:lnTo>
                  <a:lnTo>
                    <a:pt x="489" y="483"/>
                  </a:lnTo>
                  <a:lnTo>
                    <a:pt x="518" y="461"/>
                  </a:lnTo>
                  <a:lnTo>
                    <a:pt x="527" y="459"/>
                  </a:lnTo>
                  <a:lnTo>
                    <a:pt x="534" y="463"/>
                  </a:lnTo>
                  <a:lnTo>
                    <a:pt x="540" y="490"/>
                  </a:lnTo>
                  <a:lnTo>
                    <a:pt x="539" y="494"/>
                  </a:lnTo>
                  <a:lnTo>
                    <a:pt x="544" y="495"/>
                  </a:lnTo>
                  <a:lnTo>
                    <a:pt x="549" y="491"/>
                  </a:lnTo>
                  <a:lnTo>
                    <a:pt x="554" y="481"/>
                  </a:lnTo>
                  <a:lnTo>
                    <a:pt x="554" y="471"/>
                  </a:lnTo>
                  <a:lnTo>
                    <a:pt x="551" y="463"/>
                  </a:lnTo>
                  <a:lnTo>
                    <a:pt x="549" y="456"/>
                  </a:lnTo>
                  <a:lnTo>
                    <a:pt x="548" y="449"/>
                  </a:lnTo>
                  <a:lnTo>
                    <a:pt x="564" y="434"/>
                  </a:lnTo>
                  <a:lnTo>
                    <a:pt x="575" y="419"/>
                  </a:lnTo>
                  <a:lnTo>
                    <a:pt x="581" y="401"/>
                  </a:lnTo>
                  <a:lnTo>
                    <a:pt x="585" y="393"/>
                  </a:lnTo>
                  <a:lnTo>
                    <a:pt x="598" y="383"/>
                  </a:lnTo>
                  <a:lnTo>
                    <a:pt x="602" y="385"/>
                  </a:lnTo>
                  <a:lnTo>
                    <a:pt x="605" y="393"/>
                  </a:lnTo>
                  <a:lnTo>
                    <a:pt x="606" y="401"/>
                  </a:lnTo>
                  <a:lnTo>
                    <a:pt x="603" y="409"/>
                  </a:lnTo>
                  <a:lnTo>
                    <a:pt x="599" y="416"/>
                  </a:lnTo>
                  <a:lnTo>
                    <a:pt x="597" y="427"/>
                  </a:lnTo>
                  <a:lnTo>
                    <a:pt x="604" y="428"/>
                  </a:lnTo>
                  <a:lnTo>
                    <a:pt x="610" y="426"/>
                  </a:lnTo>
                  <a:lnTo>
                    <a:pt x="620" y="408"/>
                  </a:lnTo>
                  <a:lnTo>
                    <a:pt x="631" y="389"/>
                  </a:lnTo>
                  <a:lnTo>
                    <a:pt x="638" y="380"/>
                  </a:lnTo>
                  <a:lnTo>
                    <a:pt x="645" y="374"/>
                  </a:lnTo>
                  <a:lnTo>
                    <a:pt x="659" y="375"/>
                  </a:lnTo>
                  <a:lnTo>
                    <a:pt x="673" y="379"/>
                  </a:lnTo>
                  <a:lnTo>
                    <a:pt x="651" y="361"/>
                  </a:lnTo>
                  <a:lnTo>
                    <a:pt x="645" y="335"/>
                  </a:lnTo>
                  <a:lnTo>
                    <a:pt x="672" y="290"/>
                  </a:lnTo>
                  <a:lnTo>
                    <a:pt x="672" y="281"/>
                  </a:lnTo>
                  <a:lnTo>
                    <a:pt x="676" y="278"/>
                  </a:lnTo>
                  <a:lnTo>
                    <a:pt x="678" y="275"/>
                  </a:lnTo>
                  <a:lnTo>
                    <a:pt x="664" y="260"/>
                  </a:lnTo>
                  <a:lnTo>
                    <a:pt x="661" y="252"/>
                  </a:lnTo>
                  <a:lnTo>
                    <a:pt x="663" y="240"/>
                  </a:lnTo>
                  <a:lnTo>
                    <a:pt x="670" y="231"/>
                  </a:lnTo>
                  <a:lnTo>
                    <a:pt x="676" y="224"/>
                  </a:lnTo>
                  <a:lnTo>
                    <a:pt x="684" y="222"/>
                  </a:lnTo>
                  <a:lnTo>
                    <a:pt x="691" y="225"/>
                  </a:lnTo>
                  <a:lnTo>
                    <a:pt x="705" y="237"/>
                  </a:lnTo>
                  <a:lnTo>
                    <a:pt x="714" y="239"/>
                  </a:lnTo>
                  <a:lnTo>
                    <a:pt x="726" y="228"/>
                  </a:lnTo>
                  <a:lnTo>
                    <a:pt x="736" y="213"/>
                  </a:lnTo>
                  <a:lnTo>
                    <a:pt x="751" y="202"/>
                  </a:lnTo>
                  <a:lnTo>
                    <a:pt x="767" y="196"/>
                  </a:lnTo>
                  <a:lnTo>
                    <a:pt x="792" y="173"/>
                  </a:lnTo>
                  <a:lnTo>
                    <a:pt x="808" y="125"/>
                  </a:lnTo>
                  <a:lnTo>
                    <a:pt x="809" y="111"/>
                  </a:lnTo>
                  <a:lnTo>
                    <a:pt x="806" y="94"/>
                  </a:lnTo>
                  <a:lnTo>
                    <a:pt x="800" y="78"/>
                  </a:lnTo>
                  <a:lnTo>
                    <a:pt x="791" y="57"/>
                  </a:lnTo>
                  <a:lnTo>
                    <a:pt x="793" y="53"/>
                  </a:lnTo>
                  <a:lnTo>
                    <a:pt x="807" y="55"/>
                  </a:lnTo>
                  <a:lnTo>
                    <a:pt x="812" y="53"/>
                  </a:lnTo>
                  <a:lnTo>
                    <a:pt x="827" y="34"/>
                  </a:lnTo>
                  <a:lnTo>
                    <a:pt x="851" y="0"/>
                  </a:lnTo>
                  <a:lnTo>
                    <a:pt x="859" y="0"/>
                  </a:lnTo>
                  <a:lnTo>
                    <a:pt x="866" y="7"/>
                  </a:lnTo>
                  <a:lnTo>
                    <a:pt x="868" y="16"/>
                  </a:lnTo>
                  <a:lnTo>
                    <a:pt x="874" y="23"/>
                  </a:lnTo>
                  <a:lnTo>
                    <a:pt x="890" y="39"/>
                  </a:lnTo>
                  <a:lnTo>
                    <a:pt x="898" y="51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57" name="Freeform 77">
              <a:extLst>
                <a:ext uri="{FF2B5EF4-FFF2-40B4-BE49-F238E27FC236}">
                  <a16:creationId xmlns:a16="http://schemas.microsoft.com/office/drawing/2014/main" id="{065E25E7-53AD-4DAB-2B7E-BD023AAF1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54346" y="5126447"/>
              <a:ext cx="2069108" cy="1945579"/>
            </a:xfrm>
            <a:custGeom>
              <a:avLst/>
              <a:gdLst>
                <a:gd name="T0" fmla="*/ 2361 w 2362"/>
                <a:gd name="T1" fmla="*/ 1176 h 2222"/>
                <a:gd name="T2" fmla="*/ 2321 w 2362"/>
                <a:gd name="T3" fmla="*/ 1375 h 2222"/>
                <a:gd name="T4" fmla="*/ 2257 w 2362"/>
                <a:gd name="T5" fmla="*/ 1462 h 2222"/>
                <a:gd name="T6" fmla="*/ 2054 w 2362"/>
                <a:gd name="T7" fmla="*/ 1469 h 2222"/>
                <a:gd name="T8" fmla="*/ 1817 w 2362"/>
                <a:gd name="T9" fmla="*/ 1518 h 2222"/>
                <a:gd name="T10" fmla="*/ 1691 w 2362"/>
                <a:gd name="T11" fmla="*/ 1506 h 2222"/>
                <a:gd name="T12" fmla="*/ 1543 w 2362"/>
                <a:gd name="T13" fmla="*/ 1569 h 2222"/>
                <a:gd name="T14" fmla="*/ 1405 w 2362"/>
                <a:gd name="T15" fmla="*/ 1622 h 2222"/>
                <a:gd name="T16" fmla="*/ 1334 w 2362"/>
                <a:gd name="T17" fmla="*/ 1713 h 2222"/>
                <a:gd name="T18" fmla="*/ 1270 w 2362"/>
                <a:gd name="T19" fmla="*/ 1772 h 2222"/>
                <a:gd name="T20" fmla="*/ 1156 w 2362"/>
                <a:gd name="T21" fmla="*/ 1770 h 2222"/>
                <a:gd name="T22" fmla="*/ 1119 w 2362"/>
                <a:gd name="T23" fmla="*/ 1862 h 2222"/>
                <a:gd name="T24" fmla="*/ 1084 w 2362"/>
                <a:gd name="T25" fmla="*/ 1942 h 2222"/>
                <a:gd name="T26" fmla="*/ 1000 w 2362"/>
                <a:gd name="T27" fmla="*/ 1998 h 2222"/>
                <a:gd name="T28" fmla="*/ 971 w 2362"/>
                <a:gd name="T29" fmla="*/ 2091 h 2222"/>
                <a:gd name="T30" fmla="*/ 942 w 2362"/>
                <a:gd name="T31" fmla="*/ 2179 h 2222"/>
                <a:gd name="T32" fmla="*/ 870 w 2362"/>
                <a:gd name="T33" fmla="*/ 2208 h 2222"/>
                <a:gd name="T34" fmla="*/ 866 w 2362"/>
                <a:gd name="T35" fmla="*/ 2156 h 2222"/>
                <a:gd name="T36" fmla="*/ 838 w 2362"/>
                <a:gd name="T37" fmla="*/ 2161 h 2222"/>
                <a:gd name="T38" fmla="*/ 799 w 2362"/>
                <a:gd name="T39" fmla="*/ 2191 h 2222"/>
                <a:gd name="T40" fmla="*/ 759 w 2362"/>
                <a:gd name="T41" fmla="*/ 2216 h 2222"/>
                <a:gd name="T42" fmla="*/ 696 w 2362"/>
                <a:gd name="T43" fmla="*/ 2192 h 2222"/>
                <a:gd name="T44" fmla="*/ 629 w 2362"/>
                <a:gd name="T45" fmla="*/ 2215 h 2222"/>
                <a:gd name="T46" fmla="*/ 569 w 2362"/>
                <a:gd name="T47" fmla="*/ 2152 h 2222"/>
                <a:gd name="T48" fmla="*/ 531 w 2362"/>
                <a:gd name="T49" fmla="*/ 2097 h 2222"/>
                <a:gd name="T50" fmla="*/ 551 w 2362"/>
                <a:gd name="T51" fmla="*/ 2053 h 2222"/>
                <a:gd name="T52" fmla="*/ 510 w 2362"/>
                <a:gd name="T53" fmla="*/ 2008 h 2222"/>
                <a:gd name="T54" fmla="*/ 470 w 2362"/>
                <a:gd name="T55" fmla="*/ 1902 h 2222"/>
                <a:gd name="T56" fmla="*/ 421 w 2362"/>
                <a:gd name="T57" fmla="*/ 1900 h 2222"/>
                <a:gd name="T58" fmla="*/ 367 w 2362"/>
                <a:gd name="T59" fmla="*/ 1947 h 2222"/>
                <a:gd name="T60" fmla="*/ 260 w 2362"/>
                <a:gd name="T61" fmla="*/ 1933 h 2222"/>
                <a:gd name="T62" fmla="*/ 211 w 2362"/>
                <a:gd name="T63" fmla="*/ 1948 h 2222"/>
                <a:gd name="T64" fmla="*/ 140 w 2362"/>
                <a:gd name="T65" fmla="*/ 1951 h 2222"/>
                <a:gd name="T66" fmla="*/ 128 w 2362"/>
                <a:gd name="T67" fmla="*/ 1884 h 2222"/>
                <a:gd name="T68" fmla="*/ 120 w 2362"/>
                <a:gd name="T69" fmla="*/ 1803 h 2222"/>
                <a:gd name="T70" fmla="*/ 73 w 2362"/>
                <a:gd name="T71" fmla="*/ 1754 h 2222"/>
                <a:gd name="T72" fmla="*/ 33 w 2362"/>
                <a:gd name="T73" fmla="*/ 1701 h 2222"/>
                <a:gd name="T74" fmla="*/ 31 w 2362"/>
                <a:gd name="T75" fmla="*/ 1622 h 2222"/>
                <a:gd name="T76" fmla="*/ 28 w 2362"/>
                <a:gd name="T77" fmla="*/ 1549 h 2222"/>
                <a:gd name="T78" fmla="*/ 86 w 2362"/>
                <a:gd name="T79" fmla="*/ 1440 h 2222"/>
                <a:gd name="T80" fmla="*/ 198 w 2362"/>
                <a:gd name="T81" fmla="*/ 1493 h 2222"/>
                <a:gd name="T82" fmla="*/ 299 w 2362"/>
                <a:gd name="T83" fmla="*/ 1456 h 2222"/>
                <a:gd name="T84" fmla="*/ 409 w 2362"/>
                <a:gd name="T85" fmla="*/ 1423 h 2222"/>
                <a:gd name="T86" fmla="*/ 530 w 2362"/>
                <a:gd name="T87" fmla="*/ 1441 h 2222"/>
                <a:gd name="T88" fmla="*/ 763 w 2362"/>
                <a:gd name="T89" fmla="*/ 1441 h 2222"/>
                <a:gd name="T90" fmla="*/ 976 w 2362"/>
                <a:gd name="T91" fmla="*/ 1399 h 2222"/>
                <a:gd name="T92" fmla="*/ 935 w 2362"/>
                <a:gd name="T93" fmla="*/ 1137 h 2222"/>
                <a:gd name="T94" fmla="*/ 903 w 2362"/>
                <a:gd name="T95" fmla="*/ 838 h 2222"/>
                <a:gd name="T96" fmla="*/ 870 w 2362"/>
                <a:gd name="T97" fmla="*/ 536 h 2222"/>
                <a:gd name="T98" fmla="*/ 838 w 2362"/>
                <a:gd name="T99" fmla="*/ 230 h 2222"/>
                <a:gd name="T100" fmla="*/ 904 w 2362"/>
                <a:gd name="T101" fmla="*/ 0 h 2222"/>
                <a:gd name="T102" fmla="*/ 1290 w 2362"/>
                <a:gd name="T103" fmla="*/ 158 h 2222"/>
                <a:gd name="T104" fmla="*/ 1664 w 2362"/>
                <a:gd name="T105" fmla="*/ 424 h 2222"/>
                <a:gd name="T106" fmla="*/ 1924 w 2362"/>
                <a:gd name="T107" fmla="*/ 621 h 2222"/>
                <a:gd name="T108" fmla="*/ 1997 w 2362"/>
                <a:gd name="T109" fmla="*/ 712 h 2222"/>
                <a:gd name="T110" fmla="*/ 2138 w 2362"/>
                <a:gd name="T111" fmla="*/ 770 h 2222"/>
                <a:gd name="T112" fmla="*/ 2213 w 2362"/>
                <a:gd name="T113" fmla="*/ 836 h 2222"/>
                <a:gd name="T114" fmla="*/ 2201 w 2362"/>
                <a:gd name="T115" fmla="*/ 897 h 2222"/>
                <a:gd name="T116" fmla="*/ 2282 w 2362"/>
                <a:gd name="T117" fmla="*/ 914 h 2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62" h="2222">
                  <a:moveTo>
                    <a:pt x="2361" y="898"/>
                  </a:moveTo>
                  <a:lnTo>
                    <a:pt x="2361" y="925"/>
                  </a:lnTo>
                  <a:lnTo>
                    <a:pt x="2361" y="964"/>
                  </a:lnTo>
                  <a:lnTo>
                    <a:pt x="2361" y="1009"/>
                  </a:lnTo>
                  <a:lnTo>
                    <a:pt x="2361" y="1049"/>
                  </a:lnTo>
                  <a:lnTo>
                    <a:pt x="2361" y="1095"/>
                  </a:lnTo>
                  <a:lnTo>
                    <a:pt x="2361" y="1132"/>
                  </a:lnTo>
                  <a:lnTo>
                    <a:pt x="2361" y="1176"/>
                  </a:lnTo>
                  <a:lnTo>
                    <a:pt x="2361" y="1220"/>
                  </a:lnTo>
                  <a:lnTo>
                    <a:pt x="2357" y="1224"/>
                  </a:lnTo>
                  <a:lnTo>
                    <a:pt x="2355" y="1249"/>
                  </a:lnTo>
                  <a:lnTo>
                    <a:pt x="2354" y="1281"/>
                  </a:lnTo>
                  <a:lnTo>
                    <a:pt x="2345" y="1314"/>
                  </a:lnTo>
                  <a:lnTo>
                    <a:pt x="2330" y="1339"/>
                  </a:lnTo>
                  <a:lnTo>
                    <a:pt x="2325" y="1362"/>
                  </a:lnTo>
                  <a:lnTo>
                    <a:pt x="2321" y="1375"/>
                  </a:lnTo>
                  <a:lnTo>
                    <a:pt x="2314" y="1382"/>
                  </a:lnTo>
                  <a:lnTo>
                    <a:pt x="2314" y="1391"/>
                  </a:lnTo>
                  <a:lnTo>
                    <a:pt x="2310" y="1403"/>
                  </a:lnTo>
                  <a:lnTo>
                    <a:pt x="2306" y="1411"/>
                  </a:lnTo>
                  <a:lnTo>
                    <a:pt x="2301" y="1415"/>
                  </a:lnTo>
                  <a:lnTo>
                    <a:pt x="2287" y="1421"/>
                  </a:lnTo>
                  <a:lnTo>
                    <a:pt x="2260" y="1444"/>
                  </a:lnTo>
                  <a:lnTo>
                    <a:pt x="2257" y="1462"/>
                  </a:lnTo>
                  <a:lnTo>
                    <a:pt x="2226" y="1457"/>
                  </a:lnTo>
                  <a:lnTo>
                    <a:pt x="2194" y="1452"/>
                  </a:lnTo>
                  <a:lnTo>
                    <a:pt x="2189" y="1452"/>
                  </a:lnTo>
                  <a:lnTo>
                    <a:pt x="2187" y="1454"/>
                  </a:lnTo>
                  <a:lnTo>
                    <a:pt x="2185" y="1465"/>
                  </a:lnTo>
                  <a:lnTo>
                    <a:pt x="2141" y="1466"/>
                  </a:lnTo>
                  <a:lnTo>
                    <a:pt x="2102" y="1467"/>
                  </a:lnTo>
                  <a:lnTo>
                    <a:pt x="2054" y="1469"/>
                  </a:lnTo>
                  <a:lnTo>
                    <a:pt x="2022" y="1470"/>
                  </a:lnTo>
                  <a:lnTo>
                    <a:pt x="1980" y="1473"/>
                  </a:lnTo>
                  <a:lnTo>
                    <a:pt x="1942" y="1474"/>
                  </a:lnTo>
                  <a:lnTo>
                    <a:pt x="1917" y="1496"/>
                  </a:lnTo>
                  <a:lnTo>
                    <a:pt x="1893" y="1516"/>
                  </a:lnTo>
                  <a:lnTo>
                    <a:pt x="1891" y="1517"/>
                  </a:lnTo>
                  <a:lnTo>
                    <a:pt x="1858" y="1521"/>
                  </a:lnTo>
                  <a:lnTo>
                    <a:pt x="1817" y="1518"/>
                  </a:lnTo>
                  <a:lnTo>
                    <a:pt x="1797" y="1518"/>
                  </a:lnTo>
                  <a:lnTo>
                    <a:pt x="1789" y="1520"/>
                  </a:lnTo>
                  <a:lnTo>
                    <a:pt x="1787" y="1528"/>
                  </a:lnTo>
                  <a:lnTo>
                    <a:pt x="1757" y="1517"/>
                  </a:lnTo>
                  <a:lnTo>
                    <a:pt x="1723" y="1506"/>
                  </a:lnTo>
                  <a:lnTo>
                    <a:pt x="1698" y="1513"/>
                  </a:lnTo>
                  <a:lnTo>
                    <a:pt x="1694" y="1510"/>
                  </a:lnTo>
                  <a:lnTo>
                    <a:pt x="1691" y="1506"/>
                  </a:lnTo>
                  <a:lnTo>
                    <a:pt x="1679" y="1503"/>
                  </a:lnTo>
                  <a:lnTo>
                    <a:pt x="1661" y="1505"/>
                  </a:lnTo>
                  <a:lnTo>
                    <a:pt x="1647" y="1507"/>
                  </a:lnTo>
                  <a:lnTo>
                    <a:pt x="1626" y="1524"/>
                  </a:lnTo>
                  <a:lnTo>
                    <a:pt x="1611" y="1538"/>
                  </a:lnTo>
                  <a:lnTo>
                    <a:pt x="1606" y="1541"/>
                  </a:lnTo>
                  <a:lnTo>
                    <a:pt x="1583" y="1550"/>
                  </a:lnTo>
                  <a:lnTo>
                    <a:pt x="1543" y="1569"/>
                  </a:lnTo>
                  <a:lnTo>
                    <a:pt x="1519" y="1584"/>
                  </a:lnTo>
                  <a:lnTo>
                    <a:pt x="1514" y="1587"/>
                  </a:lnTo>
                  <a:lnTo>
                    <a:pt x="1503" y="1590"/>
                  </a:lnTo>
                  <a:lnTo>
                    <a:pt x="1487" y="1591"/>
                  </a:lnTo>
                  <a:lnTo>
                    <a:pt x="1474" y="1595"/>
                  </a:lnTo>
                  <a:lnTo>
                    <a:pt x="1462" y="1633"/>
                  </a:lnTo>
                  <a:lnTo>
                    <a:pt x="1454" y="1637"/>
                  </a:lnTo>
                  <a:lnTo>
                    <a:pt x="1405" y="1622"/>
                  </a:lnTo>
                  <a:lnTo>
                    <a:pt x="1395" y="1623"/>
                  </a:lnTo>
                  <a:lnTo>
                    <a:pt x="1386" y="1628"/>
                  </a:lnTo>
                  <a:lnTo>
                    <a:pt x="1359" y="1651"/>
                  </a:lnTo>
                  <a:lnTo>
                    <a:pt x="1345" y="1669"/>
                  </a:lnTo>
                  <a:lnTo>
                    <a:pt x="1338" y="1693"/>
                  </a:lnTo>
                  <a:lnTo>
                    <a:pt x="1339" y="1700"/>
                  </a:lnTo>
                  <a:lnTo>
                    <a:pt x="1339" y="1708"/>
                  </a:lnTo>
                  <a:lnTo>
                    <a:pt x="1334" y="1713"/>
                  </a:lnTo>
                  <a:lnTo>
                    <a:pt x="1328" y="1715"/>
                  </a:lnTo>
                  <a:lnTo>
                    <a:pt x="1322" y="1715"/>
                  </a:lnTo>
                  <a:lnTo>
                    <a:pt x="1299" y="1709"/>
                  </a:lnTo>
                  <a:lnTo>
                    <a:pt x="1292" y="1711"/>
                  </a:lnTo>
                  <a:lnTo>
                    <a:pt x="1288" y="1723"/>
                  </a:lnTo>
                  <a:lnTo>
                    <a:pt x="1289" y="1750"/>
                  </a:lnTo>
                  <a:lnTo>
                    <a:pt x="1284" y="1767"/>
                  </a:lnTo>
                  <a:lnTo>
                    <a:pt x="1270" y="1772"/>
                  </a:lnTo>
                  <a:lnTo>
                    <a:pt x="1260" y="1779"/>
                  </a:lnTo>
                  <a:lnTo>
                    <a:pt x="1252" y="1781"/>
                  </a:lnTo>
                  <a:lnTo>
                    <a:pt x="1245" y="1779"/>
                  </a:lnTo>
                  <a:lnTo>
                    <a:pt x="1205" y="1753"/>
                  </a:lnTo>
                  <a:lnTo>
                    <a:pt x="1192" y="1749"/>
                  </a:lnTo>
                  <a:lnTo>
                    <a:pt x="1177" y="1752"/>
                  </a:lnTo>
                  <a:lnTo>
                    <a:pt x="1162" y="1762"/>
                  </a:lnTo>
                  <a:lnTo>
                    <a:pt x="1156" y="1770"/>
                  </a:lnTo>
                  <a:lnTo>
                    <a:pt x="1148" y="1779"/>
                  </a:lnTo>
                  <a:lnTo>
                    <a:pt x="1137" y="1790"/>
                  </a:lnTo>
                  <a:lnTo>
                    <a:pt x="1140" y="1800"/>
                  </a:lnTo>
                  <a:lnTo>
                    <a:pt x="1146" y="1811"/>
                  </a:lnTo>
                  <a:lnTo>
                    <a:pt x="1152" y="1825"/>
                  </a:lnTo>
                  <a:lnTo>
                    <a:pt x="1152" y="1837"/>
                  </a:lnTo>
                  <a:lnTo>
                    <a:pt x="1115" y="1856"/>
                  </a:lnTo>
                  <a:lnTo>
                    <a:pt x="1119" y="1862"/>
                  </a:lnTo>
                  <a:lnTo>
                    <a:pt x="1124" y="1869"/>
                  </a:lnTo>
                  <a:lnTo>
                    <a:pt x="1124" y="1882"/>
                  </a:lnTo>
                  <a:lnTo>
                    <a:pt x="1123" y="1904"/>
                  </a:lnTo>
                  <a:lnTo>
                    <a:pt x="1115" y="1912"/>
                  </a:lnTo>
                  <a:lnTo>
                    <a:pt x="1106" y="1920"/>
                  </a:lnTo>
                  <a:lnTo>
                    <a:pt x="1100" y="1930"/>
                  </a:lnTo>
                  <a:lnTo>
                    <a:pt x="1094" y="1936"/>
                  </a:lnTo>
                  <a:lnTo>
                    <a:pt x="1084" y="1942"/>
                  </a:lnTo>
                  <a:lnTo>
                    <a:pt x="1070" y="1949"/>
                  </a:lnTo>
                  <a:lnTo>
                    <a:pt x="1046" y="1954"/>
                  </a:lnTo>
                  <a:lnTo>
                    <a:pt x="1025" y="1958"/>
                  </a:lnTo>
                  <a:lnTo>
                    <a:pt x="1018" y="1962"/>
                  </a:lnTo>
                  <a:lnTo>
                    <a:pt x="1008" y="1969"/>
                  </a:lnTo>
                  <a:lnTo>
                    <a:pt x="1000" y="1977"/>
                  </a:lnTo>
                  <a:lnTo>
                    <a:pt x="998" y="1987"/>
                  </a:lnTo>
                  <a:lnTo>
                    <a:pt x="1000" y="1998"/>
                  </a:lnTo>
                  <a:lnTo>
                    <a:pt x="1002" y="2007"/>
                  </a:lnTo>
                  <a:lnTo>
                    <a:pt x="1007" y="2014"/>
                  </a:lnTo>
                  <a:lnTo>
                    <a:pt x="1008" y="2022"/>
                  </a:lnTo>
                  <a:lnTo>
                    <a:pt x="1006" y="2043"/>
                  </a:lnTo>
                  <a:lnTo>
                    <a:pt x="999" y="2067"/>
                  </a:lnTo>
                  <a:lnTo>
                    <a:pt x="992" y="2078"/>
                  </a:lnTo>
                  <a:lnTo>
                    <a:pt x="980" y="2084"/>
                  </a:lnTo>
                  <a:lnTo>
                    <a:pt x="971" y="2091"/>
                  </a:lnTo>
                  <a:lnTo>
                    <a:pt x="974" y="2107"/>
                  </a:lnTo>
                  <a:lnTo>
                    <a:pt x="976" y="2131"/>
                  </a:lnTo>
                  <a:lnTo>
                    <a:pt x="973" y="2149"/>
                  </a:lnTo>
                  <a:lnTo>
                    <a:pt x="972" y="2160"/>
                  </a:lnTo>
                  <a:lnTo>
                    <a:pt x="968" y="2171"/>
                  </a:lnTo>
                  <a:lnTo>
                    <a:pt x="966" y="2180"/>
                  </a:lnTo>
                  <a:lnTo>
                    <a:pt x="961" y="2178"/>
                  </a:lnTo>
                  <a:lnTo>
                    <a:pt x="942" y="2179"/>
                  </a:lnTo>
                  <a:lnTo>
                    <a:pt x="920" y="2185"/>
                  </a:lnTo>
                  <a:lnTo>
                    <a:pt x="913" y="2191"/>
                  </a:lnTo>
                  <a:lnTo>
                    <a:pt x="912" y="2198"/>
                  </a:lnTo>
                  <a:lnTo>
                    <a:pt x="906" y="2202"/>
                  </a:lnTo>
                  <a:lnTo>
                    <a:pt x="899" y="2207"/>
                  </a:lnTo>
                  <a:lnTo>
                    <a:pt x="893" y="2213"/>
                  </a:lnTo>
                  <a:lnTo>
                    <a:pt x="881" y="2212"/>
                  </a:lnTo>
                  <a:lnTo>
                    <a:pt x="870" y="2208"/>
                  </a:lnTo>
                  <a:lnTo>
                    <a:pt x="864" y="2204"/>
                  </a:lnTo>
                  <a:lnTo>
                    <a:pt x="864" y="2201"/>
                  </a:lnTo>
                  <a:lnTo>
                    <a:pt x="867" y="2195"/>
                  </a:lnTo>
                  <a:lnTo>
                    <a:pt x="870" y="2188"/>
                  </a:lnTo>
                  <a:lnTo>
                    <a:pt x="870" y="2184"/>
                  </a:lnTo>
                  <a:lnTo>
                    <a:pt x="867" y="2173"/>
                  </a:lnTo>
                  <a:lnTo>
                    <a:pt x="864" y="2161"/>
                  </a:lnTo>
                  <a:lnTo>
                    <a:pt x="866" y="2156"/>
                  </a:lnTo>
                  <a:lnTo>
                    <a:pt x="862" y="2138"/>
                  </a:lnTo>
                  <a:lnTo>
                    <a:pt x="861" y="2137"/>
                  </a:lnTo>
                  <a:lnTo>
                    <a:pt x="845" y="2142"/>
                  </a:lnTo>
                  <a:lnTo>
                    <a:pt x="840" y="2143"/>
                  </a:lnTo>
                  <a:lnTo>
                    <a:pt x="838" y="2144"/>
                  </a:lnTo>
                  <a:lnTo>
                    <a:pt x="836" y="2148"/>
                  </a:lnTo>
                  <a:lnTo>
                    <a:pt x="840" y="2159"/>
                  </a:lnTo>
                  <a:lnTo>
                    <a:pt x="838" y="2161"/>
                  </a:lnTo>
                  <a:lnTo>
                    <a:pt x="829" y="2161"/>
                  </a:lnTo>
                  <a:lnTo>
                    <a:pt x="817" y="2156"/>
                  </a:lnTo>
                  <a:lnTo>
                    <a:pt x="805" y="2147"/>
                  </a:lnTo>
                  <a:lnTo>
                    <a:pt x="801" y="2151"/>
                  </a:lnTo>
                  <a:lnTo>
                    <a:pt x="800" y="2158"/>
                  </a:lnTo>
                  <a:lnTo>
                    <a:pt x="799" y="2168"/>
                  </a:lnTo>
                  <a:lnTo>
                    <a:pt x="803" y="2185"/>
                  </a:lnTo>
                  <a:lnTo>
                    <a:pt x="799" y="2191"/>
                  </a:lnTo>
                  <a:lnTo>
                    <a:pt x="791" y="2190"/>
                  </a:lnTo>
                  <a:lnTo>
                    <a:pt x="779" y="2190"/>
                  </a:lnTo>
                  <a:lnTo>
                    <a:pt x="769" y="2191"/>
                  </a:lnTo>
                  <a:lnTo>
                    <a:pt x="762" y="2192"/>
                  </a:lnTo>
                  <a:lnTo>
                    <a:pt x="758" y="2198"/>
                  </a:lnTo>
                  <a:lnTo>
                    <a:pt x="757" y="2205"/>
                  </a:lnTo>
                  <a:lnTo>
                    <a:pt x="760" y="2213"/>
                  </a:lnTo>
                  <a:lnTo>
                    <a:pt x="759" y="2216"/>
                  </a:lnTo>
                  <a:lnTo>
                    <a:pt x="757" y="2219"/>
                  </a:lnTo>
                  <a:lnTo>
                    <a:pt x="752" y="2221"/>
                  </a:lnTo>
                  <a:lnTo>
                    <a:pt x="750" y="2221"/>
                  </a:lnTo>
                  <a:lnTo>
                    <a:pt x="740" y="2212"/>
                  </a:lnTo>
                  <a:lnTo>
                    <a:pt x="729" y="2209"/>
                  </a:lnTo>
                  <a:lnTo>
                    <a:pt x="704" y="2205"/>
                  </a:lnTo>
                  <a:lnTo>
                    <a:pt x="700" y="2192"/>
                  </a:lnTo>
                  <a:lnTo>
                    <a:pt x="696" y="2192"/>
                  </a:lnTo>
                  <a:lnTo>
                    <a:pt x="690" y="2186"/>
                  </a:lnTo>
                  <a:lnTo>
                    <a:pt x="683" y="2178"/>
                  </a:lnTo>
                  <a:lnTo>
                    <a:pt x="679" y="2178"/>
                  </a:lnTo>
                  <a:lnTo>
                    <a:pt x="675" y="2181"/>
                  </a:lnTo>
                  <a:lnTo>
                    <a:pt x="661" y="2180"/>
                  </a:lnTo>
                  <a:lnTo>
                    <a:pt x="648" y="2192"/>
                  </a:lnTo>
                  <a:lnTo>
                    <a:pt x="638" y="2207"/>
                  </a:lnTo>
                  <a:lnTo>
                    <a:pt x="629" y="2215"/>
                  </a:lnTo>
                  <a:lnTo>
                    <a:pt x="618" y="2218"/>
                  </a:lnTo>
                  <a:lnTo>
                    <a:pt x="613" y="2218"/>
                  </a:lnTo>
                  <a:lnTo>
                    <a:pt x="616" y="2209"/>
                  </a:lnTo>
                  <a:lnTo>
                    <a:pt x="614" y="2201"/>
                  </a:lnTo>
                  <a:lnTo>
                    <a:pt x="611" y="2195"/>
                  </a:lnTo>
                  <a:lnTo>
                    <a:pt x="579" y="2178"/>
                  </a:lnTo>
                  <a:lnTo>
                    <a:pt x="574" y="2171"/>
                  </a:lnTo>
                  <a:lnTo>
                    <a:pt x="569" y="2152"/>
                  </a:lnTo>
                  <a:lnTo>
                    <a:pt x="566" y="2133"/>
                  </a:lnTo>
                  <a:lnTo>
                    <a:pt x="566" y="2122"/>
                  </a:lnTo>
                  <a:lnTo>
                    <a:pt x="569" y="2112"/>
                  </a:lnTo>
                  <a:lnTo>
                    <a:pt x="568" y="2104"/>
                  </a:lnTo>
                  <a:lnTo>
                    <a:pt x="564" y="2098"/>
                  </a:lnTo>
                  <a:lnTo>
                    <a:pt x="554" y="2093"/>
                  </a:lnTo>
                  <a:lnTo>
                    <a:pt x="544" y="2091"/>
                  </a:lnTo>
                  <a:lnTo>
                    <a:pt x="531" y="2097"/>
                  </a:lnTo>
                  <a:lnTo>
                    <a:pt x="525" y="2099"/>
                  </a:lnTo>
                  <a:lnTo>
                    <a:pt x="520" y="2098"/>
                  </a:lnTo>
                  <a:lnTo>
                    <a:pt x="516" y="2096"/>
                  </a:lnTo>
                  <a:lnTo>
                    <a:pt x="517" y="2092"/>
                  </a:lnTo>
                  <a:lnTo>
                    <a:pt x="531" y="2071"/>
                  </a:lnTo>
                  <a:lnTo>
                    <a:pt x="537" y="2063"/>
                  </a:lnTo>
                  <a:lnTo>
                    <a:pt x="546" y="2056"/>
                  </a:lnTo>
                  <a:lnTo>
                    <a:pt x="551" y="2053"/>
                  </a:lnTo>
                  <a:lnTo>
                    <a:pt x="555" y="2048"/>
                  </a:lnTo>
                  <a:lnTo>
                    <a:pt x="555" y="2044"/>
                  </a:lnTo>
                  <a:lnTo>
                    <a:pt x="554" y="2041"/>
                  </a:lnTo>
                  <a:lnTo>
                    <a:pt x="545" y="2037"/>
                  </a:lnTo>
                  <a:lnTo>
                    <a:pt x="530" y="2028"/>
                  </a:lnTo>
                  <a:lnTo>
                    <a:pt x="523" y="2027"/>
                  </a:lnTo>
                  <a:lnTo>
                    <a:pt x="517" y="2022"/>
                  </a:lnTo>
                  <a:lnTo>
                    <a:pt x="510" y="2008"/>
                  </a:lnTo>
                  <a:lnTo>
                    <a:pt x="507" y="2004"/>
                  </a:lnTo>
                  <a:lnTo>
                    <a:pt x="501" y="2003"/>
                  </a:lnTo>
                  <a:lnTo>
                    <a:pt x="495" y="2000"/>
                  </a:lnTo>
                  <a:lnTo>
                    <a:pt x="495" y="1980"/>
                  </a:lnTo>
                  <a:lnTo>
                    <a:pt x="495" y="1965"/>
                  </a:lnTo>
                  <a:lnTo>
                    <a:pt x="481" y="1937"/>
                  </a:lnTo>
                  <a:lnTo>
                    <a:pt x="477" y="1920"/>
                  </a:lnTo>
                  <a:lnTo>
                    <a:pt x="470" y="1902"/>
                  </a:lnTo>
                  <a:lnTo>
                    <a:pt x="463" y="1895"/>
                  </a:lnTo>
                  <a:lnTo>
                    <a:pt x="452" y="1888"/>
                  </a:lnTo>
                  <a:lnTo>
                    <a:pt x="438" y="1883"/>
                  </a:lnTo>
                  <a:lnTo>
                    <a:pt x="426" y="1882"/>
                  </a:lnTo>
                  <a:lnTo>
                    <a:pt x="417" y="1884"/>
                  </a:lnTo>
                  <a:lnTo>
                    <a:pt x="413" y="1885"/>
                  </a:lnTo>
                  <a:lnTo>
                    <a:pt x="413" y="1889"/>
                  </a:lnTo>
                  <a:lnTo>
                    <a:pt x="421" y="1900"/>
                  </a:lnTo>
                  <a:lnTo>
                    <a:pt x="421" y="1906"/>
                  </a:lnTo>
                  <a:lnTo>
                    <a:pt x="421" y="1912"/>
                  </a:lnTo>
                  <a:lnTo>
                    <a:pt x="418" y="1916"/>
                  </a:lnTo>
                  <a:lnTo>
                    <a:pt x="411" y="1916"/>
                  </a:lnTo>
                  <a:lnTo>
                    <a:pt x="400" y="1920"/>
                  </a:lnTo>
                  <a:lnTo>
                    <a:pt x="385" y="1927"/>
                  </a:lnTo>
                  <a:lnTo>
                    <a:pt x="375" y="1932"/>
                  </a:lnTo>
                  <a:lnTo>
                    <a:pt x="367" y="1947"/>
                  </a:lnTo>
                  <a:lnTo>
                    <a:pt x="361" y="1949"/>
                  </a:lnTo>
                  <a:lnTo>
                    <a:pt x="352" y="1947"/>
                  </a:lnTo>
                  <a:lnTo>
                    <a:pt x="325" y="1937"/>
                  </a:lnTo>
                  <a:lnTo>
                    <a:pt x="302" y="1927"/>
                  </a:lnTo>
                  <a:lnTo>
                    <a:pt x="287" y="1923"/>
                  </a:lnTo>
                  <a:lnTo>
                    <a:pt x="278" y="1925"/>
                  </a:lnTo>
                  <a:lnTo>
                    <a:pt x="273" y="1927"/>
                  </a:lnTo>
                  <a:lnTo>
                    <a:pt x="260" y="1933"/>
                  </a:lnTo>
                  <a:lnTo>
                    <a:pt x="241" y="1955"/>
                  </a:lnTo>
                  <a:lnTo>
                    <a:pt x="238" y="1962"/>
                  </a:lnTo>
                  <a:lnTo>
                    <a:pt x="234" y="1963"/>
                  </a:lnTo>
                  <a:lnTo>
                    <a:pt x="229" y="1968"/>
                  </a:lnTo>
                  <a:lnTo>
                    <a:pt x="225" y="1968"/>
                  </a:lnTo>
                  <a:lnTo>
                    <a:pt x="222" y="1965"/>
                  </a:lnTo>
                  <a:lnTo>
                    <a:pt x="220" y="1963"/>
                  </a:lnTo>
                  <a:lnTo>
                    <a:pt x="211" y="1948"/>
                  </a:lnTo>
                  <a:lnTo>
                    <a:pt x="201" y="1931"/>
                  </a:lnTo>
                  <a:lnTo>
                    <a:pt x="193" y="1923"/>
                  </a:lnTo>
                  <a:lnTo>
                    <a:pt x="182" y="1923"/>
                  </a:lnTo>
                  <a:lnTo>
                    <a:pt x="174" y="1929"/>
                  </a:lnTo>
                  <a:lnTo>
                    <a:pt x="165" y="1939"/>
                  </a:lnTo>
                  <a:lnTo>
                    <a:pt x="153" y="1950"/>
                  </a:lnTo>
                  <a:lnTo>
                    <a:pt x="146" y="1952"/>
                  </a:lnTo>
                  <a:lnTo>
                    <a:pt x="140" y="1951"/>
                  </a:lnTo>
                  <a:lnTo>
                    <a:pt x="124" y="1938"/>
                  </a:lnTo>
                  <a:lnTo>
                    <a:pt x="113" y="1929"/>
                  </a:lnTo>
                  <a:lnTo>
                    <a:pt x="112" y="1924"/>
                  </a:lnTo>
                  <a:lnTo>
                    <a:pt x="115" y="1917"/>
                  </a:lnTo>
                  <a:lnTo>
                    <a:pt x="119" y="1907"/>
                  </a:lnTo>
                  <a:lnTo>
                    <a:pt x="123" y="1898"/>
                  </a:lnTo>
                  <a:lnTo>
                    <a:pt x="127" y="1894"/>
                  </a:lnTo>
                  <a:lnTo>
                    <a:pt x="128" y="1884"/>
                  </a:lnTo>
                  <a:lnTo>
                    <a:pt x="119" y="1876"/>
                  </a:lnTo>
                  <a:lnTo>
                    <a:pt x="119" y="1872"/>
                  </a:lnTo>
                  <a:lnTo>
                    <a:pt x="120" y="1862"/>
                  </a:lnTo>
                  <a:lnTo>
                    <a:pt x="124" y="1840"/>
                  </a:lnTo>
                  <a:lnTo>
                    <a:pt x="123" y="1832"/>
                  </a:lnTo>
                  <a:lnTo>
                    <a:pt x="127" y="1817"/>
                  </a:lnTo>
                  <a:lnTo>
                    <a:pt x="121" y="1809"/>
                  </a:lnTo>
                  <a:lnTo>
                    <a:pt x="120" y="1803"/>
                  </a:lnTo>
                  <a:lnTo>
                    <a:pt x="113" y="1795"/>
                  </a:lnTo>
                  <a:lnTo>
                    <a:pt x="105" y="1782"/>
                  </a:lnTo>
                  <a:lnTo>
                    <a:pt x="103" y="1773"/>
                  </a:lnTo>
                  <a:lnTo>
                    <a:pt x="100" y="1765"/>
                  </a:lnTo>
                  <a:lnTo>
                    <a:pt x="93" y="1754"/>
                  </a:lnTo>
                  <a:lnTo>
                    <a:pt x="86" y="1752"/>
                  </a:lnTo>
                  <a:lnTo>
                    <a:pt x="74" y="1750"/>
                  </a:lnTo>
                  <a:lnTo>
                    <a:pt x="73" y="1754"/>
                  </a:lnTo>
                  <a:lnTo>
                    <a:pt x="68" y="1760"/>
                  </a:lnTo>
                  <a:lnTo>
                    <a:pt x="64" y="1761"/>
                  </a:lnTo>
                  <a:lnTo>
                    <a:pt x="58" y="1754"/>
                  </a:lnTo>
                  <a:lnTo>
                    <a:pt x="55" y="1749"/>
                  </a:lnTo>
                  <a:lnTo>
                    <a:pt x="55" y="1743"/>
                  </a:lnTo>
                  <a:lnTo>
                    <a:pt x="46" y="1733"/>
                  </a:lnTo>
                  <a:lnTo>
                    <a:pt x="33" y="1715"/>
                  </a:lnTo>
                  <a:lnTo>
                    <a:pt x="33" y="1701"/>
                  </a:lnTo>
                  <a:lnTo>
                    <a:pt x="42" y="1693"/>
                  </a:lnTo>
                  <a:lnTo>
                    <a:pt x="45" y="1687"/>
                  </a:lnTo>
                  <a:lnTo>
                    <a:pt x="46" y="1680"/>
                  </a:lnTo>
                  <a:lnTo>
                    <a:pt x="42" y="1672"/>
                  </a:lnTo>
                  <a:lnTo>
                    <a:pt x="37" y="1665"/>
                  </a:lnTo>
                  <a:lnTo>
                    <a:pt x="39" y="1651"/>
                  </a:lnTo>
                  <a:lnTo>
                    <a:pt x="38" y="1631"/>
                  </a:lnTo>
                  <a:lnTo>
                    <a:pt x="31" y="1622"/>
                  </a:lnTo>
                  <a:lnTo>
                    <a:pt x="24" y="1613"/>
                  </a:lnTo>
                  <a:lnTo>
                    <a:pt x="15" y="1607"/>
                  </a:lnTo>
                  <a:lnTo>
                    <a:pt x="7" y="1595"/>
                  </a:lnTo>
                  <a:lnTo>
                    <a:pt x="11" y="1578"/>
                  </a:lnTo>
                  <a:lnTo>
                    <a:pt x="14" y="1567"/>
                  </a:lnTo>
                  <a:lnTo>
                    <a:pt x="0" y="1543"/>
                  </a:lnTo>
                  <a:lnTo>
                    <a:pt x="26" y="1552"/>
                  </a:lnTo>
                  <a:lnTo>
                    <a:pt x="28" y="1549"/>
                  </a:lnTo>
                  <a:lnTo>
                    <a:pt x="37" y="1543"/>
                  </a:lnTo>
                  <a:lnTo>
                    <a:pt x="48" y="1531"/>
                  </a:lnTo>
                  <a:lnTo>
                    <a:pt x="59" y="1515"/>
                  </a:lnTo>
                  <a:lnTo>
                    <a:pt x="63" y="1495"/>
                  </a:lnTo>
                  <a:lnTo>
                    <a:pt x="65" y="1479"/>
                  </a:lnTo>
                  <a:lnTo>
                    <a:pt x="69" y="1464"/>
                  </a:lnTo>
                  <a:lnTo>
                    <a:pt x="74" y="1452"/>
                  </a:lnTo>
                  <a:lnTo>
                    <a:pt x="86" y="1440"/>
                  </a:lnTo>
                  <a:lnTo>
                    <a:pt x="98" y="1430"/>
                  </a:lnTo>
                  <a:lnTo>
                    <a:pt x="111" y="1421"/>
                  </a:lnTo>
                  <a:lnTo>
                    <a:pt x="118" y="1422"/>
                  </a:lnTo>
                  <a:lnTo>
                    <a:pt x="131" y="1435"/>
                  </a:lnTo>
                  <a:lnTo>
                    <a:pt x="159" y="1462"/>
                  </a:lnTo>
                  <a:lnTo>
                    <a:pt x="182" y="1482"/>
                  </a:lnTo>
                  <a:lnTo>
                    <a:pt x="191" y="1493"/>
                  </a:lnTo>
                  <a:lnTo>
                    <a:pt x="198" y="1493"/>
                  </a:lnTo>
                  <a:lnTo>
                    <a:pt x="209" y="1474"/>
                  </a:lnTo>
                  <a:lnTo>
                    <a:pt x="222" y="1456"/>
                  </a:lnTo>
                  <a:lnTo>
                    <a:pt x="227" y="1453"/>
                  </a:lnTo>
                  <a:lnTo>
                    <a:pt x="242" y="1451"/>
                  </a:lnTo>
                  <a:lnTo>
                    <a:pt x="255" y="1450"/>
                  </a:lnTo>
                  <a:lnTo>
                    <a:pt x="268" y="1450"/>
                  </a:lnTo>
                  <a:lnTo>
                    <a:pt x="288" y="1454"/>
                  </a:lnTo>
                  <a:lnTo>
                    <a:pt x="299" y="1456"/>
                  </a:lnTo>
                  <a:lnTo>
                    <a:pt x="308" y="1458"/>
                  </a:lnTo>
                  <a:lnTo>
                    <a:pt x="335" y="1460"/>
                  </a:lnTo>
                  <a:lnTo>
                    <a:pt x="361" y="1455"/>
                  </a:lnTo>
                  <a:lnTo>
                    <a:pt x="387" y="1450"/>
                  </a:lnTo>
                  <a:lnTo>
                    <a:pt x="405" y="1447"/>
                  </a:lnTo>
                  <a:lnTo>
                    <a:pt x="406" y="1440"/>
                  </a:lnTo>
                  <a:lnTo>
                    <a:pt x="405" y="1430"/>
                  </a:lnTo>
                  <a:lnTo>
                    <a:pt x="409" y="1423"/>
                  </a:lnTo>
                  <a:lnTo>
                    <a:pt x="414" y="1416"/>
                  </a:lnTo>
                  <a:lnTo>
                    <a:pt x="419" y="1415"/>
                  </a:lnTo>
                  <a:lnTo>
                    <a:pt x="421" y="1437"/>
                  </a:lnTo>
                  <a:lnTo>
                    <a:pt x="427" y="1440"/>
                  </a:lnTo>
                  <a:lnTo>
                    <a:pt x="444" y="1441"/>
                  </a:lnTo>
                  <a:lnTo>
                    <a:pt x="471" y="1441"/>
                  </a:lnTo>
                  <a:lnTo>
                    <a:pt x="500" y="1441"/>
                  </a:lnTo>
                  <a:lnTo>
                    <a:pt x="530" y="1441"/>
                  </a:lnTo>
                  <a:lnTo>
                    <a:pt x="558" y="1441"/>
                  </a:lnTo>
                  <a:lnTo>
                    <a:pt x="588" y="1441"/>
                  </a:lnTo>
                  <a:lnTo>
                    <a:pt x="616" y="1441"/>
                  </a:lnTo>
                  <a:lnTo>
                    <a:pt x="646" y="1441"/>
                  </a:lnTo>
                  <a:lnTo>
                    <a:pt x="675" y="1441"/>
                  </a:lnTo>
                  <a:lnTo>
                    <a:pt x="704" y="1441"/>
                  </a:lnTo>
                  <a:lnTo>
                    <a:pt x="733" y="1441"/>
                  </a:lnTo>
                  <a:lnTo>
                    <a:pt x="763" y="1441"/>
                  </a:lnTo>
                  <a:lnTo>
                    <a:pt x="792" y="1441"/>
                  </a:lnTo>
                  <a:lnTo>
                    <a:pt x="821" y="1441"/>
                  </a:lnTo>
                  <a:lnTo>
                    <a:pt x="850" y="1441"/>
                  </a:lnTo>
                  <a:lnTo>
                    <a:pt x="880" y="1441"/>
                  </a:lnTo>
                  <a:lnTo>
                    <a:pt x="908" y="1441"/>
                  </a:lnTo>
                  <a:lnTo>
                    <a:pt x="937" y="1441"/>
                  </a:lnTo>
                  <a:lnTo>
                    <a:pt x="968" y="1441"/>
                  </a:lnTo>
                  <a:lnTo>
                    <a:pt x="976" y="1399"/>
                  </a:lnTo>
                  <a:lnTo>
                    <a:pt x="984" y="1359"/>
                  </a:lnTo>
                  <a:lnTo>
                    <a:pt x="990" y="1326"/>
                  </a:lnTo>
                  <a:lnTo>
                    <a:pt x="968" y="1302"/>
                  </a:lnTo>
                  <a:lnTo>
                    <a:pt x="951" y="1283"/>
                  </a:lnTo>
                  <a:lnTo>
                    <a:pt x="947" y="1247"/>
                  </a:lnTo>
                  <a:lnTo>
                    <a:pt x="943" y="1211"/>
                  </a:lnTo>
                  <a:lnTo>
                    <a:pt x="940" y="1173"/>
                  </a:lnTo>
                  <a:lnTo>
                    <a:pt x="935" y="1137"/>
                  </a:lnTo>
                  <a:lnTo>
                    <a:pt x="931" y="1100"/>
                  </a:lnTo>
                  <a:lnTo>
                    <a:pt x="927" y="1062"/>
                  </a:lnTo>
                  <a:lnTo>
                    <a:pt x="923" y="1025"/>
                  </a:lnTo>
                  <a:lnTo>
                    <a:pt x="919" y="988"/>
                  </a:lnTo>
                  <a:lnTo>
                    <a:pt x="915" y="951"/>
                  </a:lnTo>
                  <a:lnTo>
                    <a:pt x="911" y="913"/>
                  </a:lnTo>
                  <a:lnTo>
                    <a:pt x="906" y="876"/>
                  </a:lnTo>
                  <a:lnTo>
                    <a:pt x="903" y="838"/>
                  </a:lnTo>
                  <a:lnTo>
                    <a:pt x="898" y="801"/>
                  </a:lnTo>
                  <a:lnTo>
                    <a:pt x="894" y="763"/>
                  </a:lnTo>
                  <a:lnTo>
                    <a:pt x="891" y="725"/>
                  </a:lnTo>
                  <a:lnTo>
                    <a:pt x="886" y="688"/>
                  </a:lnTo>
                  <a:lnTo>
                    <a:pt x="882" y="650"/>
                  </a:lnTo>
                  <a:lnTo>
                    <a:pt x="877" y="612"/>
                  </a:lnTo>
                  <a:lnTo>
                    <a:pt x="874" y="574"/>
                  </a:lnTo>
                  <a:lnTo>
                    <a:pt x="870" y="536"/>
                  </a:lnTo>
                  <a:lnTo>
                    <a:pt x="866" y="498"/>
                  </a:lnTo>
                  <a:lnTo>
                    <a:pt x="862" y="460"/>
                  </a:lnTo>
                  <a:lnTo>
                    <a:pt x="858" y="422"/>
                  </a:lnTo>
                  <a:lnTo>
                    <a:pt x="853" y="384"/>
                  </a:lnTo>
                  <a:lnTo>
                    <a:pt x="850" y="345"/>
                  </a:lnTo>
                  <a:lnTo>
                    <a:pt x="845" y="307"/>
                  </a:lnTo>
                  <a:lnTo>
                    <a:pt x="841" y="268"/>
                  </a:lnTo>
                  <a:lnTo>
                    <a:pt x="838" y="230"/>
                  </a:lnTo>
                  <a:lnTo>
                    <a:pt x="833" y="192"/>
                  </a:lnTo>
                  <a:lnTo>
                    <a:pt x="829" y="153"/>
                  </a:lnTo>
                  <a:lnTo>
                    <a:pt x="825" y="114"/>
                  </a:lnTo>
                  <a:lnTo>
                    <a:pt x="821" y="75"/>
                  </a:lnTo>
                  <a:lnTo>
                    <a:pt x="817" y="36"/>
                  </a:lnTo>
                  <a:lnTo>
                    <a:pt x="813" y="0"/>
                  </a:lnTo>
                  <a:lnTo>
                    <a:pt x="857" y="0"/>
                  </a:lnTo>
                  <a:lnTo>
                    <a:pt x="904" y="0"/>
                  </a:lnTo>
                  <a:lnTo>
                    <a:pt x="950" y="0"/>
                  </a:lnTo>
                  <a:lnTo>
                    <a:pt x="1016" y="0"/>
                  </a:lnTo>
                  <a:lnTo>
                    <a:pt x="1067" y="0"/>
                  </a:lnTo>
                  <a:lnTo>
                    <a:pt x="1110" y="31"/>
                  </a:lnTo>
                  <a:lnTo>
                    <a:pt x="1150" y="58"/>
                  </a:lnTo>
                  <a:lnTo>
                    <a:pt x="1196" y="93"/>
                  </a:lnTo>
                  <a:lnTo>
                    <a:pt x="1243" y="125"/>
                  </a:lnTo>
                  <a:lnTo>
                    <a:pt x="1290" y="158"/>
                  </a:lnTo>
                  <a:lnTo>
                    <a:pt x="1337" y="192"/>
                  </a:lnTo>
                  <a:lnTo>
                    <a:pt x="1384" y="225"/>
                  </a:lnTo>
                  <a:lnTo>
                    <a:pt x="1430" y="259"/>
                  </a:lnTo>
                  <a:lnTo>
                    <a:pt x="1477" y="292"/>
                  </a:lnTo>
                  <a:lnTo>
                    <a:pt x="1524" y="325"/>
                  </a:lnTo>
                  <a:lnTo>
                    <a:pt x="1571" y="358"/>
                  </a:lnTo>
                  <a:lnTo>
                    <a:pt x="1618" y="391"/>
                  </a:lnTo>
                  <a:lnTo>
                    <a:pt x="1664" y="424"/>
                  </a:lnTo>
                  <a:lnTo>
                    <a:pt x="1711" y="456"/>
                  </a:lnTo>
                  <a:lnTo>
                    <a:pt x="1758" y="489"/>
                  </a:lnTo>
                  <a:lnTo>
                    <a:pt x="1805" y="522"/>
                  </a:lnTo>
                  <a:lnTo>
                    <a:pt x="1852" y="554"/>
                  </a:lnTo>
                  <a:lnTo>
                    <a:pt x="1898" y="588"/>
                  </a:lnTo>
                  <a:lnTo>
                    <a:pt x="1920" y="602"/>
                  </a:lnTo>
                  <a:lnTo>
                    <a:pt x="1922" y="609"/>
                  </a:lnTo>
                  <a:lnTo>
                    <a:pt x="1924" y="621"/>
                  </a:lnTo>
                  <a:lnTo>
                    <a:pt x="1923" y="634"/>
                  </a:lnTo>
                  <a:lnTo>
                    <a:pt x="1923" y="645"/>
                  </a:lnTo>
                  <a:lnTo>
                    <a:pt x="1929" y="653"/>
                  </a:lnTo>
                  <a:lnTo>
                    <a:pt x="1940" y="662"/>
                  </a:lnTo>
                  <a:lnTo>
                    <a:pt x="1986" y="685"/>
                  </a:lnTo>
                  <a:lnTo>
                    <a:pt x="1990" y="690"/>
                  </a:lnTo>
                  <a:lnTo>
                    <a:pt x="1992" y="700"/>
                  </a:lnTo>
                  <a:lnTo>
                    <a:pt x="1997" y="712"/>
                  </a:lnTo>
                  <a:lnTo>
                    <a:pt x="2007" y="719"/>
                  </a:lnTo>
                  <a:lnTo>
                    <a:pt x="2018" y="724"/>
                  </a:lnTo>
                  <a:lnTo>
                    <a:pt x="2032" y="728"/>
                  </a:lnTo>
                  <a:lnTo>
                    <a:pt x="2074" y="732"/>
                  </a:lnTo>
                  <a:lnTo>
                    <a:pt x="2082" y="737"/>
                  </a:lnTo>
                  <a:lnTo>
                    <a:pt x="2100" y="760"/>
                  </a:lnTo>
                  <a:lnTo>
                    <a:pt x="2110" y="764"/>
                  </a:lnTo>
                  <a:lnTo>
                    <a:pt x="2138" y="770"/>
                  </a:lnTo>
                  <a:lnTo>
                    <a:pt x="2158" y="774"/>
                  </a:lnTo>
                  <a:lnTo>
                    <a:pt x="2166" y="776"/>
                  </a:lnTo>
                  <a:lnTo>
                    <a:pt x="2184" y="782"/>
                  </a:lnTo>
                  <a:lnTo>
                    <a:pt x="2204" y="792"/>
                  </a:lnTo>
                  <a:lnTo>
                    <a:pt x="2215" y="801"/>
                  </a:lnTo>
                  <a:lnTo>
                    <a:pt x="2215" y="804"/>
                  </a:lnTo>
                  <a:lnTo>
                    <a:pt x="2213" y="812"/>
                  </a:lnTo>
                  <a:lnTo>
                    <a:pt x="2213" y="836"/>
                  </a:lnTo>
                  <a:lnTo>
                    <a:pt x="2217" y="849"/>
                  </a:lnTo>
                  <a:lnTo>
                    <a:pt x="2221" y="858"/>
                  </a:lnTo>
                  <a:lnTo>
                    <a:pt x="2221" y="864"/>
                  </a:lnTo>
                  <a:lnTo>
                    <a:pt x="2216" y="868"/>
                  </a:lnTo>
                  <a:lnTo>
                    <a:pt x="2213" y="873"/>
                  </a:lnTo>
                  <a:lnTo>
                    <a:pt x="2210" y="880"/>
                  </a:lnTo>
                  <a:lnTo>
                    <a:pt x="2205" y="888"/>
                  </a:lnTo>
                  <a:lnTo>
                    <a:pt x="2201" y="897"/>
                  </a:lnTo>
                  <a:lnTo>
                    <a:pt x="2202" y="904"/>
                  </a:lnTo>
                  <a:lnTo>
                    <a:pt x="2210" y="910"/>
                  </a:lnTo>
                  <a:lnTo>
                    <a:pt x="2221" y="918"/>
                  </a:lnTo>
                  <a:lnTo>
                    <a:pt x="2231" y="922"/>
                  </a:lnTo>
                  <a:lnTo>
                    <a:pt x="2236" y="922"/>
                  </a:lnTo>
                  <a:lnTo>
                    <a:pt x="2242" y="922"/>
                  </a:lnTo>
                  <a:lnTo>
                    <a:pt x="2247" y="921"/>
                  </a:lnTo>
                  <a:lnTo>
                    <a:pt x="2282" y="914"/>
                  </a:lnTo>
                  <a:lnTo>
                    <a:pt x="2315" y="908"/>
                  </a:lnTo>
                  <a:lnTo>
                    <a:pt x="2361" y="898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58" name="Freeform 79">
              <a:extLst>
                <a:ext uri="{FF2B5EF4-FFF2-40B4-BE49-F238E27FC236}">
                  <a16:creationId xmlns:a16="http://schemas.microsoft.com/office/drawing/2014/main" id="{4EB9C66C-7324-605B-9139-F26D5EB74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29348" y="5817435"/>
              <a:ext cx="19303" cy="34744"/>
            </a:xfrm>
            <a:custGeom>
              <a:avLst/>
              <a:gdLst>
                <a:gd name="T0" fmla="*/ 15 w 20"/>
                <a:gd name="T1" fmla="*/ 25 h 41"/>
                <a:gd name="T2" fmla="*/ 6 w 20"/>
                <a:gd name="T3" fmla="*/ 40 h 41"/>
                <a:gd name="T4" fmla="*/ 2 w 20"/>
                <a:gd name="T5" fmla="*/ 33 h 41"/>
                <a:gd name="T6" fmla="*/ 0 w 20"/>
                <a:gd name="T7" fmla="*/ 24 h 41"/>
                <a:gd name="T8" fmla="*/ 9 w 20"/>
                <a:gd name="T9" fmla="*/ 10 h 41"/>
                <a:gd name="T10" fmla="*/ 12 w 20"/>
                <a:gd name="T11" fmla="*/ 3 h 41"/>
                <a:gd name="T12" fmla="*/ 19 w 20"/>
                <a:gd name="T13" fmla="*/ 0 h 41"/>
                <a:gd name="T14" fmla="*/ 15 w 20"/>
                <a:gd name="T15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41">
                  <a:moveTo>
                    <a:pt x="15" y="25"/>
                  </a:moveTo>
                  <a:lnTo>
                    <a:pt x="6" y="40"/>
                  </a:lnTo>
                  <a:lnTo>
                    <a:pt x="2" y="33"/>
                  </a:lnTo>
                  <a:lnTo>
                    <a:pt x="0" y="24"/>
                  </a:lnTo>
                  <a:lnTo>
                    <a:pt x="9" y="10"/>
                  </a:lnTo>
                  <a:lnTo>
                    <a:pt x="12" y="3"/>
                  </a:lnTo>
                  <a:lnTo>
                    <a:pt x="19" y="0"/>
                  </a:lnTo>
                  <a:lnTo>
                    <a:pt x="15" y="25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59" name="Freeform 80">
              <a:extLst>
                <a:ext uri="{FF2B5EF4-FFF2-40B4-BE49-F238E27FC236}">
                  <a16:creationId xmlns:a16="http://schemas.microsoft.com/office/drawing/2014/main" id="{8291DB72-291C-A36C-9E6D-BF07F98D4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56004" y="4809904"/>
              <a:ext cx="1532529" cy="1675360"/>
            </a:xfrm>
            <a:custGeom>
              <a:avLst/>
              <a:gdLst>
                <a:gd name="T0" fmla="*/ 1541 w 1752"/>
                <a:gd name="T1" fmla="*/ 363 h 1916"/>
                <a:gd name="T2" fmla="*/ 1513 w 1752"/>
                <a:gd name="T3" fmla="*/ 516 h 1916"/>
                <a:gd name="T4" fmla="*/ 1534 w 1752"/>
                <a:gd name="T5" fmla="*/ 708 h 1916"/>
                <a:gd name="T6" fmla="*/ 1554 w 1752"/>
                <a:gd name="T7" fmla="*/ 899 h 1916"/>
                <a:gd name="T8" fmla="*/ 1575 w 1752"/>
                <a:gd name="T9" fmla="*/ 1088 h 1916"/>
                <a:gd name="T10" fmla="*/ 1595 w 1752"/>
                <a:gd name="T11" fmla="*/ 1276 h 1916"/>
                <a:gd name="T12" fmla="*/ 1615 w 1752"/>
                <a:gd name="T13" fmla="*/ 1463 h 1916"/>
                <a:gd name="T14" fmla="*/ 1635 w 1752"/>
                <a:gd name="T15" fmla="*/ 1646 h 1916"/>
                <a:gd name="T16" fmla="*/ 1652 w 1752"/>
                <a:gd name="T17" fmla="*/ 1804 h 1916"/>
                <a:gd name="T18" fmla="*/ 1505 w 1752"/>
                <a:gd name="T19" fmla="*/ 1804 h 1916"/>
                <a:gd name="T20" fmla="*/ 1360 w 1752"/>
                <a:gd name="T21" fmla="*/ 1804 h 1916"/>
                <a:gd name="T22" fmla="*/ 1214 w 1752"/>
                <a:gd name="T23" fmla="*/ 1804 h 1916"/>
                <a:gd name="T24" fmla="*/ 1105 w 1752"/>
                <a:gd name="T25" fmla="*/ 1800 h 1916"/>
                <a:gd name="T26" fmla="*/ 1091 w 1752"/>
                <a:gd name="T27" fmla="*/ 1803 h 1916"/>
                <a:gd name="T28" fmla="*/ 992 w 1752"/>
                <a:gd name="T29" fmla="*/ 1821 h 1916"/>
                <a:gd name="T30" fmla="*/ 926 w 1752"/>
                <a:gd name="T31" fmla="*/ 1814 h 1916"/>
                <a:gd name="T32" fmla="*/ 875 w 1752"/>
                <a:gd name="T33" fmla="*/ 1856 h 1916"/>
                <a:gd name="T34" fmla="*/ 796 w 1752"/>
                <a:gd name="T35" fmla="*/ 1784 h 1916"/>
                <a:gd name="T36" fmla="*/ 749 w 1752"/>
                <a:gd name="T37" fmla="*/ 1842 h 1916"/>
                <a:gd name="T38" fmla="*/ 713 w 1752"/>
                <a:gd name="T39" fmla="*/ 1912 h 1916"/>
                <a:gd name="T40" fmla="*/ 659 w 1752"/>
                <a:gd name="T41" fmla="*/ 1881 h 1916"/>
                <a:gd name="T42" fmla="*/ 608 w 1752"/>
                <a:gd name="T43" fmla="*/ 1844 h 1916"/>
                <a:gd name="T44" fmla="*/ 591 w 1752"/>
                <a:gd name="T45" fmla="*/ 1811 h 1916"/>
                <a:gd name="T46" fmla="*/ 566 w 1752"/>
                <a:gd name="T47" fmla="*/ 1793 h 1916"/>
                <a:gd name="T48" fmla="*/ 532 w 1752"/>
                <a:gd name="T49" fmla="*/ 1734 h 1916"/>
                <a:gd name="T50" fmla="*/ 509 w 1752"/>
                <a:gd name="T51" fmla="*/ 1710 h 1916"/>
                <a:gd name="T52" fmla="*/ 474 w 1752"/>
                <a:gd name="T53" fmla="*/ 1704 h 1916"/>
                <a:gd name="T54" fmla="*/ 442 w 1752"/>
                <a:gd name="T55" fmla="*/ 1684 h 1916"/>
                <a:gd name="T56" fmla="*/ 306 w 1752"/>
                <a:gd name="T57" fmla="*/ 1634 h 1916"/>
                <a:gd name="T58" fmla="*/ 282 w 1752"/>
                <a:gd name="T59" fmla="*/ 1633 h 1916"/>
                <a:gd name="T60" fmla="*/ 221 w 1752"/>
                <a:gd name="T61" fmla="*/ 1648 h 1916"/>
                <a:gd name="T62" fmla="*/ 136 w 1752"/>
                <a:gd name="T63" fmla="*/ 1650 h 1916"/>
                <a:gd name="T64" fmla="*/ 95 w 1752"/>
                <a:gd name="T65" fmla="*/ 1697 h 1916"/>
                <a:gd name="T66" fmla="*/ 76 w 1752"/>
                <a:gd name="T67" fmla="*/ 1688 h 1916"/>
                <a:gd name="T68" fmla="*/ 141 w 1752"/>
                <a:gd name="T69" fmla="*/ 1501 h 1916"/>
                <a:gd name="T70" fmla="*/ 122 w 1752"/>
                <a:gd name="T71" fmla="*/ 1282 h 1916"/>
                <a:gd name="T72" fmla="*/ 100 w 1752"/>
                <a:gd name="T73" fmla="*/ 1221 h 1916"/>
                <a:gd name="T74" fmla="*/ 118 w 1752"/>
                <a:gd name="T75" fmla="*/ 1111 h 1916"/>
                <a:gd name="T76" fmla="*/ 77 w 1752"/>
                <a:gd name="T77" fmla="*/ 1025 h 1916"/>
                <a:gd name="T78" fmla="*/ 27 w 1752"/>
                <a:gd name="T79" fmla="*/ 967 h 1916"/>
                <a:gd name="T80" fmla="*/ 0 w 1752"/>
                <a:gd name="T81" fmla="*/ 996 h 1916"/>
                <a:gd name="T82" fmla="*/ 66 w 1752"/>
                <a:gd name="T83" fmla="*/ 930 h 1916"/>
                <a:gd name="T84" fmla="*/ 230 w 1752"/>
                <a:gd name="T85" fmla="*/ 930 h 1916"/>
                <a:gd name="T86" fmla="*/ 394 w 1752"/>
                <a:gd name="T87" fmla="*/ 930 h 1916"/>
                <a:gd name="T88" fmla="*/ 558 w 1752"/>
                <a:gd name="T89" fmla="*/ 930 h 1916"/>
                <a:gd name="T90" fmla="*/ 575 w 1752"/>
                <a:gd name="T91" fmla="*/ 851 h 1916"/>
                <a:gd name="T92" fmla="*/ 568 w 1752"/>
                <a:gd name="T93" fmla="*/ 752 h 1916"/>
                <a:gd name="T94" fmla="*/ 564 w 1752"/>
                <a:gd name="T95" fmla="*/ 692 h 1916"/>
                <a:gd name="T96" fmla="*/ 645 w 1752"/>
                <a:gd name="T97" fmla="*/ 630 h 1916"/>
                <a:gd name="T98" fmla="*/ 723 w 1752"/>
                <a:gd name="T99" fmla="*/ 585 h 1916"/>
                <a:gd name="T100" fmla="*/ 723 w 1752"/>
                <a:gd name="T101" fmla="*/ 481 h 1916"/>
                <a:gd name="T102" fmla="*/ 723 w 1752"/>
                <a:gd name="T103" fmla="*/ 375 h 1916"/>
                <a:gd name="T104" fmla="*/ 723 w 1752"/>
                <a:gd name="T105" fmla="*/ 267 h 1916"/>
                <a:gd name="T106" fmla="*/ 770 w 1752"/>
                <a:gd name="T107" fmla="*/ 206 h 1916"/>
                <a:gd name="T108" fmla="*/ 904 w 1752"/>
                <a:gd name="T109" fmla="*/ 206 h 1916"/>
                <a:gd name="T110" fmla="*/ 1037 w 1752"/>
                <a:gd name="T111" fmla="*/ 206 h 1916"/>
                <a:gd name="T112" fmla="*/ 1170 w 1752"/>
                <a:gd name="T113" fmla="*/ 206 h 1916"/>
                <a:gd name="T114" fmla="*/ 1199 w 1752"/>
                <a:gd name="T115" fmla="*/ 91 h 1916"/>
                <a:gd name="T116" fmla="*/ 1253 w 1752"/>
                <a:gd name="T117" fmla="*/ 36 h 1916"/>
                <a:gd name="T118" fmla="*/ 1388 w 1752"/>
                <a:gd name="T119" fmla="*/ 124 h 1916"/>
                <a:gd name="T120" fmla="*/ 1522 w 1752"/>
                <a:gd name="T121" fmla="*/ 212 h 1916"/>
                <a:gd name="T122" fmla="*/ 1652 w 1752"/>
                <a:gd name="T123" fmla="*/ 296 h 1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2" h="1916">
                  <a:moveTo>
                    <a:pt x="1751" y="363"/>
                  </a:moveTo>
                  <a:lnTo>
                    <a:pt x="1700" y="363"/>
                  </a:lnTo>
                  <a:lnTo>
                    <a:pt x="1634" y="363"/>
                  </a:lnTo>
                  <a:lnTo>
                    <a:pt x="1588" y="363"/>
                  </a:lnTo>
                  <a:lnTo>
                    <a:pt x="1541" y="363"/>
                  </a:lnTo>
                  <a:lnTo>
                    <a:pt x="1497" y="363"/>
                  </a:lnTo>
                  <a:lnTo>
                    <a:pt x="1501" y="399"/>
                  </a:lnTo>
                  <a:lnTo>
                    <a:pt x="1505" y="438"/>
                  </a:lnTo>
                  <a:lnTo>
                    <a:pt x="1509" y="477"/>
                  </a:lnTo>
                  <a:lnTo>
                    <a:pt x="1513" y="516"/>
                  </a:lnTo>
                  <a:lnTo>
                    <a:pt x="1517" y="555"/>
                  </a:lnTo>
                  <a:lnTo>
                    <a:pt x="1522" y="593"/>
                  </a:lnTo>
                  <a:lnTo>
                    <a:pt x="1525" y="631"/>
                  </a:lnTo>
                  <a:lnTo>
                    <a:pt x="1529" y="669"/>
                  </a:lnTo>
                  <a:lnTo>
                    <a:pt x="1534" y="708"/>
                  </a:lnTo>
                  <a:lnTo>
                    <a:pt x="1537" y="746"/>
                  </a:lnTo>
                  <a:lnTo>
                    <a:pt x="1542" y="785"/>
                  </a:lnTo>
                  <a:lnTo>
                    <a:pt x="1546" y="823"/>
                  </a:lnTo>
                  <a:lnTo>
                    <a:pt x="1550" y="861"/>
                  </a:lnTo>
                  <a:lnTo>
                    <a:pt x="1554" y="899"/>
                  </a:lnTo>
                  <a:lnTo>
                    <a:pt x="1558" y="937"/>
                  </a:lnTo>
                  <a:lnTo>
                    <a:pt x="1563" y="975"/>
                  </a:lnTo>
                  <a:lnTo>
                    <a:pt x="1566" y="1013"/>
                  </a:lnTo>
                  <a:lnTo>
                    <a:pt x="1570" y="1051"/>
                  </a:lnTo>
                  <a:lnTo>
                    <a:pt x="1575" y="1088"/>
                  </a:lnTo>
                  <a:lnTo>
                    <a:pt x="1578" y="1126"/>
                  </a:lnTo>
                  <a:lnTo>
                    <a:pt x="1582" y="1164"/>
                  </a:lnTo>
                  <a:lnTo>
                    <a:pt x="1587" y="1201"/>
                  </a:lnTo>
                  <a:lnTo>
                    <a:pt x="1590" y="1239"/>
                  </a:lnTo>
                  <a:lnTo>
                    <a:pt x="1595" y="1276"/>
                  </a:lnTo>
                  <a:lnTo>
                    <a:pt x="1599" y="1314"/>
                  </a:lnTo>
                  <a:lnTo>
                    <a:pt x="1603" y="1351"/>
                  </a:lnTo>
                  <a:lnTo>
                    <a:pt x="1607" y="1387"/>
                  </a:lnTo>
                  <a:lnTo>
                    <a:pt x="1611" y="1425"/>
                  </a:lnTo>
                  <a:lnTo>
                    <a:pt x="1615" y="1463"/>
                  </a:lnTo>
                  <a:lnTo>
                    <a:pt x="1619" y="1499"/>
                  </a:lnTo>
                  <a:lnTo>
                    <a:pt x="1624" y="1536"/>
                  </a:lnTo>
                  <a:lnTo>
                    <a:pt x="1627" y="1574"/>
                  </a:lnTo>
                  <a:lnTo>
                    <a:pt x="1631" y="1610"/>
                  </a:lnTo>
                  <a:lnTo>
                    <a:pt x="1635" y="1646"/>
                  </a:lnTo>
                  <a:lnTo>
                    <a:pt x="1652" y="1665"/>
                  </a:lnTo>
                  <a:lnTo>
                    <a:pt x="1674" y="1689"/>
                  </a:lnTo>
                  <a:lnTo>
                    <a:pt x="1668" y="1722"/>
                  </a:lnTo>
                  <a:lnTo>
                    <a:pt x="1660" y="1762"/>
                  </a:lnTo>
                  <a:lnTo>
                    <a:pt x="1652" y="1804"/>
                  </a:lnTo>
                  <a:lnTo>
                    <a:pt x="1621" y="1804"/>
                  </a:lnTo>
                  <a:lnTo>
                    <a:pt x="1593" y="1804"/>
                  </a:lnTo>
                  <a:lnTo>
                    <a:pt x="1564" y="1804"/>
                  </a:lnTo>
                  <a:lnTo>
                    <a:pt x="1535" y="1804"/>
                  </a:lnTo>
                  <a:lnTo>
                    <a:pt x="1505" y="1804"/>
                  </a:lnTo>
                  <a:lnTo>
                    <a:pt x="1476" y="1804"/>
                  </a:lnTo>
                  <a:lnTo>
                    <a:pt x="1447" y="1804"/>
                  </a:lnTo>
                  <a:lnTo>
                    <a:pt x="1418" y="1804"/>
                  </a:lnTo>
                  <a:lnTo>
                    <a:pt x="1388" y="1804"/>
                  </a:lnTo>
                  <a:lnTo>
                    <a:pt x="1360" y="1804"/>
                  </a:lnTo>
                  <a:lnTo>
                    <a:pt x="1330" y="1804"/>
                  </a:lnTo>
                  <a:lnTo>
                    <a:pt x="1302" y="1804"/>
                  </a:lnTo>
                  <a:lnTo>
                    <a:pt x="1272" y="1804"/>
                  </a:lnTo>
                  <a:lnTo>
                    <a:pt x="1243" y="1804"/>
                  </a:lnTo>
                  <a:lnTo>
                    <a:pt x="1214" y="1804"/>
                  </a:lnTo>
                  <a:lnTo>
                    <a:pt x="1185" y="1804"/>
                  </a:lnTo>
                  <a:lnTo>
                    <a:pt x="1155" y="1804"/>
                  </a:lnTo>
                  <a:lnTo>
                    <a:pt x="1128" y="1804"/>
                  </a:lnTo>
                  <a:lnTo>
                    <a:pt x="1112" y="1803"/>
                  </a:lnTo>
                  <a:lnTo>
                    <a:pt x="1105" y="1800"/>
                  </a:lnTo>
                  <a:lnTo>
                    <a:pt x="1103" y="1778"/>
                  </a:lnTo>
                  <a:lnTo>
                    <a:pt x="1098" y="1779"/>
                  </a:lnTo>
                  <a:lnTo>
                    <a:pt x="1093" y="1786"/>
                  </a:lnTo>
                  <a:lnTo>
                    <a:pt x="1089" y="1793"/>
                  </a:lnTo>
                  <a:lnTo>
                    <a:pt x="1091" y="1803"/>
                  </a:lnTo>
                  <a:lnTo>
                    <a:pt x="1089" y="1810"/>
                  </a:lnTo>
                  <a:lnTo>
                    <a:pt x="1071" y="1813"/>
                  </a:lnTo>
                  <a:lnTo>
                    <a:pt x="1045" y="1818"/>
                  </a:lnTo>
                  <a:lnTo>
                    <a:pt x="1019" y="1823"/>
                  </a:lnTo>
                  <a:lnTo>
                    <a:pt x="992" y="1821"/>
                  </a:lnTo>
                  <a:lnTo>
                    <a:pt x="983" y="1819"/>
                  </a:lnTo>
                  <a:lnTo>
                    <a:pt x="973" y="1817"/>
                  </a:lnTo>
                  <a:lnTo>
                    <a:pt x="952" y="1813"/>
                  </a:lnTo>
                  <a:lnTo>
                    <a:pt x="940" y="1813"/>
                  </a:lnTo>
                  <a:lnTo>
                    <a:pt x="926" y="1814"/>
                  </a:lnTo>
                  <a:lnTo>
                    <a:pt x="911" y="1816"/>
                  </a:lnTo>
                  <a:lnTo>
                    <a:pt x="906" y="1819"/>
                  </a:lnTo>
                  <a:lnTo>
                    <a:pt x="894" y="1837"/>
                  </a:lnTo>
                  <a:lnTo>
                    <a:pt x="882" y="1856"/>
                  </a:lnTo>
                  <a:lnTo>
                    <a:pt x="875" y="1856"/>
                  </a:lnTo>
                  <a:lnTo>
                    <a:pt x="866" y="1845"/>
                  </a:lnTo>
                  <a:lnTo>
                    <a:pt x="843" y="1825"/>
                  </a:lnTo>
                  <a:lnTo>
                    <a:pt x="815" y="1798"/>
                  </a:lnTo>
                  <a:lnTo>
                    <a:pt x="803" y="1785"/>
                  </a:lnTo>
                  <a:lnTo>
                    <a:pt x="796" y="1784"/>
                  </a:lnTo>
                  <a:lnTo>
                    <a:pt x="782" y="1793"/>
                  </a:lnTo>
                  <a:lnTo>
                    <a:pt x="770" y="1803"/>
                  </a:lnTo>
                  <a:lnTo>
                    <a:pt x="758" y="1815"/>
                  </a:lnTo>
                  <a:lnTo>
                    <a:pt x="753" y="1827"/>
                  </a:lnTo>
                  <a:lnTo>
                    <a:pt x="749" y="1842"/>
                  </a:lnTo>
                  <a:lnTo>
                    <a:pt x="747" y="1858"/>
                  </a:lnTo>
                  <a:lnTo>
                    <a:pt x="743" y="1878"/>
                  </a:lnTo>
                  <a:lnTo>
                    <a:pt x="733" y="1894"/>
                  </a:lnTo>
                  <a:lnTo>
                    <a:pt x="722" y="1906"/>
                  </a:lnTo>
                  <a:lnTo>
                    <a:pt x="713" y="1912"/>
                  </a:lnTo>
                  <a:lnTo>
                    <a:pt x="710" y="1915"/>
                  </a:lnTo>
                  <a:lnTo>
                    <a:pt x="684" y="1905"/>
                  </a:lnTo>
                  <a:lnTo>
                    <a:pt x="681" y="1904"/>
                  </a:lnTo>
                  <a:lnTo>
                    <a:pt x="666" y="1894"/>
                  </a:lnTo>
                  <a:lnTo>
                    <a:pt x="659" y="1881"/>
                  </a:lnTo>
                  <a:lnTo>
                    <a:pt x="647" y="1872"/>
                  </a:lnTo>
                  <a:lnTo>
                    <a:pt x="631" y="1865"/>
                  </a:lnTo>
                  <a:lnTo>
                    <a:pt x="619" y="1858"/>
                  </a:lnTo>
                  <a:lnTo>
                    <a:pt x="614" y="1851"/>
                  </a:lnTo>
                  <a:lnTo>
                    <a:pt x="608" y="1844"/>
                  </a:lnTo>
                  <a:lnTo>
                    <a:pt x="602" y="1842"/>
                  </a:lnTo>
                  <a:lnTo>
                    <a:pt x="601" y="1839"/>
                  </a:lnTo>
                  <a:lnTo>
                    <a:pt x="603" y="1835"/>
                  </a:lnTo>
                  <a:lnTo>
                    <a:pt x="601" y="1828"/>
                  </a:lnTo>
                  <a:lnTo>
                    <a:pt x="591" y="1811"/>
                  </a:lnTo>
                  <a:lnTo>
                    <a:pt x="582" y="1803"/>
                  </a:lnTo>
                  <a:lnTo>
                    <a:pt x="575" y="1804"/>
                  </a:lnTo>
                  <a:lnTo>
                    <a:pt x="571" y="1803"/>
                  </a:lnTo>
                  <a:lnTo>
                    <a:pt x="568" y="1799"/>
                  </a:lnTo>
                  <a:lnTo>
                    <a:pt x="566" y="1793"/>
                  </a:lnTo>
                  <a:lnTo>
                    <a:pt x="561" y="1789"/>
                  </a:lnTo>
                  <a:lnTo>
                    <a:pt x="552" y="1787"/>
                  </a:lnTo>
                  <a:lnTo>
                    <a:pt x="544" y="1775"/>
                  </a:lnTo>
                  <a:lnTo>
                    <a:pt x="539" y="1752"/>
                  </a:lnTo>
                  <a:lnTo>
                    <a:pt x="532" y="1734"/>
                  </a:lnTo>
                  <a:lnTo>
                    <a:pt x="523" y="1722"/>
                  </a:lnTo>
                  <a:lnTo>
                    <a:pt x="516" y="1717"/>
                  </a:lnTo>
                  <a:lnTo>
                    <a:pt x="512" y="1715"/>
                  </a:lnTo>
                  <a:lnTo>
                    <a:pt x="511" y="1714"/>
                  </a:lnTo>
                  <a:lnTo>
                    <a:pt x="509" y="1710"/>
                  </a:lnTo>
                  <a:lnTo>
                    <a:pt x="503" y="1709"/>
                  </a:lnTo>
                  <a:lnTo>
                    <a:pt x="492" y="1713"/>
                  </a:lnTo>
                  <a:lnTo>
                    <a:pt x="483" y="1711"/>
                  </a:lnTo>
                  <a:lnTo>
                    <a:pt x="479" y="1705"/>
                  </a:lnTo>
                  <a:lnTo>
                    <a:pt x="474" y="1704"/>
                  </a:lnTo>
                  <a:lnTo>
                    <a:pt x="466" y="1710"/>
                  </a:lnTo>
                  <a:lnTo>
                    <a:pt x="457" y="1709"/>
                  </a:lnTo>
                  <a:lnTo>
                    <a:pt x="448" y="1700"/>
                  </a:lnTo>
                  <a:lnTo>
                    <a:pt x="443" y="1692"/>
                  </a:lnTo>
                  <a:lnTo>
                    <a:pt x="442" y="1684"/>
                  </a:lnTo>
                  <a:lnTo>
                    <a:pt x="426" y="1668"/>
                  </a:lnTo>
                  <a:lnTo>
                    <a:pt x="395" y="1644"/>
                  </a:lnTo>
                  <a:lnTo>
                    <a:pt x="362" y="1633"/>
                  </a:lnTo>
                  <a:lnTo>
                    <a:pt x="326" y="1635"/>
                  </a:lnTo>
                  <a:lnTo>
                    <a:pt x="306" y="1634"/>
                  </a:lnTo>
                  <a:lnTo>
                    <a:pt x="302" y="1629"/>
                  </a:lnTo>
                  <a:lnTo>
                    <a:pt x="297" y="1630"/>
                  </a:lnTo>
                  <a:lnTo>
                    <a:pt x="293" y="1635"/>
                  </a:lnTo>
                  <a:lnTo>
                    <a:pt x="288" y="1636"/>
                  </a:lnTo>
                  <a:lnTo>
                    <a:pt x="282" y="1633"/>
                  </a:lnTo>
                  <a:lnTo>
                    <a:pt x="280" y="1635"/>
                  </a:lnTo>
                  <a:lnTo>
                    <a:pt x="278" y="1641"/>
                  </a:lnTo>
                  <a:lnTo>
                    <a:pt x="266" y="1644"/>
                  </a:lnTo>
                  <a:lnTo>
                    <a:pt x="242" y="1644"/>
                  </a:lnTo>
                  <a:lnTo>
                    <a:pt x="221" y="1648"/>
                  </a:lnTo>
                  <a:lnTo>
                    <a:pt x="207" y="1655"/>
                  </a:lnTo>
                  <a:lnTo>
                    <a:pt x="186" y="1658"/>
                  </a:lnTo>
                  <a:lnTo>
                    <a:pt x="159" y="1657"/>
                  </a:lnTo>
                  <a:lnTo>
                    <a:pt x="142" y="1655"/>
                  </a:lnTo>
                  <a:lnTo>
                    <a:pt x="136" y="1650"/>
                  </a:lnTo>
                  <a:lnTo>
                    <a:pt x="128" y="1650"/>
                  </a:lnTo>
                  <a:lnTo>
                    <a:pt x="119" y="1651"/>
                  </a:lnTo>
                  <a:lnTo>
                    <a:pt x="109" y="1663"/>
                  </a:lnTo>
                  <a:lnTo>
                    <a:pt x="101" y="1685"/>
                  </a:lnTo>
                  <a:lnTo>
                    <a:pt x="95" y="1697"/>
                  </a:lnTo>
                  <a:lnTo>
                    <a:pt x="90" y="1700"/>
                  </a:lnTo>
                  <a:lnTo>
                    <a:pt x="84" y="1715"/>
                  </a:lnTo>
                  <a:lnTo>
                    <a:pt x="80" y="1743"/>
                  </a:lnTo>
                  <a:lnTo>
                    <a:pt x="76" y="1754"/>
                  </a:lnTo>
                  <a:lnTo>
                    <a:pt x="76" y="1688"/>
                  </a:lnTo>
                  <a:lnTo>
                    <a:pt x="84" y="1662"/>
                  </a:lnTo>
                  <a:lnTo>
                    <a:pt x="87" y="1641"/>
                  </a:lnTo>
                  <a:lnTo>
                    <a:pt x="103" y="1593"/>
                  </a:lnTo>
                  <a:lnTo>
                    <a:pt x="123" y="1554"/>
                  </a:lnTo>
                  <a:lnTo>
                    <a:pt x="141" y="1501"/>
                  </a:lnTo>
                  <a:lnTo>
                    <a:pt x="148" y="1449"/>
                  </a:lnTo>
                  <a:lnTo>
                    <a:pt x="146" y="1400"/>
                  </a:lnTo>
                  <a:lnTo>
                    <a:pt x="140" y="1355"/>
                  </a:lnTo>
                  <a:lnTo>
                    <a:pt x="131" y="1326"/>
                  </a:lnTo>
                  <a:lnTo>
                    <a:pt x="122" y="1282"/>
                  </a:lnTo>
                  <a:lnTo>
                    <a:pt x="109" y="1259"/>
                  </a:lnTo>
                  <a:lnTo>
                    <a:pt x="85" y="1240"/>
                  </a:lnTo>
                  <a:lnTo>
                    <a:pt x="79" y="1228"/>
                  </a:lnTo>
                  <a:lnTo>
                    <a:pt x="85" y="1224"/>
                  </a:lnTo>
                  <a:lnTo>
                    <a:pt x="100" y="1221"/>
                  </a:lnTo>
                  <a:lnTo>
                    <a:pt x="109" y="1206"/>
                  </a:lnTo>
                  <a:lnTo>
                    <a:pt x="89" y="1212"/>
                  </a:lnTo>
                  <a:lnTo>
                    <a:pt x="112" y="1165"/>
                  </a:lnTo>
                  <a:lnTo>
                    <a:pt x="119" y="1132"/>
                  </a:lnTo>
                  <a:lnTo>
                    <a:pt x="118" y="1111"/>
                  </a:lnTo>
                  <a:lnTo>
                    <a:pt x="122" y="1098"/>
                  </a:lnTo>
                  <a:lnTo>
                    <a:pt x="105" y="1069"/>
                  </a:lnTo>
                  <a:lnTo>
                    <a:pt x="91" y="1033"/>
                  </a:lnTo>
                  <a:lnTo>
                    <a:pt x="84" y="1028"/>
                  </a:lnTo>
                  <a:lnTo>
                    <a:pt x="77" y="1025"/>
                  </a:lnTo>
                  <a:lnTo>
                    <a:pt x="76" y="1033"/>
                  </a:lnTo>
                  <a:lnTo>
                    <a:pt x="73" y="1041"/>
                  </a:lnTo>
                  <a:lnTo>
                    <a:pt x="64" y="1036"/>
                  </a:lnTo>
                  <a:lnTo>
                    <a:pt x="48" y="1010"/>
                  </a:lnTo>
                  <a:lnTo>
                    <a:pt x="27" y="967"/>
                  </a:lnTo>
                  <a:lnTo>
                    <a:pt x="20" y="963"/>
                  </a:lnTo>
                  <a:lnTo>
                    <a:pt x="13" y="969"/>
                  </a:lnTo>
                  <a:lnTo>
                    <a:pt x="10" y="975"/>
                  </a:lnTo>
                  <a:lnTo>
                    <a:pt x="3" y="1010"/>
                  </a:lnTo>
                  <a:lnTo>
                    <a:pt x="0" y="996"/>
                  </a:lnTo>
                  <a:lnTo>
                    <a:pt x="4" y="979"/>
                  </a:lnTo>
                  <a:lnTo>
                    <a:pt x="9" y="959"/>
                  </a:lnTo>
                  <a:lnTo>
                    <a:pt x="14" y="930"/>
                  </a:lnTo>
                  <a:lnTo>
                    <a:pt x="34" y="930"/>
                  </a:lnTo>
                  <a:lnTo>
                    <a:pt x="66" y="930"/>
                  </a:lnTo>
                  <a:lnTo>
                    <a:pt x="99" y="930"/>
                  </a:lnTo>
                  <a:lnTo>
                    <a:pt x="132" y="930"/>
                  </a:lnTo>
                  <a:lnTo>
                    <a:pt x="164" y="930"/>
                  </a:lnTo>
                  <a:lnTo>
                    <a:pt x="197" y="930"/>
                  </a:lnTo>
                  <a:lnTo>
                    <a:pt x="230" y="930"/>
                  </a:lnTo>
                  <a:lnTo>
                    <a:pt x="262" y="930"/>
                  </a:lnTo>
                  <a:lnTo>
                    <a:pt x="295" y="930"/>
                  </a:lnTo>
                  <a:lnTo>
                    <a:pt x="328" y="930"/>
                  </a:lnTo>
                  <a:lnTo>
                    <a:pt x="362" y="930"/>
                  </a:lnTo>
                  <a:lnTo>
                    <a:pt x="394" y="930"/>
                  </a:lnTo>
                  <a:lnTo>
                    <a:pt x="427" y="930"/>
                  </a:lnTo>
                  <a:lnTo>
                    <a:pt x="460" y="930"/>
                  </a:lnTo>
                  <a:lnTo>
                    <a:pt x="492" y="930"/>
                  </a:lnTo>
                  <a:lnTo>
                    <a:pt x="525" y="930"/>
                  </a:lnTo>
                  <a:lnTo>
                    <a:pt x="558" y="930"/>
                  </a:lnTo>
                  <a:lnTo>
                    <a:pt x="579" y="930"/>
                  </a:lnTo>
                  <a:lnTo>
                    <a:pt x="578" y="910"/>
                  </a:lnTo>
                  <a:lnTo>
                    <a:pt x="578" y="893"/>
                  </a:lnTo>
                  <a:lnTo>
                    <a:pt x="575" y="871"/>
                  </a:lnTo>
                  <a:lnTo>
                    <a:pt x="575" y="851"/>
                  </a:lnTo>
                  <a:lnTo>
                    <a:pt x="573" y="829"/>
                  </a:lnTo>
                  <a:lnTo>
                    <a:pt x="572" y="809"/>
                  </a:lnTo>
                  <a:lnTo>
                    <a:pt x="571" y="788"/>
                  </a:lnTo>
                  <a:lnTo>
                    <a:pt x="569" y="770"/>
                  </a:lnTo>
                  <a:lnTo>
                    <a:pt x="568" y="752"/>
                  </a:lnTo>
                  <a:lnTo>
                    <a:pt x="567" y="742"/>
                  </a:lnTo>
                  <a:lnTo>
                    <a:pt x="559" y="722"/>
                  </a:lnTo>
                  <a:lnTo>
                    <a:pt x="558" y="712"/>
                  </a:lnTo>
                  <a:lnTo>
                    <a:pt x="560" y="702"/>
                  </a:lnTo>
                  <a:lnTo>
                    <a:pt x="564" y="692"/>
                  </a:lnTo>
                  <a:lnTo>
                    <a:pt x="578" y="674"/>
                  </a:lnTo>
                  <a:lnTo>
                    <a:pt x="596" y="660"/>
                  </a:lnTo>
                  <a:lnTo>
                    <a:pt x="619" y="644"/>
                  </a:lnTo>
                  <a:lnTo>
                    <a:pt x="636" y="632"/>
                  </a:lnTo>
                  <a:lnTo>
                    <a:pt x="645" y="630"/>
                  </a:lnTo>
                  <a:lnTo>
                    <a:pt x="671" y="625"/>
                  </a:lnTo>
                  <a:lnTo>
                    <a:pt x="692" y="616"/>
                  </a:lnTo>
                  <a:lnTo>
                    <a:pt x="713" y="607"/>
                  </a:lnTo>
                  <a:lnTo>
                    <a:pt x="721" y="602"/>
                  </a:lnTo>
                  <a:lnTo>
                    <a:pt x="723" y="585"/>
                  </a:lnTo>
                  <a:lnTo>
                    <a:pt x="723" y="566"/>
                  </a:lnTo>
                  <a:lnTo>
                    <a:pt x="723" y="545"/>
                  </a:lnTo>
                  <a:lnTo>
                    <a:pt x="723" y="523"/>
                  </a:lnTo>
                  <a:lnTo>
                    <a:pt x="723" y="502"/>
                  </a:lnTo>
                  <a:lnTo>
                    <a:pt x="723" y="481"/>
                  </a:lnTo>
                  <a:lnTo>
                    <a:pt x="723" y="460"/>
                  </a:lnTo>
                  <a:lnTo>
                    <a:pt x="723" y="439"/>
                  </a:lnTo>
                  <a:lnTo>
                    <a:pt x="723" y="417"/>
                  </a:lnTo>
                  <a:lnTo>
                    <a:pt x="723" y="396"/>
                  </a:lnTo>
                  <a:lnTo>
                    <a:pt x="723" y="375"/>
                  </a:lnTo>
                  <a:lnTo>
                    <a:pt x="723" y="354"/>
                  </a:lnTo>
                  <a:lnTo>
                    <a:pt x="723" y="332"/>
                  </a:lnTo>
                  <a:lnTo>
                    <a:pt x="723" y="311"/>
                  </a:lnTo>
                  <a:lnTo>
                    <a:pt x="723" y="289"/>
                  </a:lnTo>
                  <a:lnTo>
                    <a:pt x="723" y="267"/>
                  </a:lnTo>
                  <a:lnTo>
                    <a:pt x="723" y="247"/>
                  </a:lnTo>
                  <a:lnTo>
                    <a:pt x="723" y="225"/>
                  </a:lnTo>
                  <a:lnTo>
                    <a:pt x="723" y="206"/>
                  </a:lnTo>
                  <a:lnTo>
                    <a:pt x="744" y="206"/>
                  </a:lnTo>
                  <a:lnTo>
                    <a:pt x="770" y="206"/>
                  </a:lnTo>
                  <a:lnTo>
                    <a:pt x="797" y="206"/>
                  </a:lnTo>
                  <a:lnTo>
                    <a:pt x="824" y="206"/>
                  </a:lnTo>
                  <a:lnTo>
                    <a:pt x="851" y="206"/>
                  </a:lnTo>
                  <a:lnTo>
                    <a:pt x="877" y="206"/>
                  </a:lnTo>
                  <a:lnTo>
                    <a:pt x="904" y="206"/>
                  </a:lnTo>
                  <a:lnTo>
                    <a:pt x="930" y="206"/>
                  </a:lnTo>
                  <a:lnTo>
                    <a:pt x="957" y="206"/>
                  </a:lnTo>
                  <a:lnTo>
                    <a:pt x="984" y="206"/>
                  </a:lnTo>
                  <a:lnTo>
                    <a:pt x="1010" y="206"/>
                  </a:lnTo>
                  <a:lnTo>
                    <a:pt x="1037" y="206"/>
                  </a:lnTo>
                  <a:lnTo>
                    <a:pt x="1064" y="206"/>
                  </a:lnTo>
                  <a:lnTo>
                    <a:pt x="1090" y="206"/>
                  </a:lnTo>
                  <a:lnTo>
                    <a:pt x="1117" y="206"/>
                  </a:lnTo>
                  <a:lnTo>
                    <a:pt x="1143" y="206"/>
                  </a:lnTo>
                  <a:lnTo>
                    <a:pt x="1170" y="206"/>
                  </a:lnTo>
                  <a:lnTo>
                    <a:pt x="1199" y="206"/>
                  </a:lnTo>
                  <a:lnTo>
                    <a:pt x="1199" y="188"/>
                  </a:lnTo>
                  <a:lnTo>
                    <a:pt x="1199" y="162"/>
                  </a:lnTo>
                  <a:lnTo>
                    <a:pt x="1199" y="126"/>
                  </a:lnTo>
                  <a:lnTo>
                    <a:pt x="1199" y="91"/>
                  </a:lnTo>
                  <a:lnTo>
                    <a:pt x="1199" y="58"/>
                  </a:lnTo>
                  <a:lnTo>
                    <a:pt x="1199" y="27"/>
                  </a:lnTo>
                  <a:lnTo>
                    <a:pt x="1199" y="0"/>
                  </a:lnTo>
                  <a:lnTo>
                    <a:pt x="1226" y="19"/>
                  </a:lnTo>
                  <a:lnTo>
                    <a:pt x="1253" y="36"/>
                  </a:lnTo>
                  <a:lnTo>
                    <a:pt x="1280" y="53"/>
                  </a:lnTo>
                  <a:lnTo>
                    <a:pt x="1307" y="72"/>
                  </a:lnTo>
                  <a:lnTo>
                    <a:pt x="1334" y="89"/>
                  </a:lnTo>
                  <a:lnTo>
                    <a:pt x="1360" y="107"/>
                  </a:lnTo>
                  <a:lnTo>
                    <a:pt x="1388" y="124"/>
                  </a:lnTo>
                  <a:lnTo>
                    <a:pt x="1414" y="141"/>
                  </a:lnTo>
                  <a:lnTo>
                    <a:pt x="1441" y="160"/>
                  </a:lnTo>
                  <a:lnTo>
                    <a:pt x="1468" y="177"/>
                  </a:lnTo>
                  <a:lnTo>
                    <a:pt x="1494" y="195"/>
                  </a:lnTo>
                  <a:lnTo>
                    <a:pt x="1522" y="212"/>
                  </a:lnTo>
                  <a:lnTo>
                    <a:pt x="1549" y="229"/>
                  </a:lnTo>
                  <a:lnTo>
                    <a:pt x="1575" y="247"/>
                  </a:lnTo>
                  <a:lnTo>
                    <a:pt x="1603" y="264"/>
                  </a:lnTo>
                  <a:lnTo>
                    <a:pt x="1630" y="281"/>
                  </a:lnTo>
                  <a:lnTo>
                    <a:pt x="1652" y="296"/>
                  </a:lnTo>
                  <a:lnTo>
                    <a:pt x="1686" y="319"/>
                  </a:lnTo>
                  <a:lnTo>
                    <a:pt x="1718" y="341"/>
                  </a:lnTo>
                  <a:lnTo>
                    <a:pt x="1751" y="363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60" name="Freeform 82">
              <a:extLst>
                <a:ext uri="{FF2B5EF4-FFF2-40B4-BE49-F238E27FC236}">
                  <a16:creationId xmlns:a16="http://schemas.microsoft.com/office/drawing/2014/main" id="{8C5E70EE-56C4-96EF-DB78-0E4385D56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687" y="9843705"/>
              <a:ext cx="11582" cy="15441"/>
            </a:xfrm>
            <a:custGeom>
              <a:avLst/>
              <a:gdLst>
                <a:gd name="T0" fmla="*/ 8 w 14"/>
                <a:gd name="T1" fmla="*/ 16 h 18"/>
                <a:gd name="T2" fmla="*/ 4 w 14"/>
                <a:gd name="T3" fmla="*/ 17 h 18"/>
                <a:gd name="T4" fmla="*/ 0 w 14"/>
                <a:gd name="T5" fmla="*/ 14 h 18"/>
                <a:gd name="T6" fmla="*/ 1 w 14"/>
                <a:gd name="T7" fmla="*/ 6 h 18"/>
                <a:gd name="T8" fmla="*/ 3 w 14"/>
                <a:gd name="T9" fmla="*/ 1 h 18"/>
                <a:gd name="T10" fmla="*/ 8 w 14"/>
                <a:gd name="T11" fmla="*/ 0 h 18"/>
                <a:gd name="T12" fmla="*/ 11 w 14"/>
                <a:gd name="T13" fmla="*/ 1 h 18"/>
                <a:gd name="T14" fmla="*/ 13 w 14"/>
                <a:gd name="T15" fmla="*/ 4 h 18"/>
                <a:gd name="T16" fmla="*/ 13 w 14"/>
                <a:gd name="T17" fmla="*/ 8 h 18"/>
                <a:gd name="T18" fmla="*/ 12 w 14"/>
                <a:gd name="T19" fmla="*/ 12 h 18"/>
                <a:gd name="T20" fmla="*/ 8 w 14"/>
                <a:gd name="T2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8">
                  <a:moveTo>
                    <a:pt x="8" y="16"/>
                  </a:moveTo>
                  <a:lnTo>
                    <a:pt x="4" y="17"/>
                  </a:lnTo>
                  <a:lnTo>
                    <a:pt x="0" y="14"/>
                  </a:lnTo>
                  <a:lnTo>
                    <a:pt x="1" y="6"/>
                  </a:lnTo>
                  <a:lnTo>
                    <a:pt x="3" y="1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2" y="12"/>
                  </a:lnTo>
                  <a:lnTo>
                    <a:pt x="8" y="16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61" name="Freeform 83">
              <a:extLst>
                <a:ext uri="{FF2B5EF4-FFF2-40B4-BE49-F238E27FC236}">
                  <a16:creationId xmlns:a16="http://schemas.microsoft.com/office/drawing/2014/main" id="{1AB12941-F512-5348-5859-8B450F6A40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14246" y="9839843"/>
              <a:ext cx="11582" cy="11582"/>
            </a:xfrm>
            <a:custGeom>
              <a:avLst/>
              <a:gdLst>
                <a:gd name="T0" fmla="*/ 14 w 15"/>
                <a:gd name="T1" fmla="*/ 6 h 15"/>
                <a:gd name="T2" fmla="*/ 11 w 15"/>
                <a:gd name="T3" fmla="*/ 14 h 15"/>
                <a:gd name="T4" fmla="*/ 6 w 15"/>
                <a:gd name="T5" fmla="*/ 14 h 15"/>
                <a:gd name="T6" fmla="*/ 0 w 15"/>
                <a:gd name="T7" fmla="*/ 7 h 15"/>
                <a:gd name="T8" fmla="*/ 1 w 15"/>
                <a:gd name="T9" fmla="*/ 2 h 15"/>
                <a:gd name="T10" fmla="*/ 7 w 15"/>
                <a:gd name="T11" fmla="*/ 0 h 15"/>
                <a:gd name="T12" fmla="*/ 12 w 15"/>
                <a:gd name="T13" fmla="*/ 2 h 15"/>
                <a:gd name="T14" fmla="*/ 14 w 15"/>
                <a:gd name="T15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5">
                  <a:moveTo>
                    <a:pt x="14" y="6"/>
                  </a:moveTo>
                  <a:lnTo>
                    <a:pt x="11" y="14"/>
                  </a:lnTo>
                  <a:lnTo>
                    <a:pt x="6" y="14"/>
                  </a:lnTo>
                  <a:lnTo>
                    <a:pt x="0" y="7"/>
                  </a:lnTo>
                  <a:lnTo>
                    <a:pt x="1" y="2"/>
                  </a:lnTo>
                  <a:lnTo>
                    <a:pt x="7" y="0"/>
                  </a:lnTo>
                  <a:lnTo>
                    <a:pt x="12" y="2"/>
                  </a:lnTo>
                  <a:lnTo>
                    <a:pt x="14" y="6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62" name="Freeform 84">
              <a:extLst>
                <a:ext uri="{FF2B5EF4-FFF2-40B4-BE49-F238E27FC236}">
                  <a16:creationId xmlns:a16="http://schemas.microsoft.com/office/drawing/2014/main" id="{4B7CBFC3-B30F-235F-C7AC-E2970BAEC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82629" y="9511721"/>
              <a:ext cx="405330" cy="992090"/>
            </a:xfrm>
            <a:custGeom>
              <a:avLst/>
              <a:gdLst>
                <a:gd name="T0" fmla="*/ 279 w 462"/>
                <a:gd name="T1" fmla="*/ 322 h 1132"/>
                <a:gd name="T2" fmla="*/ 256 w 462"/>
                <a:gd name="T3" fmla="*/ 375 h 1132"/>
                <a:gd name="T4" fmla="*/ 249 w 462"/>
                <a:gd name="T5" fmla="*/ 435 h 1132"/>
                <a:gd name="T6" fmla="*/ 268 w 462"/>
                <a:gd name="T7" fmla="*/ 538 h 1132"/>
                <a:gd name="T8" fmla="*/ 285 w 462"/>
                <a:gd name="T9" fmla="*/ 594 h 1132"/>
                <a:gd name="T10" fmla="*/ 368 w 462"/>
                <a:gd name="T11" fmla="*/ 654 h 1132"/>
                <a:gd name="T12" fmla="*/ 455 w 462"/>
                <a:gd name="T13" fmla="*/ 767 h 1132"/>
                <a:gd name="T14" fmla="*/ 449 w 462"/>
                <a:gd name="T15" fmla="*/ 855 h 1132"/>
                <a:gd name="T16" fmla="*/ 442 w 462"/>
                <a:gd name="T17" fmla="*/ 972 h 1132"/>
                <a:gd name="T18" fmla="*/ 380 w 462"/>
                <a:gd name="T19" fmla="*/ 992 h 1132"/>
                <a:gd name="T20" fmla="*/ 357 w 462"/>
                <a:gd name="T21" fmla="*/ 1046 h 1132"/>
                <a:gd name="T22" fmla="*/ 375 w 462"/>
                <a:gd name="T23" fmla="*/ 1126 h 1132"/>
                <a:gd name="T24" fmla="*/ 347 w 462"/>
                <a:gd name="T25" fmla="*/ 1127 h 1132"/>
                <a:gd name="T26" fmla="*/ 349 w 462"/>
                <a:gd name="T27" fmla="*/ 1096 h 1132"/>
                <a:gd name="T28" fmla="*/ 299 w 462"/>
                <a:gd name="T29" fmla="*/ 1047 h 1132"/>
                <a:gd name="T30" fmla="*/ 250 w 462"/>
                <a:gd name="T31" fmla="*/ 1000 h 1132"/>
                <a:gd name="T32" fmla="*/ 244 w 462"/>
                <a:gd name="T33" fmla="*/ 966 h 1132"/>
                <a:gd name="T34" fmla="*/ 231 w 462"/>
                <a:gd name="T35" fmla="*/ 930 h 1132"/>
                <a:gd name="T36" fmla="*/ 268 w 462"/>
                <a:gd name="T37" fmla="*/ 859 h 1132"/>
                <a:gd name="T38" fmla="*/ 265 w 462"/>
                <a:gd name="T39" fmla="*/ 776 h 1132"/>
                <a:gd name="T40" fmla="*/ 221 w 462"/>
                <a:gd name="T41" fmla="*/ 731 h 1132"/>
                <a:gd name="T42" fmla="*/ 156 w 462"/>
                <a:gd name="T43" fmla="*/ 745 h 1132"/>
                <a:gd name="T44" fmla="*/ 120 w 462"/>
                <a:gd name="T45" fmla="*/ 732 h 1132"/>
                <a:gd name="T46" fmla="*/ 68 w 462"/>
                <a:gd name="T47" fmla="*/ 660 h 1132"/>
                <a:gd name="T48" fmla="*/ 46 w 462"/>
                <a:gd name="T49" fmla="*/ 672 h 1132"/>
                <a:gd name="T50" fmla="*/ 28 w 462"/>
                <a:gd name="T51" fmla="*/ 642 h 1132"/>
                <a:gd name="T52" fmla="*/ 20 w 462"/>
                <a:gd name="T53" fmla="*/ 626 h 1132"/>
                <a:gd name="T54" fmla="*/ 0 w 462"/>
                <a:gd name="T55" fmla="*/ 609 h 1132"/>
                <a:gd name="T56" fmla="*/ 32 w 462"/>
                <a:gd name="T57" fmla="*/ 575 h 1132"/>
                <a:gd name="T58" fmla="*/ 43 w 462"/>
                <a:gd name="T59" fmla="*/ 535 h 1132"/>
                <a:gd name="T60" fmla="*/ 39 w 462"/>
                <a:gd name="T61" fmla="*/ 494 h 1132"/>
                <a:gd name="T62" fmla="*/ 104 w 462"/>
                <a:gd name="T63" fmla="*/ 449 h 1132"/>
                <a:gd name="T64" fmla="*/ 118 w 462"/>
                <a:gd name="T65" fmla="*/ 425 h 1132"/>
                <a:gd name="T66" fmla="*/ 90 w 462"/>
                <a:gd name="T67" fmla="*/ 361 h 1132"/>
                <a:gd name="T68" fmla="*/ 83 w 462"/>
                <a:gd name="T69" fmla="*/ 315 h 1132"/>
                <a:gd name="T70" fmla="*/ 97 w 462"/>
                <a:gd name="T71" fmla="*/ 268 h 1132"/>
                <a:gd name="T72" fmla="*/ 87 w 462"/>
                <a:gd name="T73" fmla="*/ 220 h 1132"/>
                <a:gd name="T74" fmla="*/ 105 w 462"/>
                <a:gd name="T75" fmla="*/ 203 h 1132"/>
                <a:gd name="T76" fmla="*/ 137 w 462"/>
                <a:gd name="T77" fmla="*/ 158 h 1132"/>
                <a:gd name="T78" fmla="*/ 119 w 462"/>
                <a:gd name="T79" fmla="*/ 116 h 1132"/>
                <a:gd name="T80" fmla="*/ 98 w 462"/>
                <a:gd name="T81" fmla="*/ 67 h 1132"/>
                <a:gd name="T82" fmla="*/ 75 w 462"/>
                <a:gd name="T83" fmla="*/ 33 h 1132"/>
                <a:gd name="T84" fmla="*/ 53 w 462"/>
                <a:gd name="T85" fmla="*/ 35 h 1132"/>
                <a:gd name="T86" fmla="*/ 40 w 462"/>
                <a:gd name="T87" fmla="*/ 14 h 1132"/>
                <a:gd name="T88" fmla="*/ 44 w 462"/>
                <a:gd name="T89" fmla="*/ 0 h 1132"/>
                <a:gd name="T90" fmla="*/ 107 w 462"/>
                <a:gd name="T91" fmla="*/ 31 h 1132"/>
                <a:gd name="T92" fmla="*/ 157 w 462"/>
                <a:gd name="T93" fmla="*/ 32 h 1132"/>
                <a:gd name="T94" fmla="*/ 183 w 462"/>
                <a:gd name="T95" fmla="*/ 39 h 1132"/>
                <a:gd name="T96" fmla="*/ 189 w 462"/>
                <a:gd name="T97" fmla="*/ 15 h 1132"/>
                <a:gd name="T98" fmla="*/ 258 w 462"/>
                <a:gd name="T99" fmla="*/ 81 h 1132"/>
                <a:gd name="T100" fmla="*/ 273 w 462"/>
                <a:gd name="T101" fmla="*/ 134 h 1132"/>
                <a:gd name="T102" fmla="*/ 274 w 462"/>
                <a:gd name="T103" fmla="*/ 163 h 1132"/>
                <a:gd name="T104" fmla="*/ 283 w 462"/>
                <a:gd name="T105" fmla="*/ 213 h 1132"/>
                <a:gd name="T106" fmla="*/ 282 w 462"/>
                <a:gd name="T107" fmla="*/ 250 h 1132"/>
                <a:gd name="T108" fmla="*/ 301 w 462"/>
                <a:gd name="T109" fmla="*/ 282 h 1132"/>
                <a:gd name="T110" fmla="*/ 324 w 462"/>
                <a:gd name="T111" fmla="*/ 299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62" h="1132">
                  <a:moveTo>
                    <a:pt x="328" y="316"/>
                  </a:moveTo>
                  <a:lnTo>
                    <a:pt x="308" y="315"/>
                  </a:lnTo>
                  <a:lnTo>
                    <a:pt x="285" y="317"/>
                  </a:lnTo>
                  <a:lnTo>
                    <a:pt x="279" y="322"/>
                  </a:lnTo>
                  <a:lnTo>
                    <a:pt x="277" y="332"/>
                  </a:lnTo>
                  <a:lnTo>
                    <a:pt x="269" y="353"/>
                  </a:lnTo>
                  <a:lnTo>
                    <a:pt x="265" y="361"/>
                  </a:lnTo>
                  <a:lnTo>
                    <a:pt x="256" y="375"/>
                  </a:lnTo>
                  <a:lnTo>
                    <a:pt x="244" y="395"/>
                  </a:lnTo>
                  <a:lnTo>
                    <a:pt x="241" y="402"/>
                  </a:lnTo>
                  <a:lnTo>
                    <a:pt x="242" y="408"/>
                  </a:lnTo>
                  <a:lnTo>
                    <a:pt x="249" y="435"/>
                  </a:lnTo>
                  <a:lnTo>
                    <a:pt x="257" y="463"/>
                  </a:lnTo>
                  <a:lnTo>
                    <a:pt x="260" y="474"/>
                  </a:lnTo>
                  <a:lnTo>
                    <a:pt x="265" y="512"/>
                  </a:lnTo>
                  <a:lnTo>
                    <a:pt x="268" y="538"/>
                  </a:lnTo>
                  <a:lnTo>
                    <a:pt x="268" y="554"/>
                  </a:lnTo>
                  <a:lnTo>
                    <a:pt x="271" y="576"/>
                  </a:lnTo>
                  <a:lnTo>
                    <a:pt x="278" y="587"/>
                  </a:lnTo>
                  <a:lnTo>
                    <a:pt x="285" y="594"/>
                  </a:lnTo>
                  <a:lnTo>
                    <a:pt x="312" y="598"/>
                  </a:lnTo>
                  <a:lnTo>
                    <a:pt x="320" y="604"/>
                  </a:lnTo>
                  <a:lnTo>
                    <a:pt x="335" y="617"/>
                  </a:lnTo>
                  <a:lnTo>
                    <a:pt x="368" y="654"/>
                  </a:lnTo>
                  <a:lnTo>
                    <a:pt x="387" y="678"/>
                  </a:lnTo>
                  <a:lnTo>
                    <a:pt x="403" y="698"/>
                  </a:lnTo>
                  <a:lnTo>
                    <a:pt x="432" y="738"/>
                  </a:lnTo>
                  <a:lnTo>
                    <a:pt x="455" y="767"/>
                  </a:lnTo>
                  <a:lnTo>
                    <a:pt x="457" y="796"/>
                  </a:lnTo>
                  <a:lnTo>
                    <a:pt x="461" y="799"/>
                  </a:lnTo>
                  <a:lnTo>
                    <a:pt x="454" y="821"/>
                  </a:lnTo>
                  <a:lnTo>
                    <a:pt x="449" y="855"/>
                  </a:lnTo>
                  <a:lnTo>
                    <a:pt x="452" y="878"/>
                  </a:lnTo>
                  <a:lnTo>
                    <a:pt x="450" y="916"/>
                  </a:lnTo>
                  <a:lnTo>
                    <a:pt x="447" y="957"/>
                  </a:lnTo>
                  <a:lnTo>
                    <a:pt x="442" y="972"/>
                  </a:lnTo>
                  <a:lnTo>
                    <a:pt x="435" y="978"/>
                  </a:lnTo>
                  <a:lnTo>
                    <a:pt x="419" y="982"/>
                  </a:lnTo>
                  <a:lnTo>
                    <a:pt x="384" y="987"/>
                  </a:lnTo>
                  <a:lnTo>
                    <a:pt x="380" y="992"/>
                  </a:lnTo>
                  <a:lnTo>
                    <a:pt x="375" y="1000"/>
                  </a:lnTo>
                  <a:lnTo>
                    <a:pt x="368" y="1018"/>
                  </a:lnTo>
                  <a:lnTo>
                    <a:pt x="360" y="1038"/>
                  </a:lnTo>
                  <a:lnTo>
                    <a:pt x="357" y="1046"/>
                  </a:lnTo>
                  <a:lnTo>
                    <a:pt x="359" y="1048"/>
                  </a:lnTo>
                  <a:lnTo>
                    <a:pt x="366" y="1058"/>
                  </a:lnTo>
                  <a:lnTo>
                    <a:pt x="374" y="1083"/>
                  </a:lnTo>
                  <a:lnTo>
                    <a:pt x="375" y="1126"/>
                  </a:lnTo>
                  <a:lnTo>
                    <a:pt x="372" y="1129"/>
                  </a:lnTo>
                  <a:lnTo>
                    <a:pt x="363" y="1131"/>
                  </a:lnTo>
                  <a:lnTo>
                    <a:pt x="351" y="1130"/>
                  </a:lnTo>
                  <a:lnTo>
                    <a:pt x="347" y="1127"/>
                  </a:lnTo>
                  <a:lnTo>
                    <a:pt x="342" y="1123"/>
                  </a:lnTo>
                  <a:lnTo>
                    <a:pt x="340" y="1113"/>
                  </a:lnTo>
                  <a:lnTo>
                    <a:pt x="347" y="1107"/>
                  </a:lnTo>
                  <a:lnTo>
                    <a:pt x="349" y="1096"/>
                  </a:lnTo>
                  <a:lnTo>
                    <a:pt x="345" y="1087"/>
                  </a:lnTo>
                  <a:lnTo>
                    <a:pt x="335" y="1085"/>
                  </a:lnTo>
                  <a:lnTo>
                    <a:pt x="324" y="1076"/>
                  </a:lnTo>
                  <a:lnTo>
                    <a:pt x="299" y="1047"/>
                  </a:lnTo>
                  <a:lnTo>
                    <a:pt x="278" y="1027"/>
                  </a:lnTo>
                  <a:lnTo>
                    <a:pt x="266" y="1010"/>
                  </a:lnTo>
                  <a:lnTo>
                    <a:pt x="254" y="1004"/>
                  </a:lnTo>
                  <a:lnTo>
                    <a:pt x="250" y="1000"/>
                  </a:lnTo>
                  <a:lnTo>
                    <a:pt x="247" y="993"/>
                  </a:lnTo>
                  <a:lnTo>
                    <a:pt x="247" y="982"/>
                  </a:lnTo>
                  <a:lnTo>
                    <a:pt x="247" y="975"/>
                  </a:lnTo>
                  <a:lnTo>
                    <a:pt x="244" y="966"/>
                  </a:lnTo>
                  <a:lnTo>
                    <a:pt x="232" y="953"/>
                  </a:lnTo>
                  <a:lnTo>
                    <a:pt x="226" y="946"/>
                  </a:lnTo>
                  <a:lnTo>
                    <a:pt x="226" y="938"/>
                  </a:lnTo>
                  <a:lnTo>
                    <a:pt x="231" y="930"/>
                  </a:lnTo>
                  <a:lnTo>
                    <a:pt x="241" y="919"/>
                  </a:lnTo>
                  <a:lnTo>
                    <a:pt x="249" y="899"/>
                  </a:lnTo>
                  <a:lnTo>
                    <a:pt x="253" y="886"/>
                  </a:lnTo>
                  <a:lnTo>
                    <a:pt x="268" y="859"/>
                  </a:lnTo>
                  <a:lnTo>
                    <a:pt x="269" y="837"/>
                  </a:lnTo>
                  <a:lnTo>
                    <a:pt x="270" y="817"/>
                  </a:lnTo>
                  <a:lnTo>
                    <a:pt x="269" y="805"/>
                  </a:lnTo>
                  <a:lnTo>
                    <a:pt x="265" y="776"/>
                  </a:lnTo>
                  <a:lnTo>
                    <a:pt x="262" y="757"/>
                  </a:lnTo>
                  <a:lnTo>
                    <a:pt x="244" y="731"/>
                  </a:lnTo>
                  <a:lnTo>
                    <a:pt x="238" y="729"/>
                  </a:lnTo>
                  <a:lnTo>
                    <a:pt x="221" y="731"/>
                  </a:lnTo>
                  <a:lnTo>
                    <a:pt x="205" y="735"/>
                  </a:lnTo>
                  <a:lnTo>
                    <a:pt x="197" y="740"/>
                  </a:lnTo>
                  <a:lnTo>
                    <a:pt x="186" y="740"/>
                  </a:lnTo>
                  <a:lnTo>
                    <a:pt x="156" y="745"/>
                  </a:lnTo>
                  <a:lnTo>
                    <a:pt x="147" y="746"/>
                  </a:lnTo>
                  <a:lnTo>
                    <a:pt x="141" y="752"/>
                  </a:lnTo>
                  <a:lnTo>
                    <a:pt x="138" y="752"/>
                  </a:lnTo>
                  <a:lnTo>
                    <a:pt x="120" y="732"/>
                  </a:lnTo>
                  <a:lnTo>
                    <a:pt x="103" y="711"/>
                  </a:lnTo>
                  <a:lnTo>
                    <a:pt x="82" y="675"/>
                  </a:lnTo>
                  <a:lnTo>
                    <a:pt x="76" y="671"/>
                  </a:lnTo>
                  <a:lnTo>
                    <a:pt x="68" y="660"/>
                  </a:lnTo>
                  <a:lnTo>
                    <a:pt x="62" y="663"/>
                  </a:lnTo>
                  <a:lnTo>
                    <a:pt x="53" y="671"/>
                  </a:lnTo>
                  <a:lnTo>
                    <a:pt x="48" y="672"/>
                  </a:lnTo>
                  <a:lnTo>
                    <a:pt x="46" y="672"/>
                  </a:lnTo>
                  <a:lnTo>
                    <a:pt x="45" y="671"/>
                  </a:lnTo>
                  <a:lnTo>
                    <a:pt x="43" y="665"/>
                  </a:lnTo>
                  <a:lnTo>
                    <a:pt x="36" y="652"/>
                  </a:lnTo>
                  <a:lnTo>
                    <a:pt x="28" y="642"/>
                  </a:lnTo>
                  <a:lnTo>
                    <a:pt x="21" y="638"/>
                  </a:lnTo>
                  <a:lnTo>
                    <a:pt x="14" y="634"/>
                  </a:lnTo>
                  <a:lnTo>
                    <a:pt x="17" y="629"/>
                  </a:lnTo>
                  <a:lnTo>
                    <a:pt x="20" y="626"/>
                  </a:lnTo>
                  <a:lnTo>
                    <a:pt x="18" y="623"/>
                  </a:lnTo>
                  <a:lnTo>
                    <a:pt x="14" y="618"/>
                  </a:lnTo>
                  <a:lnTo>
                    <a:pt x="0" y="612"/>
                  </a:lnTo>
                  <a:lnTo>
                    <a:pt x="0" y="609"/>
                  </a:lnTo>
                  <a:lnTo>
                    <a:pt x="13" y="603"/>
                  </a:lnTo>
                  <a:lnTo>
                    <a:pt x="21" y="596"/>
                  </a:lnTo>
                  <a:lnTo>
                    <a:pt x="27" y="590"/>
                  </a:lnTo>
                  <a:lnTo>
                    <a:pt x="32" y="575"/>
                  </a:lnTo>
                  <a:lnTo>
                    <a:pt x="39" y="560"/>
                  </a:lnTo>
                  <a:lnTo>
                    <a:pt x="43" y="555"/>
                  </a:lnTo>
                  <a:lnTo>
                    <a:pt x="44" y="546"/>
                  </a:lnTo>
                  <a:lnTo>
                    <a:pt x="43" y="535"/>
                  </a:lnTo>
                  <a:lnTo>
                    <a:pt x="46" y="521"/>
                  </a:lnTo>
                  <a:lnTo>
                    <a:pt x="47" y="508"/>
                  </a:lnTo>
                  <a:lnTo>
                    <a:pt x="43" y="502"/>
                  </a:lnTo>
                  <a:lnTo>
                    <a:pt x="39" y="494"/>
                  </a:lnTo>
                  <a:lnTo>
                    <a:pt x="44" y="479"/>
                  </a:lnTo>
                  <a:lnTo>
                    <a:pt x="50" y="469"/>
                  </a:lnTo>
                  <a:lnTo>
                    <a:pt x="82" y="458"/>
                  </a:lnTo>
                  <a:lnTo>
                    <a:pt x="104" y="449"/>
                  </a:lnTo>
                  <a:lnTo>
                    <a:pt x="109" y="444"/>
                  </a:lnTo>
                  <a:lnTo>
                    <a:pt x="116" y="435"/>
                  </a:lnTo>
                  <a:lnTo>
                    <a:pt x="120" y="428"/>
                  </a:lnTo>
                  <a:lnTo>
                    <a:pt x="118" y="425"/>
                  </a:lnTo>
                  <a:lnTo>
                    <a:pt x="100" y="425"/>
                  </a:lnTo>
                  <a:lnTo>
                    <a:pt x="96" y="421"/>
                  </a:lnTo>
                  <a:lnTo>
                    <a:pt x="83" y="394"/>
                  </a:lnTo>
                  <a:lnTo>
                    <a:pt x="90" y="361"/>
                  </a:lnTo>
                  <a:lnTo>
                    <a:pt x="91" y="349"/>
                  </a:lnTo>
                  <a:lnTo>
                    <a:pt x="91" y="332"/>
                  </a:lnTo>
                  <a:lnTo>
                    <a:pt x="88" y="321"/>
                  </a:lnTo>
                  <a:lnTo>
                    <a:pt x="83" y="315"/>
                  </a:lnTo>
                  <a:lnTo>
                    <a:pt x="80" y="309"/>
                  </a:lnTo>
                  <a:lnTo>
                    <a:pt x="81" y="293"/>
                  </a:lnTo>
                  <a:lnTo>
                    <a:pt x="85" y="290"/>
                  </a:lnTo>
                  <a:lnTo>
                    <a:pt x="97" y="268"/>
                  </a:lnTo>
                  <a:lnTo>
                    <a:pt x="102" y="255"/>
                  </a:lnTo>
                  <a:lnTo>
                    <a:pt x="96" y="244"/>
                  </a:lnTo>
                  <a:lnTo>
                    <a:pt x="89" y="229"/>
                  </a:lnTo>
                  <a:lnTo>
                    <a:pt x="87" y="220"/>
                  </a:lnTo>
                  <a:lnTo>
                    <a:pt x="85" y="216"/>
                  </a:lnTo>
                  <a:lnTo>
                    <a:pt x="89" y="211"/>
                  </a:lnTo>
                  <a:lnTo>
                    <a:pt x="97" y="205"/>
                  </a:lnTo>
                  <a:lnTo>
                    <a:pt x="105" y="203"/>
                  </a:lnTo>
                  <a:lnTo>
                    <a:pt x="113" y="201"/>
                  </a:lnTo>
                  <a:lnTo>
                    <a:pt x="141" y="173"/>
                  </a:lnTo>
                  <a:lnTo>
                    <a:pt x="142" y="167"/>
                  </a:lnTo>
                  <a:lnTo>
                    <a:pt x="137" y="158"/>
                  </a:lnTo>
                  <a:lnTo>
                    <a:pt x="127" y="144"/>
                  </a:lnTo>
                  <a:lnTo>
                    <a:pt x="124" y="139"/>
                  </a:lnTo>
                  <a:lnTo>
                    <a:pt x="123" y="121"/>
                  </a:lnTo>
                  <a:lnTo>
                    <a:pt x="119" y="116"/>
                  </a:lnTo>
                  <a:lnTo>
                    <a:pt x="104" y="105"/>
                  </a:lnTo>
                  <a:lnTo>
                    <a:pt x="92" y="93"/>
                  </a:lnTo>
                  <a:lnTo>
                    <a:pt x="95" y="81"/>
                  </a:lnTo>
                  <a:lnTo>
                    <a:pt x="98" y="67"/>
                  </a:lnTo>
                  <a:lnTo>
                    <a:pt x="92" y="60"/>
                  </a:lnTo>
                  <a:lnTo>
                    <a:pt x="83" y="53"/>
                  </a:lnTo>
                  <a:lnTo>
                    <a:pt x="78" y="42"/>
                  </a:lnTo>
                  <a:lnTo>
                    <a:pt x="75" y="33"/>
                  </a:lnTo>
                  <a:lnTo>
                    <a:pt x="68" y="31"/>
                  </a:lnTo>
                  <a:lnTo>
                    <a:pt x="62" y="30"/>
                  </a:lnTo>
                  <a:lnTo>
                    <a:pt x="58" y="35"/>
                  </a:lnTo>
                  <a:lnTo>
                    <a:pt x="53" y="35"/>
                  </a:lnTo>
                  <a:lnTo>
                    <a:pt x="46" y="33"/>
                  </a:lnTo>
                  <a:lnTo>
                    <a:pt x="45" y="26"/>
                  </a:lnTo>
                  <a:lnTo>
                    <a:pt x="45" y="19"/>
                  </a:lnTo>
                  <a:lnTo>
                    <a:pt x="40" y="14"/>
                  </a:lnTo>
                  <a:lnTo>
                    <a:pt x="36" y="7"/>
                  </a:lnTo>
                  <a:lnTo>
                    <a:pt x="36" y="2"/>
                  </a:lnTo>
                  <a:lnTo>
                    <a:pt x="39" y="1"/>
                  </a:lnTo>
                  <a:lnTo>
                    <a:pt x="44" y="0"/>
                  </a:lnTo>
                  <a:lnTo>
                    <a:pt x="66" y="15"/>
                  </a:lnTo>
                  <a:lnTo>
                    <a:pt x="80" y="16"/>
                  </a:lnTo>
                  <a:lnTo>
                    <a:pt x="95" y="19"/>
                  </a:lnTo>
                  <a:lnTo>
                    <a:pt x="107" y="31"/>
                  </a:lnTo>
                  <a:lnTo>
                    <a:pt x="114" y="32"/>
                  </a:lnTo>
                  <a:lnTo>
                    <a:pt x="122" y="31"/>
                  </a:lnTo>
                  <a:lnTo>
                    <a:pt x="147" y="30"/>
                  </a:lnTo>
                  <a:lnTo>
                    <a:pt x="157" y="32"/>
                  </a:lnTo>
                  <a:lnTo>
                    <a:pt x="169" y="39"/>
                  </a:lnTo>
                  <a:lnTo>
                    <a:pt x="174" y="40"/>
                  </a:lnTo>
                  <a:lnTo>
                    <a:pt x="182" y="40"/>
                  </a:lnTo>
                  <a:lnTo>
                    <a:pt x="183" y="39"/>
                  </a:lnTo>
                  <a:lnTo>
                    <a:pt x="184" y="34"/>
                  </a:lnTo>
                  <a:lnTo>
                    <a:pt x="183" y="25"/>
                  </a:lnTo>
                  <a:lnTo>
                    <a:pt x="185" y="21"/>
                  </a:lnTo>
                  <a:lnTo>
                    <a:pt x="189" y="15"/>
                  </a:lnTo>
                  <a:lnTo>
                    <a:pt x="203" y="21"/>
                  </a:lnTo>
                  <a:lnTo>
                    <a:pt x="236" y="49"/>
                  </a:lnTo>
                  <a:lnTo>
                    <a:pt x="237" y="53"/>
                  </a:lnTo>
                  <a:lnTo>
                    <a:pt x="258" y="81"/>
                  </a:lnTo>
                  <a:lnTo>
                    <a:pt x="265" y="92"/>
                  </a:lnTo>
                  <a:lnTo>
                    <a:pt x="265" y="98"/>
                  </a:lnTo>
                  <a:lnTo>
                    <a:pt x="272" y="122"/>
                  </a:lnTo>
                  <a:lnTo>
                    <a:pt x="273" y="134"/>
                  </a:lnTo>
                  <a:lnTo>
                    <a:pt x="272" y="142"/>
                  </a:lnTo>
                  <a:lnTo>
                    <a:pt x="272" y="149"/>
                  </a:lnTo>
                  <a:lnTo>
                    <a:pt x="275" y="160"/>
                  </a:lnTo>
                  <a:lnTo>
                    <a:pt x="274" y="163"/>
                  </a:lnTo>
                  <a:lnTo>
                    <a:pt x="282" y="178"/>
                  </a:lnTo>
                  <a:lnTo>
                    <a:pt x="285" y="190"/>
                  </a:lnTo>
                  <a:lnTo>
                    <a:pt x="286" y="202"/>
                  </a:lnTo>
                  <a:lnTo>
                    <a:pt x="283" y="213"/>
                  </a:lnTo>
                  <a:lnTo>
                    <a:pt x="276" y="231"/>
                  </a:lnTo>
                  <a:lnTo>
                    <a:pt x="275" y="237"/>
                  </a:lnTo>
                  <a:lnTo>
                    <a:pt x="277" y="244"/>
                  </a:lnTo>
                  <a:lnTo>
                    <a:pt x="282" y="250"/>
                  </a:lnTo>
                  <a:lnTo>
                    <a:pt x="289" y="258"/>
                  </a:lnTo>
                  <a:lnTo>
                    <a:pt x="294" y="267"/>
                  </a:lnTo>
                  <a:lnTo>
                    <a:pt x="297" y="277"/>
                  </a:lnTo>
                  <a:lnTo>
                    <a:pt x="301" y="282"/>
                  </a:lnTo>
                  <a:lnTo>
                    <a:pt x="305" y="282"/>
                  </a:lnTo>
                  <a:lnTo>
                    <a:pt x="312" y="283"/>
                  </a:lnTo>
                  <a:lnTo>
                    <a:pt x="317" y="289"/>
                  </a:lnTo>
                  <a:lnTo>
                    <a:pt x="324" y="299"/>
                  </a:lnTo>
                  <a:lnTo>
                    <a:pt x="326" y="311"/>
                  </a:lnTo>
                  <a:lnTo>
                    <a:pt x="328" y="316"/>
                  </a:lnTo>
                </a:path>
              </a:pathLst>
            </a:custGeom>
            <a:solidFill>
              <a:schemeClr val="accent4">
                <a:lumMod val="50000"/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63" name="Freeform 86">
              <a:extLst>
                <a:ext uri="{FF2B5EF4-FFF2-40B4-BE49-F238E27FC236}">
                  <a16:creationId xmlns:a16="http://schemas.microsoft.com/office/drawing/2014/main" id="{A80EE54C-1C0D-D50C-8D79-917CF6F8E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14246" y="9839843"/>
              <a:ext cx="11582" cy="11582"/>
            </a:xfrm>
            <a:custGeom>
              <a:avLst/>
              <a:gdLst>
                <a:gd name="T0" fmla="*/ 14 w 15"/>
                <a:gd name="T1" fmla="*/ 6 h 15"/>
                <a:gd name="T2" fmla="*/ 12 w 15"/>
                <a:gd name="T3" fmla="*/ 2 h 15"/>
                <a:gd name="T4" fmla="*/ 7 w 15"/>
                <a:gd name="T5" fmla="*/ 0 h 15"/>
                <a:gd name="T6" fmla="*/ 1 w 15"/>
                <a:gd name="T7" fmla="*/ 2 h 15"/>
                <a:gd name="T8" fmla="*/ 0 w 15"/>
                <a:gd name="T9" fmla="*/ 7 h 15"/>
                <a:gd name="T10" fmla="*/ 6 w 15"/>
                <a:gd name="T11" fmla="*/ 14 h 15"/>
                <a:gd name="T12" fmla="*/ 11 w 15"/>
                <a:gd name="T13" fmla="*/ 14 h 15"/>
                <a:gd name="T14" fmla="*/ 14 w 15"/>
                <a:gd name="T15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5">
                  <a:moveTo>
                    <a:pt x="14" y="6"/>
                  </a:moveTo>
                  <a:lnTo>
                    <a:pt x="12" y="2"/>
                  </a:lnTo>
                  <a:lnTo>
                    <a:pt x="7" y="0"/>
                  </a:lnTo>
                  <a:lnTo>
                    <a:pt x="1" y="2"/>
                  </a:lnTo>
                  <a:lnTo>
                    <a:pt x="0" y="7"/>
                  </a:lnTo>
                  <a:lnTo>
                    <a:pt x="6" y="14"/>
                  </a:lnTo>
                  <a:lnTo>
                    <a:pt x="11" y="14"/>
                  </a:lnTo>
                  <a:lnTo>
                    <a:pt x="14" y="6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64" name="Freeform 87">
              <a:extLst>
                <a:ext uri="{FF2B5EF4-FFF2-40B4-BE49-F238E27FC236}">
                  <a16:creationId xmlns:a16="http://schemas.microsoft.com/office/drawing/2014/main" id="{BD65DEFB-F71E-A4EA-B7CC-D05D3AED8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687" y="9843705"/>
              <a:ext cx="11582" cy="15441"/>
            </a:xfrm>
            <a:custGeom>
              <a:avLst/>
              <a:gdLst>
                <a:gd name="T0" fmla="*/ 8 w 15"/>
                <a:gd name="T1" fmla="*/ 16 h 18"/>
                <a:gd name="T2" fmla="*/ 12 w 15"/>
                <a:gd name="T3" fmla="*/ 12 h 18"/>
                <a:gd name="T4" fmla="*/ 14 w 15"/>
                <a:gd name="T5" fmla="*/ 8 h 18"/>
                <a:gd name="T6" fmla="*/ 13 w 15"/>
                <a:gd name="T7" fmla="*/ 4 h 18"/>
                <a:gd name="T8" fmla="*/ 11 w 15"/>
                <a:gd name="T9" fmla="*/ 1 h 18"/>
                <a:gd name="T10" fmla="*/ 8 w 15"/>
                <a:gd name="T11" fmla="*/ 0 h 18"/>
                <a:gd name="T12" fmla="*/ 3 w 15"/>
                <a:gd name="T13" fmla="*/ 1 h 18"/>
                <a:gd name="T14" fmla="*/ 1 w 15"/>
                <a:gd name="T15" fmla="*/ 6 h 18"/>
                <a:gd name="T16" fmla="*/ 0 w 15"/>
                <a:gd name="T17" fmla="*/ 14 h 18"/>
                <a:gd name="T18" fmla="*/ 4 w 15"/>
                <a:gd name="T19" fmla="*/ 17 h 18"/>
                <a:gd name="T20" fmla="*/ 8 w 15"/>
                <a:gd name="T2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8">
                  <a:moveTo>
                    <a:pt x="8" y="16"/>
                  </a:moveTo>
                  <a:lnTo>
                    <a:pt x="12" y="12"/>
                  </a:lnTo>
                  <a:lnTo>
                    <a:pt x="14" y="8"/>
                  </a:lnTo>
                  <a:lnTo>
                    <a:pt x="13" y="4"/>
                  </a:lnTo>
                  <a:lnTo>
                    <a:pt x="11" y="1"/>
                  </a:lnTo>
                  <a:lnTo>
                    <a:pt x="8" y="0"/>
                  </a:lnTo>
                  <a:lnTo>
                    <a:pt x="3" y="1"/>
                  </a:lnTo>
                  <a:lnTo>
                    <a:pt x="1" y="6"/>
                  </a:lnTo>
                  <a:lnTo>
                    <a:pt x="0" y="14"/>
                  </a:lnTo>
                  <a:lnTo>
                    <a:pt x="4" y="17"/>
                  </a:lnTo>
                  <a:lnTo>
                    <a:pt x="8" y="16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65" name="Freeform 88">
              <a:extLst>
                <a:ext uri="{FF2B5EF4-FFF2-40B4-BE49-F238E27FC236}">
                  <a16:creationId xmlns:a16="http://schemas.microsoft.com/office/drawing/2014/main" id="{F4AA4BA4-5E53-EB9E-2C1A-C8DF03E9D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3807" y="9646829"/>
              <a:ext cx="1331797" cy="2161755"/>
            </a:xfrm>
            <a:custGeom>
              <a:avLst/>
              <a:gdLst>
                <a:gd name="T0" fmla="*/ 269 w 1520"/>
                <a:gd name="T1" fmla="*/ 2415 h 2471"/>
                <a:gd name="T2" fmla="*/ 247 w 1520"/>
                <a:gd name="T3" fmla="*/ 2327 h 2471"/>
                <a:gd name="T4" fmla="*/ 252 w 1520"/>
                <a:gd name="T5" fmla="*/ 2119 h 2471"/>
                <a:gd name="T6" fmla="*/ 211 w 1520"/>
                <a:gd name="T7" fmla="*/ 1979 h 2471"/>
                <a:gd name="T8" fmla="*/ 161 w 1520"/>
                <a:gd name="T9" fmla="*/ 1805 h 2471"/>
                <a:gd name="T10" fmla="*/ 256 w 1520"/>
                <a:gd name="T11" fmla="*/ 1664 h 2471"/>
                <a:gd name="T12" fmla="*/ 322 w 1520"/>
                <a:gd name="T13" fmla="*/ 1515 h 2471"/>
                <a:gd name="T14" fmla="*/ 398 w 1520"/>
                <a:gd name="T15" fmla="*/ 1387 h 2471"/>
                <a:gd name="T16" fmla="*/ 373 w 1520"/>
                <a:gd name="T17" fmla="*/ 1264 h 2471"/>
                <a:gd name="T18" fmla="*/ 383 w 1520"/>
                <a:gd name="T19" fmla="*/ 1208 h 2471"/>
                <a:gd name="T20" fmla="*/ 391 w 1520"/>
                <a:gd name="T21" fmla="*/ 1070 h 2471"/>
                <a:gd name="T22" fmla="*/ 371 w 1520"/>
                <a:gd name="T23" fmla="*/ 912 h 2471"/>
                <a:gd name="T24" fmla="*/ 173 w 1520"/>
                <a:gd name="T25" fmla="*/ 831 h 2471"/>
                <a:gd name="T26" fmla="*/ 23 w 1520"/>
                <a:gd name="T27" fmla="*/ 735 h 2471"/>
                <a:gd name="T28" fmla="*/ 46 w 1520"/>
                <a:gd name="T29" fmla="*/ 641 h 2471"/>
                <a:gd name="T30" fmla="*/ 252 w 1520"/>
                <a:gd name="T31" fmla="*/ 575 h 2471"/>
                <a:gd name="T32" fmla="*/ 432 w 1520"/>
                <a:gd name="T33" fmla="*/ 520 h 2471"/>
                <a:gd name="T34" fmla="*/ 548 w 1520"/>
                <a:gd name="T35" fmla="*/ 585 h 2471"/>
                <a:gd name="T36" fmla="*/ 620 w 1520"/>
                <a:gd name="T37" fmla="*/ 662 h 2471"/>
                <a:gd name="T38" fmla="*/ 576 w 1520"/>
                <a:gd name="T39" fmla="*/ 791 h 2471"/>
                <a:gd name="T40" fmla="*/ 616 w 1520"/>
                <a:gd name="T41" fmla="*/ 855 h 2471"/>
                <a:gd name="T42" fmla="*/ 690 w 1520"/>
                <a:gd name="T43" fmla="*/ 958 h 2471"/>
                <a:gd name="T44" fmla="*/ 717 w 1520"/>
                <a:gd name="T45" fmla="*/ 903 h 2471"/>
                <a:gd name="T46" fmla="*/ 769 w 1520"/>
                <a:gd name="T47" fmla="*/ 827 h 2471"/>
                <a:gd name="T48" fmla="*/ 812 w 1520"/>
                <a:gd name="T49" fmla="*/ 644 h 2471"/>
                <a:gd name="T50" fmla="*/ 671 w 1520"/>
                <a:gd name="T51" fmla="*/ 449 h 2471"/>
                <a:gd name="T52" fmla="*/ 610 w 1520"/>
                <a:gd name="T53" fmla="*/ 319 h 2471"/>
                <a:gd name="T54" fmla="*/ 620 w 1520"/>
                <a:gd name="T55" fmla="*/ 198 h 2471"/>
                <a:gd name="T56" fmla="*/ 748 w 1520"/>
                <a:gd name="T57" fmla="*/ 163 h 2471"/>
                <a:gd name="T58" fmla="*/ 852 w 1520"/>
                <a:gd name="T59" fmla="*/ 166 h 2471"/>
                <a:gd name="T60" fmla="*/ 978 w 1520"/>
                <a:gd name="T61" fmla="*/ 163 h 2471"/>
                <a:gd name="T62" fmla="*/ 1096 w 1520"/>
                <a:gd name="T63" fmla="*/ 123 h 2471"/>
                <a:gd name="T64" fmla="*/ 1254 w 1520"/>
                <a:gd name="T65" fmla="*/ 101 h 2471"/>
                <a:gd name="T66" fmla="*/ 1423 w 1520"/>
                <a:gd name="T67" fmla="*/ 32 h 2471"/>
                <a:gd name="T68" fmla="*/ 1472 w 1520"/>
                <a:gd name="T69" fmla="*/ 67 h 2471"/>
                <a:gd name="T70" fmla="*/ 1461 w 1520"/>
                <a:gd name="T71" fmla="*/ 173 h 2471"/>
                <a:gd name="T72" fmla="*/ 1477 w 1520"/>
                <a:gd name="T73" fmla="*/ 299 h 2471"/>
                <a:gd name="T74" fmla="*/ 1481 w 1520"/>
                <a:gd name="T75" fmla="*/ 376 h 2471"/>
                <a:gd name="T76" fmla="*/ 1483 w 1520"/>
                <a:gd name="T77" fmla="*/ 491 h 2471"/>
                <a:gd name="T78" fmla="*/ 1491 w 1520"/>
                <a:gd name="T79" fmla="*/ 593 h 2471"/>
                <a:gd name="T80" fmla="*/ 1518 w 1520"/>
                <a:gd name="T81" fmla="*/ 629 h 2471"/>
                <a:gd name="T82" fmla="*/ 1491 w 1520"/>
                <a:gd name="T83" fmla="*/ 698 h 2471"/>
                <a:gd name="T84" fmla="*/ 1378 w 1520"/>
                <a:gd name="T85" fmla="*/ 845 h 2471"/>
                <a:gd name="T86" fmla="*/ 1250 w 1520"/>
                <a:gd name="T87" fmla="*/ 957 h 2471"/>
                <a:gd name="T88" fmla="*/ 1125 w 1520"/>
                <a:gd name="T89" fmla="*/ 997 h 2471"/>
                <a:gd name="T90" fmla="*/ 958 w 1520"/>
                <a:gd name="T91" fmla="*/ 1117 h 2471"/>
                <a:gd name="T92" fmla="*/ 865 w 1520"/>
                <a:gd name="T93" fmla="*/ 1213 h 2471"/>
                <a:gd name="T94" fmla="*/ 677 w 1520"/>
                <a:gd name="T95" fmla="*/ 1377 h 2471"/>
                <a:gd name="T96" fmla="*/ 648 w 1520"/>
                <a:gd name="T97" fmla="*/ 1420 h 2471"/>
                <a:gd name="T98" fmla="*/ 722 w 1520"/>
                <a:gd name="T99" fmla="*/ 1657 h 2471"/>
                <a:gd name="T100" fmla="*/ 744 w 1520"/>
                <a:gd name="T101" fmla="*/ 1738 h 2471"/>
                <a:gd name="T102" fmla="*/ 756 w 1520"/>
                <a:gd name="T103" fmla="*/ 1829 h 2471"/>
                <a:gd name="T104" fmla="*/ 759 w 1520"/>
                <a:gd name="T105" fmla="*/ 1985 h 2471"/>
                <a:gd name="T106" fmla="*/ 517 w 1520"/>
                <a:gd name="T107" fmla="*/ 2186 h 2471"/>
                <a:gd name="T108" fmla="*/ 347 w 1520"/>
                <a:gd name="T109" fmla="*/ 2347 h 2471"/>
                <a:gd name="T110" fmla="*/ 388 w 1520"/>
                <a:gd name="T111" fmla="*/ 2373 h 2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20" h="2471">
                  <a:moveTo>
                    <a:pt x="381" y="2469"/>
                  </a:moveTo>
                  <a:lnTo>
                    <a:pt x="365" y="2469"/>
                  </a:lnTo>
                  <a:lnTo>
                    <a:pt x="338" y="2469"/>
                  </a:lnTo>
                  <a:lnTo>
                    <a:pt x="322" y="2469"/>
                  </a:lnTo>
                  <a:lnTo>
                    <a:pt x="305" y="2470"/>
                  </a:lnTo>
                  <a:lnTo>
                    <a:pt x="283" y="2466"/>
                  </a:lnTo>
                  <a:lnTo>
                    <a:pt x="270" y="2467"/>
                  </a:lnTo>
                  <a:lnTo>
                    <a:pt x="269" y="2415"/>
                  </a:lnTo>
                  <a:lnTo>
                    <a:pt x="265" y="2405"/>
                  </a:lnTo>
                  <a:lnTo>
                    <a:pt x="262" y="2388"/>
                  </a:lnTo>
                  <a:lnTo>
                    <a:pt x="260" y="2378"/>
                  </a:lnTo>
                  <a:lnTo>
                    <a:pt x="262" y="2367"/>
                  </a:lnTo>
                  <a:lnTo>
                    <a:pt x="264" y="2351"/>
                  </a:lnTo>
                  <a:lnTo>
                    <a:pt x="263" y="2336"/>
                  </a:lnTo>
                  <a:lnTo>
                    <a:pt x="250" y="2329"/>
                  </a:lnTo>
                  <a:lnTo>
                    <a:pt x="247" y="2327"/>
                  </a:lnTo>
                  <a:lnTo>
                    <a:pt x="244" y="2315"/>
                  </a:lnTo>
                  <a:lnTo>
                    <a:pt x="243" y="2298"/>
                  </a:lnTo>
                  <a:lnTo>
                    <a:pt x="252" y="2275"/>
                  </a:lnTo>
                  <a:lnTo>
                    <a:pt x="251" y="2233"/>
                  </a:lnTo>
                  <a:lnTo>
                    <a:pt x="252" y="2217"/>
                  </a:lnTo>
                  <a:lnTo>
                    <a:pt x="252" y="2187"/>
                  </a:lnTo>
                  <a:lnTo>
                    <a:pt x="252" y="2152"/>
                  </a:lnTo>
                  <a:lnTo>
                    <a:pt x="252" y="2119"/>
                  </a:lnTo>
                  <a:lnTo>
                    <a:pt x="252" y="2092"/>
                  </a:lnTo>
                  <a:lnTo>
                    <a:pt x="250" y="2078"/>
                  </a:lnTo>
                  <a:lnTo>
                    <a:pt x="247" y="2071"/>
                  </a:lnTo>
                  <a:lnTo>
                    <a:pt x="241" y="2056"/>
                  </a:lnTo>
                  <a:lnTo>
                    <a:pt x="234" y="2025"/>
                  </a:lnTo>
                  <a:lnTo>
                    <a:pt x="226" y="2003"/>
                  </a:lnTo>
                  <a:lnTo>
                    <a:pt x="215" y="1987"/>
                  </a:lnTo>
                  <a:lnTo>
                    <a:pt x="211" y="1979"/>
                  </a:lnTo>
                  <a:lnTo>
                    <a:pt x="208" y="1969"/>
                  </a:lnTo>
                  <a:lnTo>
                    <a:pt x="198" y="1950"/>
                  </a:lnTo>
                  <a:lnTo>
                    <a:pt x="189" y="1939"/>
                  </a:lnTo>
                  <a:lnTo>
                    <a:pt x="187" y="1930"/>
                  </a:lnTo>
                  <a:lnTo>
                    <a:pt x="188" y="1908"/>
                  </a:lnTo>
                  <a:lnTo>
                    <a:pt x="178" y="1867"/>
                  </a:lnTo>
                  <a:lnTo>
                    <a:pt x="171" y="1837"/>
                  </a:lnTo>
                  <a:lnTo>
                    <a:pt x="161" y="1805"/>
                  </a:lnTo>
                  <a:lnTo>
                    <a:pt x="155" y="1784"/>
                  </a:lnTo>
                  <a:lnTo>
                    <a:pt x="153" y="1780"/>
                  </a:lnTo>
                  <a:lnTo>
                    <a:pt x="153" y="1772"/>
                  </a:lnTo>
                  <a:lnTo>
                    <a:pt x="173" y="1756"/>
                  </a:lnTo>
                  <a:lnTo>
                    <a:pt x="193" y="1734"/>
                  </a:lnTo>
                  <a:lnTo>
                    <a:pt x="216" y="1708"/>
                  </a:lnTo>
                  <a:lnTo>
                    <a:pt x="238" y="1685"/>
                  </a:lnTo>
                  <a:lnTo>
                    <a:pt x="256" y="1664"/>
                  </a:lnTo>
                  <a:lnTo>
                    <a:pt x="283" y="1636"/>
                  </a:lnTo>
                  <a:lnTo>
                    <a:pt x="308" y="1608"/>
                  </a:lnTo>
                  <a:lnTo>
                    <a:pt x="313" y="1605"/>
                  </a:lnTo>
                  <a:lnTo>
                    <a:pt x="315" y="1604"/>
                  </a:lnTo>
                  <a:lnTo>
                    <a:pt x="305" y="1579"/>
                  </a:lnTo>
                  <a:lnTo>
                    <a:pt x="322" y="1550"/>
                  </a:lnTo>
                  <a:lnTo>
                    <a:pt x="323" y="1532"/>
                  </a:lnTo>
                  <a:lnTo>
                    <a:pt x="322" y="1515"/>
                  </a:lnTo>
                  <a:lnTo>
                    <a:pt x="324" y="1506"/>
                  </a:lnTo>
                  <a:lnTo>
                    <a:pt x="330" y="1499"/>
                  </a:lnTo>
                  <a:lnTo>
                    <a:pt x="350" y="1484"/>
                  </a:lnTo>
                  <a:lnTo>
                    <a:pt x="366" y="1460"/>
                  </a:lnTo>
                  <a:lnTo>
                    <a:pt x="378" y="1439"/>
                  </a:lnTo>
                  <a:lnTo>
                    <a:pt x="396" y="1404"/>
                  </a:lnTo>
                  <a:lnTo>
                    <a:pt x="398" y="1395"/>
                  </a:lnTo>
                  <a:lnTo>
                    <a:pt x="398" y="1387"/>
                  </a:lnTo>
                  <a:lnTo>
                    <a:pt x="393" y="1375"/>
                  </a:lnTo>
                  <a:lnTo>
                    <a:pt x="382" y="1356"/>
                  </a:lnTo>
                  <a:lnTo>
                    <a:pt x="373" y="1339"/>
                  </a:lnTo>
                  <a:lnTo>
                    <a:pt x="366" y="1314"/>
                  </a:lnTo>
                  <a:lnTo>
                    <a:pt x="373" y="1292"/>
                  </a:lnTo>
                  <a:lnTo>
                    <a:pt x="375" y="1278"/>
                  </a:lnTo>
                  <a:lnTo>
                    <a:pt x="375" y="1271"/>
                  </a:lnTo>
                  <a:lnTo>
                    <a:pt x="373" y="1264"/>
                  </a:lnTo>
                  <a:lnTo>
                    <a:pt x="364" y="1259"/>
                  </a:lnTo>
                  <a:lnTo>
                    <a:pt x="357" y="1255"/>
                  </a:lnTo>
                  <a:lnTo>
                    <a:pt x="355" y="1247"/>
                  </a:lnTo>
                  <a:lnTo>
                    <a:pt x="355" y="1235"/>
                  </a:lnTo>
                  <a:lnTo>
                    <a:pt x="357" y="1229"/>
                  </a:lnTo>
                  <a:lnTo>
                    <a:pt x="377" y="1219"/>
                  </a:lnTo>
                  <a:lnTo>
                    <a:pt x="381" y="1214"/>
                  </a:lnTo>
                  <a:lnTo>
                    <a:pt x="383" y="1208"/>
                  </a:lnTo>
                  <a:lnTo>
                    <a:pt x="383" y="1201"/>
                  </a:lnTo>
                  <a:lnTo>
                    <a:pt x="389" y="1179"/>
                  </a:lnTo>
                  <a:lnTo>
                    <a:pt x="396" y="1159"/>
                  </a:lnTo>
                  <a:lnTo>
                    <a:pt x="397" y="1152"/>
                  </a:lnTo>
                  <a:lnTo>
                    <a:pt x="395" y="1145"/>
                  </a:lnTo>
                  <a:lnTo>
                    <a:pt x="392" y="1134"/>
                  </a:lnTo>
                  <a:lnTo>
                    <a:pt x="391" y="1118"/>
                  </a:lnTo>
                  <a:lnTo>
                    <a:pt x="391" y="1070"/>
                  </a:lnTo>
                  <a:lnTo>
                    <a:pt x="395" y="1021"/>
                  </a:lnTo>
                  <a:lnTo>
                    <a:pt x="393" y="994"/>
                  </a:lnTo>
                  <a:lnTo>
                    <a:pt x="381" y="962"/>
                  </a:lnTo>
                  <a:lnTo>
                    <a:pt x="380" y="939"/>
                  </a:lnTo>
                  <a:lnTo>
                    <a:pt x="389" y="923"/>
                  </a:lnTo>
                  <a:lnTo>
                    <a:pt x="390" y="913"/>
                  </a:lnTo>
                  <a:lnTo>
                    <a:pt x="383" y="912"/>
                  </a:lnTo>
                  <a:lnTo>
                    <a:pt x="371" y="912"/>
                  </a:lnTo>
                  <a:lnTo>
                    <a:pt x="361" y="909"/>
                  </a:lnTo>
                  <a:lnTo>
                    <a:pt x="345" y="895"/>
                  </a:lnTo>
                  <a:lnTo>
                    <a:pt x="319" y="884"/>
                  </a:lnTo>
                  <a:lnTo>
                    <a:pt x="290" y="875"/>
                  </a:lnTo>
                  <a:lnTo>
                    <a:pt x="246" y="871"/>
                  </a:lnTo>
                  <a:lnTo>
                    <a:pt x="210" y="840"/>
                  </a:lnTo>
                  <a:lnTo>
                    <a:pt x="181" y="835"/>
                  </a:lnTo>
                  <a:lnTo>
                    <a:pt x="173" y="831"/>
                  </a:lnTo>
                  <a:lnTo>
                    <a:pt x="145" y="811"/>
                  </a:lnTo>
                  <a:lnTo>
                    <a:pt x="103" y="810"/>
                  </a:lnTo>
                  <a:lnTo>
                    <a:pt x="59" y="808"/>
                  </a:lnTo>
                  <a:lnTo>
                    <a:pt x="31" y="807"/>
                  </a:lnTo>
                  <a:lnTo>
                    <a:pt x="28" y="804"/>
                  </a:lnTo>
                  <a:lnTo>
                    <a:pt x="26" y="778"/>
                  </a:lnTo>
                  <a:lnTo>
                    <a:pt x="25" y="755"/>
                  </a:lnTo>
                  <a:lnTo>
                    <a:pt x="23" y="735"/>
                  </a:lnTo>
                  <a:lnTo>
                    <a:pt x="19" y="712"/>
                  </a:lnTo>
                  <a:lnTo>
                    <a:pt x="12" y="703"/>
                  </a:lnTo>
                  <a:lnTo>
                    <a:pt x="5" y="688"/>
                  </a:lnTo>
                  <a:lnTo>
                    <a:pt x="0" y="671"/>
                  </a:lnTo>
                  <a:lnTo>
                    <a:pt x="0" y="662"/>
                  </a:lnTo>
                  <a:lnTo>
                    <a:pt x="1" y="659"/>
                  </a:lnTo>
                  <a:lnTo>
                    <a:pt x="33" y="647"/>
                  </a:lnTo>
                  <a:lnTo>
                    <a:pt x="46" y="641"/>
                  </a:lnTo>
                  <a:lnTo>
                    <a:pt x="65" y="634"/>
                  </a:lnTo>
                  <a:lnTo>
                    <a:pt x="100" y="624"/>
                  </a:lnTo>
                  <a:lnTo>
                    <a:pt x="130" y="616"/>
                  </a:lnTo>
                  <a:lnTo>
                    <a:pt x="158" y="608"/>
                  </a:lnTo>
                  <a:lnTo>
                    <a:pt x="188" y="598"/>
                  </a:lnTo>
                  <a:lnTo>
                    <a:pt x="201" y="592"/>
                  </a:lnTo>
                  <a:lnTo>
                    <a:pt x="215" y="587"/>
                  </a:lnTo>
                  <a:lnTo>
                    <a:pt x="252" y="575"/>
                  </a:lnTo>
                  <a:lnTo>
                    <a:pt x="262" y="570"/>
                  </a:lnTo>
                  <a:lnTo>
                    <a:pt x="283" y="563"/>
                  </a:lnTo>
                  <a:lnTo>
                    <a:pt x="294" y="561"/>
                  </a:lnTo>
                  <a:lnTo>
                    <a:pt x="334" y="548"/>
                  </a:lnTo>
                  <a:lnTo>
                    <a:pt x="380" y="532"/>
                  </a:lnTo>
                  <a:lnTo>
                    <a:pt x="396" y="526"/>
                  </a:lnTo>
                  <a:lnTo>
                    <a:pt x="426" y="516"/>
                  </a:lnTo>
                  <a:lnTo>
                    <a:pt x="432" y="520"/>
                  </a:lnTo>
                  <a:lnTo>
                    <a:pt x="453" y="556"/>
                  </a:lnTo>
                  <a:lnTo>
                    <a:pt x="470" y="577"/>
                  </a:lnTo>
                  <a:lnTo>
                    <a:pt x="489" y="597"/>
                  </a:lnTo>
                  <a:lnTo>
                    <a:pt x="491" y="597"/>
                  </a:lnTo>
                  <a:lnTo>
                    <a:pt x="498" y="591"/>
                  </a:lnTo>
                  <a:lnTo>
                    <a:pt x="506" y="590"/>
                  </a:lnTo>
                  <a:lnTo>
                    <a:pt x="537" y="585"/>
                  </a:lnTo>
                  <a:lnTo>
                    <a:pt x="548" y="585"/>
                  </a:lnTo>
                  <a:lnTo>
                    <a:pt x="555" y="580"/>
                  </a:lnTo>
                  <a:lnTo>
                    <a:pt x="571" y="576"/>
                  </a:lnTo>
                  <a:lnTo>
                    <a:pt x="588" y="574"/>
                  </a:lnTo>
                  <a:lnTo>
                    <a:pt x="594" y="576"/>
                  </a:lnTo>
                  <a:lnTo>
                    <a:pt x="613" y="602"/>
                  </a:lnTo>
                  <a:lnTo>
                    <a:pt x="616" y="621"/>
                  </a:lnTo>
                  <a:lnTo>
                    <a:pt x="619" y="650"/>
                  </a:lnTo>
                  <a:lnTo>
                    <a:pt x="620" y="662"/>
                  </a:lnTo>
                  <a:lnTo>
                    <a:pt x="620" y="682"/>
                  </a:lnTo>
                  <a:lnTo>
                    <a:pt x="618" y="704"/>
                  </a:lnTo>
                  <a:lnTo>
                    <a:pt x="603" y="731"/>
                  </a:lnTo>
                  <a:lnTo>
                    <a:pt x="600" y="744"/>
                  </a:lnTo>
                  <a:lnTo>
                    <a:pt x="591" y="764"/>
                  </a:lnTo>
                  <a:lnTo>
                    <a:pt x="581" y="775"/>
                  </a:lnTo>
                  <a:lnTo>
                    <a:pt x="576" y="783"/>
                  </a:lnTo>
                  <a:lnTo>
                    <a:pt x="576" y="791"/>
                  </a:lnTo>
                  <a:lnTo>
                    <a:pt x="582" y="798"/>
                  </a:lnTo>
                  <a:lnTo>
                    <a:pt x="594" y="811"/>
                  </a:lnTo>
                  <a:lnTo>
                    <a:pt x="598" y="820"/>
                  </a:lnTo>
                  <a:lnTo>
                    <a:pt x="597" y="827"/>
                  </a:lnTo>
                  <a:lnTo>
                    <a:pt x="597" y="838"/>
                  </a:lnTo>
                  <a:lnTo>
                    <a:pt x="600" y="845"/>
                  </a:lnTo>
                  <a:lnTo>
                    <a:pt x="604" y="849"/>
                  </a:lnTo>
                  <a:lnTo>
                    <a:pt x="616" y="855"/>
                  </a:lnTo>
                  <a:lnTo>
                    <a:pt x="628" y="872"/>
                  </a:lnTo>
                  <a:lnTo>
                    <a:pt x="649" y="892"/>
                  </a:lnTo>
                  <a:lnTo>
                    <a:pt x="674" y="921"/>
                  </a:lnTo>
                  <a:lnTo>
                    <a:pt x="685" y="930"/>
                  </a:lnTo>
                  <a:lnTo>
                    <a:pt x="695" y="932"/>
                  </a:lnTo>
                  <a:lnTo>
                    <a:pt x="699" y="941"/>
                  </a:lnTo>
                  <a:lnTo>
                    <a:pt x="697" y="952"/>
                  </a:lnTo>
                  <a:lnTo>
                    <a:pt x="690" y="958"/>
                  </a:lnTo>
                  <a:lnTo>
                    <a:pt x="692" y="968"/>
                  </a:lnTo>
                  <a:lnTo>
                    <a:pt x="697" y="972"/>
                  </a:lnTo>
                  <a:lnTo>
                    <a:pt x="701" y="975"/>
                  </a:lnTo>
                  <a:lnTo>
                    <a:pt x="713" y="976"/>
                  </a:lnTo>
                  <a:lnTo>
                    <a:pt x="723" y="974"/>
                  </a:lnTo>
                  <a:lnTo>
                    <a:pt x="725" y="971"/>
                  </a:lnTo>
                  <a:lnTo>
                    <a:pt x="724" y="928"/>
                  </a:lnTo>
                  <a:lnTo>
                    <a:pt x="717" y="903"/>
                  </a:lnTo>
                  <a:lnTo>
                    <a:pt x="709" y="893"/>
                  </a:lnTo>
                  <a:lnTo>
                    <a:pt x="707" y="891"/>
                  </a:lnTo>
                  <a:lnTo>
                    <a:pt x="710" y="883"/>
                  </a:lnTo>
                  <a:lnTo>
                    <a:pt x="718" y="863"/>
                  </a:lnTo>
                  <a:lnTo>
                    <a:pt x="725" y="845"/>
                  </a:lnTo>
                  <a:lnTo>
                    <a:pt x="730" y="837"/>
                  </a:lnTo>
                  <a:lnTo>
                    <a:pt x="735" y="832"/>
                  </a:lnTo>
                  <a:lnTo>
                    <a:pt x="769" y="827"/>
                  </a:lnTo>
                  <a:lnTo>
                    <a:pt x="785" y="823"/>
                  </a:lnTo>
                  <a:lnTo>
                    <a:pt x="792" y="817"/>
                  </a:lnTo>
                  <a:lnTo>
                    <a:pt x="797" y="802"/>
                  </a:lnTo>
                  <a:lnTo>
                    <a:pt x="801" y="761"/>
                  </a:lnTo>
                  <a:lnTo>
                    <a:pt x="802" y="723"/>
                  </a:lnTo>
                  <a:lnTo>
                    <a:pt x="799" y="700"/>
                  </a:lnTo>
                  <a:lnTo>
                    <a:pt x="804" y="666"/>
                  </a:lnTo>
                  <a:lnTo>
                    <a:pt x="812" y="644"/>
                  </a:lnTo>
                  <a:lnTo>
                    <a:pt x="807" y="641"/>
                  </a:lnTo>
                  <a:lnTo>
                    <a:pt x="805" y="612"/>
                  </a:lnTo>
                  <a:lnTo>
                    <a:pt x="782" y="583"/>
                  </a:lnTo>
                  <a:lnTo>
                    <a:pt x="753" y="543"/>
                  </a:lnTo>
                  <a:lnTo>
                    <a:pt x="738" y="523"/>
                  </a:lnTo>
                  <a:lnTo>
                    <a:pt x="719" y="499"/>
                  </a:lnTo>
                  <a:lnTo>
                    <a:pt x="685" y="462"/>
                  </a:lnTo>
                  <a:lnTo>
                    <a:pt x="671" y="449"/>
                  </a:lnTo>
                  <a:lnTo>
                    <a:pt x="662" y="443"/>
                  </a:lnTo>
                  <a:lnTo>
                    <a:pt x="635" y="439"/>
                  </a:lnTo>
                  <a:lnTo>
                    <a:pt x="628" y="432"/>
                  </a:lnTo>
                  <a:lnTo>
                    <a:pt x="621" y="421"/>
                  </a:lnTo>
                  <a:lnTo>
                    <a:pt x="618" y="399"/>
                  </a:lnTo>
                  <a:lnTo>
                    <a:pt x="618" y="383"/>
                  </a:lnTo>
                  <a:lnTo>
                    <a:pt x="615" y="357"/>
                  </a:lnTo>
                  <a:lnTo>
                    <a:pt x="610" y="319"/>
                  </a:lnTo>
                  <a:lnTo>
                    <a:pt x="607" y="308"/>
                  </a:lnTo>
                  <a:lnTo>
                    <a:pt x="599" y="280"/>
                  </a:lnTo>
                  <a:lnTo>
                    <a:pt x="592" y="253"/>
                  </a:lnTo>
                  <a:lnTo>
                    <a:pt x="591" y="247"/>
                  </a:lnTo>
                  <a:lnTo>
                    <a:pt x="594" y="240"/>
                  </a:lnTo>
                  <a:lnTo>
                    <a:pt x="607" y="220"/>
                  </a:lnTo>
                  <a:lnTo>
                    <a:pt x="616" y="206"/>
                  </a:lnTo>
                  <a:lnTo>
                    <a:pt x="620" y="198"/>
                  </a:lnTo>
                  <a:lnTo>
                    <a:pt x="627" y="177"/>
                  </a:lnTo>
                  <a:lnTo>
                    <a:pt x="629" y="167"/>
                  </a:lnTo>
                  <a:lnTo>
                    <a:pt x="635" y="162"/>
                  </a:lnTo>
                  <a:lnTo>
                    <a:pt x="658" y="160"/>
                  </a:lnTo>
                  <a:lnTo>
                    <a:pt x="678" y="161"/>
                  </a:lnTo>
                  <a:lnTo>
                    <a:pt x="710" y="160"/>
                  </a:lnTo>
                  <a:lnTo>
                    <a:pt x="744" y="162"/>
                  </a:lnTo>
                  <a:lnTo>
                    <a:pt x="748" y="163"/>
                  </a:lnTo>
                  <a:lnTo>
                    <a:pt x="756" y="165"/>
                  </a:lnTo>
                  <a:lnTo>
                    <a:pt x="765" y="165"/>
                  </a:lnTo>
                  <a:lnTo>
                    <a:pt x="774" y="161"/>
                  </a:lnTo>
                  <a:lnTo>
                    <a:pt x="785" y="154"/>
                  </a:lnTo>
                  <a:lnTo>
                    <a:pt x="796" y="143"/>
                  </a:lnTo>
                  <a:lnTo>
                    <a:pt x="814" y="143"/>
                  </a:lnTo>
                  <a:lnTo>
                    <a:pt x="838" y="155"/>
                  </a:lnTo>
                  <a:lnTo>
                    <a:pt x="852" y="166"/>
                  </a:lnTo>
                  <a:lnTo>
                    <a:pt x="854" y="174"/>
                  </a:lnTo>
                  <a:lnTo>
                    <a:pt x="870" y="180"/>
                  </a:lnTo>
                  <a:lnTo>
                    <a:pt x="900" y="181"/>
                  </a:lnTo>
                  <a:lnTo>
                    <a:pt x="923" y="176"/>
                  </a:lnTo>
                  <a:lnTo>
                    <a:pt x="937" y="166"/>
                  </a:lnTo>
                  <a:lnTo>
                    <a:pt x="952" y="160"/>
                  </a:lnTo>
                  <a:lnTo>
                    <a:pt x="967" y="160"/>
                  </a:lnTo>
                  <a:lnTo>
                    <a:pt x="978" y="163"/>
                  </a:lnTo>
                  <a:lnTo>
                    <a:pt x="986" y="171"/>
                  </a:lnTo>
                  <a:lnTo>
                    <a:pt x="1000" y="177"/>
                  </a:lnTo>
                  <a:lnTo>
                    <a:pt x="1023" y="181"/>
                  </a:lnTo>
                  <a:lnTo>
                    <a:pt x="1046" y="175"/>
                  </a:lnTo>
                  <a:lnTo>
                    <a:pt x="1074" y="161"/>
                  </a:lnTo>
                  <a:lnTo>
                    <a:pt x="1088" y="147"/>
                  </a:lnTo>
                  <a:lnTo>
                    <a:pt x="1092" y="132"/>
                  </a:lnTo>
                  <a:lnTo>
                    <a:pt x="1096" y="123"/>
                  </a:lnTo>
                  <a:lnTo>
                    <a:pt x="1102" y="120"/>
                  </a:lnTo>
                  <a:lnTo>
                    <a:pt x="1116" y="118"/>
                  </a:lnTo>
                  <a:lnTo>
                    <a:pt x="1138" y="118"/>
                  </a:lnTo>
                  <a:lnTo>
                    <a:pt x="1157" y="122"/>
                  </a:lnTo>
                  <a:lnTo>
                    <a:pt x="1183" y="137"/>
                  </a:lnTo>
                  <a:lnTo>
                    <a:pt x="1199" y="127"/>
                  </a:lnTo>
                  <a:lnTo>
                    <a:pt x="1226" y="110"/>
                  </a:lnTo>
                  <a:lnTo>
                    <a:pt x="1254" y="101"/>
                  </a:lnTo>
                  <a:lnTo>
                    <a:pt x="1280" y="101"/>
                  </a:lnTo>
                  <a:lnTo>
                    <a:pt x="1302" y="95"/>
                  </a:lnTo>
                  <a:lnTo>
                    <a:pt x="1318" y="82"/>
                  </a:lnTo>
                  <a:lnTo>
                    <a:pt x="1336" y="74"/>
                  </a:lnTo>
                  <a:lnTo>
                    <a:pt x="1355" y="71"/>
                  </a:lnTo>
                  <a:lnTo>
                    <a:pt x="1372" y="65"/>
                  </a:lnTo>
                  <a:lnTo>
                    <a:pt x="1396" y="52"/>
                  </a:lnTo>
                  <a:lnTo>
                    <a:pt x="1423" y="32"/>
                  </a:lnTo>
                  <a:lnTo>
                    <a:pt x="1448" y="12"/>
                  </a:lnTo>
                  <a:lnTo>
                    <a:pt x="1464" y="0"/>
                  </a:lnTo>
                  <a:lnTo>
                    <a:pt x="1472" y="14"/>
                  </a:lnTo>
                  <a:lnTo>
                    <a:pt x="1486" y="28"/>
                  </a:lnTo>
                  <a:lnTo>
                    <a:pt x="1478" y="36"/>
                  </a:lnTo>
                  <a:lnTo>
                    <a:pt x="1468" y="43"/>
                  </a:lnTo>
                  <a:lnTo>
                    <a:pt x="1484" y="53"/>
                  </a:lnTo>
                  <a:lnTo>
                    <a:pt x="1472" y="67"/>
                  </a:lnTo>
                  <a:lnTo>
                    <a:pt x="1471" y="77"/>
                  </a:lnTo>
                  <a:lnTo>
                    <a:pt x="1474" y="80"/>
                  </a:lnTo>
                  <a:lnTo>
                    <a:pt x="1477" y="86"/>
                  </a:lnTo>
                  <a:lnTo>
                    <a:pt x="1469" y="103"/>
                  </a:lnTo>
                  <a:lnTo>
                    <a:pt x="1459" y="115"/>
                  </a:lnTo>
                  <a:lnTo>
                    <a:pt x="1456" y="125"/>
                  </a:lnTo>
                  <a:lnTo>
                    <a:pt x="1465" y="142"/>
                  </a:lnTo>
                  <a:lnTo>
                    <a:pt x="1461" y="173"/>
                  </a:lnTo>
                  <a:lnTo>
                    <a:pt x="1469" y="199"/>
                  </a:lnTo>
                  <a:lnTo>
                    <a:pt x="1471" y="213"/>
                  </a:lnTo>
                  <a:lnTo>
                    <a:pt x="1475" y="223"/>
                  </a:lnTo>
                  <a:lnTo>
                    <a:pt x="1470" y="240"/>
                  </a:lnTo>
                  <a:lnTo>
                    <a:pt x="1471" y="267"/>
                  </a:lnTo>
                  <a:lnTo>
                    <a:pt x="1473" y="279"/>
                  </a:lnTo>
                  <a:lnTo>
                    <a:pt x="1468" y="294"/>
                  </a:lnTo>
                  <a:lnTo>
                    <a:pt x="1477" y="299"/>
                  </a:lnTo>
                  <a:lnTo>
                    <a:pt x="1482" y="315"/>
                  </a:lnTo>
                  <a:lnTo>
                    <a:pt x="1480" y="333"/>
                  </a:lnTo>
                  <a:lnTo>
                    <a:pt x="1477" y="342"/>
                  </a:lnTo>
                  <a:lnTo>
                    <a:pt x="1463" y="354"/>
                  </a:lnTo>
                  <a:lnTo>
                    <a:pt x="1461" y="358"/>
                  </a:lnTo>
                  <a:lnTo>
                    <a:pt x="1461" y="365"/>
                  </a:lnTo>
                  <a:lnTo>
                    <a:pt x="1480" y="365"/>
                  </a:lnTo>
                  <a:lnTo>
                    <a:pt x="1481" y="376"/>
                  </a:lnTo>
                  <a:lnTo>
                    <a:pt x="1479" y="384"/>
                  </a:lnTo>
                  <a:lnTo>
                    <a:pt x="1480" y="400"/>
                  </a:lnTo>
                  <a:lnTo>
                    <a:pt x="1477" y="410"/>
                  </a:lnTo>
                  <a:lnTo>
                    <a:pt x="1482" y="422"/>
                  </a:lnTo>
                  <a:lnTo>
                    <a:pt x="1477" y="435"/>
                  </a:lnTo>
                  <a:lnTo>
                    <a:pt x="1478" y="445"/>
                  </a:lnTo>
                  <a:lnTo>
                    <a:pt x="1478" y="458"/>
                  </a:lnTo>
                  <a:lnTo>
                    <a:pt x="1483" y="491"/>
                  </a:lnTo>
                  <a:lnTo>
                    <a:pt x="1484" y="532"/>
                  </a:lnTo>
                  <a:lnTo>
                    <a:pt x="1484" y="538"/>
                  </a:lnTo>
                  <a:lnTo>
                    <a:pt x="1491" y="542"/>
                  </a:lnTo>
                  <a:lnTo>
                    <a:pt x="1501" y="545"/>
                  </a:lnTo>
                  <a:lnTo>
                    <a:pt x="1501" y="556"/>
                  </a:lnTo>
                  <a:lnTo>
                    <a:pt x="1490" y="570"/>
                  </a:lnTo>
                  <a:lnTo>
                    <a:pt x="1490" y="580"/>
                  </a:lnTo>
                  <a:lnTo>
                    <a:pt x="1491" y="593"/>
                  </a:lnTo>
                  <a:lnTo>
                    <a:pt x="1502" y="576"/>
                  </a:lnTo>
                  <a:lnTo>
                    <a:pt x="1509" y="576"/>
                  </a:lnTo>
                  <a:lnTo>
                    <a:pt x="1516" y="582"/>
                  </a:lnTo>
                  <a:lnTo>
                    <a:pt x="1515" y="592"/>
                  </a:lnTo>
                  <a:lnTo>
                    <a:pt x="1516" y="597"/>
                  </a:lnTo>
                  <a:lnTo>
                    <a:pt x="1516" y="607"/>
                  </a:lnTo>
                  <a:lnTo>
                    <a:pt x="1519" y="619"/>
                  </a:lnTo>
                  <a:lnTo>
                    <a:pt x="1518" y="629"/>
                  </a:lnTo>
                  <a:lnTo>
                    <a:pt x="1509" y="637"/>
                  </a:lnTo>
                  <a:lnTo>
                    <a:pt x="1499" y="650"/>
                  </a:lnTo>
                  <a:lnTo>
                    <a:pt x="1497" y="662"/>
                  </a:lnTo>
                  <a:lnTo>
                    <a:pt x="1498" y="669"/>
                  </a:lnTo>
                  <a:lnTo>
                    <a:pt x="1491" y="672"/>
                  </a:lnTo>
                  <a:lnTo>
                    <a:pt x="1487" y="677"/>
                  </a:lnTo>
                  <a:lnTo>
                    <a:pt x="1492" y="689"/>
                  </a:lnTo>
                  <a:lnTo>
                    <a:pt x="1491" y="698"/>
                  </a:lnTo>
                  <a:lnTo>
                    <a:pt x="1478" y="729"/>
                  </a:lnTo>
                  <a:lnTo>
                    <a:pt x="1444" y="773"/>
                  </a:lnTo>
                  <a:lnTo>
                    <a:pt x="1429" y="788"/>
                  </a:lnTo>
                  <a:lnTo>
                    <a:pt x="1414" y="804"/>
                  </a:lnTo>
                  <a:lnTo>
                    <a:pt x="1414" y="811"/>
                  </a:lnTo>
                  <a:lnTo>
                    <a:pt x="1413" y="817"/>
                  </a:lnTo>
                  <a:lnTo>
                    <a:pt x="1396" y="841"/>
                  </a:lnTo>
                  <a:lnTo>
                    <a:pt x="1378" y="845"/>
                  </a:lnTo>
                  <a:lnTo>
                    <a:pt x="1368" y="852"/>
                  </a:lnTo>
                  <a:lnTo>
                    <a:pt x="1377" y="872"/>
                  </a:lnTo>
                  <a:lnTo>
                    <a:pt x="1365" y="877"/>
                  </a:lnTo>
                  <a:lnTo>
                    <a:pt x="1345" y="893"/>
                  </a:lnTo>
                  <a:lnTo>
                    <a:pt x="1290" y="926"/>
                  </a:lnTo>
                  <a:lnTo>
                    <a:pt x="1282" y="933"/>
                  </a:lnTo>
                  <a:lnTo>
                    <a:pt x="1268" y="951"/>
                  </a:lnTo>
                  <a:lnTo>
                    <a:pt x="1250" y="957"/>
                  </a:lnTo>
                  <a:lnTo>
                    <a:pt x="1239" y="962"/>
                  </a:lnTo>
                  <a:lnTo>
                    <a:pt x="1221" y="964"/>
                  </a:lnTo>
                  <a:lnTo>
                    <a:pt x="1215" y="963"/>
                  </a:lnTo>
                  <a:lnTo>
                    <a:pt x="1208" y="964"/>
                  </a:lnTo>
                  <a:lnTo>
                    <a:pt x="1203" y="967"/>
                  </a:lnTo>
                  <a:lnTo>
                    <a:pt x="1167" y="981"/>
                  </a:lnTo>
                  <a:lnTo>
                    <a:pt x="1134" y="993"/>
                  </a:lnTo>
                  <a:lnTo>
                    <a:pt x="1125" y="997"/>
                  </a:lnTo>
                  <a:lnTo>
                    <a:pt x="1120" y="1004"/>
                  </a:lnTo>
                  <a:lnTo>
                    <a:pt x="1089" y="1014"/>
                  </a:lnTo>
                  <a:lnTo>
                    <a:pt x="1043" y="1041"/>
                  </a:lnTo>
                  <a:lnTo>
                    <a:pt x="1005" y="1067"/>
                  </a:lnTo>
                  <a:lnTo>
                    <a:pt x="977" y="1092"/>
                  </a:lnTo>
                  <a:lnTo>
                    <a:pt x="969" y="1095"/>
                  </a:lnTo>
                  <a:lnTo>
                    <a:pt x="961" y="1104"/>
                  </a:lnTo>
                  <a:lnTo>
                    <a:pt x="958" y="1117"/>
                  </a:lnTo>
                  <a:lnTo>
                    <a:pt x="955" y="1124"/>
                  </a:lnTo>
                  <a:lnTo>
                    <a:pt x="934" y="1151"/>
                  </a:lnTo>
                  <a:lnTo>
                    <a:pt x="904" y="1182"/>
                  </a:lnTo>
                  <a:lnTo>
                    <a:pt x="898" y="1191"/>
                  </a:lnTo>
                  <a:lnTo>
                    <a:pt x="886" y="1208"/>
                  </a:lnTo>
                  <a:lnTo>
                    <a:pt x="885" y="1220"/>
                  </a:lnTo>
                  <a:lnTo>
                    <a:pt x="873" y="1224"/>
                  </a:lnTo>
                  <a:lnTo>
                    <a:pt x="865" y="1213"/>
                  </a:lnTo>
                  <a:lnTo>
                    <a:pt x="860" y="1234"/>
                  </a:lnTo>
                  <a:lnTo>
                    <a:pt x="852" y="1235"/>
                  </a:lnTo>
                  <a:lnTo>
                    <a:pt x="845" y="1231"/>
                  </a:lnTo>
                  <a:lnTo>
                    <a:pt x="824" y="1241"/>
                  </a:lnTo>
                  <a:lnTo>
                    <a:pt x="806" y="1254"/>
                  </a:lnTo>
                  <a:lnTo>
                    <a:pt x="777" y="1280"/>
                  </a:lnTo>
                  <a:lnTo>
                    <a:pt x="736" y="1329"/>
                  </a:lnTo>
                  <a:lnTo>
                    <a:pt x="677" y="1377"/>
                  </a:lnTo>
                  <a:lnTo>
                    <a:pt x="668" y="1379"/>
                  </a:lnTo>
                  <a:lnTo>
                    <a:pt x="663" y="1379"/>
                  </a:lnTo>
                  <a:lnTo>
                    <a:pt x="644" y="1361"/>
                  </a:lnTo>
                  <a:lnTo>
                    <a:pt x="633" y="1361"/>
                  </a:lnTo>
                  <a:lnTo>
                    <a:pt x="643" y="1370"/>
                  </a:lnTo>
                  <a:lnTo>
                    <a:pt x="649" y="1379"/>
                  </a:lnTo>
                  <a:lnTo>
                    <a:pt x="647" y="1395"/>
                  </a:lnTo>
                  <a:lnTo>
                    <a:pt x="648" y="1420"/>
                  </a:lnTo>
                  <a:lnTo>
                    <a:pt x="641" y="1467"/>
                  </a:lnTo>
                  <a:lnTo>
                    <a:pt x="642" y="1477"/>
                  </a:lnTo>
                  <a:lnTo>
                    <a:pt x="650" y="1491"/>
                  </a:lnTo>
                  <a:lnTo>
                    <a:pt x="666" y="1508"/>
                  </a:lnTo>
                  <a:lnTo>
                    <a:pt x="681" y="1527"/>
                  </a:lnTo>
                  <a:lnTo>
                    <a:pt x="700" y="1587"/>
                  </a:lnTo>
                  <a:lnTo>
                    <a:pt x="702" y="1617"/>
                  </a:lnTo>
                  <a:lnTo>
                    <a:pt x="722" y="1657"/>
                  </a:lnTo>
                  <a:lnTo>
                    <a:pt x="723" y="1674"/>
                  </a:lnTo>
                  <a:lnTo>
                    <a:pt x="731" y="1716"/>
                  </a:lnTo>
                  <a:lnTo>
                    <a:pt x="731" y="1750"/>
                  </a:lnTo>
                  <a:lnTo>
                    <a:pt x="729" y="1771"/>
                  </a:lnTo>
                  <a:lnTo>
                    <a:pt x="738" y="1780"/>
                  </a:lnTo>
                  <a:lnTo>
                    <a:pt x="742" y="1772"/>
                  </a:lnTo>
                  <a:lnTo>
                    <a:pt x="741" y="1758"/>
                  </a:lnTo>
                  <a:lnTo>
                    <a:pt x="744" y="1738"/>
                  </a:lnTo>
                  <a:lnTo>
                    <a:pt x="749" y="1728"/>
                  </a:lnTo>
                  <a:lnTo>
                    <a:pt x="754" y="1730"/>
                  </a:lnTo>
                  <a:lnTo>
                    <a:pt x="756" y="1739"/>
                  </a:lnTo>
                  <a:lnTo>
                    <a:pt x="759" y="1748"/>
                  </a:lnTo>
                  <a:lnTo>
                    <a:pt x="761" y="1756"/>
                  </a:lnTo>
                  <a:lnTo>
                    <a:pt x="761" y="1768"/>
                  </a:lnTo>
                  <a:lnTo>
                    <a:pt x="754" y="1811"/>
                  </a:lnTo>
                  <a:lnTo>
                    <a:pt x="756" y="1829"/>
                  </a:lnTo>
                  <a:lnTo>
                    <a:pt x="766" y="1858"/>
                  </a:lnTo>
                  <a:lnTo>
                    <a:pt x="754" y="1892"/>
                  </a:lnTo>
                  <a:lnTo>
                    <a:pt x="738" y="1973"/>
                  </a:lnTo>
                  <a:lnTo>
                    <a:pt x="737" y="1988"/>
                  </a:lnTo>
                  <a:lnTo>
                    <a:pt x="741" y="1994"/>
                  </a:lnTo>
                  <a:lnTo>
                    <a:pt x="750" y="1996"/>
                  </a:lnTo>
                  <a:lnTo>
                    <a:pt x="753" y="1985"/>
                  </a:lnTo>
                  <a:lnTo>
                    <a:pt x="759" y="1985"/>
                  </a:lnTo>
                  <a:lnTo>
                    <a:pt x="761" y="1992"/>
                  </a:lnTo>
                  <a:lnTo>
                    <a:pt x="753" y="2029"/>
                  </a:lnTo>
                  <a:lnTo>
                    <a:pt x="746" y="2046"/>
                  </a:lnTo>
                  <a:lnTo>
                    <a:pt x="720" y="2086"/>
                  </a:lnTo>
                  <a:lnTo>
                    <a:pt x="706" y="2104"/>
                  </a:lnTo>
                  <a:lnTo>
                    <a:pt x="683" y="2120"/>
                  </a:lnTo>
                  <a:lnTo>
                    <a:pt x="627" y="2147"/>
                  </a:lnTo>
                  <a:lnTo>
                    <a:pt x="517" y="2186"/>
                  </a:lnTo>
                  <a:lnTo>
                    <a:pt x="473" y="2205"/>
                  </a:lnTo>
                  <a:lnTo>
                    <a:pt x="447" y="2216"/>
                  </a:lnTo>
                  <a:lnTo>
                    <a:pt x="392" y="2253"/>
                  </a:lnTo>
                  <a:lnTo>
                    <a:pt x="368" y="2276"/>
                  </a:lnTo>
                  <a:lnTo>
                    <a:pt x="358" y="2305"/>
                  </a:lnTo>
                  <a:lnTo>
                    <a:pt x="349" y="2317"/>
                  </a:lnTo>
                  <a:lnTo>
                    <a:pt x="339" y="2334"/>
                  </a:lnTo>
                  <a:lnTo>
                    <a:pt x="347" y="2347"/>
                  </a:lnTo>
                  <a:lnTo>
                    <a:pt x="356" y="2358"/>
                  </a:lnTo>
                  <a:lnTo>
                    <a:pt x="364" y="2365"/>
                  </a:lnTo>
                  <a:lnTo>
                    <a:pt x="370" y="2371"/>
                  </a:lnTo>
                  <a:lnTo>
                    <a:pt x="375" y="2375"/>
                  </a:lnTo>
                  <a:lnTo>
                    <a:pt x="382" y="2353"/>
                  </a:lnTo>
                  <a:lnTo>
                    <a:pt x="386" y="2346"/>
                  </a:lnTo>
                  <a:lnTo>
                    <a:pt x="391" y="2346"/>
                  </a:lnTo>
                  <a:lnTo>
                    <a:pt x="388" y="2373"/>
                  </a:lnTo>
                  <a:lnTo>
                    <a:pt x="382" y="2465"/>
                  </a:lnTo>
                  <a:lnTo>
                    <a:pt x="381" y="2469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66" name="Freeform 90">
              <a:extLst>
                <a:ext uri="{FF2B5EF4-FFF2-40B4-BE49-F238E27FC236}">
                  <a16:creationId xmlns:a16="http://schemas.microsoft.com/office/drawing/2014/main" id="{259426FB-D413-3A31-CCE0-EB8E2C8E3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57641" y="10480649"/>
              <a:ext cx="1694663" cy="1621316"/>
            </a:xfrm>
            <a:custGeom>
              <a:avLst/>
              <a:gdLst>
                <a:gd name="T0" fmla="*/ 1761 w 1936"/>
                <a:gd name="T1" fmla="*/ 83 h 1854"/>
                <a:gd name="T2" fmla="*/ 1889 w 1936"/>
                <a:gd name="T3" fmla="*/ 86 h 1854"/>
                <a:gd name="T4" fmla="*/ 1929 w 1936"/>
                <a:gd name="T5" fmla="*/ 123 h 1854"/>
                <a:gd name="T6" fmla="*/ 1823 w 1936"/>
                <a:gd name="T7" fmla="*/ 159 h 1854"/>
                <a:gd name="T8" fmla="*/ 1774 w 1936"/>
                <a:gd name="T9" fmla="*/ 166 h 1854"/>
                <a:gd name="T10" fmla="*/ 1713 w 1936"/>
                <a:gd name="T11" fmla="*/ 218 h 1854"/>
                <a:gd name="T12" fmla="*/ 1692 w 1936"/>
                <a:gd name="T13" fmla="*/ 212 h 1854"/>
                <a:gd name="T14" fmla="*/ 1644 w 1936"/>
                <a:gd name="T15" fmla="*/ 155 h 1854"/>
                <a:gd name="T16" fmla="*/ 1472 w 1936"/>
                <a:gd name="T17" fmla="*/ 184 h 1854"/>
                <a:gd name="T18" fmla="*/ 1323 w 1936"/>
                <a:gd name="T19" fmla="*/ 232 h 1854"/>
                <a:gd name="T20" fmla="*/ 1324 w 1936"/>
                <a:gd name="T21" fmla="*/ 478 h 1854"/>
                <a:gd name="T22" fmla="*/ 1324 w 1936"/>
                <a:gd name="T23" fmla="*/ 727 h 1854"/>
                <a:gd name="T24" fmla="*/ 1253 w 1936"/>
                <a:gd name="T25" fmla="*/ 759 h 1854"/>
                <a:gd name="T26" fmla="*/ 1181 w 1936"/>
                <a:gd name="T27" fmla="*/ 841 h 1854"/>
                <a:gd name="T28" fmla="*/ 1181 w 1936"/>
                <a:gd name="T29" fmla="*/ 1018 h 1854"/>
                <a:gd name="T30" fmla="*/ 1181 w 1936"/>
                <a:gd name="T31" fmla="*/ 1186 h 1854"/>
                <a:gd name="T32" fmla="*/ 1181 w 1936"/>
                <a:gd name="T33" fmla="*/ 1395 h 1854"/>
                <a:gd name="T34" fmla="*/ 1181 w 1936"/>
                <a:gd name="T35" fmla="*/ 1680 h 1854"/>
                <a:gd name="T36" fmla="*/ 1136 w 1936"/>
                <a:gd name="T37" fmla="*/ 1783 h 1854"/>
                <a:gd name="T38" fmla="*/ 1085 w 1936"/>
                <a:gd name="T39" fmla="*/ 1820 h 1854"/>
                <a:gd name="T40" fmla="*/ 1063 w 1936"/>
                <a:gd name="T41" fmla="*/ 1853 h 1854"/>
                <a:gd name="T42" fmla="*/ 942 w 1936"/>
                <a:gd name="T43" fmla="*/ 1844 h 1854"/>
                <a:gd name="T44" fmla="*/ 854 w 1936"/>
                <a:gd name="T45" fmla="*/ 1826 h 1854"/>
                <a:gd name="T46" fmla="*/ 811 w 1936"/>
                <a:gd name="T47" fmla="*/ 1792 h 1854"/>
                <a:gd name="T48" fmla="*/ 810 w 1936"/>
                <a:gd name="T49" fmla="*/ 1759 h 1854"/>
                <a:gd name="T50" fmla="*/ 784 w 1936"/>
                <a:gd name="T51" fmla="*/ 1733 h 1854"/>
                <a:gd name="T52" fmla="*/ 745 w 1936"/>
                <a:gd name="T53" fmla="*/ 1712 h 1854"/>
                <a:gd name="T54" fmla="*/ 726 w 1936"/>
                <a:gd name="T55" fmla="*/ 1757 h 1854"/>
                <a:gd name="T56" fmla="*/ 710 w 1936"/>
                <a:gd name="T57" fmla="*/ 1777 h 1854"/>
                <a:gd name="T58" fmla="*/ 660 w 1936"/>
                <a:gd name="T59" fmla="*/ 1788 h 1854"/>
                <a:gd name="T60" fmla="*/ 518 w 1936"/>
                <a:gd name="T61" fmla="*/ 1603 h 1854"/>
                <a:gd name="T62" fmla="*/ 486 w 1936"/>
                <a:gd name="T63" fmla="*/ 1488 h 1854"/>
                <a:gd name="T64" fmla="*/ 464 w 1936"/>
                <a:gd name="T65" fmla="*/ 1433 h 1854"/>
                <a:gd name="T66" fmla="*/ 444 w 1936"/>
                <a:gd name="T67" fmla="*/ 1281 h 1854"/>
                <a:gd name="T68" fmla="*/ 416 w 1936"/>
                <a:gd name="T69" fmla="*/ 1154 h 1854"/>
                <a:gd name="T70" fmla="*/ 393 w 1936"/>
                <a:gd name="T71" fmla="*/ 988 h 1854"/>
                <a:gd name="T72" fmla="*/ 388 w 1936"/>
                <a:gd name="T73" fmla="*/ 895 h 1854"/>
                <a:gd name="T74" fmla="*/ 401 w 1936"/>
                <a:gd name="T75" fmla="*/ 867 h 1854"/>
                <a:gd name="T76" fmla="*/ 310 w 1936"/>
                <a:gd name="T77" fmla="*/ 699 h 1854"/>
                <a:gd name="T78" fmla="*/ 207 w 1936"/>
                <a:gd name="T79" fmla="*/ 483 h 1854"/>
                <a:gd name="T80" fmla="*/ 54 w 1936"/>
                <a:gd name="T81" fmla="*/ 236 h 1854"/>
                <a:gd name="T82" fmla="*/ 2 w 1936"/>
                <a:gd name="T83" fmla="*/ 117 h 1854"/>
                <a:gd name="T84" fmla="*/ 42 w 1936"/>
                <a:gd name="T85" fmla="*/ 30 h 1854"/>
                <a:gd name="T86" fmla="*/ 91 w 1936"/>
                <a:gd name="T87" fmla="*/ 36 h 1854"/>
                <a:gd name="T88" fmla="*/ 162 w 1936"/>
                <a:gd name="T89" fmla="*/ 14 h 1854"/>
                <a:gd name="T90" fmla="*/ 222 w 1936"/>
                <a:gd name="T91" fmla="*/ 4 h 1854"/>
                <a:gd name="T92" fmla="*/ 282 w 1936"/>
                <a:gd name="T93" fmla="*/ 39 h 1854"/>
                <a:gd name="T94" fmla="*/ 324 w 1936"/>
                <a:gd name="T95" fmla="*/ 66 h 1854"/>
                <a:gd name="T96" fmla="*/ 414 w 1936"/>
                <a:gd name="T97" fmla="*/ 63 h 1854"/>
                <a:gd name="T98" fmla="*/ 632 w 1936"/>
                <a:gd name="T99" fmla="*/ 63 h 1854"/>
                <a:gd name="T100" fmla="*/ 852 w 1936"/>
                <a:gd name="T101" fmla="*/ 64 h 1854"/>
                <a:gd name="T102" fmla="*/ 959 w 1936"/>
                <a:gd name="T103" fmla="*/ 66 h 1854"/>
                <a:gd name="T104" fmla="*/ 1001 w 1936"/>
                <a:gd name="T105" fmla="*/ 110 h 1854"/>
                <a:gd name="T106" fmla="*/ 1068 w 1936"/>
                <a:gd name="T107" fmla="*/ 126 h 1854"/>
                <a:gd name="T108" fmla="*/ 1211 w 1936"/>
                <a:gd name="T109" fmla="*/ 134 h 1854"/>
                <a:gd name="T110" fmla="*/ 1291 w 1936"/>
                <a:gd name="T111" fmla="*/ 157 h 1854"/>
                <a:gd name="T112" fmla="*/ 1379 w 1936"/>
                <a:gd name="T113" fmla="*/ 155 h 1854"/>
                <a:gd name="T114" fmla="*/ 1516 w 1936"/>
                <a:gd name="T115" fmla="*/ 130 h 1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6" h="1854">
                  <a:moveTo>
                    <a:pt x="1667" y="101"/>
                  </a:moveTo>
                  <a:lnTo>
                    <a:pt x="1698" y="95"/>
                  </a:lnTo>
                  <a:lnTo>
                    <a:pt x="1726" y="88"/>
                  </a:lnTo>
                  <a:lnTo>
                    <a:pt x="1761" y="83"/>
                  </a:lnTo>
                  <a:lnTo>
                    <a:pt x="1788" y="78"/>
                  </a:lnTo>
                  <a:lnTo>
                    <a:pt x="1795" y="77"/>
                  </a:lnTo>
                  <a:lnTo>
                    <a:pt x="1861" y="82"/>
                  </a:lnTo>
                  <a:lnTo>
                    <a:pt x="1889" y="86"/>
                  </a:lnTo>
                  <a:lnTo>
                    <a:pt x="1899" y="90"/>
                  </a:lnTo>
                  <a:lnTo>
                    <a:pt x="1912" y="100"/>
                  </a:lnTo>
                  <a:lnTo>
                    <a:pt x="1935" y="123"/>
                  </a:lnTo>
                  <a:lnTo>
                    <a:pt x="1929" y="123"/>
                  </a:lnTo>
                  <a:lnTo>
                    <a:pt x="1886" y="127"/>
                  </a:lnTo>
                  <a:lnTo>
                    <a:pt x="1868" y="134"/>
                  </a:lnTo>
                  <a:lnTo>
                    <a:pt x="1831" y="162"/>
                  </a:lnTo>
                  <a:lnTo>
                    <a:pt x="1823" y="159"/>
                  </a:lnTo>
                  <a:lnTo>
                    <a:pt x="1814" y="153"/>
                  </a:lnTo>
                  <a:lnTo>
                    <a:pt x="1807" y="151"/>
                  </a:lnTo>
                  <a:lnTo>
                    <a:pt x="1790" y="158"/>
                  </a:lnTo>
                  <a:lnTo>
                    <a:pt x="1774" y="166"/>
                  </a:lnTo>
                  <a:lnTo>
                    <a:pt x="1756" y="177"/>
                  </a:lnTo>
                  <a:lnTo>
                    <a:pt x="1741" y="188"/>
                  </a:lnTo>
                  <a:lnTo>
                    <a:pt x="1736" y="194"/>
                  </a:lnTo>
                  <a:lnTo>
                    <a:pt x="1713" y="218"/>
                  </a:lnTo>
                  <a:lnTo>
                    <a:pt x="1705" y="222"/>
                  </a:lnTo>
                  <a:lnTo>
                    <a:pt x="1699" y="223"/>
                  </a:lnTo>
                  <a:lnTo>
                    <a:pt x="1695" y="222"/>
                  </a:lnTo>
                  <a:lnTo>
                    <a:pt x="1692" y="212"/>
                  </a:lnTo>
                  <a:lnTo>
                    <a:pt x="1679" y="188"/>
                  </a:lnTo>
                  <a:lnTo>
                    <a:pt x="1655" y="158"/>
                  </a:lnTo>
                  <a:lnTo>
                    <a:pt x="1648" y="155"/>
                  </a:lnTo>
                  <a:lnTo>
                    <a:pt x="1644" y="155"/>
                  </a:lnTo>
                  <a:lnTo>
                    <a:pt x="1627" y="155"/>
                  </a:lnTo>
                  <a:lnTo>
                    <a:pt x="1577" y="164"/>
                  </a:lnTo>
                  <a:lnTo>
                    <a:pt x="1535" y="172"/>
                  </a:lnTo>
                  <a:lnTo>
                    <a:pt x="1472" y="184"/>
                  </a:lnTo>
                  <a:lnTo>
                    <a:pt x="1402" y="194"/>
                  </a:lnTo>
                  <a:lnTo>
                    <a:pt x="1360" y="200"/>
                  </a:lnTo>
                  <a:lnTo>
                    <a:pt x="1323" y="202"/>
                  </a:lnTo>
                  <a:lnTo>
                    <a:pt x="1323" y="232"/>
                  </a:lnTo>
                  <a:lnTo>
                    <a:pt x="1323" y="294"/>
                  </a:lnTo>
                  <a:lnTo>
                    <a:pt x="1323" y="355"/>
                  </a:lnTo>
                  <a:lnTo>
                    <a:pt x="1324" y="417"/>
                  </a:lnTo>
                  <a:lnTo>
                    <a:pt x="1324" y="478"/>
                  </a:lnTo>
                  <a:lnTo>
                    <a:pt x="1324" y="540"/>
                  </a:lnTo>
                  <a:lnTo>
                    <a:pt x="1324" y="602"/>
                  </a:lnTo>
                  <a:lnTo>
                    <a:pt x="1324" y="664"/>
                  </a:lnTo>
                  <a:lnTo>
                    <a:pt x="1324" y="727"/>
                  </a:lnTo>
                  <a:lnTo>
                    <a:pt x="1324" y="753"/>
                  </a:lnTo>
                  <a:lnTo>
                    <a:pt x="1323" y="759"/>
                  </a:lnTo>
                  <a:lnTo>
                    <a:pt x="1301" y="759"/>
                  </a:lnTo>
                  <a:lnTo>
                    <a:pt x="1253" y="759"/>
                  </a:lnTo>
                  <a:lnTo>
                    <a:pt x="1213" y="759"/>
                  </a:lnTo>
                  <a:lnTo>
                    <a:pt x="1180" y="759"/>
                  </a:lnTo>
                  <a:lnTo>
                    <a:pt x="1181" y="797"/>
                  </a:lnTo>
                  <a:lnTo>
                    <a:pt x="1181" y="841"/>
                  </a:lnTo>
                  <a:lnTo>
                    <a:pt x="1181" y="885"/>
                  </a:lnTo>
                  <a:lnTo>
                    <a:pt x="1181" y="929"/>
                  </a:lnTo>
                  <a:lnTo>
                    <a:pt x="1181" y="974"/>
                  </a:lnTo>
                  <a:lnTo>
                    <a:pt x="1181" y="1018"/>
                  </a:lnTo>
                  <a:lnTo>
                    <a:pt x="1181" y="1062"/>
                  </a:lnTo>
                  <a:lnTo>
                    <a:pt x="1181" y="1108"/>
                  </a:lnTo>
                  <a:lnTo>
                    <a:pt x="1181" y="1152"/>
                  </a:lnTo>
                  <a:lnTo>
                    <a:pt x="1181" y="1186"/>
                  </a:lnTo>
                  <a:lnTo>
                    <a:pt x="1181" y="1189"/>
                  </a:lnTo>
                  <a:lnTo>
                    <a:pt x="1181" y="1255"/>
                  </a:lnTo>
                  <a:lnTo>
                    <a:pt x="1181" y="1326"/>
                  </a:lnTo>
                  <a:lnTo>
                    <a:pt x="1181" y="1395"/>
                  </a:lnTo>
                  <a:lnTo>
                    <a:pt x="1181" y="1466"/>
                  </a:lnTo>
                  <a:lnTo>
                    <a:pt x="1181" y="1537"/>
                  </a:lnTo>
                  <a:lnTo>
                    <a:pt x="1181" y="1609"/>
                  </a:lnTo>
                  <a:lnTo>
                    <a:pt x="1181" y="1680"/>
                  </a:lnTo>
                  <a:lnTo>
                    <a:pt x="1181" y="1752"/>
                  </a:lnTo>
                  <a:lnTo>
                    <a:pt x="1181" y="1774"/>
                  </a:lnTo>
                  <a:lnTo>
                    <a:pt x="1166" y="1774"/>
                  </a:lnTo>
                  <a:lnTo>
                    <a:pt x="1136" y="1783"/>
                  </a:lnTo>
                  <a:lnTo>
                    <a:pt x="1118" y="1794"/>
                  </a:lnTo>
                  <a:lnTo>
                    <a:pt x="1109" y="1808"/>
                  </a:lnTo>
                  <a:lnTo>
                    <a:pt x="1099" y="1817"/>
                  </a:lnTo>
                  <a:lnTo>
                    <a:pt x="1085" y="1820"/>
                  </a:lnTo>
                  <a:lnTo>
                    <a:pt x="1079" y="1827"/>
                  </a:lnTo>
                  <a:lnTo>
                    <a:pt x="1081" y="1839"/>
                  </a:lnTo>
                  <a:lnTo>
                    <a:pt x="1076" y="1847"/>
                  </a:lnTo>
                  <a:lnTo>
                    <a:pt x="1063" y="1853"/>
                  </a:lnTo>
                  <a:lnTo>
                    <a:pt x="1044" y="1851"/>
                  </a:lnTo>
                  <a:lnTo>
                    <a:pt x="1017" y="1842"/>
                  </a:lnTo>
                  <a:lnTo>
                    <a:pt x="983" y="1840"/>
                  </a:lnTo>
                  <a:lnTo>
                    <a:pt x="942" y="1844"/>
                  </a:lnTo>
                  <a:lnTo>
                    <a:pt x="912" y="1843"/>
                  </a:lnTo>
                  <a:lnTo>
                    <a:pt x="895" y="1833"/>
                  </a:lnTo>
                  <a:lnTo>
                    <a:pt x="875" y="1827"/>
                  </a:lnTo>
                  <a:lnTo>
                    <a:pt x="854" y="1826"/>
                  </a:lnTo>
                  <a:lnTo>
                    <a:pt x="843" y="1822"/>
                  </a:lnTo>
                  <a:lnTo>
                    <a:pt x="819" y="1814"/>
                  </a:lnTo>
                  <a:lnTo>
                    <a:pt x="815" y="1802"/>
                  </a:lnTo>
                  <a:lnTo>
                    <a:pt x="811" y="1792"/>
                  </a:lnTo>
                  <a:lnTo>
                    <a:pt x="804" y="1783"/>
                  </a:lnTo>
                  <a:lnTo>
                    <a:pt x="804" y="1774"/>
                  </a:lnTo>
                  <a:lnTo>
                    <a:pt x="809" y="1768"/>
                  </a:lnTo>
                  <a:lnTo>
                    <a:pt x="810" y="1759"/>
                  </a:lnTo>
                  <a:lnTo>
                    <a:pt x="806" y="1745"/>
                  </a:lnTo>
                  <a:lnTo>
                    <a:pt x="800" y="1738"/>
                  </a:lnTo>
                  <a:lnTo>
                    <a:pt x="790" y="1738"/>
                  </a:lnTo>
                  <a:lnTo>
                    <a:pt x="784" y="1733"/>
                  </a:lnTo>
                  <a:lnTo>
                    <a:pt x="781" y="1723"/>
                  </a:lnTo>
                  <a:lnTo>
                    <a:pt x="776" y="1715"/>
                  </a:lnTo>
                  <a:lnTo>
                    <a:pt x="763" y="1706"/>
                  </a:lnTo>
                  <a:lnTo>
                    <a:pt x="745" y="1712"/>
                  </a:lnTo>
                  <a:lnTo>
                    <a:pt x="737" y="1722"/>
                  </a:lnTo>
                  <a:lnTo>
                    <a:pt x="732" y="1737"/>
                  </a:lnTo>
                  <a:lnTo>
                    <a:pt x="727" y="1745"/>
                  </a:lnTo>
                  <a:lnTo>
                    <a:pt x="726" y="1757"/>
                  </a:lnTo>
                  <a:lnTo>
                    <a:pt x="724" y="1766"/>
                  </a:lnTo>
                  <a:lnTo>
                    <a:pt x="720" y="1774"/>
                  </a:lnTo>
                  <a:lnTo>
                    <a:pt x="715" y="1779"/>
                  </a:lnTo>
                  <a:lnTo>
                    <a:pt x="710" y="1777"/>
                  </a:lnTo>
                  <a:lnTo>
                    <a:pt x="701" y="1780"/>
                  </a:lnTo>
                  <a:lnTo>
                    <a:pt x="681" y="1794"/>
                  </a:lnTo>
                  <a:lnTo>
                    <a:pt x="675" y="1801"/>
                  </a:lnTo>
                  <a:lnTo>
                    <a:pt x="660" y="1788"/>
                  </a:lnTo>
                  <a:lnTo>
                    <a:pt x="613" y="1738"/>
                  </a:lnTo>
                  <a:lnTo>
                    <a:pt x="596" y="1726"/>
                  </a:lnTo>
                  <a:lnTo>
                    <a:pt x="572" y="1696"/>
                  </a:lnTo>
                  <a:lnTo>
                    <a:pt x="518" y="1603"/>
                  </a:lnTo>
                  <a:lnTo>
                    <a:pt x="510" y="1585"/>
                  </a:lnTo>
                  <a:lnTo>
                    <a:pt x="500" y="1540"/>
                  </a:lnTo>
                  <a:lnTo>
                    <a:pt x="488" y="1507"/>
                  </a:lnTo>
                  <a:lnTo>
                    <a:pt x="486" y="1488"/>
                  </a:lnTo>
                  <a:lnTo>
                    <a:pt x="493" y="1477"/>
                  </a:lnTo>
                  <a:lnTo>
                    <a:pt x="489" y="1462"/>
                  </a:lnTo>
                  <a:lnTo>
                    <a:pt x="483" y="1449"/>
                  </a:lnTo>
                  <a:lnTo>
                    <a:pt x="464" y="1433"/>
                  </a:lnTo>
                  <a:lnTo>
                    <a:pt x="458" y="1376"/>
                  </a:lnTo>
                  <a:lnTo>
                    <a:pt x="446" y="1339"/>
                  </a:lnTo>
                  <a:lnTo>
                    <a:pt x="449" y="1309"/>
                  </a:lnTo>
                  <a:lnTo>
                    <a:pt x="444" y="1281"/>
                  </a:lnTo>
                  <a:lnTo>
                    <a:pt x="443" y="1263"/>
                  </a:lnTo>
                  <a:lnTo>
                    <a:pt x="445" y="1230"/>
                  </a:lnTo>
                  <a:lnTo>
                    <a:pt x="436" y="1191"/>
                  </a:lnTo>
                  <a:lnTo>
                    <a:pt x="416" y="1154"/>
                  </a:lnTo>
                  <a:lnTo>
                    <a:pt x="398" y="1100"/>
                  </a:lnTo>
                  <a:lnTo>
                    <a:pt x="395" y="1076"/>
                  </a:lnTo>
                  <a:lnTo>
                    <a:pt x="397" y="1013"/>
                  </a:lnTo>
                  <a:lnTo>
                    <a:pt x="393" y="988"/>
                  </a:lnTo>
                  <a:lnTo>
                    <a:pt x="393" y="957"/>
                  </a:lnTo>
                  <a:lnTo>
                    <a:pt x="386" y="926"/>
                  </a:lnTo>
                  <a:lnTo>
                    <a:pt x="384" y="908"/>
                  </a:lnTo>
                  <a:lnTo>
                    <a:pt x="388" y="895"/>
                  </a:lnTo>
                  <a:lnTo>
                    <a:pt x="391" y="900"/>
                  </a:lnTo>
                  <a:lnTo>
                    <a:pt x="397" y="901"/>
                  </a:lnTo>
                  <a:lnTo>
                    <a:pt x="400" y="883"/>
                  </a:lnTo>
                  <a:lnTo>
                    <a:pt x="401" y="867"/>
                  </a:lnTo>
                  <a:lnTo>
                    <a:pt x="391" y="828"/>
                  </a:lnTo>
                  <a:lnTo>
                    <a:pt x="371" y="789"/>
                  </a:lnTo>
                  <a:lnTo>
                    <a:pt x="322" y="724"/>
                  </a:lnTo>
                  <a:lnTo>
                    <a:pt x="310" y="699"/>
                  </a:lnTo>
                  <a:lnTo>
                    <a:pt x="303" y="678"/>
                  </a:lnTo>
                  <a:lnTo>
                    <a:pt x="247" y="594"/>
                  </a:lnTo>
                  <a:lnTo>
                    <a:pt x="224" y="534"/>
                  </a:lnTo>
                  <a:lnTo>
                    <a:pt x="207" y="483"/>
                  </a:lnTo>
                  <a:lnTo>
                    <a:pt x="189" y="459"/>
                  </a:lnTo>
                  <a:lnTo>
                    <a:pt x="105" y="293"/>
                  </a:lnTo>
                  <a:lnTo>
                    <a:pt x="87" y="267"/>
                  </a:lnTo>
                  <a:lnTo>
                    <a:pt x="54" y="236"/>
                  </a:lnTo>
                  <a:lnTo>
                    <a:pt x="46" y="225"/>
                  </a:lnTo>
                  <a:lnTo>
                    <a:pt x="33" y="194"/>
                  </a:lnTo>
                  <a:lnTo>
                    <a:pt x="8" y="155"/>
                  </a:lnTo>
                  <a:lnTo>
                    <a:pt x="2" y="117"/>
                  </a:lnTo>
                  <a:lnTo>
                    <a:pt x="0" y="74"/>
                  </a:lnTo>
                  <a:lnTo>
                    <a:pt x="3" y="42"/>
                  </a:lnTo>
                  <a:lnTo>
                    <a:pt x="26" y="39"/>
                  </a:lnTo>
                  <a:lnTo>
                    <a:pt x="42" y="30"/>
                  </a:lnTo>
                  <a:lnTo>
                    <a:pt x="56" y="30"/>
                  </a:lnTo>
                  <a:lnTo>
                    <a:pt x="70" y="36"/>
                  </a:lnTo>
                  <a:lnTo>
                    <a:pt x="85" y="37"/>
                  </a:lnTo>
                  <a:lnTo>
                    <a:pt x="91" y="36"/>
                  </a:lnTo>
                  <a:lnTo>
                    <a:pt x="118" y="37"/>
                  </a:lnTo>
                  <a:lnTo>
                    <a:pt x="134" y="29"/>
                  </a:lnTo>
                  <a:lnTo>
                    <a:pt x="152" y="21"/>
                  </a:lnTo>
                  <a:lnTo>
                    <a:pt x="162" y="14"/>
                  </a:lnTo>
                  <a:lnTo>
                    <a:pt x="177" y="7"/>
                  </a:lnTo>
                  <a:lnTo>
                    <a:pt x="197" y="0"/>
                  </a:lnTo>
                  <a:lnTo>
                    <a:pt x="209" y="1"/>
                  </a:lnTo>
                  <a:lnTo>
                    <a:pt x="222" y="4"/>
                  </a:lnTo>
                  <a:lnTo>
                    <a:pt x="240" y="7"/>
                  </a:lnTo>
                  <a:lnTo>
                    <a:pt x="250" y="11"/>
                  </a:lnTo>
                  <a:lnTo>
                    <a:pt x="263" y="27"/>
                  </a:lnTo>
                  <a:lnTo>
                    <a:pt x="282" y="39"/>
                  </a:lnTo>
                  <a:lnTo>
                    <a:pt x="296" y="49"/>
                  </a:lnTo>
                  <a:lnTo>
                    <a:pt x="313" y="59"/>
                  </a:lnTo>
                  <a:lnTo>
                    <a:pt x="317" y="63"/>
                  </a:lnTo>
                  <a:lnTo>
                    <a:pt x="324" y="66"/>
                  </a:lnTo>
                  <a:lnTo>
                    <a:pt x="328" y="66"/>
                  </a:lnTo>
                  <a:lnTo>
                    <a:pt x="359" y="64"/>
                  </a:lnTo>
                  <a:lnTo>
                    <a:pt x="385" y="63"/>
                  </a:lnTo>
                  <a:lnTo>
                    <a:pt x="414" y="63"/>
                  </a:lnTo>
                  <a:lnTo>
                    <a:pt x="469" y="63"/>
                  </a:lnTo>
                  <a:lnTo>
                    <a:pt x="524" y="63"/>
                  </a:lnTo>
                  <a:lnTo>
                    <a:pt x="578" y="63"/>
                  </a:lnTo>
                  <a:lnTo>
                    <a:pt x="632" y="63"/>
                  </a:lnTo>
                  <a:lnTo>
                    <a:pt x="687" y="63"/>
                  </a:lnTo>
                  <a:lnTo>
                    <a:pt x="742" y="63"/>
                  </a:lnTo>
                  <a:lnTo>
                    <a:pt x="797" y="63"/>
                  </a:lnTo>
                  <a:lnTo>
                    <a:pt x="852" y="64"/>
                  </a:lnTo>
                  <a:lnTo>
                    <a:pt x="875" y="64"/>
                  </a:lnTo>
                  <a:lnTo>
                    <a:pt x="913" y="64"/>
                  </a:lnTo>
                  <a:lnTo>
                    <a:pt x="955" y="65"/>
                  </a:lnTo>
                  <a:lnTo>
                    <a:pt x="959" y="66"/>
                  </a:lnTo>
                  <a:lnTo>
                    <a:pt x="963" y="68"/>
                  </a:lnTo>
                  <a:lnTo>
                    <a:pt x="967" y="71"/>
                  </a:lnTo>
                  <a:lnTo>
                    <a:pt x="981" y="90"/>
                  </a:lnTo>
                  <a:lnTo>
                    <a:pt x="1001" y="110"/>
                  </a:lnTo>
                  <a:lnTo>
                    <a:pt x="1016" y="120"/>
                  </a:lnTo>
                  <a:lnTo>
                    <a:pt x="1034" y="125"/>
                  </a:lnTo>
                  <a:lnTo>
                    <a:pt x="1051" y="127"/>
                  </a:lnTo>
                  <a:lnTo>
                    <a:pt x="1068" y="126"/>
                  </a:lnTo>
                  <a:lnTo>
                    <a:pt x="1095" y="128"/>
                  </a:lnTo>
                  <a:lnTo>
                    <a:pt x="1132" y="134"/>
                  </a:lnTo>
                  <a:lnTo>
                    <a:pt x="1171" y="136"/>
                  </a:lnTo>
                  <a:lnTo>
                    <a:pt x="1211" y="134"/>
                  </a:lnTo>
                  <a:lnTo>
                    <a:pt x="1240" y="137"/>
                  </a:lnTo>
                  <a:lnTo>
                    <a:pt x="1257" y="148"/>
                  </a:lnTo>
                  <a:lnTo>
                    <a:pt x="1273" y="154"/>
                  </a:lnTo>
                  <a:lnTo>
                    <a:pt x="1291" y="157"/>
                  </a:lnTo>
                  <a:lnTo>
                    <a:pt x="1313" y="155"/>
                  </a:lnTo>
                  <a:lnTo>
                    <a:pt x="1343" y="148"/>
                  </a:lnTo>
                  <a:lnTo>
                    <a:pt x="1368" y="148"/>
                  </a:lnTo>
                  <a:lnTo>
                    <a:pt x="1379" y="155"/>
                  </a:lnTo>
                  <a:lnTo>
                    <a:pt x="1386" y="155"/>
                  </a:lnTo>
                  <a:lnTo>
                    <a:pt x="1429" y="147"/>
                  </a:lnTo>
                  <a:lnTo>
                    <a:pt x="1464" y="140"/>
                  </a:lnTo>
                  <a:lnTo>
                    <a:pt x="1516" y="130"/>
                  </a:lnTo>
                  <a:lnTo>
                    <a:pt x="1559" y="121"/>
                  </a:lnTo>
                  <a:lnTo>
                    <a:pt x="1622" y="109"/>
                  </a:lnTo>
                  <a:lnTo>
                    <a:pt x="1667" y="101"/>
                  </a:lnTo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67" name="Freeform 92">
              <a:extLst>
                <a:ext uri="{FF2B5EF4-FFF2-40B4-BE49-F238E27FC236}">
                  <a16:creationId xmlns:a16="http://schemas.microsoft.com/office/drawing/2014/main" id="{056E2F2D-C20C-C1C1-A257-2A113FCED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13897" y="5331040"/>
              <a:ext cx="1980323" cy="1544111"/>
            </a:xfrm>
            <a:custGeom>
              <a:avLst/>
              <a:gdLst>
                <a:gd name="T0" fmla="*/ 2147 w 2260"/>
                <a:gd name="T1" fmla="*/ 294 h 1766"/>
                <a:gd name="T2" fmla="*/ 2208 w 2260"/>
                <a:gd name="T3" fmla="*/ 393 h 1766"/>
                <a:gd name="T4" fmla="*/ 2254 w 2260"/>
                <a:gd name="T5" fmla="*/ 477 h 1766"/>
                <a:gd name="T6" fmla="*/ 2227 w 2260"/>
                <a:gd name="T7" fmla="*/ 553 h 1766"/>
                <a:gd name="T8" fmla="*/ 2207 w 2260"/>
                <a:gd name="T9" fmla="*/ 788 h 1766"/>
                <a:gd name="T10" fmla="*/ 2153 w 2260"/>
                <a:gd name="T11" fmla="*/ 1042 h 1766"/>
                <a:gd name="T12" fmla="*/ 1952 w 2260"/>
                <a:gd name="T13" fmla="*/ 1289 h 1766"/>
                <a:gd name="T14" fmla="*/ 1908 w 2260"/>
                <a:gd name="T15" fmla="*/ 1410 h 1766"/>
                <a:gd name="T16" fmla="*/ 1864 w 2260"/>
                <a:gd name="T17" fmla="*/ 1493 h 1766"/>
                <a:gd name="T18" fmla="*/ 1786 w 2260"/>
                <a:gd name="T19" fmla="*/ 1529 h 1766"/>
                <a:gd name="T20" fmla="*/ 1709 w 2260"/>
                <a:gd name="T21" fmla="*/ 1564 h 1766"/>
                <a:gd name="T22" fmla="*/ 1609 w 2260"/>
                <a:gd name="T23" fmla="*/ 1526 h 1766"/>
                <a:gd name="T24" fmla="*/ 1433 w 2260"/>
                <a:gd name="T25" fmla="*/ 1537 h 1766"/>
                <a:gd name="T26" fmla="*/ 1292 w 2260"/>
                <a:gd name="T27" fmla="*/ 1603 h 1766"/>
                <a:gd name="T28" fmla="*/ 1134 w 2260"/>
                <a:gd name="T29" fmla="*/ 1534 h 1766"/>
                <a:gd name="T30" fmla="*/ 1029 w 2260"/>
                <a:gd name="T31" fmla="*/ 1561 h 1766"/>
                <a:gd name="T32" fmla="*/ 986 w 2260"/>
                <a:gd name="T33" fmla="*/ 1577 h 1766"/>
                <a:gd name="T34" fmla="*/ 950 w 2260"/>
                <a:gd name="T35" fmla="*/ 1561 h 1766"/>
                <a:gd name="T36" fmla="*/ 891 w 2260"/>
                <a:gd name="T37" fmla="*/ 1489 h 1766"/>
                <a:gd name="T38" fmla="*/ 811 w 2260"/>
                <a:gd name="T39" fmla="*/ 1464 h 1766"/>
                <a:gd name="T40" fmla="*/ 726 w 2260"/>
                <a:gd name="T41" fmla="*/ 1466 h 1766"/>
                <a:gd name="T42" fmla="*/ 644 w 2260"/>
                <a:gd name="T43" fmla="*/ 1470 h 1766"/>
                <a:gd name="T44" fmla="*/ 576 w 2260"/>
                <a:gd name="T45" fmla="*/ 1506 h 1766"/>
                <a:gd name="T46" fmla="*/ 542 w 2260"/>
                <a:gd name="T47" fmla="*/ 1610 h 1766"/>
                <a:gd name="T48" fmla="*/ 496 w 2260"/>
                <a:gd name="T49" fmla="*/ 1692 h 1766"/>
                <a:gd name="T50" fmla="*/ 494 w 2260"/>
                <a:gd name="T51" fmla="*/ 1739 h 1766"/>
                <a:gd name="T52" fmla="*/ 499 w 2260"/>
                <a:gd name="T53" fmla="*/ 1760 h 1766"/>
                <a:gd name="T54" fmla="*/ 457 w 2260"/>
                <a:gd name="T55" fmla="*/ 1739 h 1766"/>
                <a:gd name="T56" fmla="*/ 388 w 2260"/>
                <a:gd name="T57" fmla="*/ 1669 h 1766"/>
                <a:gd name="T58" fmla="*/ 361 w 2260"/>
                <a:gd name="T59" fmla="*/ 1677 h 1766"/>
                <a:gd name="T60" fmla="*/ 315 w 2260"/>
                <a:gd name="T61" fmla="*/ 1690 h 1766"/>
                <a:gd name="T62" fmla="*/ 312 w 2260"/>
                <a:gd name="T63" fmla="*/ 1730 h 1766"/>
                <a:gd name="T64" fmla="*/ 271 w 2260"/>
                <a:gd name="T65" fmla="*/ 1670 h 1766"/>
                <a:gd name="T66" fmla="*/ 295 w 2260"/>
                <a:gd name="T67" fmla="*/ 1660 h 1766"/>
                <a:gd name="T68" fmla="*/ 278 w 2260"/>
                <a:gd name="T69" fmla="*/ 1620 h 1766"/>
                <a:gd name="T70" fmla="*/ 240 w 2260"/>
                <a:gd name="T71" fmla="*/ 1631 h 1766"/>
                <a:gd name="T72" fmla="*/ 192 w 2260"/>
                <a:gd name="T73" fmla="*/ 1624 h 1766"/>
                <a:gd name="T74" fmla="*/ 118 w 2260"/>
                <a:gd name="T75" fmla="*/ 1571 h 1766"/>
                <a:gd name="T76" fmla="*/ 131 w 2260"/>
                <a:gd name="T77" fmla="*/ 1527 h 1766"/>
                <a:gd name="T78" fmla="*/ 122 w 2260"/>
                <a:gd name="T79" fmla="*/ 1508 h 1766"/>
                <a:gd name="T80" fmla="*/ 98 w 2260"/>
                <a:gd name="T81" fmla="*/ 1485 h 1766"/>
                <a:gd name="T82" fmla="*/ 66 w 2260"/>
                <a:gd name="T83" fmla="*/ 1474 h 1766"/>
                <a:gd name="T84" fmla="*/ 28 w 2260"/>
                <a:gd name="T85" fmla="*/ 1410 h 1766"/>
                <a:gd name="T86" fmla="*/ 0 w 2260"/>
                <a:gd name="T87" fmla="*/ 1357 h 1766"/>
                <a:gd name="T88" fmla="*/ 8 w 2260"/>
                <a:gd name="T89" fmla="*/ 1297 h 1766"/>
                <a:gd name="T90" fmla="*/ 79 w 2260"/>
                <a:gd name="T91" fmla="*/ 1290 h 1766"/>
                <a:gd name="T92" fmla="*/ 163 w 2260"/>
                <a:gd name="T93" fmla="*/ 1243 h 1766"/>
                <a:gd name="T94" fmla="*/ 323 w 2260"/>
                <a:gd name="T95" fmla="*/ 1236 h 1766"/>
                <a:gd name="T96" fmla="*/ 410 w 2260"/>
                <a:gd name="T97" fmla="*/ 1221 h 1766"/>
                <a:gd name="T98" fmla="*/ 481 w 2260"/>
                <a:gd name="T99" fmla="*/ 1213 h 1766"/>
                <a:gd name="T100" fmla="*/ 531 w 2260"/>
                <a:gd name="T101" fmla="*/ 1172 h 1766"/>
                <a:gd name="T102" fmla="*/ 546 w 2260"/>
                <a:gd name="T103" fmla="*/ 1131 h 1766"/>
                <a:gd name="T104" fmla="*/ 576 w 2260"/>
                <a:gd name="T105" fmla="*/ 1018 h 1766"/>
                <a:gd name="T106" fmla="*/ 582 w 2260"/>
                <a:gd name="T107" fmla="*/ 901 h 1766"/>
                <a:gd name="T108" fmla="*/ 582 w 2260"/>
                <a:gd name="T109" fmla="*/ 733 h 1766"/>
                <a:gd name="T110" fmla="*/ 645 w 2260"/>
                <a:gd name="T111" fmla="*/ 655 h 1766"/>
                <a:gd name="T112" fmla="*/ 811 w 2260"/>
                <a:gd name="T113" fmla="*/ 617 h 1766"/>
                <a:gd name="T114" fmla="*/ 939 w 2260"/>
                <a:gd name="T115" fmla="*/ 501 h 1766"/>
                <a:gd name="T116" fmla="*/ 1096 w 2260"/>
                <a:gd name="T117" fmla="*/ 375 h 1766"/>
                <a:gd name="T118" fmla="*/ 1392 w 2260"/>
                <a:gd name="T119" fmla="*/ 188 h 1766"/>
                <a:gd name="T120" fmla="*/ 1688 w 2260"/>
                <a:gd name="T121" fmla="*/ 0 h 1766"/>
                <a:gd name="T122" fmla="*/ 1921 w 2260"/>
                <a:gd name="T123" fmla="*/ 61 h 1766"/>
                <a:gd name="T124" fmla="*/ 2012 w 2260"/>
                <a:gd name="T125" fmla="*/ 139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60" h="1766">
                  <a:moveTo>
                    <a:pt x="2118" y="81"/>
                  </a:moveTo>
                  <a:lnTo>
                    <a:pt x="2134" y="170"/>
                  </a:lnTo>
                  <a:lnTo>
                    <a:pt x="2146" y="246"/>
                  </a:lnTo>
                  <a:lnTo>
                    <a:pt x="2147" y="294"/>
                  </a:lnTo>
                  <a:lnTo>
                    <a:pt x="2148" y="307"/>
                  </a:lnTo>
                  <a:lnTo>
                    <a:pt x="2153" y="316"/>
                  </a:lnTo>
                  <a:lnTo>
                    <a:pt x="2164" y="323"/>
                  </a:lnTo>
                  <a:lnTo>
                    <a:pt x="2208" y="393"/>
                  </a:lnTo>
                  <a:lnTo>
                    <a:pt x="2199" y="405"/>
                  </a:lnTo>
                  <a:lnTo>
                    <a:pt x="2206" y="427"/>
                  </a:lnTo>
                  <a:lnTo>
                    <a:pt x="2218" y="437"/>
                  </a:lnTo>
                  <a:lnTo>
                    <a:pt x="2254" y="477"/>
                  </a:lnTo>
                  <a:lnTo>
                    <a:pt x="2259" y="486"/>
                  </a:lnTo>
                  <a:lnTo>
                    <a:pt x="2258" y="492"/>
                  </a:lnTo>
                  <a:lnTo>
                    <a:pt x="2232" y="541"/>
                  </a:lnTo>
                  <a:lnTo>
                    <a:pt x="2227" y="553"/>
                  </a:lnTo>
                  <a:lnTo>
                    <a:pt x="2221" y="614"/>
                  </a:lnTo>
                  <a:lnTo>
                    <a:pt x="2218" y="658"/>
                  </a:lnTo>
                  <a:lnTo>
                    <a:pt x="2213" y="718"/>
                  </a:lnTo>
                  <a:lnTo>
                    <a:pt x="2207" y="788"/>
                  </a:lnTo>
                  <a:lnTo>
                    <a:pt x="2202" y="848"/>
                  </a:lnTo>
                  <a:lnTo>
                    <a:pt x="2196" y="927"/>
                  </a:lnTo>
                  <a:lnTo>
                    <a:pt x="2190" y="1001"/>
                  </a:lnTo>
                  <a:lnTo>
                    <a:pt x="2153" y="1042"/>
                  </a:lnTo>
                  <a:lnTo>
                    <a:pt x="2086" y="1115"/>
                  </a:lnTo>
                  <a:lnTo>
                    <a:pt x="2031" y="1173"/>
                  </a:lnTo>
                  <a:lnTo>
                    <a:pt x="2005" y="1212"/>
                  </a:lnTo>
                  <a:lnTo>
                    <a:pt x="1952" y="1289"/>
                  </a:lnTo>
                  <a:lnTo>
                    <a:pt x="1928" y="1338"/>
                  </a:lnTo>
                  <a:lnTo>
                    <a:pt x="1909" y="1364"/>
                  </a:lnTo>
                  <a:lnTo>
                    <a:pt x="1900" y="1375"/>
                  </a:lnTo>
                  <a:lnTo>
                    <a:pt x="1908" y="1410"/>
                  </a:lnTo>
                  <a:lnTo>
                    <a:pt x="1923" y="1474"/>
                  </a:lnTo>
                  <a:lnTo>
                    <a:pt x="1896" y="1474"/>
                  </a:lnTo>
                  <a:lnTo>
                    <a:pt x="1882" y="1478"/>
                  </a:lnTo>
                  <a:lnTo>
                    <a:pt x="1864" y="1493"/>
                  </a:lnTo>
                  <a:lnTo>
                    <a:pt x="1843" y="1498"/>
                  </a:lnTo>
                  <a:lnTo>
                    <a:pt x="1817" y="1512"/>
                  </a:lnTo>
                  <a:lnTo>
                    <a:pt x="1802" y="1521"/>
                  </a:lnTo>
                  <a:lnTo>
                    <a:pt x="1786" y="1529"/>
                  </a:lnTo>
                  <a:lnTo>
                    <a:pt x="1766" y="1548"/>
                  </a:lnTo>
                  <a:lnTo>
                    <a:pt x="1759" y="1563"/>
                  </a:lnTo>
                  <a:lnTo>
                    <a:pt x="1738" y="1565"/>
                  </a:lnTo>
                  <a:lnTo>
                    <a:pt x="1709" y="1564"/>
                  </a:lnTo>
                  <a:lnTo>
                    <a:pt x="1691" y="1549"/>
                  </a:lnTo>
                  <a:lnTo>
                    <a:pt x="1648" y="1533"/>
                  </a:lnTo>
                  <a:lnTo>
                    <a:pt x="1621" y="1527"/>
                  </a:lnTo>
                  <a:lnTo>
                    <a:pt x="1609" y="1526"/>
                  </a:lnTo>
                  <a:lnTo>
                    <a:pt x="1544" y="1523"/>
                  </a:lnTo>
                  <a:lnTo>
                    <a:pt x="1475" y="1528"/>
                  </a:lnTo>
                  <a:lnTo>
                    <a:pt x="1440" y="1536"/>
                  </a:lnTo>
                  <a:lnTo>
                    <a:pt x="1433" y="1537"/>
                  </a:lnTo>
                  <a:lnTo>
                    <a:pt x="1414" y="1546"/>
                  </a:lnTo>
                  <a:lnTo>
                    <a:pt x="1397" y="1557"/>
                  </a:lnTo>
                  <a:lnTo>
                    <a:pt x="1352" y="1604"/>
                  </a:lnTo>
                  <a:lnTo>
                    <a:pt x="1292" y="1603"/>
                  </a:lnTo>
                  <a:lnTo>
                    <a:pt x="1258" y="1597"/>
                  </a:lnTo>
                  <a:lnTo>
                    <a:pt x="1228" y="1590"/>
                  </a:lnTo>
                  <a:lnTo>
                    <a:pt x="1186" y="1568"/>
                  </a:lnTo>
                  <a:lnTo>
                    <a:pt x="1134" y="1534"/>
                  </a:lnTo>
                  <a:lnTo>
                    <a:pt x="1114" y="1530"/>
                  </a:lnTo>
                  <a:lnTo>
                    <a:pt x="1097" y="1527"/>
                  </a:lnTo>
                  <a:lnTo>
                    <a:pt x="1091" y="1527"/>
                  </a:lnTo>
                  <a:lnTo>
                    <a:pt x="1029" y="1561"/>
                  </a:lnTo>
                  <a:lnTo>
                    <a:pt x="1017" y="1560"/>
                  </a:lnTo>
                  <a:lnTo>
                    <a:pt x="1003" y="1564"/>
                  </a:lnTo>
                  <a:lnTo>
                    <a:pt x="993" y="1572"/>
                  </a:lnTo>
                  <a:lnTo>
                    <a:pt x="986" y="1577"/>
                  </a:lnTo>
                  <a:lnTo>
                    <a:pt x="978" y="1578"/>
                  </a:lnTo>
                  <a:lnTo>
                    <a:pt x="969" y="1575"/>
                  </a:lnTo>
                  <a:lnTo>
                    <a:pt x="959" y="1571"/>
                  </a:lnTo>
                  <a:lnTo>
                    <a:pt x="950" y="1561"/>
                  </a:lnTo>
                  <a:lnTo>
                    <a:pt x="924" y="1523"/>
                  </a:lnTo>
                  <a:lnTo>
                    <a:pt x="919" y="1516"/>
                  </a:lnTo>
                  <a:lnTo>
                    <a:pt x="908" y="1505"/>
                  </a:lnTo>
                  <a:lnTo>
                    <a:pt x="891" y="1489"/>
                  </a:lnTo>
                  <a:lnTo>
                    <a:pt x="878" y="1480"/>
                  </a:lnTo>
                  <a:lnTo>
                    <a:pt x="871" y="1478"/>
                  </a:lnTo>
                  <a:lnTo>
                    <a:pt x="861" y="1479"/>
                  </a:lnTo>
                  <a:lnTo>
                    <a:pt x="811" y="1464"/>
                  </a:lnTo>
                  <a:lnTo>
                    <a:pt x="762" y="1449"/>
                  </a:lnTo>
                  <a:lnTo>
                    <a:pt x="751" y="1452"/>
                  </a:lnTo>
                  <a:lnTo>
                    <a:pt x="744" y="1454"/>
                  </a:lnTo>
                  <a:lnTo>
                    <a:pt x="726" y="1466"/>
                  </a:lnTo>
                  <a:lnTo>
                    <a:pt x="706" y="1468"/>
                  </a:lnTo>
                  <a:lnTo>
                    <a:pt x="681" y="1467"/>
                  </a:lnTo>
                  <a:lnTo>
                    <a:pt x="667" y="1466"/>
                  </a:lnTo>
                  <a:lnTo>
                    <a:pt x="644" y="1470"/>
                  </a:lnTo>
                  <a:lnTo>
                    <a:pt x="628" y="1474"/>
                  </a:lnTo>
                  <a:lnTo>
                    <a:pt x="609" y="1482"/>
                  </a:lnTo>
                  <a:lnTo>
                    <a:pt x="583" y="1504"/>
                  </a:lnTo>
                  <a:lnTo>
                    <a:pt x="576" y="1506"/>
                  </a:lnTo>
                  <a:lnTo>
                    <a:pt x="570" y="1510"/>
                  </a:lnTo>
                  <a:lnTo>
                    <a:pt x="561" y="1569"/>
                  </a:lnTo>
                  <a:lnTo>
                    <a:pt x="555" y="1586"/>
                  </a:lnTo>
                  <a:lnTo>
                    <a:pt x="542" y="1610"/>
                  </a:lnTo>
                  <a:lnTo>
                    <a:pt x="516" y="1632"/>
                  </a:lnTo>
                  <a:lnTo>
                    <a:pt x="498" y="1645"/>
                  </a:lnTo>
                  <a:lnTo>
                    <a:pt x="498" y="1663"/>
                  </a:lnTo>
                  <a:lnTo>
                    <a:pt x="496" y="1692"/>
                  </a:lnTo>
                  <a:lnTo>
                    <a:pt x="496" y="1713"/>
                  </a:lnTo>
                  <a:lnTo>
                    <a:pt x="497" y="1727"/>
                  </a:lnTo>
                  <a:lnTo>
                    <a:pt x="494" y="1732"/>
                  </a:lnTo>
                  <a:lnTo>
                    <a:pt x="494" y="1739"/>
                  </a:lnTo>
                  <a:lnTo>
                    <a:pt x="494" y="1746"/>
                  </a:lnTo>
                  <a:lnTo>
                    <a:pt x="499" y="1750"/>
                  </a:lnTo>
                  <a:lnTo>
                    <a:pt x="501" y="1756"/>
                  </a:lnTo>
                  <a:lnTo>
                    <a:pt x="499" y="1760"/>
                  </a:lnTo>
                  <a:lnTo>
                    <a:pt x="491" y="1765"/>
                  </a:lnTo>
                  <a:lnTo>
                    <a:pt x="482" y="1751"/>
                  </a:lnTo>
                  <a:lnTo>
                    <a:pt x="470" y="1744"/>
                  </a:lnTo>
                  <a:lnTo>
                    <a:pt x="457" y="1739"/>
                  </a:lnTo>
                  <a:lnTo>
                    <a:pt x="448" y="1732"/>
                  </a:lnTo>
                  <a:lnTo>
                    <a:pt x="444" y="1723"/>
                  </a:lnTo>
                  <a:lnTo>
                    <a:pt x="427" y="1705"/>
                  </a:lnTo>
                  <a:lnTo>
                    <a:pt x="388" y="1669"/>
                  </a:lnTo>
                  <a:lnTo>
                    <a:pt x="385" y="1668"/>
                  </a:lnTo>
                  <a:lnTo>
                    <a:pt x="378" y="1667"/>
                  </a:lnTo>
                  <a:lnTo>
                    <a:pt x="367" y="1671"/>
                  </a:lnTo>
                  <a:lnTo>
                    <a:pt x="361" y="1677"/>
                  </a:lnTo>
                  <a:lnTo>
                    <a:pt x="355" y="1678"/>
                  </a:lnTo>
                  <a:lnTo>
                    <a:pt x="348" y="1679"/>
                  </a:lnTo>
                  <a:lnTo>
                    <a:pt x="330" y="1684"/>
                  </a:lnTo>
                  <a:lnTo>
                    <a:pt x="315" y="1690"/>
                  </a:lnTo>
                  <a:lnTo>
                    <a:pt x="315" y="1695"/>
                  </a:lnTo>
                  <a:lnTo>
                    <a:pt x="322" y="1722"/>
                  </a:lnTo>
                  <a:lnTo>
                    <a:pt x="319" y="1737"/>
                  </a:lnTo>
                  <a:lnTo>
                    <a:pt x="312" y="1730"/>
                  </a:lnTo>
                  <a:lnTo>
                    <a:pt x="291" y="1702"/>
                  </a:lnTo>
                  <a:lnTo>
                    <a:pt x="276" y="1682"/>
                  </a:lnTo>
                  <a:lnTo>
                    <a:pt x="274" y="1677"/>
                  </a:lnTo>
                  <a:lnTo>
                    <a:pt x="271" y="1670"/>
                  </a:lnTo>
                  <a:lnTo>
                    <a:pt x="273" y="1667"/>
                  </a:lnTo>
                  <a:lnTo>
                    <a:pt x="279" y="1665"/>
                  </a:lnTo>
                  <a:lnTo>
                    <a:pt x="292" y="1662"/>
                  </a:lnTo>
                  <a:lnTo>
                    <a:pt x="295" y="1660"/>
                  </a:lnTo>
                  <a:lnTo>
                    <a:pt x="295" y="1654"/>
                  </a:lnTo>
                  <a:lnTo>
                    <a:pt x="294" y="1644"/>
                  </a:lnTo>
                  <a:lnTo>
                    <a:pt x="285" y="1630"/>
                  </a:lnTo>
                  <a:lnTo>
                    <a:pt x="278" y="1620"/>
                  </a:lnTo>
                  <a:lnTo>
                    <a:pt x="274" y="1618"/>
                  </a:lnTo>
                  <a:lnTo>
                    <a:pt x="266" y="1618"/>
                  </a:lnTo>
                  <a:lnTo>
                    <a:pt x="257" y="1619"/>
                  </a:lnTo>
                  <a:lnTo>
                    <a:pt x="240" y="1631"/>
                  </a:lnTo>
                  <a:lnTo>
                    <a:pt x="232" y="1633"/>
                  </a:lnTo>
                  <a:lnTo>
                    <a:pt x="216" y="1632"/>
                  </a:lnTo>
                  <a:lnTo>
                    <a:pt x="200" y="1630"/>
                  </a:lnTo>
                  <a:lnTo>
                    <a:pt x="192" y="1624"/>
                  </a:lnTo>
                  <a:lnTo>
                    <a:pt x="164" y="1601"/>
                  </a:lnTo>
                  <a:lnTo>
                    <a:pt x="133" y="1577"/>
                  </a:lnTo>
                  <a:lnTo>
                    <a:pt x="121" y="1573"/>
                  </a:lnTo>
                  <a:lnTo>
                    <a:pt x="118" y="1571"/>
                  </a:lnTo>
                  <a:lnTo>
                    <a:pt x="116" y="1551"/>
                  </a:lnTo>
                  <a:lnTo>
                    <a:pt x="117" y="1529"/>
                  </a:lnTo>
                  <a:lnTo>
                    <a:pt x="119" y="1523"/>
                  </a:lnTo>
                  <a:lnTo>
                    <a:pt x="131" y="1527"/>
                  </a:lnTo>
                  <a:lnTo>
                    <a:pt x="145" y="1529"/>
                  </a:lnTo>
                  <a:lnTo>
                    <a:pt x="149" y="1525"/>
                  </a:lnTo>
                  <a:lnTo>
                    <a:pt x="138" y="1516"/>
                  </a:lnTo>
                  <a:lnTo>
                    <a:pt x="122" y="1508"/>
                  </a:lnTo>
                  <a:lnTo>
                    <a:pt x="117" y="1496"/>
                  </a:lnTo>
                  <a:lnTo>
                    <a:pt x="112" y="1491"/>
                  </a:lnTo>
                  <a:lnTo>
                    <a:pt x="105" y="1487"/>
                  </a:lnTo>
                  <a:lnTo>
                    <a:pt x="98" y="1485"/>
                  </a:lnTo>
                  <a:lnTo>
                    <a:pt x="89" y="1482"/>
                  </a:lnTo>
                  <a:lnTo>
                    <a:pt x="84" y="1478"/>
                  </a:lnTo>
                  <a:lnTo>
                    <a:pt x="75" y="1477"/>
                  </a:lnTo>
                  <a:lnTo>
                    <a:pt x="66" y="1474"/>
                  </a:lnTo>
                  <a:lnTo>
                    <a:pt x="52" y="1454"/>
                  </a:lnTo>
                  <a:lnTo>
                    <a:pt x="38" y="1435"/>
                  </a:lnTo>
                  <a:lnTo>
                    <a:pt x="31" y="1419"/>
                  </a:lnTo>
                  <a:lnTo>
                    <a:pt x="28" y="1410"/>
                  </a:lnTo>
                  <a:lnTo>
                    <a:pt x="31" y="1395"/>
                  </a:lnTo>
                  <a:lnTo>
                    <a:pt x="28" y="1388"/>
                  </a:lnTo>
                  <a:lnTo>
                    <a:pt x="12" y="1372"/>
                  </a:lnTo>
                  <a:lnTo>
                    <a:pt x="0" y="1357"/>
                  </a:lnTo>
                  <a:lnTo>
                    <a:pt x="4" y="1335"/>
                  </a:lnTo>
                  <a:lnTo>
                    <a:pt x="6" y="1316"/>
                  </a:lnTo>
                  <a:lnTo>
                    <a:pt x="6" y="1304"/>
                  </a:lnTo>
                  <a:lnTo>
                    <a:pt x="8" y="1297"/>
                  </a:lnTo>
                  <a:lnTo>
                    <a:pt x="10" y="1289"/>
                  </a:lnTo>
                  <a:lnTo>
                    <a:pt x="18" y="1287"/>
                  </a:lnTo>
                  <a:lnTo>
                    <a:pt x="38" y="1287"/>
                  </a:lnTo>
                  <a:lnTo>
                    <a:pt x="79" y="1290"/>
                  </a:lnTo>
                  <a:lnTo>
                    <a:pt x="112" y="1286"/>
                  </a:lnTo>
                  <a:lnTo>
                    <a:pt x="114" y="1285"/>
                  </a:lnTo>
                  <a:lnTo>
                    <a:pt x="138" y="1265"/>
                  </a:lnTo>
                  <a:lnTo>
                    <a:pt x="163" y="1243"/>
                  </a:lnTo>
                  <a:lnTo>
                    <a:pt x="201" y="1242"/>
                  </a:lnTo>
                  <a:lnTo>
                    <a:pt x="243" y="1239"/>
                  </a:lnTo>
                  <a:lnTo>
                    <a:pt x="275" y="1238"/>
                  </a:lnTo>
                  <a:lnTo>
                    <a:pt x="323" y="1236"/>
                  </a:lnTo>
                  <a:lnTo>
                    <a:pt x="362" y="1235"/>
                  </a:lnTo>
                  <a:lnTo>
                    <a:pt x="406" y="1234"/>
                  </a:lnTo>
                  <a:lnTo>
                    <a:pt x="408" y="1223"/>
                  </a:lnTo>
                  <a:lnTo>
                    <a:pt x="410" y="1221"/>
                  </a:lnTo>
                  <a:lnTo>
                    <a:pt x="415" y="1221"/>
                  </a:lnTo>
                  <a:lnTo>
                    <a:pt x="447" y="1226"/>
                  </a:lnTo>
                  <a:lnTo>
                    <a:pt x="478" y="1231"/>
                  </a:lnTo>
                  <a:lnTo>
                    <a:pt x="481" y="1213"/>
                  </a:lnTo>
                  <a:lnTo>
                    <a:pt x="508" y="1190"/>
                  </a:lnTo>
                  <a:lnTo>
                    <a:pt x="522" y="1184"/>
                  </a:lnTo>
                  <a:lnTo>
                    <a:pt x="527" y="1180"/>
                  </a:lnTo>
                  <a:lnTo>
                    <a:pt x="531" y="1172"/>
                  </a:lnTo>
                  <a:lnTo>
                    <a:pt x="535" y="1160"/>
                  </a:lnTo>
                  <a:lnTo>
                    <a:pt x="535" y="1151"/>
                  </a:lnTo>
                  <a:lnTo>
                    <a:pt x="542" y="1144"/>
                  </a:lnTo>
                  <a:lnTo>
                    <a:pt x="546" y="1131"/>
                  </a:lnTo>
                  <a:lnTo>
                    <a:pt x="551" y="1108"/>
                  </a:lnTo>
                  <a:lnTo>
                    <a:pt x="566" y="1083"/>
                  </a:lnTo>
                  <a:lnTo>
                    <a:pt x="575" y="1050"/>
                  </a:lnTo>
                  <a:lnTo>
                    <a:pt x="576" y="1018"/>
                  </a:lnTo>
                  <a:lnTo>
                    <a:pt x="578" y="993"/>
                  </a:lnTo>
                  <a:lnTo>
                    <a:pt x="582" y="989"/>
                  </a:lnTo>
                  <a:lnTo>
                    <a:pt x="582" y="945"/>
                  </a:lnTo>
                  <a:lnTo>
                    <a:pt x="582" y="901"/>
                  </a:lnTo>
                  <a:lnTo>
                    <a:pt x="582" y="864"/>
                  </a:lnTo>
                  <a:lnTo>
                    <a:pt x="582" y="818"/>
                  </a:lnTo>
                  <a:lnTo>
                    <a:pt x="582" y="778"/>
                  </a:lnTo>
                  <a:lnTo>
                    <a:pt x="582" y="733"/>
                  </a:lnTo>
                  <a:lnTo>
                    <a:pt x="582" y="694"/>
                  </a:lnTo>
                  <a:lnTo>
                    <a:pt x="582" y="667"/>
                  </a:lnTo>
                  <a:lnTo>
                    <a:pt x="613" y="661"/>
                  </a:lnTo>
                  <a:lnTo>
                    <a:pt x="645" y="655"/>
                  </a:lnTo>
                  <a:lnTo>
                    <a:pt x="692" y="646"/>
                  </a:lnTo>
                  <a:lnTo>
                    <a:pt x="744" y="635"/>
                  </a:lnTo>
                  <a:lnTo>
                    <a:pt x="799" y="624"/>
                  </a:lnTo>
                  <a:lnTo>
                    <a:pt x="811" y="617"/>
                  </a:lnTo>
                  <a:lnTo>
                    <a:pt x="853" y="579"/>
                  </a:lnTo>
                  <a:lnTo>
                    <a:pt x="872" y="562"/>
                  </a:lnTo>
                  <a:lnTo>
                    <a:pt x="910" y="527"/>
                  </a:lnTo>
                  <a:lnTo>
                    <a:pt x="939" y="501"/>
                  </a:lnTo>
                  <a:lnTo>
                    <a:pt x="977" y="467"/>
                  </a:lnTo>
                  <a:lnTo>
                    <a:pt x="1016" y="433"/>
                  </a:lnTo>
                  <a:lnTo>
                    <a:pt x="1046" y="406"/>
                  </a:lnTo>
                  <a:lnTo>
                    <a:pt x="1096" y="375"/>
                  </a:lnTo>
                  <a:lnTo>
                    <a:pt x="1170" y="329"/>
                  </a:lnTo>
                  <a:lnTo>
                    <a:pt x="1244" y="282"/>
                  </a:lnTo>
                  <a:lnTo>
                    <a:pt x="1318" y="235"/>
                  </a:lnTo>
                  <a:lnTo>
                    <a:pt x="1392" y="188"/>
                  </a:lnTo>
                  <a:lnTo>
                    <a:pt x="1466" y="142"/>
                  </a:lnTo>
                  <a:lnTo>
                    <a:pt x="1540" y="95"/>
                  </a:lnTo>
                  <a:lnTo>
                    <a:pt x="1614" y="47"/>
                  </a:lnTo>
                  <a:lnTo>
                    <a:pt x="1688" y="0"/>
                  </a:lnTo>
                  <a:lnTo>
                    <a:pt x="1762" y="18"/>
                  </a:lnTo>
                  <a:lnTo>
                    <a:pt x="1833" y="35"/>
                  </a:lnTo>
                  <a:lnTo>
                    <a:pt x="1904" y="52"/>
                  </a:lnTo>
                  <a:lnTo>
                    <a:pt x="1921" y="61"/>
                  </a:lnTo>
                  <a:lnTo>
                    <a:pt x="1959" y="96"/>
                  </a:lnTo>
                  <a:lnTo>
                    <a:pt x="2007" y="138"/>
                  </a:lnTo>
                  <a:lnTo>
                    <a:pt x="2009" y="139"/>
                  </a:lnTo>
                  <a:lnTo>
                    <a:pt x="2012" y="139"/>
                  </a:lnTo>
                  <a:lnTo>
                    <a:pt x="2058" y="114"/>
                  </a:lnTo>
                  <a:lnTo>
                    <a:pt x="2118" y="81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68" name="Freeform 94">
              <a:extLst>
                <a:ext uri="{FF2B5EF4-FFF2-40B4-BE49-F238E27FC236}">
                  <a16:creationId xmlns:a16="http://schemas.microsoft.com/office/drawing/2014/main" id="{55303028-D810-992D-A39D-E7775E815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6320" y="7774596"/>
              <a:ext cx="23162" cy="19300"/>
            </a:xfrm>
            <a:custGeom>
              <a:avLst/>
              <a:gdLst>
                <a:gd name="T0" fmla="*/ 23 w 27"/>
                <a:gd name="T1" fmla="*/ 16 h 21"/>
                <a:gd name="T2" fmla="*/ 9 w 27"/>
                <a:gd name="T3" fmla="*/ 20 h 21"/>
                <a:gd name="T4" fmla="*/ 0 w 27"/>
                <a:gd name="T5" fmla="*/ 19 h 21"/>
                <a:gd name="T6" fmla="*/ 13 w 27"/>
                <a:gd name="T7" fmla="*/ 0 h 21"/>
                <a:gd name="T8" fmla="*/ 19 w 27"/>
                <a:gd name="T9" fmla="*/ 4 h 21"/>
                <a:gd name="T10" fmla="*/ 26 w 27"/>
                <a:gd name="T11" fmla="*/ 6 h 21"/>
                <a:gd name="T12" fmla="*/ 23 w 27"/>
                <a:gd name="T13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1">
                  <a:moveTo>
                    <a:pt x="23" y="16"/>
                  </a:moveTo>
                  <a:lnTo>
                    <a:pt x="9" y="20"/>
                  </a:lnTo>
                  <a:lnTo>
                    <a:pt x="0" y="19"/>
                  </a:lnTo>
                  <a:lnTo>
                    <a:pt x="13" y="0"/>
                  </a:lnTo>
                  <a:lnTo>
                    <a:pt x="19" y="4"/>
                  </a:lnTo>
                  <a:lnTo>
                    <a:pt x="26" y="6"/>
                  </a:lnTo>
                  <a:lnTo>
                    <a:pt x="23" y="16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69" name="Freeform 95">
              <a:extLst>
                <a:ext uri="{FF2B5EF4-FFF2-40B4-BE49-F238E27FC236}">
                  <a16:creationId xmlns:a16="http://schemas.microsoft.com/office/drawing/2014/main" id="{BBDDB0AC-7BC3-F899-0472-16F7474DB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30440" y="6597211"/>
              <a:ext cx="1493928" cy="1208268"/>
            </a:xfrm>
            <a:custGeom>
              <a:avLst/>
              <a:gdLst>
                <a:gd name="T0" fmla="*/ 1641 w 1708"/>
                <a:gd name="T1" fmla="*/ 197 h 1382"/>
                <a:gd name="T2" fmla="*/ 1691 w 1708"/>
                <a:gd name="T3" fmla="*/ 229 h 1382"/>
                <a:gd name="T4" fmla="*/ 1703 w 1708"/>
                <a:gd name="T5" fmla="*/ 297 h 1382"/>
                <a:gd name="T6" fmla="*/ 1675 w 1708"/>
                <a:gd name="T7" fmla="*/ 359 h 1382"/>
                <a:gd name="T8" fmla="*/ 1574 w 1708"/>
                <a:gd name="T9" fmla="*/ 436 h 1382"/>
                <a:gd name="T10" fmla="*/ 1509 w 1708"/>
                <a:gd name="T11" fmla="*/ 574 h 1382"/>
                <a:gd name="T12" fmla="*/ 1464 w 1708"/>
                <a:gd name="T13" fmla="*/ 645 h 1382"/>
                <a:gd name="T14" fmla="*/ 1435 w 1708"/>
                <a:gd name="T15" fmla="*/ 742 h 1382"/>
                <a:gd name="T16" fmla="*/ 1364 w 1708"/>
                <a:gd name="T17" fmla="*/ 817 h 1382"/>
                <a:gd name="T18" fmla="*/ 1304 w 1708"/>
                <a:gd name="T19" fmla="*/ 943 h 1382"/>
                <a:gd name="T20" fmla="*/ 1282 w 1708"/>
                <a:gd name="T21" fmla="*/ 1000 h 1382"/>
                <a:gd name="T22" fmla="*/ 1246 w 1708"/>
                <a:gd name="T23" fmla="*/ 1060 h 1382"/>
                <a:gd name="T24" fmla="*/ 1192 w 1708"/>
                <a:gd name="T25" fmla="*/ 1036 h 1382"/>
                <a:gd name="T26" fmla="*/ 1127 w 1708"/>
                <a:gd name="T27" fmla="*/ 984 h 1382"/>
                <a:gd name="T28" fmla="*/ 1074 w 1708"/>
                <a:gd name="T29" fmla="*/ 1008 h 1382"/>
                <a:gd name="T30" fmla="*/ 1019 w 1708"/>
                <a:gd name="T31" fmla="*/ 1023 h 1382"/>
                <a:gd name="T32" fmla="*/ 965 w 1708"/>
                <a:gd name="T33" fmla="*/ 1082 h 1382"/>
                <a:gd name="T34" fmla="*/ 887 w 1708"/>
                <a:gd name="T35" fmla="*/ 1189 h 1382"/>
                <a:gd name="T36" fmla="*/ 838 w 1708"/>
                <a:gd name="T37" fmla="*/ 1313 h 1382"/>
                <a:gd name="T38" fmla="*/ 795 w 1708"/>
                <a:gd name="T39" fmla="*/ 1289 h 1382"/>
                <a:gd name="T40" fmla="*/ 708 w 1708"/>
                <a:gd name="T41" fmla="*/ 1346 h 1382"/>
                <a:gd name="T42" fmla="*/ 657 w 1708"/>
                <a:gd name="T43" fmla="*/ 1343 h 1382"/>
                <a:gd name="T44" fmla="*/ 638 w 1708"/>
                <a:gd name="T45" fmla="*/ 1348 h 1382"/>
                <a:gd name="T46" fmla="*/ 586 w 1708"/>
                <a:gd name="T47" fmla="*/ 1317 h 1382"/>
                <a:gd name="T48" fmla="*/ 582 w 1708"/>
                <a:gd name="T49" fmla="*/ 1372 h 1382"/>
                <a:gd name="T50" fmla="*/ 552 w 1708"/>
                <a:gd name="T51" fmla="*/ 1372 h 1382"/>
                <a:gd name="T52" fmla="*/ 512 w 1708"/>
                <a:gd name="T53" fmla="*/ 1368 h 1382"/>
                <a:gd name="T54" fmla="*/ 470 w 1708"/>
                <a:gd name="T55" fmla="*/ 1372 h 1382"/>
                <a:gd name="T56" fmla="*/ 395 w 1708"/>
                <a:gd name="T57" fmla="*/ 1286 h 1382"/>
                <a:gd name="T58" fmla="*/ 383 w 1708"/>
                <a:gd name="T59" fmla="*/ 1250 h 1382"/>
                <a:gd name="T60" fmla="*/ 408 w 1708"/>
                <a:gd name="T61" fmla="*/ 1210 h 1382"/>
                <a:gd name="T62" fmla="*/ 387 w 1708"/>
                <a:gd name="T63" fmla="*/ 1196 h 1382"/>
                <a:gd name="T64" fmla="*/ 374 w 1708"/>
                <a:gd name="T65" fmla="*/ 1179 h 1382"/>
                <a:gd name="T66" fmla="*/ 336 w 1708"/>
                <a:gd name="T67" fmla="*/ 1164 h 1382"/>
                <a:gd name="T68" fmla="*/ 109 w 1708"/>
                <a:gd name="T69" fmla="*/ 1075 h 1382"/>
                <a:gd name="T70" fmla="*/ 106 w 1708"/>
                <a:gd name="T71" fmla="*/ 1061 h 1382"/>
                <a:gd name="T72" fmla="*/ 9 w 1708"/>
                <a:gd name="T73" fmla="*/ 1041 h 1382"/>
                <a:gd name="T74" fmla="*/ 10 w 1708"/>
                <a:gd name="T75" fmla="*/ 983 h 1382"/>
                <a:gd name="T76" fmla="*/ 9 w 1708"/>
                <a:gd name="T77" fmla="*/ 915 h 1382"/>
                <a:gd name="T78" fmla="*/ 3 w 1708"/>
                <a:gd name="T79" fmla="*/ 810 h 1382"/>
                <a:gd name="T80" fmla="*/ 30 w 1708"/>
                <a:gd name="T81" fmla="*/ 697 h 1382"/>
                <a:gd name="T82" fmla="*/ 76 w 1708"/>
                <a:gd name="T83" fmla="*/ 624 h 1382"/>
                <a:gd name="T84" fmla="*/ 124 w 1708"/>
                <a:gd name="T85" fmla="*/ 575 h 1382"/>
                <a:gd name="T86" fmla="*/ 137 w 1708"/>
                <a:gd name="T87" fmla="*/ 503 h 1382"/>
                <a:gd name="T88" fmla="*/ 163 w 1708"/>
                <a:gd name="T89" fmla="*/ 467 h 1382"/>
                <a:gd name="T90" fmla="*/ 138 w 1708"/>
                <a:gd name="T91" fmla="*/ 395 h 1382"/>
                <a:gd name="T92" fmla="*/ 138 w 1708"/>
                <a:gd name="T93" fmla="*/ 311 h 1382"/>
                <a:gd name="T94" fmla="*/ 136 w 1708"/>
                <a:gd name="T95" fmla="*/ 278 h 1382"/>
                <a:gd name="T96" fmla="*/ 180 w 1708"/>
                <a:gd name="T97" fmla="*/ 160 h 1382"/>
                <a:gd name="T98" fmla="*/ 247 w 1708"/>
                <a:gd name="T99" fmla="*/ 33 h 1382"/>
                <a:gd name="T100" fmla="*/ 365 w 1708"/>
                <a:gd name="T101" fmla="*/ 17 h 1382"/>
                <a:gd name="T102" fmla="*/ 509 w 1708"/>
                <a:gd name="T103" fmla="*/ 29 h 1382"/>
                <a:gd name="T104" fmla="*/ 588 w 1708"/>
                <a:gd name="T105" fmla="*/ 112 h 1382"/>
                <a:gd name="T106" fmla="*/ 641 w 1708"/>
                <a:gd name="T107" fmla="*/ 115 h 1382"/>
                <a:gd name="T108" fmla="*/ 773 w 1708"/>
                <a:gd name="T109" fmla="*/ 85 h 1382"/>
                <a:gd name="T110" fmla="*/ 1035 w 1708"/>
                <a:gd name="T111" fmla="*/ 108 h 1382"/>
                <a:gd name="T112" fmla="*/ 1247 w 1708"/>
                <a:gd name="T113" fmla="*/ 77 h 1382"/>
                <a:gd name="T114" fmla="*/ 1397 w 1708"/>
                <a:gd name="T115" fmla="*/ 114 h 1382"/>
                <a:gd name="T116" fmla="*/ 1502 w 1708"/>
                <a:gd name="T117" fmla="*/ 44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08" h="1382">
                  <a:moveTo>
                    <a:pt x="1561" y="25"/>
                  </a:moveTo>
                  <a:lnTo>
                    <a:pt x="1583" y="56"/>
                  </a:lnTo>
                  <a:lnTo>
                    <a:pt x="1607" y="90"/>
                  </a:lnTo>
                  <a:lnTo>
                    <a:pt x="1626" y="116"/>
                  </a:lnTo>
                  <a:lnTo>
                    <a:pt x="1640" y="184"/>
                  </a:lnTo>
                  <a:lnTo>
                    <a:pt x="1641" y="197"/>
                  </a:lnTo>
                  <a:lnTo>
                    <a:pt x="1643" y="203"/>
                  </a:lnTo>
                  <a:lnTo>
                    <a:pt x="1643" y="208"/>
                  </a:lnTo>
                  <a:lnTo>
                    <a:pt x="1645" y="218"/>
                  </a:lnTo>
                  <a:lnTo>
                    <a:pt x="1656" y="222"/>
                  </a:lnTo>
                  <a:lnTo>
                    <a:pt x="1676" y="223"/>
                  </a:lnTo>
                  <a:lnTo>
                    <a:pt x="1691" y="229"/>
                  </a:lnTo>
                  <a:lnTo>
                    <a:pt x="1700" y="241"/>
                  </a:lnTo>
                  <a:lnTo>
                    <a:pt x="1701" y="243"/>
                  </a:lnTo>
                  <a:lnTo>
                    <a:pt x="1705" y="251"/>
                  </a:lnTo>
                  <a:lnTo>
                    <a:pt x="1707" y="257"/>
                  </a:lnTo>
                  <a:lnTo>
                    <a:pt x="1705" y="275"/>
                  </a:lnTo>
                  <a:lnTo>
                    <a:pt x="1703" y="297"/>
                  </a:lnTo>
                  <a:lnTo>
                    <a:pt x="1697" y="311"/>
                  </a:lnTo>
                  <a:lnTo>
                    <a:pt x="1700" y="331"/>
                  </a:lnTo>
                  <a:lnTo>
                    <a:pt x="1699" y="340"/>
                  </a:lnTo>
                  <a:lnTo>
                    <a:pt x="1696" y="346"/>
                  </a:lnTo>
                  <a:lnTo>
                    <a:pt x="1688" y="352"/>
                  </a:lnTo>
                  <a:lnTo>
                    <a:pt x="1675" y="359"/>
                  </a:lnTo>
                  <a:lnTo>
                    <a:pt x="1646" y="378"/>
                  </a:lnTo>
                  <a:lnTo>
                    <a:pt x="1637" y="381"/>
                  </a:lnTo>
                  <a:lnTo>
                    <a:pt x="1625" y="382"/>
                  </a:lnTo>
                  <a:lnTo>
                    <a:pt x="1614" y="386"/>
                  </a:lnTo>
                  <a:lnTo>
                    <a:pt x="1601" y="397"/>
                  </a:lnTo>
                  <a:lnTo>
                    <a:pt x="1574" y="436"/>
                  </a:lnTo>
                  <a:lnTo>
                    <a:pt x="1550" y="474"/>
                  </a:lnTo>
                  <a:lnTo>
                    <a:pt x="1542" y="506"/>
                  </a:lnTo>
                  <a:lnTo>
                    <a:pt x="1533" y="536"/>
                  </a:lnTo>
                  <a:lnTo>
                    <a:pt x="1513" y="557"/>
                  </a:lnTo>
                  <a:lnTo>
                    <a:pt x="1509" y="567"/>
                  </a:lnTo>
                  <a:lnTo>
                    <a:pt x="1509" y="574"/>
                  </a:lnTo>
                  <a:lnTo>
                    <a:pt x="1508" y="588"/>
                  </a:lnTo>
                  <a:lnTo>
                    <a:pt x="1506" y="613"/>
                  </a:lnTo>
                  <a:lnTo>
                    <a:pt x="1502" y="624"/>
                  </a:lnTo>
                  <a:lnTo>
                    <a:pt x="1499" y="628"/>
                  </a:lnTo>
                  <a:lnTo>
                    <a:pt x="1476" y="635"/>
                  </a:lnTo>
                  <a:lnTo>
                    <a:pt x="1464" y="645"/>
                  </a:lnTo>
                  <a:lnTo>
                    <a:pt x="1456" y="662"/>
                  </a:lnTo>
                  <a:lnTo>
                    <a:pt x="1453" y="681"/>
                  </a:lnTo>
                  <a:lnTo>
                    <a:pt x="1448" y="703"/>
                  </a:lnTo>
                  <a:lnTo>
                    <a:pt x="1446" y="722"/>
                  </a:lnTo>
                  <a:lnTo>
                    <a:pt x="1443" y="732"/>
                  </a:lnTo>
                  <a:lnTo>
                    <a:pt x="1435" y="742"/>
                  </a:lnTo>
                  <a:lnTo>
                    <a:pt x="1424" y="754"/>
                  </a:lnTo>
                  <a:lnTo>
                    <a:pt x="1414" y="759"/>
                  </a:lnTo>
                  <a:lnTo>
                    <a:pt x="1388" y="764"/>
                  </a:lnTo>
                  <a:lnTo>
                    <a:pt x="1375" y="789"/>
                  </a:lnTo>
                  <a:lnTo>
                    <a:pt x="1364" y="809"/>
                  </a:lnTo>
                  <a:lnTo>
                    <a:pt x="1364" y="817"/>
                  </a:lnTo>
                  <a:lnTo>
                    <a:pt x="1354" y="858"/>
                  </a:lnTo>
                  <a:lnTo>
                    <a:pt x="1335" y="888"/>
                  </a:lnTo>
                  <a:lnTo>
                    <a:pt x="1333" y="899"/>
                  </a:lnTo>
                  <a:lnTo>
                    <a:pt x="1333" y="908"/>
                  </a:lnTo>
                  <a:lnTo>
                    <a:pt x="1310" y="935"/>
                  </a:lnTo>
                  <a:lnTo>
                    <a:pt x="1304" y="943"/>
                  </a:lnTo>
                  <a:lnTo>
                    <a:pt x="1298" y="953"/>
                  </a:lnTo>
                  <a:lnTo>
                    <a:pt x="1304" y="964"/>
                  </a:lnTo>
                  <a:lnTo>
                    <a:pt x="1310" y="973"/>
                  </a:lnTo>
                  <a:lnTo>
                    <a:pt x="1311" y="976"/>
                  </a:lnTo>
                  <a:lnTo>
                    <a:pt x="1300" y="985"/>
                  </a:lnTo>
                  <a:lnTo>
                    <a:pt x="1282" y="1000"/>
                  </a:lnTo>
                  <a:lnTo>
                    <a:pt x="1271" y="1008"/>
                  </a:lnTo>
                  <a:lnTo>
                    <a:pt x="1268" y="1013"/>
                  </a:lnTo>
                  <a:lnTo>
                    <a:pt x="1266" y="1036"/>
                  </a:lnTo>
                  <a:lnTo>
                    <a:pt x="1264" y="1042"/>
                  </a:lnTo>
                  <a:lnTo>
                    <a:pt x="1256" y="1050"/>
                  </a:lnTo>
                  <a:lnTo>
                    <a:pt x="1246" y="1060"/>
                  </a:lnTo>
                  <a:lnTo>
                    <a:pt x="1234" y="1067"/>
                  </a:lnTo>
                  <a:lnTo>
                    <a:pt x="1222" y="1071"/>
                  </a:lnTo>
                  <a:lnTo>
                    <a:pt x="1210" y="1073"/>
                  </a:lnTo>
                  <a:lnTo>
                    <a:pt x="1203" y="1070"/>
                  </a:lnTo>
                  <a:lnTo>
                    <a:pt x="1199" y="1063"/>
                  </a:lnTo>
                  <a:lnTo>
                    <a:pt x="1192" y="1036"/>
                  </a:lnTo>
                  <a:lnTo>
                    <a:pt x="1189" y="1030"/>
                  </a:lnTo>
                  <a:lnTo>
                    <a:pt x="1181" y="1025"/>
                  </a:lnTo>
                  <a:lnTo>
                    <a:pt x="1166" y="1009"/>
                  </a:lnTo>
                  <a:lnTo>
                    <a:pt x="1151" y="994"/>
                  </a:lnTo>
                  <a:lnTo>
                    <a:pt x="1131" y="984"/>
                  </a:lnTo>
                  <a:lnTo>
                    <a:pt x="1127" y="984"/>
                  </a:lnTo>
                  <a:lnTo>
                    <a:pt x="1124" y="987"/>
                  </a:lnTo>
                  <a:lnTo>
                    <a:pt x="1120" y="1002"/>
                  </a:lnTo>
                  <a:lnTo>
                    <a:pt x="1114" y="1008"/>
                  </a:lnTo>
                  <a:lnTo>
                    <a:pt x="1104" y="1010"/>
                  </a:lnTo>
                  <a:lnTo>
                    <a:pt x="1087" y="1010"/>
                  </a:lnTo>
                  <a:lnTo>
                    <a:pt x="1074" y="1008"/>
                  </a:lnTo>
                  <a:lnTo>
                    <a:pt x="1071" y="1005"/>
                  </a:lnTo>
                  <a:lnTo>
                    <a:pt x="1069" y="999"/>
                  </a:lnTo>
                  <a:lnTo>
                    <a:pt x="1065" y="993"/>
                  </a:lnTo>
                  <a:lnTo>
                    <a:pt x="1050" y="1004"/>
                  </a:lnTo>
                  <a:lnTo>
                    <a:pt x="1027" y="1020"/>
                  </a:lnTo>
                  <a:lnTo>
                    <a:pt x="1019" y="1023"/>
                  </a:lnTo>
                  <a:lnTo>
                    <a:pt x="1013" y="1027"/>
                  </a:lnTo>
                  <a:lnTo>
                    <a:pt x="1005" y="1042"/>
                  </a:lnTo>
                  <a:lnTo>
                    <a:pt x="997" y="1060"/>
                  </a:lnTo>
                  <a:lnTo>
                    <a:pt x="984" y="1068"/>
                  </a:lnTo>
                  <a:lnTo>
                    <a:pt x="972" y="1075"/>
                  </a:lnTo>
                  <a:lnTo>
                    <a:pt x="965" y="1082"/>
                  </a:lnTo>
                  <a:lnTo>
                    <a:pt x="955" y="1090"/>
                  </a:lnTo>
                  <a:lnTo>
                    <a:pt x="936" y="1109"/>
                  </a:lnTo>
                  <a:lnTo>
                    <a:pt x="911" y="1135"/>
                  </a:lnTo>
                  <a:lnTo>
                    <a:pt x="902" y="1147"/>
                  </a:lnTo>
                  <a:lnTo>
                    <a:pt x="892" y="1167"/>
                  </a:lnTo>
                  <a:lnTo>
                    <a:pt x="887" y="1189"/>
                  </a:lnTo>
                  <a:lnTo>
                    <a:pt x="882" y="1212"/>
                  </a:lnTo>
                  <a:lnTo>
                    <a:pt x="873" y="1250"/>
                  </a:lnTo>
                  <a:lnTo>
                    <a:pt x="861" y="1271"/>
                  </a:lnTo>
                  <a:lnTo>
                    <a:pt x="851" y="1288"/>
                  </a:lnTo>
                  <a:lnTo>
                    <a:pt x="843" y="1302"/>
                  </a:lnTo>
                  <a:lnTo>
                    <a:pt x="838" y="1313"/>
                  </a:lnTo>
                  <a:lnTo>
                    <a:pt x="837" y="1313"/>
                  </a:lnTo>
                  <a:lnTo>
                    <a:pt x="832" y="1317"/>
                  </a:lnTo>
                  <a:lnTo>
                    <a:pt x="821" y="1315"/>
                  </a:lnTo>
                  <a:lnTo>
                    <a:pt x="815" y="1305"/>
                  </a:lnTo>
                  <a:lnTo>
                    <a:pt x="808" y="1303"/>
                  </a:lnTo>
                  <a:lnTo>
                    <a:pt x="795" y="1289"/>
                  </a:lnTo>
                  <a:lnTo>
                    <a:pt x="792" y="1291"/>
                  </a:lnTo>
                  <a:lnTo>
                    <a:pt x="806" y="1327"/>
                  </a:lnTo>
                  <a:lnTo>
                    <a:pt x="801" y="1341"/>
                  </a:lnTo>
                  <a:lnTo>
                    <a:pt x="763" y="1341"/>
                  </a:lnTo>
                  <a:lnTo>
                    <a:pt x="731" y="1346"/>
                  </a:lnTo>
                  <a:lnTo>
                    <a:pt x="708" y="1346"/>
                  </a:lnTo>
                  <a:lnTo>
                    <a:pt x="696" y="1341"/>
                  </a:lnTo>
                  <a:lnTo>
                    <a:pt x="692" y="1328"/>
                  </a:lnTo>
                  <a:lnTo>
                    <a:pt x="690" y="1329"/>
                  </a:lnTo>
                  <a:lnTo>
                    <a:pt x="689" y="1336"/>
                  </a:lnTo>
                  <a:lnTo>
                    <a:pt x="682" y="1341"/>
                  </a:lnTo>
                  <a:lnTo>
                    <a:pt x="657" y="1343"/>
                  </a:lnTo>
                  <a:lnTo>
                    <a:pt x="645" y="1334"/>
                  </a:lnTo>
                  <a:lnTo>
                    <a:pt x="636" y="1323"/>
                  </a:lnTo>
                  <a:lnTo>
                    <a:pt x="627" y="1318"/>
                  </a:lnTo>
                  <a:lnTo>
                    <a:pt x="629" y="1323"/>
                  </a:lnTo>
                  <a:lnTo>
                    <a:pt x="640" y="1333"/>
                  </a:lnTo>
                  <a:lnTo>
                    <a:pt x="638" y="1348"/>
                  </a:lnTo>
                  <a:lnTo>
                    <a:pt x="618" y="1364"/>
                  </a:lnTo>
                  <a:lnTo>
                    <a:pt x="605" y="1365"/>
                  </a:lnTo>
                  <a:lnTo>
                    <a:pt x="597" y="1358"/>
                  </a:lnTo>
                  <a:lnTo>
                    <a:pt x="593" y="1346"/>
                  </a:lnTo>
                  <a:lnTo>
                    <a:pt x="591" y="1329"/>
                  </a:lnTo>
                  <a:lnTo>
                    <a:pt x="586" y="1317"/>
                  </a:lnTo>
                  <a:lnTo>
                    <a:pt x="583" y="1317"/>
                  </a:lnTo>
                  <a:lnTo>
                    <a:pt x="585" y="1328"/>
                  </a:lnTo>
                  <a:lnTo>
                    <a:pt x="586" y="1337"/>
                  </a:lnTo>
                  <a:lnTo>
                    <a:pt x="587" y="1354"/>
                  </a:lnTo>
                  <a:lnTo>
                    <a:pt x="597" y="1368"/>
                  </a:lnTo>
                  <a:lnTo>
                    <a:pt x="582" y="1372"/>
                  </a:lnTo>
                  <a:lnTo>
                    <a:pt x="576" y="1372"/>
                  </a:lnTo>
                  <a:lnTo>
                    <a:pt x="563" y="1372"/>
                  </a:lnTo>
                  <a:lnTo>
                    <a:pt x="562" y="1367"/>
                  </a:lnTo>
                  <a:lnTo>
                    <a:pt x="559" y="1355"/>
                  </a:lnTo>
                  <a:lnTo>
                    <a:pt x="555" y="1353"/>
                  </a:lnTo>
                  <a:lnTo>
                    <a:pt x="552" y="1372"/>
                  </a:lnTo>
                  <a:lnTo>
                    <a:pt x="544" y="1373"/>
                  </a:lnTo>
                  <a:lnTo>
                    <a:pt x="539" y="1373"/>
                  </a:lnTo>
                  <a:lnTo>
                    <a:pt x="516" y="1377"/>
                  </a:lnTo>
                  <a:lnTo>
                    <a:pt x="511" y="1376"/>
                  </a:lnTo>
                  <a:lnTo>
                    <a:pt x="509" y="1373"/>
                  </a:lnTo>
                  <a:lnTo>
                    <a:pt x="512" y="1368"/>
                  </a:lnTo>
                  <a:lnTo>
                    <a:pt x="512" y="1359"/>
                  </a:lnTo>
                  <a:lnTo>
                    <a:pt x="503" y="1366"/>
                  </a:lnTo>
                  <a:lnTo>
                    <a:pt x="502" y="1379"/>
                  </a:lnTo>
                  <a:lnTo>
                    <a:pt x="498" y="1381"/>
                  </a:lnTo>
                  <a:lnTo>
                    <a:pt x="484" y="1379"/>
                  </a:lnTo>
                  <a:lnTo>
                    <a:pt x="470" y="1372"/>
                  </a:lnTo>
                  <a:lnTo>
                    <a:pt x="460" y="1365"/>
                  </a:lnTo>
                  <a:lnTo>
                    <a:pt x="444" y="1355"/>
                  </a:lnTo>
                  <a:lnTo>
                    <a:pt x="414" y="1329"/>
                  </a:lnTo>
                  <a:lnTo>
                    <a:pt x="409" y="1316"/>
                  </a:lnTo>
                  <a:lnTo>
                    <a:pt x="400" y="1301"/>
                  </a:lnTo>
                  <a:lnTo>
                    <a:pt x="395" y="1286"/>
                  </a:lnTo>
                  <a:lnTo>
                    <a:pt x="385" y="1260"/>
                  </a:lnTo>
                  <a:lnTo>
                    <a:pt x="388" y="1258"/>
                  </a:lnTo>
                  <a:lnTo>
                    <a:pt x="395" y="1260"/>
                  </a:lnTo>
                  <a:lnTo>
                    <a:pt x="398" y="1256"/>
                  </a:lnTo>
                  <a:lnTo>
                    <a:pt x="386" y="1254"/>
                  </a:lnTo>
                  <a:lnTo>
                    <a:pt x="383" y="1250"/>
                  </a:lnTo>
                  <a:lnTo>
                    <a:pt x="382" y="1241"/>
                  </a:lnTo>
                  <a:lnTo>
                    <a:pt x="383" y="1230"/>
                  </a:lnTo>
                  <a:lnTo>
                    <a:pt x="393" y="1226"/>
                  </a:lnTo>
                  <a:lnTo>
                    <a:pt x="402" y="1224"/>
                  </a:lnTo>
                  <a:lnTo>
                    <a:pt x="406" y="1217"/>
                  </a:lnTo>
                  <a:lnTo>
                    <a:pt x="408" y="1210"/>
                  </a:lnTo>
                  <a:lnTo>
                    <a:pt x="385" y="1221"/>
                  </a:lnTo>
                  <a:lnTo>
                    <a:pt x="363" y="1209"/>
                  </a:lnTo>
                  <a:lnTo>
                    <a:pt x="359" y="1202"/>
                  </a:lnTo>
                  <a:lnTo>
                    <a:pt x="361" y="1196"/>
                  </a:lnTo>
                  <a:lnTo>
                    <a:pt x="372" y="1196"/>
                  </a:lnTo>
                  <a:lnTo>
                    <a:pt x="387" y="1196"/>
                  </a:lnTo>
                  <a:lnTo>
                    <a:pt x="395" y="1191"/>
                  </a:lnTo>
                  <a:lnTo>
                    <a:pt x="390" y="1189"/>
                  </a:lnTo>
                  <a:lnTo>
                    <a:pt x="381" y="1189"/>
                  </a:lnTo>
                  <a:lnTo>
                    <a:pt x="377" y="1186"/>
                  </a:lnTo>
                  <a:lnTo>
                    <a:pt x="377" y="1177"/>
                  </a:lnTo>
                  <a:lnTo>
                    <a:pt x="374" y="1179"/>
                  </a:lnTo>
                  <a:lnTo>
                    <a:pt x="370" y="1187"/>
                  </a:lnTo>
                  <a:lnTo>
                    <a:pt x="355" y="1192"/>
                  </a:lnTo>
                  <a:lnTo>
                    <a:pt x="347" y="1187"/>
                  </a:lnTo>
                  <a:lnTo>
                    <a:pt x="346" y="1175"/>
                  </a:lnTo>
                  <a:lnTo>
                    <a:pt x="343" y="1168"/>
                  </a:lnTo>
                  <a:lnTo>
                    <a:pt x="336" y="1164"/>
                  </a:lnTo>
                  <a:lnTo>
                    <a:pt x="310" y="1132"/>
                  </a:lnTo>
                  <a:lnTo>
                    <a:pt x="278" y="1104"/>
                  </a:lnTo>
                  <a:lnTo>
                    <a:pt x="249" y="1086"/>
                  </a:lnTo>
                  <a:lnTo>
                    <a:pt x="206" y="1076"/>
                  </a:lnTo>
                  <a:lnTo>
                    <a:pt x="114" y="1077"/>
                  </a:lnTo>
                  <a:lnTo>
                    <a:pt x="109" y="1075"/>
                  </a:lnTo>
                  <a:lnTo>
                    <a:pt x="114" y="1070"/>
                  </a:lnTo>
                  <a:lnTo>
                    <a:pt x="122" y="1068"/>
                  </a:lnTo>
                  <a:lnTo>
                    <a:pt x="152" y="1052"/>
                  </a:lnTo>
                  <a:lnTo>
                    <a:pt x="146" y="1050"/>
                  </a:lnTo>
                  <a:lnTo>
                    <a:pt x="116" y="1060"/>
                  </a:lnTo>
                  <a:lnTo>
                    <a:pt x="106" y="1061"/>
                  </a:lnTo>
                  <a:lnTo>
                    <a:pt x="92" y="1079"/>
                  </a:lnTo>
                  <a:lnTo>
                    <a:pt x="11" y="1082"/>
                  </a:lnTo>
                  <a:lnTo>
                    <a:pt x="2" y="1082"/>
                  </a:lnTo>
                  <a:lnTo>
                    <a:pt x="3" y="1075"/>
                  </a:lnTo>
                  <a:lnTo>
                    <a:pt x="7" y="1050"/>
                  </a:lnTo>
                  <a:lnTo>
                    <a:pt x="9" y="1041"/>
                  </a:lnTo>
                  <a:lnTo>
                    <a:pt x="12" y="1034"/>
                  </a:lnTo>
                  <a:lnTo>
                    <a:pt x="9" y="1025"/>
                  </a:lnTo>
                  <a:lnTo>
                    <a:pt x="5" y="1013"/>
                  </a:lnTo>
                  <a:lnTo>
                    <a:pt x="4" y="995"/>
                  </a:lnTo>
                  <a:lnTo>
                    <a:pt x="8" y="990"/>
                  </a:lnTo>
                  <a:lnTo>
                    <a:pt x="10" y="983"/>
                  </a:lnTo>
                  <a:lnTo>
                    <a:pt x="9" y="972"/>
                  </a:lnTo>
                  <a:lnTo>
                    <a:pt x="9" y="936"/>
                  </a:lnTo>
                  <a:lnTo>
                    <a:pt x="11" y="932"/>
                  </a:lnTo>
                  <a:lnTo>
                    <a:pt x="13" y="929"/>
                  </a:lnTo>
                  <a:lnTo>
                    <a:pt x="13" y="924"/>
                  </a:lnTo>
                  <a:lnTo>
                    <a:pt x="9" y="915"/>
                  </a:lnTo>
                  <a:lnTo>
                    <a:pt x="4" y="904"/>
                  </a:lnTo>
                  <a:lnTo>
                    <a:pt x="4" y="889"/>
                  </a:lnTo>
                  <a:lnTo>
                    <a:pt x="2" y="874"/>
                  </a:lnTo>
                  <a:lnTo>
                    <a:pt x="0" y="867"/>
                  </a:lnTo>
                  <a:lnTo>
                    <a:pt x="2" y="842"/>
                  </a:lnTo>
                  <a:lnTo>
                    <a:pt x="3" y="810"/>
                  </a:lnTo>
                  <a:lnTo>
                    <a:pt x="2" y="796"/>
                  </a:lnTo>
                  <a:lnTo>
                    <a:pt x="4" y="786"/>
                  </a:lnTo>
                  <a:lnTo>
                    <a:pt x="7" y="761"/>
                  </a:lnTo>
                  <a:lnTo>
                    <a:pt x="7" y="737"/>
                  </a:lnTo>
                  <a:lnTo>
                    <a:pt x="12" y="698"/>
                  </a:lnTo>
                  <a:lnTo>
                    <a:pt x="30" y="697"/>
                  </a:lnTo>
                  <a:lnTo>
                    <a:pt x="51" y="693"/>
                  </a:lnTo>
                  <a:lnTo>
                    <a:pt x="60" y="678"/>
                  </a:lnTo>
                  <a:lnTo>
                    <a:pt x="65" y="659"/>
                  </a:lnTo>
                  <a:lnTo>
                    <a:pt x="64" y="640"/>
                  </a:lnTo>
                  <a:lnTo>
                    <a:pt x="68" y="634"/>
                  </a:lnTo>
                  <a:lnTo>
                    <a:pt x="76" y="624"/>
                  </a:lnTo>
                  <a:lnTo>
                    <a:pt x="92" y="610"/>
                  </a:lnTo>
                  <a:lnTo>
                    <a:pt x="91" y="593"/>
                  </a:lnTo>
                  <a:lnTo>
                    <a:pt x="95" y="589"/>
                  </a:lnTo>
                  <a:lnTo>
                    <a:pt x="102" y="585"/>
                  </a:lnTo>
                  <a:lnTo>
                    <a:pt x="113" y="583"/>
                  </a:lnTo>
                  <a:lnTo>
                    <a:pt x="124" y="575"/>
                  </a:lnTo>
                  <a:lnTo>
                    <a:pt x="130" y="561"/>
                  </a:lnTo>
                  <a:lnTo>
                    <a:pt x="137" y="538"/>
                  </a:lnTo>
                  <a:lnTo>
                    <a:pt x="127" y="523"/>
                  </a:lnTo>
                  <a:lnTo>
                    <a:pt x="127" y="519"/>
                  </a:lnTo>
                  <a:lnTo>
                    <a:pt x="131" y="511"/>
                  </a:lnTo>
                  <a:lnTo>
                    <a:pt x="137" y="503"/>
                  </a:lnTo>
                  <a:lnTo>
                    <a:pt x="141" y="500"/>
                  </a:lnTo>
                  <a:lnTo>
                    <a:pt x="153" y="502"/>
                  </a:lnTo>
                  <a:lnTo>
                    <a:pt x="154" y="501"/>
                  </a:lnTo>
                  <a:lnTo>
                    <a:pt x="156" y="498"/>
                  </a:lnTo>
                  <a:lnTo>
                    <a:pt x="164" y="474"/>
                  </a:lnTo>
                  <a:lnTo>
                    <a:pt x="163" y="467"/>
                  </a:lnTo>
                  <a:lnTo>
                    <a:pt x="153" y="451"/>
                  </a:lnTo>
                  <a:lnTo>
                    <a:pt x="151" y="439"/>
                  </a:lnTo>
                  <a:lnTo>
                    <a:pt x="149" y="421"/>
                  </a:lnTo>
                  <a:lnTo>
                    <a:pt x="146" y="405"/>
                  </a:lnTo>
                  <a:lnTo>
                    <a:pt x="144" y="400"/>
                  </a:lnTo>
                  <a:lnTo>
                    <a:pt x="138" y="395"/>
                  </a:lnTo>
                  <a:lnTo>
                    <a:pt x="135" y="391"/>
                  </a:lnTo>
                  <a:lnTo>
                    <a:pt x="114" y="360"/>
                  </a:lnTo>
                  <a:lnTo>
                    <a:pt x="114" y="345"/>
                  </a:lnTo>
                  <a:lnTo>
                    <a:pt x="123" y="325"/>
                  </a:lnTo>
                  <a:lnTo>
                    <a:pt x="129" y="316"/>
                  </a:lnTo>
                  <a:lnTo>
                    <a:pt x="138" y="311"/>
                  </a:lnTo>
                  <a:lnTo>
                    <a:pt x="139" y="307"/>
                  </a:lnTo>
                  <a:lnTo>
                    <a:pt x="137" y="301"/>
                  </a:lnTo>
                  <a:lnTo>
                    <a:pt x="132" y="297"/>
                  </a:lnTo>
                  <a:lnTo>
                    <a:pt x="132" y="290"/>
                  </a:lnTo>
                  <a:lnTo>
                    <a:pt x="132" y="283"/>
                  </a:lnTo>
                  <a:lnTo>
                    <a:pt x="136" y="278"/>
                  </a:lnTo>
                  <a:lnTo>
                    <a:pt x="134" y="264"/>
                  </a:lnTo>
                  <a:lnTo>
                    <a:pt x="135" y="243"/>
                  </a:lnTo>
                  <a:lnTo>
                    <a:pt x="136" y="214"/>
                  </a:lnTo>
                  <a:lnTo>
                    <a:pt x="137" y="197"/>
                  </a:lnTo>
                  <a:lnTo>
                    <a:pt x="154" y="183"/>
                  </a:lnTo>
                  <a:lnTo>
                    <a:pt x="180" y="160"/>
                  </a:lnTo>
                  <a:lnTo>
                    <a:pt x="193" y="137"/>
                  </a:lnTo>
                  <a:lnTo>
                    <a:pt x="199" y="119"/>
                  </a:lnTo>
                  <a:lnTo>
                    <a:pt x="208" y="61"/>
                  </a:lnTo>
                  <a:lnTo>
                    <a:pt x="214" y="57"/>
                  </a:lnTo>
                  <a:lnTo>
                    <a:pt x="221" y="55"/>
                  </a:lnTo>
                  <a:lnTo>
                    <a:pt x="247" y="33"/>
                  </a:lnTo>
                  <a:lnTo>
                    <a:pt x="268" y="25"/>
                  </a:lnTo>
                  <a:lnTo>
                    <a:pt x="282" y="21"/>
                  </a:lnTo>
                  <a:lnTo>
                    <a:pt x="305" y="17"/>
                  </a:lnTo>
                  <a:lnTo>
                    <a:pt x="319" y="18"/>
                  </a:lnTo>
                  <a:lnTo>
                    <a:pt x="345" y="19"/>
                  </a:lnTo>
                  <a:lnTo>
                    <a:pt x="365" y="17"/>
                  </a:lnTo>
                  <a:lnTo>
                    <a:pt x="382" y="5"/>
                  </a:lnTo>
                  <a:lnTo>
                    <a:pt x="389" y="3"/>
                  </a:lnTo>
                  <a:lnTo>
                    <a:pt x="400" y="0"/>
                  </a:lnTo>
                  <a:lnTo>
                    <a:pt x="450" y="15"/>
                  </a:lnTo>
                  <a:lnTo>
                    <a:pt x="500" y="30"/>
                  </a:lnTo>
                  <a:lnTo>
                    <a:pt x="509" y="29"/>
                  </a:lnTo>
                  <a:lnTo>
                    <a:pt x="516" y="31"/>
                  </a:lnTo>
                  <a:lnTo>
                    <a:pt x="529" y="40"/>
                  </a:lnTo>
                  <a:lnTo>
                    <a:pt x="547" y="56"/>
                  </a:lnTo>
                  <a:lnTo>
                    <a:pt x="557" y="67"/>
                  </a:lnTo>
                  <a:lnTo>
                    <a:pt x="562" y="74"/>
                  </a:lnTo>
                  <a:lnTo>
                    <a:pt x="588" y="112"/>
                  </a:lnTo>
                  <a:lnTo>
                    <a:pt x="597" y="122"/>
                  </a:lnTo>
                  <a:lnTo>
                    <a:pt x="607" y="126"/>
                  </a:lnTo>
                  <a:lnTo>
                    <a:pt x="616" y="129"/>
                  </a:lnTo>
                  <a:lnTo>
                    <a:pt x="624" y="128"/>
                  </a:lnTo>
                  <a:lnTo>
                    <a:pt x="631" y="123"/>
                  </a:lnTo>
                  <a:lnTo>
                    <a:pt x="641" y="115"/>
                  </a:lnTo>
                  <a:lnTo>
                    <a:pt x="656" y="111"/>
                  </a:lnTo>
                  <a:lnTo>
                    <a:pt x="667" y="112"/>
                  </a:lnTo>
                  <a:lnTo>
                    <a:pt x="729" y="78"/>
                  </a:lnTo>
                  <a:lnTo>
                    <a:pt x="735" y="78"/>
                  </a:lnTo>
                  <a:lnTo>
                    <a:pt x="753" y="81"/>
                  </a:lnTo>
                  <a:lnTo>
                    <a:pt x="773" y="85"/>
                  </a:lnTo>
                  <a:lnTo>
                    <a:pt x="824" y="119"/>
                  </a:lnTo>
                  <a:lnTo>
                    <a:pt x="866" y="141"/>
                  </a:lnTo>
                  <a:lnTo>
                    <a:pt x="896" y="148"/>
                  </a:lnTo>
                  <a:lnTo>
                    <a:pt x="930" y="154"/>
                  </a:lnTo>
                  <a:lnTo>
                    <a:pt x="990" y="155"/>
                  </a:lnTo>
                  <a:lnTo>
                    <a:pt x="1035" y="108"/>
                  </a:lnTo>
                  <a:lnTo>
                    <a:pt x="1052" y="97"/>
                  </a:lnTo>
                  <a:lnTo>
                    <a:pt x="1071" y="88"/>
                  </a:lnTo>
                  <a:lnTo>
                    <a:pt x="1078" y="87"/>
                  </a:lnTo>
                  <a:lnTo>
                    <a:pt x="1113" y="79"/>
                  </a:lnTo>
                  <a:lnTo>
                    <a:pt x="1182" y="73"/>
                  </a:lnTo>
                  <a:lnTo>
                    <a:pt x="1247" y="77"/>
                  </a:lnTo>
                  <a:lnTo>
                    <a:pt x="1259" y="78"/>
                  </a:lnTo>
                  <a:lnTo>
                    <a:pt x="1287" y="84"/>
                  </a:lnTo>
                  <a:lnTo>
                    <a:pt x="1329" y="100"/>
                  </a:lnTo>
                  <a:lnTo>
                    <a:pt x="1347" y="115"/>
                  </a:lnTo>
                  <a:lnTo>
                    <a:pt x="1376" y="116"/>
                  </a:lnTo>
                  <a:lnTo>
                    <a:pt x="1397" y="114"/>
                  </a:lnTo>
                  <a:lnTo>
                    <a:pt x="1404" y="99"/>
                  </a:lnTo>
                  <a:lnTo>
                    <a:pt x="1425" y="80"/>
                  </a:lnTo>
                  <a:lnTo>
                    <a:pt x="1440" y="72"/>
                  </a:lnTo>
                  <a:lnTo>
                    <a:pt x="1455" y="62"/>
                  </a:lnTo>
                  <a:lnTo>
                    <a:pt x="1481" y="49"/>
                  </a:lnTo>
                  <a:lnTo>
                    <a:pt x="1502" y="44"/>
                  </a:lnTo>
                  <a:lnTo>
                    <a:pt x="1520" y="29"/>
                  </a:lnTo>
                  <a:lnTo>
                    <a:pt x="1534" y="25"/>
                  </a:lnTo>
                  <a:lnTo>
                    <a:pt x="1561" y="25"/>
                  </a:lnTo>
                </a:path>
              </a:pathLst>
            </a:custGeom>
            <a:solidFill>
              <a:schemeClr val="accent4">
                <a:lumMod val="50000"/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70" name="Freeform 97">
              <a:extLst>
                <a:ext uri="{FF2B5EF4-FFF2-40B4-BE49-F238E27FC236}">
                  <a16:creationId xmlns:a16="http://schemas.microsoft.com/office/drawing/2014/main" id="{7A9EC937-8A32-A239-A415-A9B563213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03955" y="8473305"/>
              <a:ext cx="254778" cy="216175"/>
            </a:xfrm>
            <a:custGeom>
              <a:avLst/>
              <a:gdLst>
                <a:gd name="T0" fmla="*/ 231 w 290"/>
                <a:gd name="T1" fmla="*/ 2 h 249"/>
                <a:gd name="T2" fmla="*/ 237 w 290"/>
                <a:gd name="T3" fmla="*/ 19 h 249"/>
                <a:gd name="T4" fmla="*/ 265 w 290"/>
                <a:gd name="T5" fmla="*/ 47 h 249"/>
                <a:gd name="T6" fmla="*/ 280 w 290"/>
                <a:gd name="T7" fmla="*/ 70 h 249"/>
                <a:gd name="T8" fmla="*/ 279 w 290"/>
                <a:gd name="T9" fmla="*/ 111 h 249"/>
                <a:gd name="T10" fmla="*/ 287 w 290"/>
                <a:gd name="T11" fmla="*/ 139 h 249"/>
                <a:gd name="T12" fmla="*/ 286 w 290"/>
                <a:gd name="T13" fmla="*/ 170 h 249"/>
                <a:gd name="T14" fmla="*/ 277 w 290"/>
                <a:gd name="T15" fmla="*/ 184 h 249"/>
                <a:gd name="T16" fmla="*/ 266 w 290"/>
                <a:gd name="T17" fmla="*/ 184 h 249"/>
                <a:gd name="T18" fmla="*/ 248 w 290"/>
                <a:gd name="T19" fmla="*/ 188 h 249"/>
                <a:gd name="T20" fmla="*/ 239 w 290"/>
                <a:gd name="T21" fmla="*/ 188 h 249"/>
                <a:gd name="T22" fmla="*/ 222 w 290"/>
                <a:gd name="T23" fmla="*/ 177 h 249"/>
                <a:gd name="T24" fmla="*/ 196 w 290"/>
                <a:gd name="T25" fmla="*/ 181 h 249"/>
                <a:gd name="T26" fmla="*/ 184 w 290"/>
                <a:gd name="T27" fmla="*/ 191 h 249"/>
                <a:gd name="T28" fmla="*/ 177 w 290"/>
                <a:gd name="T29" fmla="*/ 191 h 249"/>
                <a:gd name="T30" fmla="*/ 154 w 290"/>
                <a:gd name="T31" fmla="*/ 181 h 249"/>
                <a:gd name="T32" fmla="*/ 148 w 290"/>
                <a:gd name="T33" fmla="*/ 227 h 249"/>
                <a:gd name="T34" fmla="*/ 132 w 290"/>
                <a:gd name="T35" fmla="*/ 242 h 249"/>
                <a:gd name="T36" fmla="*/ 114 w 290"/>
                <a:gd name="T37" fmla="*/ 245 h 249"/>
                <a:gd name="T38" fmla="*/ 76 w 290"/>
                <a:gd name="T39" fmla="*/ 248 h 249"/>
                <a:gd name="T40" fmla="*/ 63 w 290"/>
                <a:gd name="T41" fmla="*/ 228 h 249"/>
                <a:gd name="T42" fmla="*/ 36 w 290"/>
                <a:gd name="T43" fmla="*/ 217 h 249"/>
                <a:gd name="T44" fmla="*/ 25 w 290"/>
                <a:gd name="T45" fmla="*/ 227 h 249"/>
                <a:gd name="T46" fmla="*/ 9 w 290"/>
                <a:gd name="T47" fmla="*/ 229 h 249"/>
                <a:gd name="T48" fmla="*/ 5 w 290"/>
                <a:gd name="T49" fmla="*/ 211 h 249"/>
                <a:gd name="T50" fmla="*/ 3 w 290"/>
                <a:gd name="T51" fmla="*/ 189 h 249"/>
                <a:gd name="T52" fmla="*/ 19 w 290"/>
                <a:gd name="T53" fmla="*/ 177 h 249"/>
                <a:gd name="T54" fmla="*/ 39 w 290"/>
                <a:gd name="T55" fmla="*/ 160 h 249"/>
                <a:gd name="T56" fmla="*/ 40 w 290"/>
                <a:gd name="T57" fmla="*/ 130 h 249"/>
                <a:gd name="T58" fmla="*/ 40 w 290"/>
                <a:gd name="T59" fmla="*/ 106 h 249"/>
                <a:gd name="T60" fmla="*/ 59 w 290"/>
                <a:gd name="T61" fmla="*/ 79 h 249"/>
                <a:gd name="T62" fmla="*/ 78 w 290"/>
                <a:gd name="T63" fmla="*/ 62 h 249"/>
                <a:gd name="T64" fmla="*/ 97 w 290"/>
                <a:gd name="T65" fmla="*/ 48 h 249"/>
                <a:gd name="T66" fmla="*/ 107 w 290"/>
                <a:gd name="T67" fmla="*/ 45 h 249"/>
                <a:gd name="T68" fmla="*/ 142 w 290"/>
                <a:gd name="T69" fmla="*/ 40 h 249"/>
                <a:gd name="T70" fmla="*/ 149 w 290"/>
                <a:gd name="T71" fmla="*/ 56 h 249"/>
                <a:gd name="T72" fmla="*/ 163 w 290"/>
                <a:gd name="T73" fmla="*/ 54 h 249"/>
                <a:gd name="T74" fmla="*/ 185 w 290"/>
                <a:gd name="T75" fmla="*/ 36 h 249"/>
                <a:gd name="T76" fmla="*/ 203 w 290"/>
                <a:gd name="T77" fmla="*/ 15 h 249"/>
                <a:gd name="T78" fmla="*/ 215 w 290"/>
                <a:gd name="T79" fmla="*/ 1 h 249"/>
                <a:gd name="T80" fmla="*/ 230 w 290"/>
                <a:gd name="T81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0" h="249">
                  <a:moveTo>
                    <a:pt x="237" y="0"/>
                  </a:moveTo>
                  <a:lnTo>
                    <a:pt x="231" y="2"/>
                  </a:lnTo>
                  <a:lnTo>
                    <a:pt x="230" y="9"/>
                  </a:lnTo>
                  <a:lnTo>
                    <a:pt x="237" y="19"/>
                  </a:lnTo>
                  <a:lnTo>
                    <a:pt x="254" y="42"/>
                  </a:lnTo>
                  <a:lnTo>
                    <a:pt x="265" y="47"/>
                  </a:lnTo>
                  <a:lnTo>
                    <a:pt x="272" y="55"/>
                  </a:lnTo>
                  <a:lnTo>
                    <a:pt x="280" y="70"/>
                  </a:lnTo>
                  <a:lnTo>
                    <a:pt x="282" y="88"/>
                  </a:lnTo>
                  <a:lnTo>
                    <a:pt x="279" y="111"/>
                  </a:lnTo>
                  <a:lnTo>
                    <a:pt x="281" y="128"/>
                  </a:lnTo>
                  <a:lnTo>
                    <a:pt x="287" y="139"/>
                  </a:lnTo>
                  <a:lnTo>
                    <a:pt x="289" y="153"/>
                  </a:lnTo>
                  <a:lnTo>
                    <a:pt x="286" y="170"/>
                  </a:lnTo>
                  <a:lnTo>
                    <a:pt x="282" y="181"/>
                  </a:lnTo>
                  <a:lnTo>
                    <a:pt x="277" y="184"/>
                  </a:lnTo>
                  <a:lnTo>
                    <a:pt x="272" y="185"/>
                  </a:lnTo>
                  <a:lnTo>
                    <a:pt x="266" y="184"/>
                  </a:lnTo>
                  <a:lnTo>
                    <a:pt x="257" y="186"/>
                  </a:lnTo>
                  <a:lnTo>
                    <a:pt x="248" y="188"/>
                  </a:lnTo>
                  <a:lnTo>
                    <a:pt x="242" y="189"/>
                  </a:lnTo>
                  <a:lnTo>
                    <a:pt x="239" y="188"/>
                  </a:lnTo>
                  <a:lnTo>
                    <a:pt x="232" y="186"/>
                  </a:lnTo>
                  <a:lnTo>
                    <a:pt x="222" y="177"/>
                  </a:lnTo>
                  <a:lnTo>
                    <a:pt x="202" y="181"/>
                  </a:lnTo>
                  <a:lnTo>
                    <a:pt x="196" y="181"/>
                  </a:lnTo>
                  <a:lnTo>
                    <a:pt x="189" y="186"/>
                  </a:lnTo>
                  <a:lnTo>
                    <a:pt x="184" y="191"/>
                  </a:lnTo>
                  <a:lnTo>
                    <a:pt x="180" y="192"/>
                  </a:lnTo>
                  <a:lnTo>
                    <a:pt x="177" y="191"/>
                  </a:lnTo>
                  <a:lnTo>
                    <a:pt x="160" y="181"/>
                  </a:lnTo>
                  <a:lnTo>
                    <a:pt x="154" y="181"/>
                  </a:lnTo>
                  <a:lnTo>
                    <a:pt x="151" y="210"/>
                  </a:lnTo>
                  <a:lnTo>
                    <a:pt x="148" y="227"/>
                  </a:lnTo>
                  <a:lnTo>
                    <a:pt x="144" y="235"/>
                  </a:lnTo>
                  <a:lnTo>
                    <a:pt x="132" y="242"/>
                  </a:lnTo>
                  <a:lnTo>
                    <a:pt x="121" y="245"/>
                  </a:lnTo>
                  <a:lnTo>
                    <a:pt x="114" y="245"/>
                  </a:lnTo>
                  <a:lnTo>
                    <a:pt x="87" y="248"/>
                  </a:lnTo>
                  <a:lnTo>
                    <a:pt x="76" y="248"/>
                  </a:lnTo>
                  <a:lnTo>
                    <a:pt x="70" y="245"/>
                  </a:lnTo>
                  <a:lnTo>
                    <a:pt x="63" y="228"/>
                  </a:lnTo>
                  <a:lnTo>
                    <a:pt x="48" y="221"/>
                  </a:lnTo>
                  <a:lnTo>
                    <a:pt x="36" y="217"/>
                  </a:lnTo>
                  <a:lnTo>
                    <a:pt x="29" y="218"/>
                  </a:lnTo>
                  <a:lnTo>
                    <a:pt x="25" y="227"/>
                  </a:lnTo>
                  <a:lnTo>
                    <a:pt x="22" y="235"/>
                  </a:lnTo>
                  <a:lnTo>
                    <a:pt x="9" y="229"/>
                  </a:lnTo>
                  <a:lnTo>
                    <a:pt x="5" y="222"/>
                  </a:lnTo>
                  <a:lnTo>
                    <a:pt x="5" y="211"/>
                  </a:lnTo>
                  <a:lnTo>
                    <a:pt x="0" y="195"/>
                  </a:lnTo>
                  <a:lnTo>
                    <a:pt x="3" y="189"/>
                  </a:lnTo>
                  <a:lnTo>
                    <a:pt x="8" y="185"/>
                  </a:lnTo>
                  <a:lnTo>
                    <a:pt x="19" y="177"/>
                  </a:lnTo>
                  <a:lnTo>
                    <a:pt x="36" y="166"/>
                  </a:lnTo>
                  <a:lnTo>
                    <a:pt x="39" y="160"/>
                  </a:lnTo>
                  <a:lnTo>
                    <a:pt x="42" y="151"/>
                  </a:lnTo>
                  <a:lnTo>
                    <a:pt x="40" y="130"/>
                  </a:lnTo>
                  <a:lnTo>
                    <a:pt x="39" y="113"/>
                  </a:lnTo>
                  <a:lnTo>
                    <a:pt x="40" y="106"/>
                  </a:lnTo>
                  <a:lnTo>
                    <a:pt x="48" y="93"/>
                  </a:lnTo>
                  <a:lnTo>
                    <a:pt x="59" y="79"/>
                  </a:lnTo>
                  <a:lnTo>
                    <a:pt x="71" y="64"/>
                  </a:lnTo>
                  <a:lnTo>
                    <a:pt x="78" y="62"/>
                  </a:lnTo>
                  <a:lnTo>
                    <a:pt x="88" y="57"/>
                  </a:lnTo>
                  <a:lnTo>
                    <a:pt x="97" y="48"/>
                  </a:lnTo>
                  <a:lnTo>
                    <a:pt x="103" y="46"/>
                  </a:lnTo>
                  <a:lnTo>
                    <a:pt x="107" y="45"/>
                  </a:lnTo>
                  <a:lnTo>
                    <a:pt x="138" y="38"/>
                  </a:lnTo>
                  <a:lnTo>
                    <a:pt x="142" y="40"/>
                  </a:lnTo>
                  <a:lnTo>
                    <a:pt x="147" y="54"/>
                  </a:lnTo>
                  <a:lnTo>
                    <a:pt x="149" y="56"/>
                  </a:lnTo>
                  <a:lnTo>
                    <a:pt x="154" y="57"/>
                  </a:lnTo>
                  <a:lnTo>
                    <a:pt x="163" y="54"/>
                  </a:lnTo>
                  <a:lnTo>
                    <a:pt x="178" y="42"/>
                  </a:lnTo>
                  <a:lnTo>
                    <a:pt x="185" y="36"/>
                  </a:lnTo>
                  <a:lnTo>
                    <a:pt x="193" y="26"/>
                  </a:lnTo>
                  <a:lnTo>
                    <a:pt x="203" y="15"/>
                  </a:lnTo>
                  <a:lnTo>
                    <a:pt x="209" y="6"/>
                  </a:lnTo>
                  <a:lnTo>
                    <a:pt x="215" y="1"/>
                  </a:lnTo>
                  <a:lnTo>
                    <a:pt x="223" y="0"/>
                  </a:lnTo>
                  <a:lnTo>
                    <a:pt x="230" y="0"/>
                  </a:lnTo>
                  <a:lnTo>
                    <a:pt x="237" y="0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71" name="Freeform 99">
              <a:extLst>
                <a:ext uri="{FF2B5EF4-FFF2-40B4-BE49-F238E27FC236}">
                  <a16:creationId xmlns:a16="http://schemas.microsoft.com/office/drawing/2014/main" id="{1032CABC-24EA-400B-6196-929C8D7ED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3812" y="5504754"/>
              <a:ext cx="2103852" cy="1752566"/>
            </a:xfrm>
            <a:custGeom>
              <a:avLst/>
              <a:gdLst>
                <a:gd name="T0" fmla="*/ 1589 w 2402"/>
                <a:gd name="T1" fmla="*/ 33 h 2002"/>
                <a:gd name="T2" fmla="*/ 1918 w 2402"/>
                <a:gd name="T3" fmla="*/ 33 h 2002"/>
                <a:gd name="T4" fmla="*/ 2160 w 2402"/>
                <a:gd name="T5" fmla="*/ 95 h 2002"/>
                <a:gd name="T6" fmla="*/ 2192 w 2402"/>
                <a:gd name="T7" fmla="*/ 169 h 2002"/>
                <a:gd name="T8" fmla="*/ 2208 w 2402"/>
                <a:gd name="T9" fmla="*/ 368 h 2002"/>
                <a:gd name="T10" fmla="*/ 2303 w 2402"/>
                <a:gd name="T11" fmla="*/ 554 h 2002"/>
                <a:gd name="T12" fmla="*/ 2395 w 2402"/>
                <a:gd name="T13" fmla="*/ 626 h 2002"/>
                <a:gd name="T14" fmla="*/ 2363 w 2402"/>
                <a:gd name="T15" fmla="*/ 685 h 2002"/>
                <a:gd name="T16" fmla="*/ 2328 w 2402"/>
                <a:gd name="T17" fmla="*/ 708 h 2002"/>
                <a:gd name="T18" fmla="*/ 2274 w 2402"/>
                <a:gd name="T19" fmla="*/ 724 h 2002"/>
                <a:gd name="T20" fmla="*/ 2219 w 2402"/>
                <a:gd name="T21" fmla="*/ 778 h 2002"/>
                <a:gd name="T22" fmla="*/ 2168 w 2402"/>
                <a:gd name="T23" fmla="*/ 816 h 2002"/>
                <a:gd name="T24" fmla="*/ 2131 w 2402"/>
                <a:gd name="T25" fmla="*/ 964 h 2002"/>
                <a:gd name="T26" fmla="*/ 2098 w 2402"/>
                <a:gd name="T27" fmla="*/ 1148 h 2002"/>
                <a:gd name="T28" fmla="*/ 2067 w 2402"/>
                <a:gd name="T29" fmla="*/ 1316 h 2002"/>
                <a:gd name="T30" fmla="*/ 2026 w 2402"/>
                <a:gd name="T31" fmla="*/ 1417 h 2002"/>
                <a:gd name="T32" fmla="*/ 1920 w 2402"/>
                <a:gd name="T33" fmla="*/ 1526 h 2002"/>
                <a:gd name="T34" fmla="*/ 1873 w 2402"/>
                <a:gd name="T35" fmla="*/ 1670 h 2002"/>
                <a:gd name="T36" fmla="*/ 1823 w 2402"/>
                <a:gd name="T37" fmla="*/ 1682 h 2002"/>
                <a:gd name="T38" fmla="*/ 1783 w 2402"/>
                <a:gd name="T39" fmla="*/ 1790 h 2002"/>
                <a:gd name="T40" fmla="*/ 1725 w 2402"/>
                <a:gd name="T41" fmla="*/ 1886 h 2002"/>
                <a:gd name="T42" fmla="*/ 1724 w 2402"/>
                <a:gd name="T43" fmla="*/ 1862 h 2002"/>
                <a:gd name="T44" fmla="*/ 1734 w 2402"/>
                <a:gd name="T45" fmla="*/ 1821 h 2002"/>
                <a:gd name="T46" fmla="*/ 1726 w 2402"/>
                <a:gd name="T47" fmla="*/ 1780 h 2002"/>
                <a:gd name="T48" fmla="*/ 1618 w 2402"/>
                <a:gd name="T49" fmla="*/ 1699 h 2002"/>
                <a:gd name="T50" fmla="*/ 1610 w 2402"/>
                <a:gd name="T51" fmla="*/ 1575 h 2002"/>
                <a:gd name="T52" fmla="*/ 1618 w 2402"/>
                <a:gd name="T53" fmla="*/ 1529 h 2002"/>
                <a:gd name="T54" fmla="*/ 1558 w 2402"/>
                <a:gd name="T55" fmla="*/ 1490 h 2002"/>
                <a:gd name="T56" fmla="*/ 1561 w 2402"/>
                <a:gd name="T57" fmla="*/ 1513 h 2002"/>
                <a:gd name="T58" fmla="*/ 1504 w 2402"/>
                <a:gd name="T59" fmla="*/ 1565 h 2002"/>
                <a:gd name="T60" fmla="*/ 1513 w 2402"/>
                <a:gd name="T61" fmla="*/ 1656 h 2002"/>
                <a:gd name="T62" fmla="*/ 1344 w 2402"/>
                <a:gd name="T63" fmla="*/ 1838 h 2002"/>
                <a:gd name="T64" fmla="*/ 1279 w 2402"/>
                <a:gd name="T65" fmla="*/ 1848 h 2002"/>
                <a:gd name="T66" fmla="*/ 1117 w 2402"/>
                <a:gd name="T67" fmla="*/ 1796 h 2002"/>
                <a:gd name="T68" fmla="*/ 1027 w 2402"/>
                <a:gd name="T69" fmla="*/ 1864 h 2002"/>
                <a:gd name="T70" fmla="*/ 891 w 2402"/>
                <a:gd name="T71" fmla="*/ 1906 h 2002"/>
                <a:gd name="T72" fmla="*/ 706 w 2402"/>
                <a:gd name="T73" fmla="*/ 1881 h 2002"/>
                <a:gd name="T74" fmla="*/ 586 w 2402"/>
                <a:gd name="T75" fmla="*/ 1785 h 2002"/>
                <a:gd name="T76" fmla="*/ 484 w 2402"/>
                <a:gd name="T77" fmla="*/ 1761 h 2002"/>
                <a:gd name="T78" fmla="*/ 449 w 2402"/>
                <a:gd name="T79" fmla="*/ 1811 h 2002"/>
                <a:gd name="T80" fmla="*/ 408 w 2402"/>
                <a:gd name="T81" fmla="*/ 1897 h 2002"/>
                <a:gd name="T82" fmla="*/ 388 w 2402"/>
                <a:gd name="T83" fmla="*/ 1969 h 2002"/>
                <a:gd name="T84" fmla="*/ 266 w 2402"/>
                <a:gd name="T85" fmla="*/ 1991 h 2002"/>
                <a:gd name="T86" fmla="*/ 236 w 2402"/>
                <a:gd name="T87" fmla="*/ 1936 h 2002"/>
                <a:gd name="T88" fmla="*/ 234 w 2402"/>
                <a:gd name="T89" fmla="*/ 1783 h 2002"/>
                <a:gd name="T90" fmla="*/ 160 w 2402"/>
                <a:gd name="T91" fmla="*/ 1637 h 2002"/>
                <a:gd name="T92" fmla="*/ 117 w 2402"/>
                <a:gd name="T93" fmla="*/ 1589 h 2002"/>
                <a:gd name="T94" fmla="*/ 94 w 2402"/>
                <a:gd name="T95" fmla="*/ 1501 h 2002"/>
                <a:gd name="T96" fmla="*/ 26 w 2402"/>
                <a:gd name="T97" fmla="*/ 1423 h 2002"/>
                <a:gd name="T98" fmla="*/ 24 w 2402"/>
                <a:gd name="T99" fmla="*/ 1358 h 2002"/>
                <a:gd name="T100" fmla="*/ 48 w 2402"/>
                <a:gd name="T101" fmla="*/ 1283 h 2002"/>
                <a:gd name="T102" fmla="*/ 74 w 2402"/>
                <a:gd name="T103" fmla="*/ 1224 h 2002"/>
                <a:gd name="T104" fmla="*/ 88 w 2402"/>
                <a:gd name="T105" fmla="*/ 1178 h 2002"/>
                <a:gd name="T106" fmla="*/ 116 w 2402"/>
                <a:gd name="T107" fmla="*/ 1127 h 2002"/>
                <a:gd name="T108" fmla="*/ 149 w 2402"/>
                <a:gd name="T109" fmla="*/ 1067 h 2002"/>
                <a:gd name="T110" fmla="*/ 203 w 2402"/>
                <a:gd name="T111" fmla="*/ 979 h 2002"/>
                <a:gd name="T112" fmla="*/ 310 w 2402"/>
                <a:gd name="T113" fmla="*/ 967 h 2002"/>
                <a:gd name="T114" fmla="*/ 309 w 2402"/>
                <a:gd name="T115" fmla="*/ 546 h 2002"/>
                <a:gd name="T116" fmla="*/ 344 w 2402"/>
                <a:gd name="T117" fmla="*/ 337 h 2002"/>
                <a:gd name="T118" fmla="*/ 451 w 2402"/>
                <a:gd name="T119" fmla="*/ 336 h 2002"/>
                <a:gd name="T120" fmla="*/ 616 w 2402"/>
                <a:gd name="T121" fmla="*/ 33 h 2002"/>
                <a:gd name="T122" fmla="*/ 998 w 2402"/>
                <a:gd name="T123" fmla="*/ 33 h 2002"/>
                <a:gd name="T124" fmla="*/ 1342 w 2402"/>
                <a:gd name="T125" fmla="*/ 33 h 2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02" h="2002">
                  <a:moveTo>
                    <a:pt x="1379" y="19"/>
                  </a:moveTo>
                  <a:lnTo>
                    <a:pt x="1375" y="33"/>
                  </a:lnTo>
                  <a:lnTo>
                    <a:pt x="1402" y="33"/>
                  </a:lnTo>
                  <a:lnTo>
                    <a:pt x="1448" y="33"/>
                  </a:lnTo>
                  <a:lnTo>
                    <a:pt x="1495" y="33"/>
                  </a:lnTo>
                  <a:lnTo>
                    <a:pt x="1542" y="33"/>
                  </a:lnTo>
                  <a:lnTo>
                    <a:pt x="1589" y="33"/>
                  </a:lnTo>
                  <a:lnTo>
                    <a:pt x="1636" y="33"/>
                  </a:lnTo>
                  <a:lnTo>
                    <a:pt x="1683" y="33"/>
                  </a:lnTo>
                  <a:lnTo>
                    <a:pt x="1730" y="33"/>
                  </a:lnTo>
                  <a:lnTo>
                    <a:pt x="1777" y="33"/>
                  </a:lnTo>
                  <a:lnTo>
                    <a:pt x="1824" y="33"/>
                  </a:lnTo>
                  <a:lnTo>
                    <a:pt x="1871" y="33"/>
                  </a:lnTo>
                  <a:lnTo>
                    <a:pt x="1918" y="33"/>
                  </a:lnTo>
                  <a:lnTo>
                    <a:pt x="1964" y="33"/>
                  </a:lnTo>
                  <a:lnTo>
                    <a:pt x="2011" y="33"/>
                  </a:lnTo>
                  <a:lnTo>
                    <a:pt x="2058" y="33"/>
                  </a:lnTo>
                  <a:lnTo>
                    <a:pt x="2105" y="33"/>
                  </a:lnTo>
                  <a:lnTo>
                    <a:pt x="2152" y="33"/>
                  </a:lnTo>
                  <a:lnTo>
                    <a:pt x="2154" y="67"/>
                  </a:lnTo>
                  <a:lnTo>
                    <a:pt x="2160" y="95"/>
                  </a:lnTo>
                  <a:lnTo>
                    <a:pt x="2182" y="134"/>
                  </a:lnTo>
                  <a:lnTo>
                    <a:pt x="2201" y="156"/>
                  </a:lnTo>
                  <a:lnTo>
                    <a:pt x="2208" y="169"/>
                  </a:lnTo>
                  <a:lnTo>
                    <a:pt x="2208" y="174"/>
                  </a:lnTo>
                  <a:lnTo>
                    <a:pt x="2207" y="179"/>
                  </a:lnTo>
                  <a:lnTo>
                    <a:pt x="2201" y="173"/>
                  </a:lnTo>
                  <a:lnTo>
                    <a:pt x="2192" y="169"/>
                  </a:lnTo>
                  <a:lnTo>
                    <a:pt x="2190" y="188"/>
                  </a:lnTo>
                  <a:lnTo>
                    <a:pt x="2193" y="201"/>
                  </a:lnTo>
                  <a:lnTo>
                    <a:pt x="2195" y="225"/>
                  </a:lnTo>
                  <a:lnTo>
                    <a:pt x="2203" y="252"/>
                  </a:lnTo>
                  <a:lnTo>
                    <a:pt x="2197" y="276"/>
                  </a:lnTo>
                  <a:lnTo>
                    <a:pt x="2198" y="318"/>
                  </a:lnTo>
                  <a:lnTo>
                    <a:pt x="2208" y="368"/>
                  </a:lnTo>
                  <a:lnTo>
                    <a:pt x="2206" y="399"/>
                  </a:lnTo>
                  <a:lnTo>
                    <a:pt x="2222" y="473"/>
                  </a:lnTo>
                  <a:lnTo>
                    <a:pt x="2238" y="514"/>
                  </a:lnTo>
                  <a:lnTo>
                    <a:pt x="2246" y="525"/>
                  </a:lnTo>
                  <a:lnTo>
                    <a:pt x="2257" y="530"/>
                  </a:lnTo>
                  <a:lnTo>
                    <a:pt x="2275" y="533"/>
                  </a:lnTo>
                  <a:lnTo>
                    <a:pt x="2303" y="554"/>
                  </a:lnTo>
                  <a:lnTo>
                    <a:pt x="2324" y="576"/>
                  </a:lnTo>
                  <a:lnTo>
                    <a:pt x="2332" y="587"/>
                  </a:lnTo>
                  <a:lnTo>
                    <a:pt x="2342" y="599"/>
                  </a:lnTo>
                  <a:lnTo>
                    <a:pt x="2349" y="597"/>
                  </a:lnTo>
                  <a:lnTo>
                    <a:pt x="2354" y="594"/>
                  </a:lnTo>
                  <a:lnTo>
                    <a:pt x="2361" y="604"/>
                  </a:lnTo>
                  <a:lnTo>
                    <a:pt x="2395" y="626"/>
                  </a:lnTo>
                  <a:lnTo>
                    <a:pt x="2401" y="636"/>
                  </a:lnTo>
                  <a:lnTo>
                    <a:pt x="2388" y="646"/>
                  </a:lnTo>
                  <a:lnTo>
                    <a:pt x="2374" y="664"/>
                  </a:lnTo>
                  <a:lnTo>
                    <a:pt x="2370" y="670"/>
                  </a:lnTo>
                  <a:lnTo>
                    <a:pt x="2369" y="674"/>
                  </a:lnTo>
                  <a:lnTo>
                    <a:pt x="2367" y="679"/>
                  </a:lnTo>
                  <a:lnTo>
                    <a:pt x="2363" y="685"/>
                  </a:lnTo>
                  <a:lnTo>
                    <a:pt x="2355" y="692"/>
                  </a:lnTo>
                  <a:lnTo>
                    <a:pt x="2351" y="694"/>
                  </a:lnTo>
                  <a:lnTo>
                    <a:pt x="2349" y="699"/>
                  </a:lnTo>
                  <a:lnTo>
                    <a:pt x="2344" y="702"/>
                  </a:lnTo>
                  <a:lnTo>
                    <a:pt x="2339" y="702"/>
                  </a:lnTo>
                  <a:lnTo>
                    <a:pt x="2335" y="705"/>
                  </a:lnTo>
                  <a:lnTo>
                    <a:pt x="2328" y="708"/>
                  </a:lnTo>
                  <a:lnTo>
                    <a:pt x="2317" y="706"/>
                  </a:lnTo>
                  <a:lnTo>
                    <a:pt x="2306" y="709"/>
                  </a:lnTo>
                  <a:lnTo>
                    <a:pt x="2303" y="713"/>
                  </a:lnTo>
                  <a:lnTo>
                    <a:pt x="2294" y="716"/>
                  </a:lnTo>
                  <a:lnTo>
                    <a:pt x="2285" y="717"/>
                  </a:lnTo>
                  <a:lnTo>
                    <a:pt x="2282" y="717"/>
                  </a:lnTo>
                  <a:lnTo>
                    <a:pt x="2274" y="724"/>
                  </a:lnTo>
                  <a:lnTo>
                    <a:pt x="2264" y="731"/>
                  </a:lnTo>
                  <a:lnTo>
                    <a:pt x="2253" y="736"/>
                  </a:lnTo>
                  <a:lnTo>
                    <a:pt x="2248" y="738"/>
                  </a:lnTo>
                  <a:lnTo>
                    <a:pt x="2243" y="743"/>
                  </a:lnTo>
                  <a:lnTo>
                    <a:pt x="2236" y="770"/>
                  </a:lnTo>
                  <a:lnTo>
                    <a:pt x="2229" y="777"/>
                  </a:lnTo>
                  <a:lnTo>
                    <a:pt x="2219" y="778"/>
                  </a:lnTo>
                  <a:lnTo>
                    <a:pt x="2206" y="778"/>
                  </a:lnTo>
                  <a:lnTo>
                    <a:pt x="2194" y="780"/>
                  </a:lnTo>
                  <a:lnTo>
                    <a:pt x="2179" y="777"/>
                  </a:lnTo>
                  <a:lnTo>
                    <a:pt x="2172" y="777"/>
                  </a:lnTo>
                  <a:lnTo>
                    <a:pt x="2169" y="783"/>
                  </a:lnTo>
                  <a:lnTo>
                    <a:pt x="2166" y="805"/>
                  </a:lnTo>
                  <a:lnTo>
                    <a:pt x="2168" y="816"/>
                  </a:lnTo>
                  <a:lnTo>
                    <a:pt x="2162" y="827"/>
                  </a:lnTo>
                  <a:lnTo>
                    <a:pt x="2155" y="842"/>
                  </a:lnTo>
                  <a:lnTo>
                    <a:pt x="2157" y="866"/>
                  </a:lnTo>
                  <a:lnTo>
                    <a:pt x="2158" y="891"/>
                  </a:lnTo>
                  <a:lnTo>
                    <a:pt x="2146" y="926"/>
                  </a:lnTo>
                  <a:lnTo>
                    <a:pt x="2144" y="935"/>
                  </a:lnTo>
                  <a:lnTo>
                    <a:pt x="2131" y="964"/>
                  </a:lnTo>
                  <a:lnTo>
                    <a:pt x="2124" y="974"/>
                  </a:lnTo>
                  <a:lnTo>
                    <a:pt x="2108" y="1028"/>
                  </a:lnTo>
                  <a:lnTo>
                    <a:pt x="2102" y="1045"/>
                  </a:lnTo>
                  <a:lnTo>
                    <a:pt x="2088" y="1062"/>
                  </a:lnTo>
                  <a:lnTo>
                    <a:pt x="2092" y="1090"/>
                  </a:lnTo>
                  <a:lnTo>
                    <a:pt x="2095" y="1120"/>
                  </a:lnTo>
                  <a:lnTo>
                    <a:pt x="2098" y="1148"/>
                  </a:lnTo>
                  <a:lnTo>
                    <a:pt x="2102" y="1191"/>
                  </a:lnTo>
                  <a:lnTo>
                    <a:pt x="2091" y="1230"/>
                  </a:lnTo>
                  <a:lnTo>
                    <a:pt x="2091" y="1252"/>
                  </a:lnTo>
                  <a:lnTo>
                    <a:pt x="2083" y="1283"/>
                  </a:lnTo>
                  <a:lnTo>
                    <a:pt x="2077" y="1298"/>
                  </a:lnTo>
                  <a:lnTo>
                    <a:pt x="2071" y="1306"/>
                  </a:lnTo>
                  <a:lnTo>
                    <a:pt x="2067" y="1316"/>
                  </a:lnTo>
                  <a:lnTo>
                    <a:pt x="2058" y="1335"/>
                  </a:lnTo>
                  <a:lnTo>
                    <a:pt x="2050" y="1361"/>
                  </a:lnTo>
                  <a:lnTo>
                    <a:pt x="2046" y="1388"/>
                  </a:lnTo>
                  <a:lnTo>
                    <a:pt x="2046" y="1402"/>
                  </a:lnTo>
                  <a:lnTo>
                    <a:pt x="2045" y="1410"/>
                  </a:lnTo>
                  <a:lnTo>
                    <a:pt x="2043" y="1415"/>
                  </a:lnTo>
                  <a:lnTo>
                    <a:pt x="2026" y="1417"/>
                  </a:lnTo>
                  <a:lnTo>
                    <a:pt x="2001" y="1421"/>
                  </a:lnTo>
                  <a:lnTo>
                    <a:pt x="1989" y="1424"/>
                  </a:lnTo>
                  <a:lnTo>
                    <a:pt x="1981" y="1430"/>
                  </a:lnTo>
                  <a:lnTo>
                    <a:pt x="1970" y="1442"/>
                  </a:lnTo>
                  <a:lnTo>
                    <a:pt x="1948" y="1476"/>
                  </a:lnTo>
                  <a:lnTo>
                    <a:pt x="1938" y="1497"/>
                  </a:lnTo>
                  <a:lnTo>
                    <a:pt x="1920" y="1526"/>
                  </a:lnTo>
                  <a:lnTo>
                    <a:pt x="1900" y="1546"/>
                  </a:lnTo>
                  <a:lnTo>
                    <a:pt x="1896" y="1556"/>
                  </a:lnTo>
                  <a:lnTo>
                    <a:pt x="1893" y="1574"/>
                  </a:lnTo>
                  <a:lnTo>
                    <a:pt x="1886" y="1603"/>
                  </a:lnTo>
                  <a:lnTo>
                    <a:pt x="1879" y="1624"/>
                  </a:lnTo>
                  <a:lnTo>
                    <a:pt x="1879" y="1641"/>
                  </a:lnTo>
                  <a:lnTo>
                    <a:pt x="1873" y="1670"/>
                  </a:lnTo>
                  <a:lnTo>
                    <a:pt x="1874" y="1684"/>
                  </a:lnTo>
                  <a:lnTo>
                    <a:pt x="1867" y="1691"/>
                  </a:lnTo>
                  <a:lnTo>
                    <a:pt x="1858" y="1699"/>
                  </a:lnTo>
                  <a:lnTo>
                    <a:pt x="1852" y="1701"/>
                  </a:lnTo>
                  <a:lnTo>
                    <a:pt x="1838" y="1692"/>
                  </a:lnTo>
                  <a:lnTo>
                    <a:pt x="1827" y="1684"/>
                  </a:lnTo>
                  <a:lnTo>
                    <a:pt x="1823" y="1682"/>
                  </a:lnTo>
                  <a:lnTo>
                    <a:pt x="1814" y="1687"/>
                  </a:lnTo>
                  <a:lnTo>
                    <a:pt x="1803" y="1695"/>
                  </a:lnTo>
                  <a:lnTo>
                    <a:pt x="1791" y="1713"/>
                  </a:lnTo>
                  <a:lnTo>
                    <a:pt x="1781" y="1732"/>
                  </a:lnTo>
                  <a:lnTo>
                    <a:pt x="1787" y="1772"/>
                  </a:lnTo>
                  <a:lnTo>
                    <a:pt x="1785" y="1781"/>
                  </a:lnTo>
                  <a:lnTo>
                    <a:pt x="1783" y="1790"/>
                  </a:lnTo>
                  <a:lnTo>
                    <a:pt x="1768" y="1820"/>
                  </a:lnTo>
                  <a:lnTo>
                    <a:pt x="1764" y="1830"/>
                  </a:lnTo>
                  <a:lnTo>
                    <a:pt x="1759" y="1847"/>
                  </a:lnTo>
                  <a:lnTo>
                    <a:pt x="1752" y="1878"/>
                  </a:lnTo>
                  <a:lnTo>
                    <a:pt x="1752" y="1886"/>
                  </a:lnTo>
                  <a:lnTo>
                    <a:pt x="1752" y="1886"/>
                  </a:lnTo>
                  <a:lnTo>
                    <a:pt x="1725" y="1886"/>
                  </a:lnTo>
                  <a:lnTo>
                    <a:pt x="1725" y="1886"/>
                  </a:lnTo>
                  <a:lnTo>
                    <a:pt x="1724" y="1885"/>
                  </a:lnTo>
                  <a:lnTo>
                    <a:pt x="1724" y="1885"/>
                  </a:lnTo>
                  <a:lnTo>
                    <a:pt x="1724" y="1884"/>
                  </a:lnTo>
                  <a:lnTo>
                    <a:pt x="1723" y="1879"/>
                  </a:lnTo>
                  <a:lnTo>
                    <a:pt x="1723" y="1873"/>
                  </a:lnTo>
                  <a:lnTo>
                    <a:pt x="1724" y="1862"/>
                  </a:lnTo>
                  <a:lnTo>
                    <a:pt x="1726" y="1849"/>
                  </a:lnTo>
                  <a:lnTo>
                    <a:pt x="1736" y="1831"/>
                  </a:lnTo>
                  <a:lnTo>
                    <a:pt x="1736" y="1830"/>
                  </a:lnTo>
                  <a:lnTo>
                    <a:pt x="1736" y="1829"/>
                  </a:lnTo>
                  <a:lnTo>
                    <a:pt x="1736" y="1827"/>
                  </a:lnTo>
                  <a:lnTo>
                    <a:pt x="1735" y="1825"/>
                  </a:lnTo>
                  <a:lnTo>
                    <a:pt x="1734" y="1821"/>
                  </a:lnTo>
                  <a:lnTo>
                    <a:pt x="1733" y="1817"/>
                  </a:lnTo>
                  <a:lnTo>
                    <a:pt x="1735" y="1807"/>
                  </a:lnTo>
                  <a:lnTo>
                    <a:pt x="1735" y="1804"/>
                  </a:lnTo>
                  <a:lnTo>
                    <a:pt x="1735" y="1801"/>
                  </a:lnTo>
                  <a:lnTo>
                    <a:pt x="1734" y="1798"/>
                  </a:lnTo>
                  <a:lnTo>
                    <a:pt x="1728" y="1783"/>
                  </a:lnTo>
                  <a:lnTo>
                    <a:pt x="1726" y="1780"/>
                  </a:lnTo>
                  <a:lnTo>
                    <a:pt x="1664" y="1729"/>
                  </a:lnTo>
                  <a:lnTo>
                    <a:pt x="1653" y="1715"/>
                  </a:lnTo>
                  <a:lnTo>
                    <a:pt x="1651" y="1714"/>
                  </a:lnTo>
                  <a:lnTo>
                    <a:pt x="1650" y="1714"/>
                  </a:lnTo>
                  <a:lnTo>
                    <a:pt x="1618" y="1702"/>
                  </a:lnTo>
                  <a:lnTo>
                    <a:pt x="1617" y="1701"/>
                  </a:lnTo>
                  <a:lnTo>
                    <a:pt x="1618" y="1699"/>
                  </a:lnTo>
                  <a:lnTo>
                    <a:pt x="1618" y="1697"/>
                  </a:lnTo>
                  <a:lnTo>
                    <a:pt x="1622" y="1691"/>
                  </a:lnTo>
                  <a:lnTo>
                    <a:pt x="1623" y="1689"/>
                  </a:lnTo>
                  <a:lnTo>
                    <a:pt x="1623" y="1686"/>
                  </a:lnTo>
                  <a:lnTo>
                    <a:pt x="1609" y="1578"/>
                  </a:lnTo>
                  <a:lnTo>
                    <a:pt x="1609" y="1577"/>
                  </a:lnTo>
                  <a:lnTo>
                    <a:pt x="1610" y="1575"/>
                  </a:lnTo>
                  <a:lnTo>
                    <a:pt x="1610" y="1574"/>
                  </a:lnTo>
                  <a:lnTo>
                    <a:pt x="1612" y="1571"/>
                  </a:lnTo>
                  <a:lnTo>
                    <a:pt x="1613" y="1570"/>
                  </a:lnTo>
                  <a:lnTo>
                    <a:pt x="1616" y="1565"/>
                  </a:lnTo>
                  <a:lnTo>
                    <a:pt x="1616" y="1563"/>
                  </a:lnTo>
                  <a:lnTo>
                    <a:pt x="1618" y="1544"/>
                  </a:lnTo>
                  <a:lnTo>
                    <a:pt x="1618" y="1529"/>
                  </a:lnTo>
                  <a:lnTo>
                    <a:pt x="1626" y="1501"/>
                  </a:lnTo>
                  <a:lnTo>
                    <a:pt x="1627" y="1489"/>
                  </a:lnTo>
                  <a:lnTo>
                    <a:pt x="1558" y="1488"/>
                  </a:lnTo>
                  <a:lnTo>
                    <a:pt x="1558" y="1488"/>
                  </a:lnTo>
                  <a:lnTo>
                    <a:pt x="1558" y="1489"/>
                  </a:lnTo>
                  <a:lnTo>
                    <a:pt x="1558" y="1490"/>
                  </a:lnTo>
                  <a:lnTo>
                    <a:pt x="1558" y="1490"/>
                  </a:lnTo>
                  <a:lnTo>
                    <a:pt x="1558" y="1493"/>
                  </a:lnTo>
                  <a:lnTo>
                    <a:pt x="1558" y="1497"/>
                  </a:lnTo>
                  <a:lnTo>
                    <a:pt x="1558" y="1498"/>
                  </a:lnTo>
                  <a:lnTo>
                    <a:pt x="1558" y="1500"/>
                  </a:lnTo>
                  <a:lnTo>
                    <a:pt x="1559" y="1507"/>
                  </a:lnTo>
                  <a:lnTo>
                    <a:pt x="1561" y="1511"/>
                  </a:lnTo>
                  <a:lnTo>
                    <a:pt x="1561" y="1513"/>
                  </a:lnTo>
                  <a:lnTo>
                    <a:pt x="1561" y="1515"/>
                  </a:lnTo>
                  <a:lnTo>
                    <a:pt x="1561" y="1518"/>
                  </a:lnTo>
                  <a:lnTo>
                    <a:pt x="1466" y="1519"/>
                  </a:lnTo>
                  <a:lnTo>
                    <a:pt x="1504" y="1560"/>
                  </a:lnTo>
                  <a:lnTo>
                    <a:pt x="1504" y="1561"/>
                  </a:lnTo>
                  <a:lnTo>
                    <a:pt x="1504" y="1563"/>
                  </a:lnTo>
                  <a:lnTo>
                    <a:pt x="1504" y="1565"/>
                  </a:lnTo>
                  <a:lnTo>
                    <a:pt x="1505" y="1580"/>
                  </a:lnTo>
                  <a:lnTo>
                    <a:pt x="1504" y="1603"/>
                  </a:lnTo>
                  <a:lnTo>
                    <a:pt x="1504" y="1618"/>
                  </a:lnTo>
                  <a:lnTo>
                    <a:pt x="1506" y="1629"/>
                  </a:lnTo>
                  <a:lnTo>
                    <a:pt x="1516" y="1648"/>
                  </a:lnTo>
                  <a:lnTo>
                    <a:pt x="1516" y="1651"/>
                  </a:lnTo>
                  <a:lnTo>
                    <a:pt x="1513" y="1656"/>
                  </a:lnTo>
                  <a:lnTo>
                    <a:pt x="1446" y="1713"/>
                  </a:lnTo>
                  <a:lnTo>
                    <a:pt x="1444" y="1716"/>
                  </a:lnTo>
                  <a:lnTo>
                    <a:pt x="1435" y="1739"/>
                  </a:lnTo>
                  <a:lnTo>
                    <a:pt x="1425" y="1753"/>
                  </a:lnTo>
                  <a:lnTo>
                    <a:pt x="1422" y="1758"/>
                  </a:lnTo>
                  <a:lnTo>
                    <a:pt x="1406" y="1777"/>
                  </a:lnTo>
                  <a:lnTo>
                    <a:pt x="1344" y="1838"/>
                  </a:lnTo>
                  <a:lnTo>
                    <a:pt x="1335" y="1842"/>
                  </a:lnTo>
                  <a:lnTo>
                    <a:pt x="1304" y="1844"/>
                  </a:lnTo>
                  <a:lnTo>
                    <a:pt x="1288" y="1844"/>
                  </a:lnTo>
                  <a:lnTo>
                    <a:pt x="1286" y="1845"/>
                  </a:lnTo>
                  <a:lnTo>
                    <a:pt x="1283" y="1846"/>
                  </a:lnTo>
                  <a:lnTo>
                    <a:pt x="1282" y="1847"/>
                  </a:lnTo>
                  <a:lnTo>
                    <a:pt x="1279" y="1848"/>
                  </a:lnTo>
                  <a:lnTo>
                    <a:pt x="1277" y="1847"/>
                  </a:lnTo>
                  <a:lnTo>
                    <a:pt x="1275" y="1846"/>
                  </a:lnTo>
                  <a:lnTo>
                    <a:pt x="1237" y="1811"/>
                  </a:lnTo>
                  <a:lnTo>
                    <a:pt x="1170" y="1769"/>
                  </a:lnTo>
                  <a:lnTo>
                    <a:pt x="1163" y="1772"/>
                  </a:lnTo>
                  <a:lnTo>
                    <a:pt x="1125" y="1790"/>
                  </a:lnTo>
                  <a:lnTo>
                    <a:pt x="1117" y="1796"/>
                  </a:lnTo>
                  <a:lnTo>
                    <a:pt x="1113" y="1799"/>
                  </a:lnTo>
                  <a:lnTo>
                    <a:pt x="1113" y="1820"/>
                  </a:lnTo>
                  <a:lnTo>
                    <a:pt x="1106" y="1831"/>
                  </a:lnTo>
                  <a:lnTo>
                    <a:pt x="1095" y="1842"/>
                  </a:lnTo>
                  <a:lnTo>
                    <a:pt x="1061" y="1849"/>
                  </a:lnTo>
                  <a:lnTo>
                    <a:pt x="1044" y="1856"/>
                  </a:lnTo>
                  <a:lnTo>
                    <a:pt x="1027" y="1864"/>
                  </a:lnTo>
                  <a:lnTo>
                    <a:pt x="1023" y="1867"/>
                  </a:lnTo>
                  <a:lnTo>
                    <a:pt x="1023" y="1867"/>
                  </a:lnTo>
                  <a:lnTo>
                    <a:pt x="1017" y="1873"/>
                  </a:lnTo>
                  <a:lnTo>
                    <a:pt x="1003" y="1886"/>
                  </a:lnTo>
                  <a:lnTo>
                    <a:pt x="1002" y="1897"/>
                  </a:lnTo>
                  <a:lnTo>
                    <a:pt x="1004" y="1906"/>
                  </a:lnTo>
                  <a:lnTo>
                    <a:pt x="891" y="1906"/>
                  </a:lnTo>
                  <a:lnTo>
                    <a:pt x="883" y="1898"/>
                  </a:lnTo>
                  <a:lnTo>
                    <a:pt x="867" y="1866"/>
                  </a:lnTo>
                  <a:lnTo>
                    <a:pt x="866" y="1866"/>
                  </a:lnTo>
                  <a:lnTo>
                    <a:pt x="855" y="1868"/>
                  </a:lnTo>
                  <a:lnTo>
                    <a:pt x="751" y="1864"/>
                  </a:lnTo>
                  <a:lnTo>
                    <a:pt x="736" y="1867"/>
                  </a:lnTo>
                  <a:lnTo>
                    <a:pt x="706" y="1881"/>
                  </a:lnTo>
                  <a:lnTo>
                    <a:pt x="692" y="1883"/>
                  </a:lnTo>
                  <a:lnTo>
                    <a:pt x="676" y="1877"/>
                  </a:lnTo>
                  <a:lnTo>
                    <a:pt x="622" y="1813"/>
                  </a:lnTo>
                  <a:lnTo>
                    <a:pt x="610" y="1806"/>
                  </a:lnTo>
                  <a:lnTo>
                    <a:pt x="605" y="1802"/>
                  </a:lnTo>
                  <a:lnTo>
                    <a:pt x="597" y="1790"/>
                  </a:lnTo>
                  <a:lnTo>
                    <a:pt x="586" y="1785"/>
                  </a:lnTo>
                  <a:lnTo>
                    <a:pt x="582" y="1779"/>
                  </a:lnTo>
                  <a:lnTo>
                    <a:pt x="581" y="1772"/>
                  </a:lnTo>
                  <a:lnTo>
                    <a:pt x="581" y="1758"/>
                  </a:lnTo>
                  <a:lnTo>
                    <a:pt x="578" y="1750"/>
                  </a:lnTo>
                  <a:lnTo>
                    <a:pt x="569" y="1748"/>
                  </a:lnTo>
                  <a:lnTo>
                    <a:pt x="495" y="1763"/>
                  </a:lnTo>
                  <a:lnTo>
                    <a:pt x="484" y="1761"/>
                  </a:lnTo>
                  <a:lnTo>
                    <a:pt x="470" y="1764"/>
                  </a:lnTo>
                  <a:lnTo>
                    <a:pt x="464" y="1766"/>
                  </a:lnTo>
                  <a:lnTo>
                    <a:pt x="458" y="1775"/>
                  </a:lnTo>
                  <a:lnTo>
                    <a:pt x="456" y="1783"/>
                  </a:lnTo>
                  <a:lnTo>
                    <a:pt x="456" y="1792"/>
                  </a:lnTo>
                  <a:lnTo>
                    <a:pt x="455" y="1800"/>
                  </a:lnTo>
                  <a:lnTo>
                    <a:pt x="449" y="1811"/>
                  </a:lnTo>
                  <a:lnTo>
                    <a:pt x="429" y="1832"/>
                  </a:lnTo>
                  <a:lnTo>
                    <a:pt x="424" y="1841"/>
                  </a:lnTo>
                  <a:lnTo>
                    <a:pt x="424" y="1864"/>
                  </a:lnTo>
                  <a:lnTo>
                    <a:pt x="424" y="1877"/>
                  </a:lnTo>
                  <a:lnTo>
                    <a:pt x="420" y="1882"/>
                  </a:lnTo>
                  <a:lnTo>
                    <a:pt x="411" y="1892"/>
                  </a:lnTo>
                  <a:lnTo>
                    <a:pt x="408" y="1897"/>
                  </a:lnTo>
                  <a:lnTo>
                    <a:pt x="406" y="1904"/>
                  </a:lnTo>
                  <a:lnTo>
                    <a:pt x="406" y="1920"/>
                  </a:lnTo>
                  <a:lnTo>
                    <a:pt x="404" y="1927"/>
                  </a:lnTo>
                  <a:lnTo>
                    <a:pt x="393" y="1945"/>
                  </a:lnTo>
                  <a:lnTo>
                    <a:pt x="390" y="1952"/>
                  </a:lnTo>
                  <a:lnTo>
                    <a:pt x="389" y="1965"/>
                  </a:lnTo>
                  <a:lnTo>
                    <a:pt x="388" y="1969"/>
                  </a:lnTo>
                  <a:lnTo>
                    <a:pt x="355" y="1980"/>
                  </a:lnTo>
                  <a:lnTo>
                    <a:pt x="342" y="1986"/>
                  </a:lnTo>
                  <a:lnTo>
                    <a:pt x="335" y="1996"/>
                  </a:lnTo>
                  <a:lnTo>
                    <a:pt x="333" y="2001"/>
                  </a:lnTo>
                  <a:lnTo>
                    <a:pt x="318" y="1997"/>
                  </a:lnTo>
                  <a:lnTo>
                    <a:pt x="300" y="1994"/>
                  </a:lnTo>
                  <a:lnTo>
                    <a:pt x="266" y="1991"/>
                  </a:lnTo>
                  <a:lnTo>
                    <a:pt x="252" y="1987"/>
                  </a:lnTo>
                  <a:lnTo>
                    <a:pt x="245" y="1980"/>
                  </a:lnTo>
                  <a:lnTo>
                    <a:pt x="248" y="1961"/>
                  </a:lnTo>
                  <a:lnTo>
                    <a:pt x="244" y="1957"/>
                  </a:lnTo>
                  <a:lnTo>
                    <a:pt x="238" y="1953"/>
                  </a:lnTo>
                  <a:lnTo>
                    <a:pt x="235" y="1945"/>
                  </a:lnTo>
                  <a:lnTo>
                    <a:pt x="236" y="1936"/>
                  </a:lnTo>
                  <a:lnTo>
                    <a:pt x="254" y="1915"/>
                  </a:lnTo>
                  <a:lnTo>
                    <a:pt x="257" y="1904"/>
                  </a:lnTo>
                  <a:lnTo>
                    <a:pt x="261" y="1864"/>
                  </a:lnTo>
                  <a:lnTo>
                    <a:pt x="262" y="1850"/>
                  </a:lnTo>
                  <a:lnTo>
                    <a:pt x="261" y="1834"/>
                  </a:lnTo>
                  <a:lnTo>
                    <a:pt x="247" y="1804"/>
                  </a:lnTo>
                  <a:lnTo>
                    <a:pt x="234" y="1783"/>
                  </a:lnTo>
                  <a:lnTo>
                    <a:pt x="213" y="1752"/>
                  </a:lnTo>
                  <a:lnTo>
                    <a:pt x="205" y="1743"/>
                  </a:lnTo>
                  <a:lnTo>
                    <a:pt x="163" y="1700"/>
                  </a:lnTo>
                  <a:lnTo>
                    <a:pt x="159" y="1694"/>
                  </a:lnTo>
                  <a:lnTo>
                    <a:pt x="148" y="1676"/>
                  </a:lnTo>
                  <a:lnTo>
                    <a:pt x="154" y="1660"/>
                  </a:lnTo>
                  <a:lnTo>
                    <a:pt x="160" y="1637"/>
                  </a:lnTo>
                  <a:lnTo>
                    <a:pt x="161" y="1625"/>
                  </a:lnTo>
                  <a:lnTo>
                    <a:pt x="157" y="1614"/>
                  </a:lnTo>
                  <a:lnTo>
                    <a:pt x="147" y="1606"/>
                  </a:lnTo>
                  <a:lnTo>
                    <a:pt x="137" y="1604"/>
                  </a:lnTo>
                  <a:lnTo>
                    <a:pt x="134" y="1600"/>
                  </a:lnTo>
                  <a:lnTo>
                    <a:pt x="125" y="1594"/>
                  </a:lnTo>
                  <a:lnTo>
                    <a:pt x="117" y="1589"/>
                  </a:lnTo>
                  <a:lnTo>
                    <a:pt x="110" y="1580"/>
                  </a:lnTo>
                  <a:lnTo>
                    <a:pt x="105" y="1567"/>
                  </a:lnTo>
                  <a:lnTo>
                    <a:pt x="109" y="1522"/>
                  </a:lnTo>
                  <a:lnTo>
                    <a:pt x="106" y="1516"/>
                  </a:lnTo>
                  <a:lnTo>
                    <a:pt x="95" y="1514"/>
                  </a:lnTo>
                  <a:lnTo>
                    <a:pt x="93" y="1511"/>
                  </a:lnTo>
                  <a:lnTo>
                    <a:pt x="94" y="1501"/>
                  </a:lnTo>
                  <a:lnTo>
                    <a:pt x="88" y="1475"/>
                  </a:lnTo>
                  <a:lnTo>
                    <a:pt x="81" y="1453"/>
                  </a:lnTo>
                  <a:lnTo>
                    <a:pt x="85" y="1441"/>
                  </a:lnTo>
                  <a:lnTo>
                    <a:pt x="76" y="1424"/>
                  </a:lnTo>
                  <a:lnTo>
                    <a:pt x="59" y="1416"/>
                  </a:lnTo>
                  <a:lnTo>
                    <a:pt x="43" y="1419"/>
                  </a:lnTo>
                  <a:lnTo>
                    <a:pt x="26" y="1423"/>
                  </a:lnTo>
                  <a:lnTo>
                    <a:pt x="15" y="1422"/>
                  </a:lnTo>
                  <a:lnTo>
                    <a:pt x="8" y="1418"/>
                  </a:lnTo>
                  <a:lnTo>
                    <a:pt x="3" y="1412"/>
                  </a:lnTo>
                  <a:lnTo>
                    <a:pt x="0" y="1405"/>
                  </a:lnTo>
                  <a:lnTo>
                    <a:pt x="3" y="1394"/>
                  </a:lnTo>
                  <a:lnTo>
                    <a:pt x="13" y="1375"/>
                  </a:lnTo>
                  <a:lnTo>
                    <a:pt x="24" y="1358"/>
                  </a:lnTo>
                  <a:lnTo>
                    <a:pt x="49" y="1343"/>
                  </a:lnTo>
                  <a:lnTo>
                    <a:pt x="54" y="1335"/>
                  </a:lnTo>
                  <a:lnTo>
                    <a:pt x="58" y="1327"/>
                  </a:lnTo>
                  <a:lnTo>
                    <a:pt x="59" y="1317"/>
                  </a:lnTo>
                  <a:lnTo>
                    <a:pt x="57" y="1306"/>
                  </a:lnTo>
                  <a:lnTo>
                    <a:pt x="54" y="1296"/>
                  </a:lnTo>
                  <a:lnTo>
                    <a:pt x="48" y="1283"/>
                  </a:lnTo>
                  <a:lnTo>
                    <a:pt x="41" y="1268"/>
                  </a:lnTo>
                  <a:lnTo>
                    <a:pt x="41" y="1258"/>
                  </a:lnTo>
                  <a:lnTo>
                    <a:pt x="44" y="1250"/>
                  </a:lnTo>
                  <a:lnTo>
                    <a:pt x="50" y="1242"/>
                  </a:lnTo>
                  <a:lnTo>
                    <a:pt x="63" y="1231"/>
                  </a:lnTo>
                  <a:lnTo>
                    <a:pt x="66" y="1229"/>
                  </a:lnTo>
                  <a:lnTo>
                    <a:pt x="74" y="1224"/>
                  </a:lnTo>
                  <a:lnTo>
                    <a:pt x="81" y="1221"/>
                  </a:lnTo>
                  <a:lnTo>
                    <a:pt x="99" y="1210"/>
                  </a:lnTo>
                  <a:lnTo>
                    <a:pt x="102" y="1205"/>
                  </a:lnTo>
                  <a:lnTo>
                    <a:pt x="102" y="1199"/>
                  </a:lnTo>
                  <a:lnTo>
                    <a:pt x="97" y="1194"/>
                  </a:lnTo>
                  <a:lnTo>
                    <a:pt x="90" y="1187"/>
                  </a:lnTo>
                  <a:lnTo>
                    <a:pt x="88" y="1178"/>
                  </a:lnTo>
                  <a:lnTo>
                    <a:pt x="87" y="1164"/>
                  </a:lnTo>
                  <a:lnTo>
                    <a:pt x="82" y="1155"/>
                  </a:lnTo>
                  <a:lnTo>
                    <a:pt x="80" y="1148"/>
                  </a:lnTo>
                  <a:lnTo>
                    <a:pt x="85" y="1142"/>
                  </a:lnTo>
                  <a:lnTo>
                    <a:pt x="93" y="1135"/>
                  </a:lnTo>
                  <a:lnTo>
                    <a:pt x="102" y="1131"/>
                  </a:lnTo>
                  <a:lnTo>
                    <a:pt x="116" y="1127"/>
                  </a:lnTo>
                  <a:lnTo>
                    <a:pt x="121" y="1122"/>
                  </a:lnTo>
                  <a:lnTo>
                    <a:pt x="123" y="1113"/>
                  </a:lnTo>
                  <a:lnTo>
                    <a:pt x="123" y="1103"/>
                  </a:lnTo>
                  <a:lnTo>
                    <a:pt x="127" y="1096"/>
                  </a:lnTo>
                  <a:lnTo>
                    <a:pt x="134" y="1082"/>
                  </a:lnTo>
                  <a:lnTo>
                    <a:pt x="141" y="1075"/>
                  </a:lnTo>
                  <a:lnTo>
                    <a:pt x="149" y="1067"/>
                  </a:lnTo>
                  <a:lnTo>
                    <a:pt x="159" y="1058"/>
                  </a:lnTo>
                  <a:lnTo>
                    <a:pt x="163" y="1047"/>
                  </a:lnTo>
                  <a:lnTo>
                    <a:pt x="164" y="1036"/>
                  </a:lnTo>
                  <a:lnTo>
                    <a:pt x="159" y="1003"/>
                  </a:lnTo>
                  <a:lnTo>
                    <a:pt x="170" y="989"/>
                  </a:lnTo>
                  <a:lnTo>
                    <a:pt x="183" y="978"/>
                  </a:lnTo>
                  <a:lnTo>
                    <a:pt x="203" y="979"/>
                  </a:lnTo>
                  <a:lnTo>
                    <a:pt x="234" y="976"/>
                  </a:lnTo>
                  <a:lnTo>
                    <a:pt x="255" y="972"/>
                  </a:lnTo>
                  <a:lnTo>
                    <a:pt x="269" y="972"/>
                  </a:lnTo>
                  <a:lnTo>
                    <a:pt x="303" y="978"/>
                  </a:lnTo>
                  <a:lnTo>
                    <a:pt x="307" y="977"/>
                  </a:lnTo>
                  <a:lnTo>
                    <a:pt x="308" y="975"/>
                  </a:lnTo>
                  <a:lnTo>
                    <a:pt x="310" y="967"/>
                  </a:lnTo>
                  <a:lnTo>
                    <a:pt x="310" y="945"/>
                  </a:lnTo>
                  <a:lnTo>
                    <a:pt x="310" y="879"/>
                  </a:lnTo>
                  <a:lnTo>
                    <a:pt x="309" y="812"/>
                  </a:lnTo>
                  <a:lnTo>
                    <a:pt x="309" y="746"/>
                  </a:lnTo>
                  <a:lnTo>
                    <a:pt x="309" y="680"/>
                  </a:lnTo>
                  <a:lnTo>
                    <a:pt x="309" y="613"/>
                  </a:lnTo>
                  <a:lnTo>
                    <a:pt x="309" y="546"/>
                  </a:lnTo>
                  <a:lnTo>
                    <a:pt x="309" y="479"/>
                  </a:lnTo>
                  <a:lnTo>
                    <a:pt x="309" y="412"/>
                  </a:lnTo>
                  <a:lnTo>
                    <a:pt x="309" y="394"/>
                  </a:lnTo>
                  <a:lnTo>
                    <a:pt x="309" y="375"/>
                  </a:lnTo>
                  <a:lnTo>
                    <a:pt x="309" y="356"/>
                  </a:lnTo>
                  <a:lnTo>
                    <a:pt x="309" y="337"/>
                  </a:lnTo>
                  <a:lnTo>
                    <a:pt x="344" y="337"/>
                  </a:lnTo>
                  <a:lnTo>
                    <a:pt x="379" y="337"/>
                  </a:lnTo>
                  <a:lnTo>
                    <a:pt x="415" y="337"/>
                  </a:lnTo>
                  <a:lnTo>
                    <a:pt x="449" y="337"/>
                  </a:lnTo>
                  <a:lnTo>
                    <a:pt x="451" y="336"/>
                  </a:lnTo>
                  <a:lnTo>
                    <a:pt x="451" y="336"/>
                  </a:lnTo>
                  <a:lnTo>
                    <a:pt x="451" y="336"/>
                  </a:lnTo>
                  <a:lnTo>
                    <a:pt x="451" y="336"/>
                  </a:lnTo>
                  <a:lnTo>
                    <a:pt x="451" y="261"/>
                  </a:lnTo>
                  <a:lnTo>
                    <a:pt x="451" y="185"/>
                  </a:lnTo>
                  <a:lnTo>
                    <a:pt x="451" y="109"/>
                  </a:lnTo>
                  <a:lnTo>
                    <a:pt x="451" y="33"/>
                  </a:lnTo>
                  <a:lnTo>
                    <a:pt x="506" y="33"/>
                  </a:lnTo>
                  <a:lnTo>
                    <a:pt x="561" y="33"/>
                  </a:lnTo>
                  <a:lnTo>
                    <a:pt x="616" y="33"/>
                  </a:lnTo>
                  <a:lnTo>
                    <a:pt x="670" y="33"/>
                  </a:lnTo>
                  <a:lnTo>
                    <a:pt x="725" y="33"/>
                  </a:lnTo>
                  <a:lnTo>
                    <a:pt x="780" y="33"/>
                  </a:lnTo>
                  <a:lnTo>
                    <a:pt x="834" y="33"/>
                  </a:lnTo>
                  <a:lnTo>
                    <a:pt x="889" y="33"/>
                  </a:lnTo>
                  <a:lnTo>
                    <a:pt x="943" y="33"/>
                  </a:lnTo>
                  <a:lnTo>
                    <a:pt x="998" y="33"/>
                  </a:lnTo>
                  <a:lnTo>
                    <a:pt x="1053" y="33"/>
                  </a:lnTo>
                  <a:lnTo>
                    <a:pt x="1108" y="33"/>
                  </a:lnTo>
                  <a:lnTo>
                    <a:pt x="1162" y="33"/>
                  </a:lnTo>
                  <a:lnTo>
                    <a:pt x="1216" y="33"/>
                  </a:lnTo>
                  <a:lnTo>
                    <a:pt x="1271" y="33"/>
                  </a:lnTo>
                  <a:lnTo>
                    <a:pt x="1326" y="33"/>
                  </a:lnTo>
                  <a:lnTo>
                    <a:pt x="1342" y="33"/>
                  </a:lnTo>
                  <a:lnTo>
                    <a:pt x="1349" y="32"/>
                  </a:lnTo>
                  <a:lnTo>
                    <a:pt x="1363" y="3"/>
                  </a:lnTo>
                  <a:lnTo>
                    <a:pt x="1370" y="0"/>
                  </a:lnTo>
                  <a:lnTo>
                    <a:pt x="1379" y="2"/>
                  </a:lnTo>
                  <a:lnTo>
                    <a:pt x="1382" y="9"/>
                  </a:lnTo>
                  <a:lnTo>
                    <a:pt x="1379" y="19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72" name="Freeform 101">
              <a:extLst>
                <a:ext uri="{FF2B5EF4-FFF2-40B4-BE49-F238E27FC236}">
                  <a16:creationId xmlns:a16="http://schemas.microsoft.com/office/drawing/2014/main" id="{D5B41210-87AC-E0DC-7C09-BDBB47E5B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69420" y="7388569"/>
              <a:ext cx="57905" cy="30882"/>
            </a:xfrm>
            <a:custGeom>
              <a:avLst/>
              <a:gdLst>
                <a:gd name="T0" fmla="*/ 61 w 65"/>
                <a:gd name="T1" fmla="*/ 29 h 34"/>
                <a:gd name="T2" fmla="*/ 59 w 65"/>
                <a:gd name="T3" fmla="*/ 33 h 34"/>
                <a:gd name="T4" fmla="*/ 50 w 65"/>
                <a:gd name="T5" fmla="*/ 24 h 34"/>
                <a:gd name="T6" fmla="*/ 0 w 65"/>
                <a:gd name="T7" fmla="*/ 10 h 34"/>
                <a:gd name="T8" fmla="*/ 14 w 65"/>
                <a:gd name="T9" fmla="*/ 2 h 34"/>
                <a:gd name="T10" fmla="*/ 48 w 65"/>
                <a:gd name="T11" fmla="*/ 0 h 34"/>
                <a:gd name="T12" fmla="*/ 58 w 65"/>
                <a:gd name="T13" fmla="*/ 5 h 34"/>
                <a:gd name="T14" fmla="*/ 63 w 65"/>
                <a:gd name="T15" fmla="*/ 8 h 34"/>
                <a:gd name="T16" fmla="*/ 64 w 65"/>
                <a:gd name="T17" fmla="*/ 15 h 34"/>
                <a:gd name="T18" fmla="*/ 61 w 65"/>
                <a:gd name="T19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34">
                  <a:moveTo>
                    <a:pt x="61" y="29"/>
                  </a:moveTo>
                  <a:lnTo>
                    <a:pt x="59" y="33"/>
                  </a:lnTo>
                  <a:lnTo>
                    <a:pt x="50" y="24"/>
                  </a:lnTo>
                  <a:lnTo>
                    <a:pt x="0" y="10"/>
                  </a:lnTo>
                  <a:lnTo>
                    <a:pt x="14" y="2"/>
                  </a:lnTo>
                  <a:lnTo>
                    <a:pt x="48" y="0"/>
                  </a:lnTo>
                  <a:lnTo>
                    <a:pt x="58" y="5"/>
                  </a:lnTo>
                  <a:lnTo>
                    <a:pt x="63" y="8"/>
                  </a:lnTo>
                  <a:lnTo>
                    <a:pt x="64" y="15"/>
                  </a:lnTo>
                  <a:lnTo>
                    <a:pt x="61" y="29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73" name="Freeform 102">
              <a:extLst>
                <a:ext uri="{FF2B5EF4-FFF2-40B4-BE49-F238E27FC236}">
                  <a16:creationId xmlns:a16="http://schemas.microsoft.com/office/drawing/2014/main" id="{B7788BE7-F6AB-6998-3387-7606F0A256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0817" y="7091326"/>
              <a:ext cx="378307" cy="389889"/>
            </a:xfrm>
            <a:custGeom>
              <a:avLst/>
              <a:gdLst>
                <a:gd name="T0" fmla="*/ 429 w 431"/>
                <a:gd name="T1" fmla="*/ 222 h 445"/>
                <a:gd name="T2" fmla="*/ 419 w 431"/>
                <a:gd name="T3" fmla="*/ 260 h 445"/>
                <a:gd name="T4" fmla="*/ 397 w 431"/>
                <a:gd name="T5" fmla="*/ 269 h 445"/>
                <a:gd name="T6" fmla="*/ 382 w 431"/>
                <a:gd name="T7" fmla="*/ 302 h 445"/>
                <a:gd name="T8" fmla="*/ 371 w 431"/>
                <a:gd name="T9" fmla="*/ 325 h 445"/>
                <a:gd name="T10" fmla="*/ 327 w 431"/>
                <a:gd name="T11" fmla="*/ 365 h 445"/>
                <a:gd name="T12" fmla="*/ 304 w 431"/>
                <a:gd name="T13" fmla="*/ 386 h 445"/>
                <a:gd name="T14" fmla="*/ 273 w 431"/>
                <a:gd name="T15" fmla="*/ 417 h 445"/>
                <a:gd name="T16" fmla="*/ 255 w 431"/>
                <a:gd name="T17" fmla="*/ 444 h 445"/>
                <a:gd name="T18" fmla="*/ 223 w 431"/>
                <a:gd name="T19" fmla="*/ 418 h 445"/>
                <a:gd name="T20" fmla="*/ 135 w 431"/>
                <a:gd name="T21" fmla="*/ 382 h 445"/>
                <a:gd name="T22" fmla="*/ 116 w 431"/>
                <a:gd name="T23" fmla="*/ 367 h 445"/>
                <a:gd name="T24" fmla="*/ 111 w 431"/>
                <a:gd name="T25" fmla="*/ 335 h 445"/>
                <a:gd name="T26" fmla="*/ 111 w 431"/>
                <a:gd name="T27" fmla="*/ 323 h 445"/>
                <a:gd name="T28" fmla="*/ 84 w 431"/>
                <a:gd name="T29" fmla="*/ 328 h 445"/>
                <a:gd name="T30" fmla="*/ 63 w 431"/>
                <a:gd name="T31" fmla="*/ 313 h 445"/>
                <a:gd name="T32" fmla="*/ 52 w 431"/>
                <a:gd name="T33" fmla="*/ 279 h 445"/>
                <a:gd name="T34" fmla="*/ 38 w 431"/>
                <a:gd name="T35" fmla="*/ 259 h 445"/>
                <a:gd name="T36" fmla="*/ 13 w 431"/>
                <a:gd name="T37" fmla="*/ 239 h 445"/>
                <a:gd name="T38" fmla="*/ 4 w 431"/>
                <a:gd name="T39" fmla="*/ 217 h 445"/>
                <a:gd name="T40" fmla="*/ 19 w 431"/>
                <a:gd name="T41" fmla="*/ 224 h 445"/>
                <a:gd name="T42" fmla="*/ 42 w 431"/>
                <a:gd name="T43" fmla="*/ 211 h 445"/>
                <a:gd name="T44" fmla="*/ 56 w 431"/>
                <a:gd name="T45" fmla="*/ 196 h 445"/>
                <a:gd name="T46" fmla="*/ 48 w 431"/>
                <a:gd name="T47" fmla="*/ 198 h 445"/>
                <a:gd name="T48" fmla="*/ 24 w 431"/>
                <a:gd name="T49" fmla="*/ 203 h 445"/>
                <a:gd name="T50" fmla="*/ 9 w 431"/>
                <a:gd name="T51" fmla="*/ 187 h 445"/>
                <a:gd name="T52" fmla="*/ 12 w 431"/>
                <a:gd name="T53" fmla="*/ 166 h 445"/>
                <a:gd name="T54" fmla="*/ 33 w 431"/>
                <a:gd name="T55" fmla="*/ 161 h 445"/>
                <a:gd name="T56" fmla="*/ 3 w 431"/>
                <a:gd name="T57" fmla="*/ 145 h 445"/>
                <a:gd name="T58" fmla="*/ 8 w 431"/>
                <a:gd name="T59" fmla="*/ 133 h 445"/>
                <a:gd name="T60" fmla="*/ 23 w 431"/>
                <a:gd name="T61" fmla="*/ 136 h 445"/>
                <a:gd name="T62" fmla="*/ 38 w 431"/>
                <a:gd name="T63" fmla="*/ 129 h 445"/>
                <a:gd name="T64" fmla="*/ 47 w 431"/>
                <a:gd name="T65" fmla="*/ 105 h 445"/>
                <a:gd name="T66" fmla="*/ 77 w 431"/>
                <a:gd name="T67" fmla="*/ 90 h 445"/>
                <a:gd name="T68" fmla="*/ 91 w 431"/>
                <a:gd name="T69" fmla="*/ 62 h 445"/>
                <a:gd name="T70" fmla="*/ 98 w 431"/>
                <a:gd name="T71" fmla="*/ 52 h 445"/>
                <a:gd name="T72" fmla="*/ 105 w 431"/>
                <a:gd name="T73" fmla="*/ 41 h 445"/>
                <a:gd name="T74" fmla="*/ 113 w 431"/>
                <a:gd name="T75" fmla="*/ 19 h 445"/>
                <a:gd name="T76" fmla="*/ 144 w 431"/>
                <a:gd name="T77" fmla="*/ 9 h 445"/>
                <a:gd name="T78" fmla="*/ 196 w 431"/>
                <a:gd name="T79" fmla="*/ 10 h 445"/>
                <a:gd name="T80" fmla="*/ 226 w 431"/>
                <a:gd name="T81" fmla="*/ 0 h 445"/>
                <a:gd name="T82" fmla="*/ 288 w 431"/>
                <a:gd name="T83" fmla="*/ 0 h 445"/>
                <a:gd name="T84" fmla="*/ 302 w 431"/>
                <a:gd name="T85" fmla="*/ 9 h 445"/>
                <a:gd name="T86" fmla="*/ 320 w 431"/>
                <a:gd name="T87" fmla="*/ 30 h 445"/>
                <a:gd name="T88" fmla="*/ 346 w 431"/>
                <a:gd name="T89" fmla="*/ 69 h 445"/>
                <a:gd name="T90" fmla="*/ 371 w 431"/>
                <a:gd name="T91" fmla="*/ 98 h 445"/>
                <a:gd name="T92" fmla="*/ 372 w 431"/>
                <a:gd name="T93" fmla="*/ 105 h 445"/>
                <a:gd name="T94" fmla="*/ 363 w 431"/>
                <a:gd name="T95" fmla="*/ 125 h 445"/>
                <a:gd name="T96" fmla="*/ 366 w 431"/>
                <a:gd name="T97" fmla="*/ 131 h 445"/>
                <a:gd name="T98" fmla="*/ 384 w 431"/>
                <a:gd name="T99" fmla="*/ 146 h 445"/>
                <a:gd name="T100" fmla="*/ 392 w 431"/>
                <a:gd name="T101" fmla="*/ 178 h 445"/>
                <a:gd name="T102" fmla="*/ 399 w 431"/>
                <a:gd name="T103" fmla="*/ 192 h 445"/>
                <a:gd name="T104" fmla="*/ 373 w 431"/>
                <a:gd name="T105" fmla="*/ 230 h 445"/>
                <a:gd name="T106" fmla="*/ 368 w 431"/>
                <a:gd name="T107" fmla="*/ 238 h 445"/>
                <a:gd name="T108" fmla="*/ 377 w 431"/>
                <a:gd name="T109" fmla="*/ 239 h 445"/>
                <a:gd name="T110" fmla="*/ 391 w 431"/>
                <a:gd name="T111" fmla="*/ 242 h 445"/>
                <a:gd name="T112" fmla="*/ 414 w 431"/>
                <a:gd name="T113" fmla="*/ 217 h 445"/>
                <a:gd name="T114" fmla="*/ 430 w 431"/>
                <a:gd name="T115" fmla="*/ 217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31" h="445">
                  <a:moveTo>
                    <a:pt x="430" y="217"/>
                  </a:moveTo>
                  <a:lnTo>
                    <a:pt x="429" y="222"/>
                  </a:lnTo>
                  <a:lnTo>
                    <a:pt x="426" y="243"/>
                  </a:lnTo>
                  <a:lnTo>
                    <a:pt x="419" y="260"/>
                  </a:lnTo>
                  <a:lnTo>
                    <a:pt x="414" y="264"/>
                  </a:lnTo>
                  <a:lnTo>
                    <a:pt x="397" y="269"/>
                  </a:lnTo>
                  <a:lnTo>
                    <a:pt x="389" y="277"/>
                  </a:lnTo>
                  <a:lnTo>
                    <a:pt x="382" y="302"/>
                  </a:lnTo>
                  <a:lnTo>
                    <a:pt x="378" y="322"/>
                  </a:lnTo>
                  <a:lnTo>
                    <a:pt x="371" y="325"/>
                  </a:lnTo>
                  <a:lnTo>
                    <a:pt x="345" y="353"/>
                  </a:lnTo>
                  <a:lnTo>
                    <a:pt x="327" y="365"/>
                  </a:lnTo>
                  <a:lnTo>
                    <a:pt x="315" y="373"/>
                  </a:lnTo>
                  <a:lnTo>
                    <a:pt x="304" y="386"/>
                  </a:lnTo>
                  <a:lnTo>
                    <a:pt x="289" y="397"/>
                  </a:lnTo>
                  <a:lnTo>
                    <a:pt x="273" y="417"/>
                  </a:lnTo>
                  <a:lnTo>
                    <a:pt x="262" y="438"/>
                  </a:lnTo>
                  <a:lnTo>
                    <a:pt x="255" y="444"/>
                  </a:lnTo>
                  <a:lnTo>
                    <a:pt x="249" y="438"/>
                  </a:lnTo>
                  <a:lnTo>
                    <a:pt x="223" y="418"/>
                  </a:lnTo>
                  <a:lnTo>
                    <a:pt x="194" y="405"/>
                  </a:lnTo>
                  <a:lnTo>
                    <a:pt x="135" y="382"/>
                  </a:lnTo>
                  <a:lnTo>
                    <a:pt x="115" y="375"/>
                  </a:lnTo>
                  <a:lnTo>
                    <a:pt x="116" y="367"/>
                  </a:lnTo>
                  <a:lnTo>
                    <a:pt x="123" y="352"/>
                  </a:lnTo>
                  <a:lnTo>
                    <a:pt x="111" y="335"/>
                  </a:lnTo>
                  <a:lnTo>
                    <a:pt x="116" y="323"/>
                  </a:lnTo>
                  <a:lnTo>
                    <a:pt x="111" y="323"/>
                  </a:lnTo>
                  <a:lnTo>
                    <a:pt x="102" y="330"/>
                  </a:lnTo>
                  <a:lnTo>
                    <a:pt x="84" y="328"/>
                  </a:lnTo>
                  <a:lnTo>
                    <a:pt x="72" y="317"/>
                  </a:lnTo>
                  <a:lnTo>
                    <a:pt x="63" y="313"/>
                  </a:lnTo>
                  <a:lnTo>
                    <a:pt x="58" y="308"/>
                  </a:lnTo>
                  <a:lnTo>
                    <a:pt x="52" y="279"/>
                  </a:lnTo>
                  <a:lnTo>
                    <a:pt x="48" y="266"/>
                  </a:lnTo>
                  <a:lnTo>
                    <a:pt x="38" y="259"/>
                  </a:lnTo>
                  <a:lnTo>
                    <a:pt x="20" y="256"/>
                  </a:lnTo>
                  <a:lnTo>
                    <a:pt x="13" y="239"/>
                  </a:lnTo>
                  <a:lnTo>
                    <a:pt x="3" y="225"/>
                  </a:lnTo>
                  <a:lnTo>
                    <a:pt x="4" y="217"/>
                  </a:lnTo>
                  <a:lnTo>
                    <a:pt x="12" y="217"/>
                  </a:lnTo>
                  <a:lnTo>
                    <a:pt x="19" y="224"/>
                  </a:lnTo>
                  <a:lnTo>
                    <a:pt x="29" y="226"/>
                  </a:lnTo>
                  <a:lnTo>
                    <a:pt x="42" y="211"/>
                  </a:lnTo>
                  <a:lnTo>
                    <a:pt x="54" y="203"/>
                  </a:lnTo>
                  <a:lnTo>
                    <a:pt x="56" y="196"/>
                  </a:lnTo>
                  <a:lnTo>
                    <a:pt x="55" y="193"/>
                  </a:lnTo>
                  <a:lnTo>
                    <a:pt x="48" y="198"/>
                  </a:lnTo>
                  <a:lnTo>
                    <a:pt x="28" y="197"/>
                  </a:lnTo>
                  <a:lnTo>
                    <a:pt x="24" y="203"/>
                  </a:lnTo>
                  <a:lnTo>
                    <a:pt x="16" y="204"/>
                  </a:lnTo>
                  <a:lnTo>
                    <a:pt x="9" y="187"/>
                  </a:lnTo>
                  <a:lnTo>
                    <a:pt x="10" y="178"/>
                  </a:lnTo>
                  <a:lnTo>
                    <a:pt x="12" y="166"/>
                  </a:lnTo>
                  <a:lnTo>
                    <a:pt x="31" y="164"/>
                  </a:lnTo>
                  <a:lnTo>
                    <a:pt x="33" y="161"/>
                  </a:lnTo>
                  <a:lnTo>
                    <a:pt x="19" y="158"/>
                  </a:lnTo>
                  <a:lnTo>
                    <a:pt x="3" y="145"/>
                  </a:lnTo>
                  <a:lnTo>
                    <a:pt x="0" y="136"/>
                  </a:lnTo>
                  <a:lnTo>
                    <a:pt x="8" y="133"/>
                  </a:lnTo>
                  <a:lnTo>
                    <a:pt x="16" y="135"/>
                  </a:lnTo>
                  <a:lnTo>
                    <a:pt x="23" y="136"/>
                  </a:lnTo>
                  <a:lnTo>
                    <a:pt x="31" y="133"/>
                  </a:lnTo>
                  <a:lnTo>
                    <a:pt x="38" y="129"/>
                  </a:lnTo>
                  <a:lnTo>
                    <a:pt x="42" y="122"/>
                  </a:lnTo>
                  <a:lnTo>
                    <a:pt x="47" y="105"/>
                  </a:lnTo>
                  <a:lnTo>
                    <a:pt x="65" y="100"/>
                  </a:lnTo>
                  <a:lnTo>
                    <a:pt x="77" y="90"/>
                  </a:lnTo>
                  <a:lnTo>
                    <a:pt x="87" y="74"/>
                  </a:lnTo>
                  <a:lnTo>
                    <a:pt x="91" y="62"/>
                  </a:lnTo>
                  <a:lnTo>
                    <a:pt x="96" y="56"/>
                  </a:lnTo>
                  <a:lnTo>
                    <a:pt x="98" y="52"/>
                  </a:lnTo>
                  <a:lnTo>
                    <a:pt x="100" y="47"/>
                  </a:lnTo>
                  <a:lnTo>
                    <a:pt x="105" y="41"/>
                  </a:lnTo>
                  <a:lnTo>
                    <a:pt x="109" y="30"/>
                  </a:lnTo>
                  <a:lnTo>
                    <a:pt x="113" y="19"/>
                  </a:lnTo>
                  <a:lnTo>
                    <a:pt x="123" y="14"/>
                  </a:lnTo>
                  <a:lnTo>
                    <a:pt x="144" y="9"/>
                  </a:lnTo>
                  <a:lnTo>
                    <a:pt x="165" y="17"/>
                  </a:lnTo>
                  <a:lnTo>
                    <a:pt x="196" y="10"/>
                  </a:lnTo>
                  <a:lnTo>
                    <a:pt x="197" y="0"/>
                  </a:lnTo>
                  <a:lnTo>
                    <a:pt x="226" y="0"/>
                  </a:lnTo>
                  <a:lnTo>
                    <a:pt x="260" y="0"/>
                  </a:lnTo>
                  <a:lnTo>
                    <a:pt x="288" y="0"/>
                  </a:lnTo>
                  <a:lnTo>
                    <a:pt x="297" y="2"/>
                  </a:lnTo>
                  <a:lnTo>
                    <a:pt x="302" y="9"/>
                  </a:lnTo>
                  <a:lnTo>
                    <a:pt x="311" y="22"/>
                  </a:lnTo>
                  <a:lnTo>
                    <a:pt x="320" y="30"/>
                  </a:lnTo>
                  <a:lnTo>
                    <a:pt x="332" y="48"/>
                  </a:lnTo>
                  <a:lnTo>
                    <a:pt x="346" y="69"/>
                  </a:lnTo>
                  <a:lnTo>
                    <a:pt x="362" y="88"/>
                  </a:lnTo>
                  <a:lnTo>
                    <a:pt x="371" y="98"/>
                  </a:lnTo>
                  <a:lnTo>
                    <a:pt x="372" y="102"/>
                  </a:lnTo>
                  <a:lnTo>
                    <a:pt x="372" y="105"/>
                  </a:lnTo>
                  <a:lnTo>
                    <a:pt x="367" y="115"/>
                  </a:lnTo>
                  <a:lnTo>
                    <a:pt x="363" y="125"/>
                  </a:lnTo>
                  <a:lnTo>
                    <a:pt x="364" y="129"/>
                  </a:lnTo>
                  <a:lnTo>
                    <a:pt x="366" y="131"/>
                  </a:lnTo>
                  <a:lnTo>
                    <a:pt x="382" y="135"/>
                  </a:lnTo>
                  <a:lnTo>
                    <a:pt x="384" y="146"/>
                  </a:lnTo>
                  <a:lnTo>
                    <a:pt x="384" y="163"/>
                  </a:lnTo>
                  <a:lnTo>
                    <a:pt x="392" y="178"/>
                  </a:lnTo>
                  <a:lnTo>
                    <a:pt x="399" y="188"/>
                  </a:lnTo>
                  <a:lnTo>
                    <a:pt x="399" y="192"/>
                  </a:lnTo>
                  <a:lnTo>
                    <a:pt x="380" y="210"/>
                  </a:lnTo>
                  <a:lnTo>
                    <a:pt x="373" y="230"/>
                  </a:lnTo>
                  <a:lnTo>
                    <a:pt x="370" y="235"/>
                  </a:lnTo>
                  <a:lnTo>
                    <a:pt x="368" y="238"/>
                  </a:lnTo>
                  <a:lnTo>
                    <a:pt x="372" y="241"/>
                  </a:lnTo>
                  <a:lnTo>
                    <a:pt x="377" y="239"/>
                  </a:lnTo>
                  <a:lnTo>
                    <a:pt x="384" y="241"/>
                  </a:lnTo>
                  <a:lnTo>
                    <a:pt x="391" y="242"/>
                  </a:lnTo>
                  <a:lnTo>
                    <a:pt x="399" y="235"/>
                  </a:lnTo>
                  <a:lnTo>
                    <a:pt x="414" y="217"/>
                  </a:lnTo>
                  <a:lnTo>
                    <a:pt x="419" y="216"/>
                  </a:lnTo>
                  <a:lnTo>
                    <a:pt x="430" y="217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74" name="Freeform 104">
              <a:extLst>
                <a:ext uri="{FF2B5EF4-FFF2-40B4-BE49-F238E27FC236}">
                  <a16:creationId xmlns:a16="http://schemas.microsoft.com/office/drawing/2014/main" id="{829C5B1E-093D-13FA-DC1C-E210DBCE4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98099" y="6234345"/>
              <a:ext cx="772055" cy="559741"/>
            </a:xfrm>
            <a:custGeom>
              <a:avLst/>
              <a:gdLst>
                <a:gd name="T0" fmla="*/ 759 w 881"/>
                <a:gd name="T1" fmla="*/ 329 h 640"/>
                <a:gd name="T2" fmla="*/ 790 w 881"/>
                <a:gd name="T3" fmla="*/ 365 h 640"/>
                <a:gd name="T4" fmla="*/ 798 w 881"/>
                <a:gd name="T5" fmla="*/ 414 h 640"/>
                <a:gd name="T6" fmla="*/ 785 w 881"/>
                <a:gd name="T7" fmla="*/ 449 h 640"/>
                <a:gd name="T8" fmla="*/ 810 w 881"/>
                <a:gd name="T9" fmla="*/ 488 h 640"/>
                <a:gd name="T10" fmla="*/ 826 w 881"/>
                <a:gd name="T11" fmla="*/ 484 h 640"/>
                <a:gd name="T12" fmla="*/ 855 w 881"/>
                <a:gd name="T13" fmla="*/ 507 h 640"/>
                <a:gd name="T14" fmla="*/ 873 w 881"/>
                <a:gd name="T15" fmla="*/ 543 h 640"/>
                <a:gd name="T16" fmla="*/ 872 w 881"/>
                <a:gd name="T17" fmla="*/ 596 h 640"/>
                <a:gd name="T18" fmla="*/ 879 w 881"/>
                <a:gd name="T19" fmla="*/ 628 h 640"/>
                <a:gd name="T20" fmla="*/ 808 w 881"/>
                <a:gd name="T21" fmla="*/ 629 h 640"/>
                <a:gd name="T22" fmla="*/ 735 w 881"/>
                <a:gd name="T23" fmla="*/ 637 h 640"/>
                <a:gd name="T24" fmla="*/ 691 w 881"/>
                <a:gd name="T25" fmla="*/ 625 h 640"/>
                <a:gd name="T26" fmla="*/ 655 w 881"/>
                <a:gd name="T27" fmla="*/ 612 h 640"/>
                <a:gd name="T28" fmla="*/ 637 w 881"/>
                <a:gd name="T29" fmla="*/ 609 h 640"/>
                <a:gd name="T30" fmla="*/ 629 w 881"/>
                <a:gd name="T31" fmla="*/ 594 h 640"/>
                <a:gd name="T32" fmla="*/ 545 w 881"/>
                <a:gd name="T33" fmla="*/ 589 h 640"/>
                <a:gd name="T34" fmla="*/ 368 w 881"/>
                <a:gd name="T35" fmla="*/ 589 h 640"/>
                <a:gd name="T36" fmla="*/ 243 w 881"/>
                <a:gd name="T37" fmla="*/ 623 h 640"/>
                <a:gd name="T38" fmla="*/ 161 w 881"/>
                <a:gd name="T39" fmla="*/ 634 h 640"/>
                <a:gd name="T40" fmla="*/ 113 w 881"/>
                <a:gd name="T41" fmla="*/ 629 h 640"/>
                <a:gd name="T42" fmla="*/ 141 w 881"/>
                <a:gd name="T43" fmla="*/ 599 h 640"/>
                <a:gd name="T44" fmla="*/ 155 w 881"/>
                <a:gd name="T45" fmla="*/ 597 h 640"/>
                <a:gd name="T46" fmla="*/ 124 w 881"/>
                <a:gd name="T47" fmla="*/ 597 h 640"/>
                <a:gd name="T48" fmla="*/ 109 w 881"/>
                <a:gd name="T49" fmla="*/ 590 h 640"/>
                <a:gd name="T50" fmla="*/ 111 w 881"/>
                <a:gd name="T51" fmla="*/ 532 h 640"/>
                <a:gd name="T52" fmla="*/ 187 w 881"/>
                <a:gd name="T53" fmla="*/ 518 h 640"/>
                <a:gd name="T54" fmla="*/ 255 w 881"/>
                <a:gd name="T55" fmla="*/ 492 h 640"/>
                <a:gd name="T56" fmla="*/ 329 w 881"/>
                <a:gd name="T57" fmla="*/ 479 h 640"/>
                <a:gd name="T58" fmla="*/ 349 w 881"/>
                <a:gd name="T59" fmla="*/ 463 h 640"/>
                <a:gd name="T60" fmla="*/ 390 w 881"/>
                <a:gd name="T61" fmla="*/ 481 h 640"/>
                <a:gd name="T62" fmla="*/ 504 w 881"/>
                <a:gd name="T63" fmla="*/ 498 h 640"/>
                <a:gd name="T64" fmla="*/ 509 w 881"/>
                <a:gd name="T65" fmla="*/ 463 h 640"/>
                <a:gd name="T66" fmla="*/ 460 w 881"/>
                <a:gd name="T67" fmla="*/ 470 h 640"/>
                <a:gd name="T68" fmla="*/ 412 w 881"/>
                <a:gd name="T69" fmla="*/ 448 h 640"/>
                <a:gd name="T70" fmla="*/ 348 w 881"/>
                <a:gd name="T71" fmla="*/ 424 h 640"/>
                <a:gd name="T72" fmla="*/ 268 w 881"/>
                <a:gd name="T73" fmla="*/ 456 h 640"/>
                <a:gd name="T74" fmla="*/ 136 w 881"/>
                <a:gd name="T75" fmla="*/ 441 h 640"/>
                <a:gd name="T76" fmla="*/ 116 w 881"/>
                <a:gd name="T77" fmla="*/ 401 h 640"/>
                <a:gd name="T78" fmla="*/ 114 w 881"/>
                <a:gd name="T79" fmla="*/ 395 h 640"/>
                <a:gd name="T80" fmla="*/ 81 w 881"/>
                <a:gd name="T81" fmla="*/ 336 h 640"/>
                <a:gd name="T82" fmla="*/ 28 w 881"/>
                <a:gd name="T83" fmla="*/ 289 h 640"/>
                <a:gd name="T84" fmla="*/ 19 w 881"/>
                <a:gd name="T85" fmla="*/ 279 h 640"/>
                <a:gd name="T86" fmla="*/ 144 w 881"/>
                <a:gd name="T87" fmla="*/ 125 h 640"/>
                <a:gd name="T88" fmla="*/ 162 w 881"/>
                <a:gd name="T89" fmla="*/ 68 h 640"/>
                <a:gd name="T90" fmla="*/ 196 w 881"/>
                <a:gd name="T91" fmla="*/ 21 h 640"/>
                <a:gd name="T92" fmla="*/ 254 w 881"/>
                <a:gd name="T93" fmla="*/ 29 h 640"/>
                <a:gd name="T94" fmla="*/ 333 w 881"/>
                <a:gd name="T95" fmla="*/ 15 h 640"/>
                <a:gd name="T96" fmla="*/ 356 w 881"/>
                <a:gd name="T97" fmla="*/ 7 h 640"/>
                <a:gd name="T98" fmla="*/ 374 w 881"/>
                <a:gd name="T99" fmla="*/ 5 h 640"/>
                <a:gd name="T100" fmla="*/ 494 w 881"/>
                <a:gd name="T101" fmla="*/ 39 h 640"/>
                <a:gd name="T102" fmla="*/ 525 w 881"/>
                <a:gd name="T103" fmla="*/ 80 h 640"/>
                <a:gd name="T104" fmla="*/ 551 w 881"/>
                <a:gd name="T105" fmla="*/ 82 h 640"/>
                <a:gd name="T106" fmla="*/ 579 w 881"/>
                <a:gd name="T107" fmla="*/ 85 h 640"/>
                <a:gd name="T108" fmla="*/ 599 w 881"/>
                <a:gd name="T109" fmla="*/ 105 h 640"/>
                <a:gd name="T110" fmla="*/ 629 w 881"/>
                <a:gd name="T111" fmla="*/ 160 h 640"/>
                <a:gd name="T112" fmla="*/ 642 w 881"/>
                <a:gd name="T113" fmla="*/ 175 h 640"/>
                <a:gd name="T114" fmla="*/ 671 w 881"/>
                <a:gd name="T115" fmla="*/ 206 h 640"/>
                <a:gd name="T116" fmla="*/ 682 w 881"/>
                <a:gd name="T117" fmla="*/ 222 h 640"/>
                <a:gd name="T118" fmla="*/ 726 w 881"/>
                <a:gd name="T119" fmla="*/ 25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1" h="640">
                  <a:moveTo>
                    <a:pt x="752" y="277"/>
                  </a:moveTo>
                  <a:lnTo>
                    <a:pt x="766" y="301"/>
                  </a:lnTo>
                  <a:lnTo>
                    <a:pt x="763" y="312"/>
                  </a:lnTo>
                  <a:lnTo>
                    <a:pt x="759" y="329"/>
                  </a:lnTo>
                  <a:lnTo>
                    <a:pt x="767" y="341"/>
                  </a:lnTo>
                  <a:lnTo>
                    <a:pt x="776" y="347"/>
                  </a:lnTo>
                  <a:lnTo>
                    <a:pt x="783" y="356"/>
                  </a:lnTo>
                  <a:lnTo>
                    <a:pt x="790" y="365"/>
                  </a:lnTo>
                  <a:lnTo>
                    <a:pt x="791" y="385"/>
                  </a:lnTo>
                  <a:lnTo>
                    <a:pt x="789" y="399"/>
                  </a:lnTo>
                  <a:lnTo>
                    <a:pt x="794" y="406"/>
                  </a:lnTo>
                  <a:lnTo>
                    <a:pt x="798" y="414"/>
                  </a:lnTo>
                  <a:lnTo>
                    <a:pt x="797" y="421"/>
                  </a:lnTo>
                  <a:lnTo>
                    <a:pt x="794" y="427"/>
                  </a:lnTo>
                  <a:lnTo>
                    <a:pt x="785" y="435"/>
                  </a:lnTo>
                  <a:lnTo>
                    <a:pt x="785" y="449"/>
                  </a:lnTo>
                  <a:lnTo>
                    <a:pt x="798" y="467"/>
                  </a:lnTo>
                  <a:lnTo>
                    <a:pt x="807" y="477"/>
                  </a:lnTo>
                  <a:lnTo>
                    <a:pt x="807" y="483"/>
                  </a:lnTo>
                  <a:lnTo>
                    <a:pt x="810" y="488"/>
                  </a:lnTo>
                  <a:lnTo>
                    <a:pt x="816" y="495"/>
                  </a:lnTo>
                  <a:lnTo>
                    <a:pt x="820" y="494"/>
                  </a:lnTo>
                  <a:lnTo>
                    <a:pt x="825" y="488"/>
                  </a:lnTo>
                  <a:lnTo>
                    <a:pt x="826" y="484"/>
                  </a:lnTo>
                  <a:lnTo>
                    <a:pt x="838" y="486"/>
                  </a:lnTo>
                  <a:lnTo>
                    <a:pt x="845" y="488"/>
                  </a:lnTo>
                  <a:lnTo>
                    <a:pt x="852" y="499"/>
                  </a:lnTo>
                  <a:lnTo>
                    <a:pt x="855" y="507"/>
                  </a:lnTo>
                  <a:lnTo>
                    <a:pt x="857" y="516"/>
                  </a:lnTo>
                  <a:lnTo>
                    <a:pt x="865" y="529"/>
                  </a:lnTo>
                  <a:lnTo>
                    <a:pt x="872" y="537"/>
                  </a:lnTo>
                  <a:lnTo>
                    <a:pt x="873" y="543"/>
                  </a:lnTo>
                  <a:lnTo>
                    <a:pt x="879" y="551"/>
                  </a:lnTo>
                  <a:lnTo>
                    <a:pt x="875" y="566"/>
                  </a:lnTo>
                  <a:lnTo>
                    <a:pt x="876" y="574"/>
                  </a:lnTo>
                  <a:lnTo>
                    <a:pt x="872" y="596"/>
                  </a:lnTo>
                  <a:lnTo>
                    <a:pt x="871" y="606"/>
                  </a:lnTo>
                  <a:lnTo>
                    <a:pt x="871" y="610"/>
                  </a:lnTo>
                  <a:lnTo>
                    <a:pt x="880" y="618"/>
                  </a:lnTo>
                  <a:lnTo>
                    <a:pt x="879" y="628"/>
                  </a:lnTo>
                  <a:lnTo>
                    <a:pt x="870" y="626"/>
                  </a:lnTo>
                  <a:lnTo>
                    <a:pt x="853" y="625"/>
                  </a:lnTo>
                  <a:lnTo>
                    <a:pt x="819" y="630"/>
                  </a:lnTo>
                  <a:lnTo>
                    <a:pt x="808" y="629"/>
                  </a:lnTo>
                  <a:lnTo>
                    <a:pt x="786" y="630"/>
                  </a:lnTo>
                  <a:lnTo>
                    <a:pt x="771" y="632"/>
                  </a:lnTo>
                  <a:lnTo>
                    <a:pt x="751" y="639"/>
                  </a:lnTo>
                  <a:lnTo>
                    <a:pt x="735" y="637"/>
                  </a:lnTo>
                  <a:lnTo>
                    <a:pt x="727" y="632"/>
                  </a:lnTo>
                  <a:lnTo>
                    <a:pt x="716" y="632"/>
                  </a:lnTo>
                  <a:lnTo>
                    <a:pt x="704" y="630"/>
                  </a:lnTo>
                  <a:lnTo>
                    <a:pt x="691" y="625"/>
                  </a:lnTo>
                  <a:lnTo>
                    <a:pt x="678" y="622"/>
                  </a:lnTo>
                  <a:lnTo>
                    <a:pt x="665" y="611"/>
                  </a:lnTo>
                  <a:lnTo>
                    <a:pt x="659" y="610"/>
                  </a:lnTo>
                  <a:lnTo>
                    <a:pt x="655" y="612"/>
                  </a:lnTo>
                  <a:lnTo>
                    <a:pt x="651" y="616"/>
                  </a:lnTo>
                  <a:lnTo>
                    <a:pt x="647" y="618"/>
                  </a:lnTo>
                  <a:lnTo>
                    <a:pt x="640" y="616"/>
                  </a:lnTo>
                  <a:lnTo>
                    <a:pt x="637" y="609"/>
                  </a:lnTo>
                  <a:lnTo>
                    <a:pt x="640" y="603"/>
                  </a:lnTo>
                  <a:lnTo>
                    <a:pt x="641" y="597"/>
                  </a:lnTo>
                  <a:lnTo>
                    <a:pt x="637" y="595"/>
                  </a:lnTo>
                  <a:lnTo>
                    <a:pt x="629" y="594"/>
                  </a:lnTo>
                  <a:lnTo>
                    <a:pt x="617" y="594"/>
                  </a:lnTo>
                  <a:lnTo>
                    <a:pt x="596" y="592"/>
                  </a:lnTo>
                  <a:lnTo>
                    <a:pt x="591" y="590"/>
                  </a:lnTo>
                  <a:lnTo>
                    <a:pt x="545" y="589"/>
                  </a:lnTo>
                  <a:lnTo>
                    <a:pt x="498" y="589"/>
                  </a:lnTo>
                  <a:lnTo>
                    <a:pt x="456" y="589"/>
                  </a:lnTo>
                  <a:lnTo>
                    <a:pt x="405" y="589"/>
                  </a:lnTo>
                  <a:lnTo>
                    <a:pt x="368" y="589"/>
                  </a:lnTo>
                  <a:lnTo>
                    <a:pt x="336" y="588"/>
                  </a:lnTo>
                  <a:lnTo>
                    <a:pt x="310" y="602"/>
                  </a:lnTo>
                  <a:lnTo>
                    <a:pt x="281" y="616"/>
                  </a:lnTo>
                  <a:lnTo>
                    <a:pt x="243" y="623"/>
                  </a:lnTo>
                  <a:lnTo>
                    <a:pt x="200" y="621"/>
                  </a:lnTo>
                  <a:lnTo>
                    <a:pt x="186" y="623"/>
                  </a:lnTo>
                  <a:lnTo>
                    <a:pt x="171" y="629"/>
                  </a:lnTo>
                  <a:lnTo>
                    <a:pt x="161" y="634"/>
                  </a:lnTo>
                  <a:lnTo>
                    <a:pt x="146" y="636"/>
                  </a:lnTo>
                  <a:lnTo>
                    <a:pt x="127" y="634"/>
                  </a:lnTo>
                  <a:lnTo>
                    <a:pt x="119" y="636"/>
                  </a:lnTo>
                  <a:lnTo>
                    <a:pt x="113" y="629"/>
                  </a:lnTo>
                  <a:lnTo>
                    <a:pt x="109" y="618"/>
                  </a:lnTo>
                  <a:lnTo>
                    <a:pt x="112" y="611"/>
                  </a:lnTo>
                  <a:lnTo>
                    <a:pt x="123" y="605"/>
                  </a:lnTo>
                  <a:lnTo>
                    <a:pt x="141" y="599"/>
                  </a:lnTo>
                  <a:lnTo>
                    <a:pt x="150" y="603"/>
                  </a:lnTo>
                  <a:lnTo>
                    <a:pt x="156" y="603"/>
                  </a:lnTo>
                  <a:lnTo>
                    <a:pt x="157" y="598"/>
                  </a:lnTo>
                  <a:lnTo>
                    <a:pt x="155" y="597"/>
                  </a:lnTo>
                  <a:lnTo>
                    <a:pt x="141" y="590"/>
                  </a:lnTo>
                  <a:lnTo>
                    <a:pt x="134" y="583"/>
                  </a:lnTo>
                  <a:lnTo>
                    <a:pt x="129" y="588"/>
                  </a:lnTo>
                  <a:lnTo>
                    <a:pt x="124" y="597"/>
                  </a:lnTo>
                  <a:lnTo>
                    <a:pt x="120" y="599"/>
                  </a:lnTo>
                  <a:lnTo>
                    <a:pt x="113" y="602"/>
                  </a:lnTo>
                  <a:lnTo>
                    <a:pt x="110" y="596"/>
                  </a:lnTo>
                  <a:lnTo>
                    <a:pt x="109" y="590"/>
                  </a:lnTo>
                  <a:lnTo>
                    <a:pt x="112" y="585"/>
                  </a:lnTo>
                  <a:lnTo>
                    <a:pt x="110" y="558"/>
                  </a:lnTo>
                  <a:lnTo>
                    <a:pt x="112" y="544"/>
                  </a:lnTo>
                  <a:lnTo>
                    <a:pt x="111" y="532"/>
                  </a:lnTo>
                  <a:lnTo>
                    <a:pt x="120" y="524"/>
                  </a:lnTo>
                  <a:lnTo>
                    <a:pt x="127" y="519"/>
                  </a:lnTo>
                  <a:lnTo>
                    <a:pt x="159" y="518"/>
                  </a:lnTo>
                  <a:lnTo>
                    <a:pt x="187" y="518"/>
                  </a:lnTo>
                  <a:lnTo>
                    <a:pt x="215" y="518"/>
                  </a:lnTo>
                  <a:lnTo>
                    <a:pt x="244" y="519"/>
                  </a:lnTo>
                  <a:lnTo>
                    <a:pt x="247" y="494"/>
                  </a:lnTo>
                  <a:lnTo>
                    <a:pt x="255" y="492"/>
                  </a:lnTo>
                  <a:lnTo>
                    <a:pt x="269" y="490"/>
                  </a:lnTo>
                  <a:lnTo>
                    <a:pt x="295" y="487"/>
                  </a:lnTo>
                  <a:lnTo>
                    <a:pt x="322" y="484"/>
                  </a:lnTo>
                  <a:lnTo>
                    <a:pt x="329" y="479"/>
                  </a:lnTo>
                  <a:lnTo>
                    <a:pt x="333" y="470"/>
                  </a:lnTo>
                  <a:lnTo>
                    <a:pt x="336" y="463"/>
                  </a:lnTo>
                  <a:lnTo>
                    <a:pt x="342" y="460"/>
                  </a:lnTo>
                  <a:lnTo>
                    <a:pt x="349" y="463"/>
                  </a:lnTo>
                  <a:lnTo>
                    <a:pt x="360" y="467"/>
                  </a:lnTo>
                  <a:lnTo>
                    <a:pt x="370" y="473"/>
                  </a:lnTo>
                  <a:lnTo>
                    <a:pt x="382" y="478"/>
                  </a:lnTo>
                  <a:lnTo>
                    <a:pt x="390" y="481"/>
                  </a:lnTo>
                  <a:lnTo>
                    <a:pt x="410" y="491"/>
                  </a:lnTo>
                  <a:lnTo>
                    <a:pt x="443" y="502"/>
                  </a:lnTo>
                  <a:lnTo>
                    <a:pt x="471" y="507"/>
                  </a:lnTo>
                  <a:lnTo>
                    <a:pt x="504" y="498"/>
                  </a:lnTo>
                  <a:lnTo>
                    <a:pt x="528" y="493"/>
                  </a:lnTo>
                  <a:lnTo>
                    <a:pt x="531" y="481"/>
                  </a:lnTo>
                  <a:lnTo>
                    <a:pt x="527" y="472"/>
                  </a:lnTo>
                  <a:lnTo>
                    <a:pt x="509" y="463"/>
                  </a:lnTo>
                  <a:lnTo>
                    <a:pt x="485" y="463"/>
                  </a:lnTo>
                  <a:lnTo>
                    <a:pt x="477" y="466"/>
                  </a:lnTo>
                  <a:lnTo>
                    <a:pt x="466" y="469"/>
                  </a:lnTo>
                  <a:lnTo>
                    <a:pt x="460" y="470"/>
                  </a:lnTo>
                  <a:lnTo>
                    <a:pt x="449" y="468"/>
                  </a:lnTo>
                  <a:lnTo>
                    <a:pt x="434" y="460"/>
                  </a:lnTo>
                  <a:lnTo>
                    <a:pt x="424" y="451"/>
                  </a:lnTo>
                  <a:lnTo>
                    <a:pt x="412" y="448"/>
                  </a:lnTo>
                  <a:lnTo>
                    <a:pt x="396" y="444"/>
                  </a:lnTo>
                  <a:lnTo>
                    <a:pt x="372" y="427"/>
                  </a:lnTo>
                  <a:lnTo>
                    <a:pt x="360" y="424"/>
                  </a:lnTo>
                  <a:lnTo>
                    <a:pt x="348" y="424"/>
                  </a:lnTo>
                  <a:lnTo>
                    <a:pt x="325" y="426"/>
                  </a:lnTo>
                  <a:lnTo>
                    <a:pt x="303" y="435"/>
                  </a:lnTo>
                  <a:lnTo>
                    <a:pt x="290" y="456"/>
                  </a:lnTo>
                  <a:lnTo>
                    <a:pt x="268" y="456"/>
                  </a:lnTo>
                  <a:lnTo>
                    <a:pt x="220" y="455"/>
                  </a:lnTo>
                  <a:lnTo>
                    <a:pt x="176" y="455"/>
                  </a:lnTo>
                  <a:lnTo>
                    <a:pt x="140" y="456"/>
                  </a:lnTo>
                  <a:lnTo>
                    <a:pt x="136" y="441"/>
                  </a:lnTo>
                  <a:lnTo>
                    <a:pt x="127" y="428"/>
                  </a:lnTo>
                  <a:lnTo>
                    <a:pt x="113" y="419"/>
                  </a:lnTo>
                  <a:lnTo>
                    <a:pt x="111" y="410"/>
                  </a:lnTo>
                  <a:lnTo>
                    <a:pt x="116" y="401"/>
                  </a:lnTo>
                  <a:lnTo>
                    <a:pt x="128" y="395"/>
                  </a:lnTo>
                  <a:lnTo>
                    <a:pt x="132" y="389"/>
                  </a:lnTo>
                  <a:lnTo>
                    <a:pt x="125" y="390"/>
                  </a:lnTo>
                  <a:lnTo>
                    <a:pt x="114" y="395"/>
                  </a:lnTo>
                  <a:lnTo>
                    <a:pt x="106" y="395"/>
                  </a:lnTo>
                  <a:lnTo>
                    <a:pt x="106" y="382"/>
                  </a:lnTo>
                  <a:lnTo>
                    <a:pt x="95" y="365"/>
                  </a:lnTo>
                  <a:lnTo>
                    <a:pt x="81" y="336"/>
                  </a:lnTo>
                  <a:lnTo>
                    <a:pt x="66" y="325"/>
                  </a:lnTo>
                  <a:lnTo>
                    <a:pt x="53" y="301"/>
                  </a:lnTo>
                  <a:lnTo>
                    <a:pt x="39" y="293"/>
                  </a:lnTo>
                  <a:lnTo>
                    <a:pt x="28" y="289"/>
                  </a:lnTo>
                  <a:lnTo>
                    <a:pt x="18" y="289"/>
                  </a:lnTo>
                  <a:lnTo>
                    <a:pt x="14" y="300"/>
                  </a:lnTo>
                  <a:lnTo>
                    <a:pt x="0" y="285"/>
                  </a:lnTo>
                  <a:lnTo>
                    <a:pt x="19" y="279"/>
                  </a:lnTo>
                  <a:lnTo>
                    <a:pt x="56" y="260"/>
                  </a:lnTo>
                  <a:lnTo>
                    <a:pt x="100" y="206"/>
                  </a:lnTo>
                  <a:lnTo>
                    <a:pt x="139" y="141"/>
                  </a:lnTo>
                  <a:lnTo>
                    <a:pt x="144" y="125"/>
                  </a:lnTo>
                  <a:lnTo>
                    <a:pt x="148" y="114"/>
                  </a:lnTo>
                  <a:lnTo>
                    <a:pt x="152" y="86"/>
                  </a:lnTo>
                  <a:lnTo>
                    <a:pt x="157" y="71"/>
                  </a:lnTo>
                  <a:lnTo>
                    <a:pt x="162" y="68"/>
                  </a:lnTo>
                  <a:lnTo>
                    <a:pt x="169" y="56"/>
                  </a:lnTo>
                  <a:lnTo>
                    <a:pt x="177" y="34"/>
                  </a:lnTo>
                  <a:lnTo>
                    <a:pt x="186" y="22"/>
                  </a:lnTo>
                  <a:lnTo>
                    <a:pt x="196" y="21"/>
                  </a:lnTo>
                  <a:lnTo>
                    <a:pt x="204" y="21"/>
                  </a:lnTo>
                  <a:lnTo>
                    <a:pt x="209" y="26"/>
                  </a:lnTo>
                  <a:lnTo>
                    <a:pt x="226" y="28"/>
                  </a:lnTo>
                  <a:lnTo>
                    <a:pt x="254" y="29"/>
                  </a:lnTo>
                  <a:lnTo>
                    <a:pt x="275" y="26"/>
                  </a:lnTo>
                  <a:lnTo>
                    <a:pt x="289" y="19"/>
                  </a:lnTo>
                  <a:lnTo>
                    <a:pt x="308" y="15"/>
                  </a:lnTo>
                  <a:lnTo>
                    <a:pt x="333" y="15"/>
                  </a:lnTo>
                  <a:lnTo>
                    <a:pt x="346" y="12"/>
                  </a:lnTo>
                  <a:lnTo>
                    <a:pt x="347" y="6"/>
                  </a:lnTo>
                  <a:lnTo>
                    <a:pt x="350" y="4"/>
                  </a:lnTo>
                  <a:lnTo>
                    <a:pt x="356" y="7"/>
                  </a:lnTo>
                  <a:lnTo>
                    <a:pt x="360" y="6"/>
                  </a:lnTo>
                  <a:lnTo>
                    <a:pt x="364" y="1"/>
                  </a:lnTo>
                  <a:lnTo>
                    <a:pt x="370" y="0"/>
                  </a:lnTo>
                  <a:lnTo>
                    <a:pt x="374" y="5"/>
                  </a:lnTo>
                  <a:lnTo>
                    <a:pt x="394" y="6"/>
                  </a:lnTo>
                  <a:lnTo>
                    <a:pt x="430" y="4"/>
                  </a:lnTo>
                  <a:lnTo>
                    <a:pt x="463" y="15"/>
                  </a:lnTo>
                  <a:lnTo>
                    <a:pt x="494" y="39"/>
                  </a:lnTo>
                  <a:lnTo>
                    <a:pt x="509" y="55"/>
                  </a:lnTo>
                  <a:lnTo>
                    <a:pt x="510" y="63"/>
                  </a:lnTo>
                  <a:lnTo>
                    <a:pt x="516" y="71"/>
                  </a:lnTo>
                  <a:lnTo>
                    <a:pt x="525" y="80"/>
                  </a:lnTo>
                  <a:lnTo>
                    <a:pt x="533" y="81"/>
                  </a:lnTo>
                  <a:lnTo>
                    <a:pt x="541" y="76"/>
                  </a:lnTo>
                  <a:lnTo>
                    <a:pt x="547" y="76"/>
                  </a:lnTo>
                  <a:lnTo>
                    <a:pt x="551" y="82"/>
                  </a:lnTo>
                  <a:lnTo>
                    <a:pt x="560" y="84"/>
                  </a:lnTo>
                  <a:lnTo>
                    <a:pt x="569" y="80"/>
                  </a:lnTo>
                  <a:lnTo>
                    <a:pt x="576" y="81"/>
                  </a:lnTo>
                  <a:lnTo>
                    <a:pt x="579" y="85"/>
                  </a:lnTo>
                  <a:lnTo>
                    <a:pt x="579" y="86"/>
                  </a:lnTo>
                  <a:lnTo>
                    <a:pt x="584" y="88"/>
                  </a:lnTo>
                  <a:lnTo>
                    <a:pt x="590" y="93"/>
                  </a:lnTo>
                  <a:lnTo>
                    <a:pt x="599" y="105"/>
                  </a:lnTo>
                  <a:lnTo>
                    <a:pt x="607" y="123"/>
                  </a:lnTo>
                  <a:lnTo>
                    <a:pt x="612" y="146"/>
                  </a:lnTo>
                  <a:lnTo>
                    <a:pt x="620" y="158"/>
                  </a:lnTo>
                  <a:lnTo>
                    <a:pt x="629" y="160"/>
                  </a:lnTo>
                  <a:lnTo>
                    <a:pt x="634" y="164"/>
                  </a:lnTo>
                  <a:lnTo>
                    <a:pt x="635" y="170"/>
                  </a:lnTo>
                  <a:lnTo>
                    <a:pt x="637" y="174"/>
                  </a:lnTo>
                  <a:lnTo>
                    <a:pt x="642" y="175"/>
                  </a:lnTo>
                  <a:lnTo>
                    <a:pt x="650" y="174"/>
                  </a:lnTo>
                  <a:lnTo>
                    <a:pt x="659" y="182"/>
                  </a:lnTo>
                  <a:lnTo>
                    <a:pt x="669" y="199"/>
                  </a:lnTo>
                  <a:lnTo>
                    <a:pt x="671" y="206"/>
                  </a:lnTo>
                  <a:lnTo>
                    <a:pt x="669" y="210"/>
                  </a:lnTo>
                  <a:lnTo>
                    <a:pt x="670" y="213"/>
                  </a:lnTo>
                  <a:lnTo>
                    <a:pt x="676" y="216"/>
                  </a:lnTo>
                  <a:lnTo>
                    <a:pt x="682" y="222"/>
                  </a:lnTo>
                  <a:lnTo>
                    <a:pt x="687" y="229"/>
                  </a:lnTo>
                  <a:lnTo>
                    <a:pt x="698" y="236"/>
                  </a:lnTo>
                  <a:lnTo>
                    <a:pt x="714" y="243"/>
                  </a:lnTo>
                  <a:lnTo>
                    <a:pt x="726" y="253"/>
                  </a:lnTo>
                  <a:lnTo>
                    <a:pt x="734" y="265"/>
                  </a:lnTo>
                  <a:lnTo>
                    <a:pt x="749" y="275"/>
                  </a:lnTo>
                  <a:lnTo>
                    <a:pt x="752" y="277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75" name="Freeform 106">
              <a:extLst>
                <a:ext uri="{FF2B5EF4-FFF2-40B4-BE49-F238E27FC236}">
                  <a16:creationId xmlns:a16="http://schemas.microsoft.com/office/drawing/2014/main" id="{6F7381DC-77C7-FE10-A479-055CBF333C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21045" y="6840409"/>
              <a:ext cx="1304774" cy="1710101"/>
            </a:xfrm>
            <a:custGeom>
              <a:avLst/>
              <a:gdLst>
                <a:gd name="T0" fmla="*/ 65 w 1491"/>
                <a:gd name="T1" fmla="*/ 1919 h 1955"/>
                <a:gd name="T2" fmla="*/ 1 w 1491"/>
                <a:gd name="T3" fmla="*/ 1817 h 1955"/>
                <a:gd name="T4" fmla="*/ 0 w 1491"/>
                <a:gd name="T5" fmla="*/ 1398 h 1955"/>
                <a:gd name="T6" fmla="*/ 24 w 1491"/>
                <a:gd name="T7" fmla="*/ 1288 h 1955"/>
                <a:gd name="T8" fmla="*/ 131 w 1491"/>
                <a:gd name="T9" fmla="*/ 1147 h 1955"/>
                <a:gd name="T10" fmla="*/ 198 w 1491"/>
                <a:gd name="T11" fmla="*/ 1114 h 1955"/>
                <a:gd name="T12" fmla="*/ 281 w 1491"/>
                <a:gd name="T13" fmla="*/ 1082 h 1955"/>
                <a:gd name="T14" fmla="*/ 367 w 1491"/>
                <a:gd name="T15" fmla="*/ 1025 h 1955"/>
                <a:gd name="T16" fmla="*/ 431 w 1491"/>
                <a:gd name="T17" fmla="*/ 1009 h 1955"/>
                <a:gd name="T18" fmla="*/ 564 w 1491"/>
                <a:gd name="T19" fmla="*/ 1016 h 1955"/>
                <a:gd name="T20" fmla="*/ 667 w 1491"/>
                <a:gd name="T21" fmla="*/ 906 h 1955"/>
                <a:gd name="T22" fmla="*/ 815 w 1491"/>
                <a:gd name="T23" fmla="*/ 754 h 1955"/>
                <a:gd name="T24" fmla="*/ 967 w 1491"/>
                <a:gd name="T25" fmla="*/ 608 h 1955"/>
                <a:gd name="T26" fmla="*/ 858 w 1491"/>
                <a:gd name="T27" fmla="*/ 574 h 1955"/>
                <a:gd name="T28" fmla="*/ 699 w 1491"/>
                <a:gd name="T29" fmla="*/ 519 h 1955"/>
                <a:gd name="T30" fmla="*/ 523 w 1491"/>
                <a:gd name="T31" fmla="*/ 460 h 1955"/>
                <a:gd name="T32" fmla="*/ 409 w 1491"/>
                <a:gd name="T33" fmla="*/ 408 h 1955"/>
                <a:gd name="T34" fmla="*/ 347 w 1491"/>
                <a:gd name="T35" fmla="*/ 361 h 1955"/>
                <a:gd name="T36" fmla="*/ 300 w 1491"/>
                <a:gd name="T37" fmla="*/ 296 h 1955"/>
                <a:gd name="T38" fmla="*/ 264 w 1491"/>
                <a:gd name="T39" fmla="*/ 249 h 1955"/>
                <a:gd name="T40" fmla="*/ 241 w 1491"/>
                <a:gd name="T41" fmla="*/ 199 h 1955"/>
                <a:gd name="T42" fmla="*/ 270 w 1491"/>
                <a:gd name="T43" fmla="*/ 155 h 1955"/>
                <a:gd name="T44" fmla="*/ 313 w 1491"/>
                <a:gd name="T45" fmla="*/ 88 h 1955"/>
                <a:gd name="T46" fmla="*/ 412 w 1491"/>
                <a:gd name="T47" fmla="*/ 173 h 1955"/>
                <a:gd name="T48" fmla="*/ 568 w 1491"/>
                <a:gd name="T49" fmla="*/ 222 h 1955"/>
                <a:gd name="T50" fmla="*/ 723 w 1491"/>
                <a:gd name="T51" fmla="*/ 171 h 1955"/>
                <a:gd name="T52" fmla="*/ 858 w 1491"/>
                <a:gd name="T53" fmla="*/ 152 h 1955"/>
                <a:gd name="T54" fmla="*/ 964 w 1491"/>
                <a:gd name="T55" fmla="*/ 125 h 1955"/>
                <a:gd name="T56" fmla="*/ 1101 w 1491"/>
                <a:gd name="T57" fmla="*/ 94 h 1955"/>
                <a:gd name="T58" fmla="*/ 1203 w 1491"/>
                <a:gd name="T59" fmla="*/ 92 h 1955"/>
                <a:gd name="T60" fmla="*/ 1367 w 1491"/>
                <a:gd name="T61" fmla="*/ 22 h 1955"/>
                <a:gd name="T62" fmla="*/ 1470 w 1491"/>
                <a:gd name="T63" fmla="*/ 20 h 1955"/>
                <a:gd name="T64" fmla="*/ 1446 w 1491"/>
                <a:gd name="T65" fmla="*/ 93 h 1955"/>
                <a:gd name="T66" fmla="*/ 1449 w 1491"/>
                <a:gd name="T67" fmla="*/ 208 h 1955"/>
                <a:gd name="T68" fmla="*/ 1443 w 1491"/>
                <a:gd name="T69" fmla="*/ 223 h 1955"/>
                <a:gd name="T70" fmla="*/ 1476 w 1491"/>
                <a:gd name="T71" fmla="*/ 214 h 1955"/>
                <a:gd name="T72" fmla="*/ 1472 w 1491"/>
                <a:gd name="T73" fmla="*/ 228 h 1955"/>
                <a:gd name="T74" fmla="*/ 1420 w 1491"/>
                <a:gd name="T75" fmla="*/ 249 h 1955"/>
                <a:gd name="T76" fmla="*/ 1388 w 1491"/>
                <a:gd name="T77" fmla="*/ 394 h 1955"/>
                <a:gd name="T78" fmla="*/ 1332 w 1491"/>
                <a:gd name="T79" fmla="*/ 500 h 1955"/>
                <a:gd name="T80" fmla="*/ 1244 w 1491"/>
                <a:gd name="T81" fmla="*/ 650 h 1955"/>
                <a:gd name="T82" fmla="*/ 1162 w 1491"/>
                <a:gd name="T83" fmla="*/ 801 h 1955"/>
                <a:gd name="T84" fmla="*/ 1001 w 1491"/>
                <a:gd name="T85" fmla="*/ 1073 h 1955"/>
                <a:gd name="T86" fmla="*/ 694 w 1491"/>
                <a:gd name="T87" fmla="*/ 1385 h 1955"/>
                <a:gd name="T88" fmla="*/ 393 w 1491"/>
                <a:gd name="T89" fmla="*/ 1591 h 1955"/>
                <a:gd name="T90" fmla="*/ 228 w 1491"/>
                <a:gd name="T91" fmla="*/ 1758 h 1955"/>
                <a:gd name="T92" fmla="*/ 162 w 1491"/>
                <a:gd name="T93" fmla="*/ 1835 h 1955"/>
                <a:gd name="T94" fmla="*/ 125 w 1491"/>
                <a:gd name="T95" fmla="*/ 1884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91" h="1955">
                  <a:moveTo>
                    <a:pt x="81" y="1954"/>
                  </a:moveTo>
                  <a:lnTo>
                    <a:pt x="81" y="1942"/>
                  </a:lnTo>
                  <a:lnTo>
                    <a:pt x="79" y="1937"/>
                  </a:lnTo>
                  <a:lnTo>
                    <a:pt x="65" y="1919"/>
                  </a:lnTo>
                  <a:lnTo>
                    <a:pt x="39" y="1886"/>
                  </a:lnTo>
                  <a:lnTo>
                    <a:pt x="21" y="1862"/>
                  </a:lnTo>
                  <a:lnTo>
                    <a:pt x="1" y="1837"/>
                  </a:lnTo>
                  <a:lnTo>
                    <a:pt x="1" y="1817"/>
                  </a:lnTo>
                  <a:lnTo>
                    <a:pt x="0" y="1757"/>
                  </a:lnTo>
                  <a:lnTo>
                    <a:pt x="0" y="1637"/>
                  </a:lnTo>
                  <a:lnTo>
                    <a:pt x="0" y="1517"/>
                  </a:lnTo>
                  <a:lnTo>
                    <a:pt x="0" y="1398"/>
                  </a:lnTo>
                  <a:lnTo>
                    <a:pt x="0" y="1338"/>
                  </a:lnTo>
                  <a:lnTo>
                    <a:pt x="0" y="1314"/>
                  </a:lnTo>
                  <a:lnTo>
                    <a:pt x="1" y="1309"/>
                  </a:lnTo>
                  <a:lnTo>
                    <a:pt x="24" y="1288"/>
                  </a:lnTo>
                  <a:lnTo>
                    <a:pt x="53" y="1258"/>
                  </a:lnTo>
                  <a:lnTo>
                    <a:pt x="92" y="1203"/>
                  </a:lnTo>
                  <a:lnTo>
                    <a:pt x="113" y="1173"/>
                  </a:lnTo>
                  <a:lnTo>
                    <a:pt x="131" y="1147"/>
                  </a:lnTo>
                  <a:lnTo>
                    <a:pt x="135" y="1140"/>
                  </a:lnTo>
                  <a:lnTo>
                    <a:pt x="151" y="1125"/>
                  </a:lnTo>
                  <a:lnTo>
                    <a:pt x="180" y="1116"/>
                  </a:lnTo>
                  <a:lnTo>
                    <a:pt x="198" y="1114"/>
                  </a:lnTo>
                  <a:lnTo>
                    <a:pt x="261" y="1103"/>
                  </a:lnTo>
                  <a:lnTo>
                    <a:pt x="269" y="1099"/>
                  </a:lnTo>
                  <a:lnTo>
                    <a:pt x="275" y="1093"/>
                  </a:lnTo>
                  <a:lnTo>
                    <a:pt x="281" y="1082"/>
                  </a:lnTo>
                  <a:lnTo>
                    <a:pt x="293" y="1065"/>
                  </a:lnTo>
                  <a:lnTo>
                    <a:pt x="308" y="1053"/>
                  </a:lnTo>
                  <a:lnTo>
                    <a:pt x="338" y="1038"/>
                  </a:lnTo>
                  <a:lnTo>
                    <a:pt x="367" y="1025"/>
                  </a:lnTo>
                  <a:lnTo>
                    <a:pt x="374" y="1023"/>
                  </a:lnTo>
                  <a:lnTo>
                    <a:pt x="409" y="1015"/>
                  </a:lnTo>
                  <a:lnTo>
                    <a:pt x="417" y="1012"/>
                  </a:lnTo>
                  <a:lnTo>
                    <a:pt x="431" y="1009"/>
                  </a:lnTo>
                  <a:lnTo>
                    <a:pt x="437" y="1009"/>
                  </a:lnTo>
                  <a:lnTo>
                    <a:pt x="486" y="1012"/>
                  </a:lnTo>
                  <a:lnTo>
                    <a:pt x="524" y="1014"/>
                  </a:lnTo>
                  <a:lnTo>
                    <a:pt x="564" y="1016"/>
                  </a:lnTo>
                  <a:lnTo>
                    <a:pt x="568" y="1014"/>
                  </a:lnTo>
                  <a:lnTo>
                    <a:pt x="595" y="985"/>
                  </a:lnTo>
                  <a:lnTo>
                    <a:pt x="639" y="937"/>
                  </a:lnTo>
                  <a:lnTo>
                    <a:pt x="667" y="906"/>
                  </a:lnTo>
                  <a:lnTo>
                    <a:pt x="710" y="860"/>
                  </a:lnTo>
                  <a:lnTo>
                    <a:pt x="743" y="826"/>
                  </a:lnTo>
                  <a:lnTo>
                    <a:pt x="779" y="788"/>
                  </a:lnTo>
                  <a:lnTo>
                    <a:pt x="815" y="754"/>
                  </a:lnTo>
                  <a:lnTo>
                    <a:pt x="858" y="713"/>
                  </a:lnTo>
                  <a:lnTo>
                    <a:pt x="885" y="687"/>
                  </a:lnTo>
                  <a:lnTo>
                    <a:pt x="926" y="646"/>
                  </a:lnTo>
                  <a:lnTo>
                    <a:pt x="967" y="608"/>
                  </a:lnTo>
                  <a:lnTo>
                    <a:pt x="1002" y="574"/>
                  </a:lnTo>
                  <a:lnTo>
                    <a:pt x="953" y="574"/>
                  </a:lnTo>
                  <a:lnTo>
                    <a:pt x="905" y="574"/>
                  </a:lnTo>
                  <a:lnTo>
                    <a:pt x="858" y="574"/>
                  </a:lnTo>
                  <a:lnTo>
                    <a:pt x="851" y="570"/>
                  </a:lnTo>
                  <a:lnTo>
                    <a:pt x="812" y="556"/>
                  </a:lnTo>
                  <a:lnTo>
                    <a:pt x="761" y="539"/>
                  </a:lnTo>
                  <a:lnTo>
                    <a:pt x="699" y="519"/>
                  </a:lnTo>
                  <a:lnTo>
                    <a:pt x="656" y="504"/>
                  </a:lnTo>
                  <a:lnTo>
                    <a:pt x="609" y="489"/>
                  </a:lnTo>
                  <a:lnTo>
                    <a:pt x="561" y="473"/>
                  </a:lnTo>
                  <a:lnTo>
                    <a:pt x="523" y="460"/>
                  </a:lnTo>
                  <a:lnTo>
                    <a:pt x="477" y="445"/>
                  </a:lnTo>
                  <a:lnTo>
                    <a:pt x="437" y="431"/>
                  </a:lnTo>
                  <a:lnTo>
                    <a:pt x="431" y="429"/>
                  </a:lnTo>
                  <a:lnTo>
                    <a:pt x="409" y="408"/>
                  </a:lnTo>
                  <a:lnTo>
                    <a:pt x="379" y="381"/>
                  </a:lnTo>
                  <a:lnTo>
                    <a:pt x="373" y="381"/>
                  </a:lnTo>
                  <a:lnTo>
                    <a:pt x="359" y="375"/>
                  </a:lnTo>
                  <a:lnTo>
                    <a:pt x="347" y="361"/>
                  </a:lnTo>
                  <a:lnTo>
                    <a:pt x="334" y="341"/>
                  </a:lnTo>
                  <a:lnTo>
                    <a:pt x="322" y="319"/>
                  </a:lnTo>
                  <a:lnTo>
                    <a:pt x="316" y="303"/>
                  </a:lnTo>
                  <a:lnTo>
                    <a:pt x="300" y="296"/>
                  </a:lnTo>
                  <a:lnTo>
                    <a:pt x="292" y="284"/>
                  </a:lnTo>
                  <a:lnTo>
                    <a:pt x="278" y="265"/>
                  </a:lnTo>
                  <a:lnTo>
                    <a:pt x="268" y="256"/>
                  </a:lnTo>
                  <a:lnTo>
                    <a:pt x="264" y="249"/>
                  </a:lnTo>
                  <a:lnTo>
                    <a:pt x="259" y="232"/>
                  </a:lnTo>
                  <a:lnTo>
                    <a:pt x="251" y="214"/>
                  </a:lnTo>
                  <a:lnTo>
                    <a:pt x="243" y="204"/>
                  </a:lnTo>
                  <a:lnTo>
                    <a:pt x="241" y="199"/>
                  </a:lnTo>
                  <a:lnTo>
                    <a:pt x="241" y="196"/>
                  </a:lnTo>
                  <a:lnTo>
                    <a:pt x="256" y="172"/>
                  </a:lnTo>
                  <a:lnTo>
                    <a:pt x="263" y="163"/>
                  </a:lnTo>
                  <a:lnTo>
                    <a:pt x="270" y="155"/>
                  </a:lnTo>
                  <a:lnTo>
                    <a:pt x="276" y="147"/>
                  </a:lnTo>
                  <a:lnTo>
                    <a:pt x="279" y="141"/>
                  </a:lnTo>
                  <a:lnTo>
                    <a:pt x="297" y="113"/>
                  </a:lnTo>
                  <a:lnTo>
                    <a:pt x="313" y="88"/>
                  </a:lnTo>
                  <a:lnTo>
                    <a:pt x="325" y="68"/>
                  </a:lnTo>
                  <a:lnTo>
                    <a:pt x="353" y="91"/>
                  </a:lnTo>
                  <a:lnTo>
                    <a:pt x="381" y="136"/>
                  </a:lnTo>
                  <a:lnTo>
                    <a:pt x="412" y="173"/>
                  </a:lnTo>
                  <a:lnTo>
                    <a:pt x="456" y="206"/>
                  </a:lnTo>
                  <a:lnTo>
                    <a:pt x="473" y="217"/>
                  </a:lnTo>
                  <a:lnTo>
                    <a:pt x="489" y="223"/>
                  </a:lnTo>
                  <a:lnTo>
                    <a:pt x="568" y="222"/>
                  </a:lnTo>
                  <a:lnTo>
                    <a:pt x="625" y="192"/>
                  </a:lnTo>
                  <a:lnTo>
                    <a:pt x="676" y="169"/>
                  </a:lnTo>
                  <a:lnTo>
                    <a:pt x="693" y="165"/>
                  </a:lnTo>
                  <a:lnTo>
                    <a:pt x="723" y="171"/>
                  </a:lnTo>
                  <a:lnTo>
                    <a:pt x="756" y="173"/>
                  </a:lnTo>
                  <a:lnTo>
                    <a:pt x="784" y="180"/>
                  </a:lnTo>
                  <a:lnTo>
                    <a:pt x="800" y="178"/>
                  </a:lnTo>
                  <a:lnTo>
                    <a:pt x="858" y="152"/>
                  </a:lnTo>
                  <a:lnTo>
                    <a:pt x="895" y="126"/>
                  </a:lnTo>
                  <a:lnTo>
                    <a:pt x="920" y="116"/>
                  </a:lnTo>
                  <a:lnTo>
                    <a:pt x="930" y="116"/>
                  </a:lnTo>
                  <a:lnTo>
                    <a:pt x="964" y="125"/>
                  </a:lnTo>
                  <a:lnTo>
                    <a:pt x="1008" y="121"/>
                  </a:lnTo>
                  <a:lnTo>
                    <a:pt x="1068" y="99"/>
                  </a:lnTo>
                  <a:lnTo>
                    <a:pt x="1087" y="94"/>
                  </a:lnTo>
                  <a:lnTo>
                    <a:pt x="1101" y="94"/>
                  </a:lnTo>
                  <a:lnTo>
                    <a:pt x="1134" y="104"/>
                  </a:lnTo>
                  <a:lnTo>
                    <a:pt x="1140" y="104"/>
                  </a:lnTo>
                  <a:lnTo>
                    <a:pt x="1157" y="102"/>
                  </a:lnTo>
                  <a:lnTo>
                    <a:pt x="1203" y="92"/>
                  </a:lnTo>
                  <a:lnTo>
                    <a:pt x="1240" y="76"/>
                  </a:lnTo>
                  <a:lnTo>
                    <a:pt x="1307" y="65"/>
                  </a:lnTo>
                  <a:lnTo>
                    <a:pt x="1358" y="36"/>
                  </a:lnTo>
                  <a:lnTo>
                    <a:pt x="1367" y="22"/>
                  </a:lnTo>
                  <a:lnTo>
                    <a:pt x="1381" y="5"/>
                  </a:lnTo>
                  <a:lnTo>
                    <a:pt x="1404" y="0"/>
                  </a:lnTo>
                  <a:lnTo>
                    <a:pt x="1462" y="20"/>
                  </a:lnTo>
                  <a:lnTo>
                    <a:pt x="1470" y="20"/>
                  </a:lnTo>
                  <a:lnTo>
                    <a:pt x="1467" y="33"/>
                  </a:lnTo>
                  <a:lnTo>
                    <a:pt x="1465" y="46"/>
                  </a:lnTo>
                  <a:lnTo>
                    <a:pt x="1454" y="68"/>
                  </a:lnTo>
                  <a:lnTo>
                    <a:pt x="1446" y="93"/>
                  </a:lnTo>
                  <a:lnTo>
                    <a:pt x="1451" y="130"/>
                  </a:lnTo>
                  <a:lnTo>
                    <a:pt x="1454" y="191"/>
                  </a:lnTo>
                  <a:lnTo>
                    <a:pt x="1453" y="200"/>
                  </a:lnTo>
                  <a:lnTo>
                    <a:pt x="1449" y="208"/>
                  </a:lnTo>
                  <a:lnTo>
                    <a:pt x="1448" y="215"/>
                  </a:lnTo>
                  <a:lnTo>
                    <a:pt x="1442" y="217"/>
                  </a:lnTo>
                  <a:lnTo>
                    <a:pt x="1439" y="221"/>
                  </a:lnTo>
                  <a:lnTo>
                    <a:pt x="1443" y="223"/>
                  </a:lnTo>
                  <a:lnTo>
                    <a:pt x="1461" y="216"/>
                  </a:lnTo>
                  <a:lnTo>
                    <a:pt x="1461" y="209"/>
                  </a:lnTo>
                  <a:lnTo>
                    <a:pt x="1462" y="206"/>
                  </a:lnTo>
                  <a:lnTo>
                    <a:pt x="1476" y="214"/>
                  </a:lnTo>
                  <a:lnTo>
                    <a:pt x="1487" y="217"/>
                  </a:lnTo>
                  <a:lnTo>
                    <a:pt x="1490" y="225"/>
                  </a:lnTo>
                  <a:lnTo>
                    <a:pt x="1489" y="230"/>
                  </a:lnTo>
                  <a:lnTo>
                    <a:pt x="1472" y="228"/>
                  </a:lnTo>
                  <a:lnTo>
                    <a:pt x="1464" y="223"/>
                  </a:lnTo>
                  <a:lnTo>
                    <a:pt x="1439" y="230"/>
                  </a:lnTo>
                  <a:lnTo>
                    <a:pt x="1424" y="237"/>
                  </a:lnTo>
                  <a:lnTo>
                    <a:pt x="1420" y="249"/>
                  </a:lnTo>
                  <a:lnTo>
                    <a:pt x="1416" y="296"/>
                  </a:lnTo>
                  <a:lnTo>
                    <a:pt x="1410" y="327"/>
                  </a:lnTo>
                  <a:lnTo>
                    <a:pt x="1409" y="368"/>
                  </a:lnTo>
                  <a:lnTo>
                    <a:pt x="1388" y="394"/>
                  </a:lnTo>
                  <a:lnTo>
                    <a:pt x="1382" y="414"/>
                  </a:lnTo>
                  <a:lnTo>
                    <a:pt x="1353" y="452"/>
                  </a:lnTo>
                  <a:lnTo>
                    <a:pt x="1337" y="484"/>
                  </a:lnTo>
                  <a:lnTo>
                    <a:pt x="1332" y="500"/>
                  </a:lnTo>
                  <a:lnTo>
                    <a:pt x="1306" y="545"/>
                  </a:lnTo>
                  <a:lnTo>
                    <a:pt x="1270" y="578"/>
                  </a:lnTo>
                  <a:lnTo>
                    <a:pt x="1257" y="622"/>
                  </a:lnTo>
                  <a:lnTo>
                    <a:pt x="1244" y="650"/>
                  </a:lnTo>
                  <a:lnTo>
                    <a:pt x="1229" y="674"/>
                  </a:lnTo>
                  <a:lnTo>
                    <a:pt x="1198" y="718"/>
                  </a:lnTo>
                  <a:lnTo>
                    <a:pt x="1181" y="748"/>
                  </a:lnTo>
                  <a:lnTo>
                    <a:pt x="1162" y="801"/>
                  </a:lnTo>
                  <a:lnTo>
                    <a:pt x="1155" y="835"/>
                  </a:lnTo>
                  <a:lnTo>
                    <a:pt x="1098" y="931"/>
                  </a:lnTo>
                  <a:lnTo>
                    <a:pt x="1039" y="1009"/>
                  </a:lnTo>
                  <a:lnTo>
                    <a:pt x="1001" y="1073"/>
                  </a:lnTo>
                  <a:lnTo>
                    <a:pt x="935" y="1149"/>
                  </a:lnTo>
                  <a:lnTo>
                    <a:pt x="845" y="1247"/>
                  </a:lnTo>
                  <a:lnTo>
                    <a:pt x="726" y="1362"/>
                  </a:lnTo>
                  <a:lnTo>
                    <a:pt x="694" y="1385"/>
                  </a:lnTo>
                  <a:lnTo>
                    <a:pt x="565" y="1456"/>
                  </a:lnTo>
                  <a:lnTo>
                    <a:pt x="481" y="1516"/>
                  </a:lnTo>
                  <a:lnTo>
                    <a:pt x="438" y="1556"/>
                  </a:lnTo>
                  <a:lnTo>
                    <a:pt x="393" y="1591"/>
                  </a:lnTo>
                  <a:lnTo>
                    <a:pt x="357" y="1625"/>
                  </a:lnTo>
                  <a:lnTo>
                    <a:pt x="249" y="1739"/>
                  </a:lnTo>
                  <a:lnTo>
                    <a:pt x="238" y="1749"/>
                  </a:lnTo>
                  <a:lnTo>
                    <a:pt x="228" y="1758"/>
                  </a:lnTo>
                  <a:lnTo>
                    <a:pt x="214" y="1778"/>
                  </a:lnTo>
                  <a:lnTo>
                    <a:pt x="204" y="1785"/>
                  </a:lnTo>
                  <a:lnTo>
                    <a:pt x="179" y="1817"/>
                  </a:lnTo>
                  <a:lnTo>
                    <a:pt x="162" y="1835"/>
                  </a:lnTo>
                  <a:lnTo>
                    <a:pt x="144" y="1852"/>
                  </a:lnTo>
                  <a:lnTo>
                    <a:pt x="137" y="1863"/>
                  </a:lnTo>
                  <a:lnTo>
                    <a:pt x="131" y="1877"/>
                  </a:lnTo>
                  <a:lnTo>
                    <a:pt x="125" y="1884"/>
                  </a:lnTo>
                  <a:lnTo>
                    <a:pt x="109" y="1916"/>
                  </a:lnTo>
                  <a:lnTo>
                    <a:pt x="95" y="1938"/>
                  </a:lnTo>
                  <a:lnTo>
                    <a:pt x="81" y="1954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76" name="Freeform 108">
              <a:extLst>
                <a:ext uri="{FF2B5EF4-FFF2-40B4-BE49-F238E27FC236}">
                  <a16:creationId xmlns:a16="http://schemas.microsoft.com/office/drawing/2014/main" id="{9129C853-8A7D-BD65-8B04-7038A66E4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3334" y="6809527"/>
              <a:ext cx="1393559" cy="1096319"/>
            </a:xfrm>
            <a:custGeom>
              <a:avLst/>
              <a:gdLst>
                <a:gd name="T0" fmla="*/ 1391 w 1591"/>
                <a:gd name="T1" fmla="*/ 396 h 1253"/>
                <a:gd name="T2" fmla="*/ 1419 w 1591"/>
                <a:gd name="T3" fmla="*/ 398 h 1253"/>
                <a:gd name="T4" fmla="*/ 1422 w 1591"/>
                <a:gd name="T5" fmla="*/ 524 h 1253"/>
                <a:gd name="T6" fmla="*/ 1344 w 1591"/>
                <a:gd name="T7" fmla="*/ 545 h 1253"/>
                <a:gd name="T8" fmla="*/ 1267 w 1591"/>
                <a:gd name="T9" fmla="*/ 615 h 1253"/>
                <a:gd name="T10" fmla="*/ 1339 w 1591"/>
                <a:gd name="T11" fmla="*/ 650 h 1253"/>
                <a:gd name="T12" fmla="*/ 1412 w 1591"/>
                <a:gd name="T13" fmla="*/ 709 h 1253"/>
                <a:gd name="T14" fmla="*/ 1500 w 1591"/>
                <a:gd name="T15" fmla="*/ 791 h 1253"/>
                <a:gd name="T16" fmla="*/ 1549 w 1591"/>
                <a:gd name="T17" fmla="*/ 914 h 1253"/>
                <a:gd name="T18" fmla="*/ 1563 w 1591"/>
                <a:gd name="T19" fmla="*/ 993 h 1253"/>
                <a:gd name="T20" fmla="*/ 1372 w 1591"/>
                <a:gd name="T21" fmla="*/ 1181 h 1253"/>
                <a:gd name="T22" fmla="*/ 1265 w 1591"/>
                <a:gd name="T23" fmla="*/ 1196 h 1253"/>
                <a:gd name="T24" fmla="*/ 1158 w 1591"/>
                <a:gd name="T25" fmla="*/ 1230 h 1253"/>
                <a:gd name="T26" fmla="*/ 1114 w 1591"/>
                <a:gd name="T27" fmla="*/ 1235 h 1253"/>
                <a:gd name="T28" fmla="*/ 1048 w 1591"/>
                <a:gd name="T29" fmla="*/ 1225 h 1253"/>
                <a:gd name="T30" fmla="*/ 961 w 1591"/>
                <a:gd name="T31" fmla="*/ 1244 h 1253"/>
                <a:gd name="T32" fmla="*/ 929 w 1591"/>
                <a:gd name="T33" fmla="*/ 1232 h 1253"/>
                <a:gd name="T34" fmla="*/ 896 w 1591"/>
                <a:gd name="T35" fmla="*/ 1196 h 1253"/>
                <a:gd name="T36" fmla="*/ 790 w 1591"/>
                <a:gd name="T37" fmla="*/ 1096 h 1253"/>
                <a:gd name="T38" fmla="*/ 702 w 1591"/>
                <a:gd name="T39" fmla="*/ 1117 h 1253"/>
                <a:gd name="T40" fmla="*/ 603 w 1591"/>
                <a:gd name="T41" fmla="*/ 1135 h 1253"/>
                <a:gd name="T42" fmla="*/ 547 w 1591"/>
                <a:gd name="T43" fmla="*/ 1104 h 1253"/>
                <a:gd name="T44" fmla="*/ 502 w 1591"/>
                <a:gd name="T45" fmla="*/ 1059 h 1253"/>
                <a:gd name="T46" fmla="*/ 440 w 1591"/>
                <a:gd name="T47" fmla="*/ 974 h 1253"/>
                <a:gd name="T48" fmla="*/ 399 w 1591"/>
                <a:gd name="T49" fmla="*/ 915 h 1253"/>
                <a:gd name="T50" fmla="*/ 324 w 1591"/>
                <a:gd name="T51" fmla="*/ 855 h 1253"/>
                <a:gd name="T52" fmla="*/ 289 w 1591"/>
                <a:gd name="T53" fmla="*/ 783 h 1253"/>
                <a:gd name="T54" fmla="*/ 161 w 1591"/>
                <a:gd name="T55" fmla="*/ 690 h 1253"/>
                <a:gd name="T56" fmla="*/ 123 w 1591"/>
                <a:gd name="T57" fmla="*/ 613 h 1253"/>
                <a:gd name="T58" fmla="*/ 9 w 1591"/>
                <a:gd name="T59" fmla="*/ 555 h 1253"/>
                <a:gd name="T60" fmla="*/ 9 w 1591"/>
                <a:gd name="T61" fmla="*/ 498 h 1253"/>
                <a:gd name="T62" fmla="*/ 71 w 1591"/>
                <a:gd name="T63" fmla="*/ 439 h 1253"/>
                <a:gd name="T64" fmla="*/ 91 w 1591"/>
                <a:gd name="T65" fmla="*/ 389 h 1253"/>
                <a:gd name="T66" fmla="*/ 123 w 1591"/>
                <a:gd name="T67" fmla="*/ 304 h 1253"/>
                <a:gd name="T68" fmla="*/ 162 w 1591"/>
                <a:gd name="T69" fmla="*/ 275 h 1253"/>
                <a:gd name="T70" fmla="*/ 253 w 1591"/>
                <a:gd name="T71" fmla="*/ 297 h 1253"/>
                <a:gd name="T72" fmla="*/ 359 w 1591"/>
                <a:gd name="T73" fmla="*/ 395 h 1253"/>
                <a:gd name="T74" fmla="*/ 534 w 1591"/>
                <a:gd name="T75" fmla="*/ 378 h 1253"/>
                <a:gd name="T76" fmla="*/ 684 w 1591"/>
                <a:gd name="T77" fmla="*/ 385 h 1253"/>
                <a:gd name="T78" fmla="*/ 762 w 1591"/>
                <a:gd name="T79" fmla="*/ 354 h 1253"/>
                <a:gd name="T80" fmla="*/ 830 w 1591"/>
                <a:gd name="T81" fmla="*/ 284 h 1253"/>
                <a:gd name="T82" fmla="*/ 949 w 1591"/>
                <a:gd name="T83" fmla="*/ 359 h 1253"/>
                <a:gd name="T84" fmla="*/ 1011 w 1591"/>
                <a:gd name="T85" fmla="*/ 350 h 1253"/>
                <a:gd name="T86" fmla="*/ 1113 w 1591"/>
                <a:gd name="T87" fmla="*/ 225 h 1253"/>
                <a:gd name="T88" fmla="*/ 1171 w 1591"/>
                <a:gd name="T89" fmla="*/ 115 h 1253"/>
                <a:gd name="T90" fmla="*/ 1133 w 1591"/>
                <a:gd name="T91" fmla="*/ 31 h 1253"/>
                <a:gd name="T92" fmla="*/ 1225 w 1591"/>
                <a:gd name="T93" fmla="*/ 12 h 1253"/>
                <a:gd name="T94" fmla="*/ 1225 w 1591"/>
                <a:gd name="T95" fmla="*/ 1 h 1253"/>
                <a:gd name="T96" fmla="*/ 1285 w 1591"/>
                <a:gd name="T97" fmla="*/ 56 h 1253"/>
                <a:gd name="T98" fmla="*/ 1277 w 1591"/>
                <a:gd name="T99" fmla="*/ 87 h 1253"/>
                <a:gd name="T100" fmla="*/ 1285 w 1591"/>
                <a:gd name="T101" fmla="*/ 209 h 1253"/>
                <a:gd name="T102" fmla="*/ 1320 w 1591"/>
                <a:gd name="T103" fmla="*/ 227 h 1253"/>
                <a:gd name="T104" fmla="*/ 1402 w 1591"/>
                <a:gd name="T105" fmla="*/ 316 h 1253"/>
                <a:gd name="T106" fmla="*/ 1403 w 1591"/>
                <a:gd name="T107" fmla="*/ 341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91" h="1253">
                  <a:moveTo>
                    <a:pt x="1403" y="343"/>
                  </a:moveTo>
                  <a:lnTo>
                    <a:pt x="1393" y="361"/>
                  </a:lnTo>
                  <a:lnTo>
                    <a:pt x="1391" y="374"/>
                  </a:lnTo>
                  <a:lnTo>
                    <a:pt x="1390" y="385"/>
                  </a:lnTo>
                  <a:lnTo>
                    <a:pt x="1390" y="391"/>
                  </a:lnTo>
                  <a:lnTo>
                    <a:pt x="1391" y="396"/>
                  </a:lnTo>
                  <a:lnTo>
                    <a:pt x="1391" y="397"/>
                  </a:lnTo>
                  <a:lnTo>
                    <a:pt x="1391" y="397"/>
                  </a:lnTo>
                  <a:lnTo>
                    <a:pt x="1392" y="397"/>
                  </a:lnTo>
                  <a:lnTo>
                    <a:pt x="1392" y="398"/>
                  </a:lnTo>
                  <a:lnTo>
                    <a:pt x="1419" y="398"/>
                  </a:lnTo>
                  <a:lnTo>
                    <a:pt x="1419" y="398"/>
                  </a:lnTo>
                  <a:lnTo>
                    <a:pt x="1419" y="404"/>
                  </a:lnTo>
                  <a:lnTo>
                    <a:pt x="1420" y="433"/>
                  </a:lnTo>
                  <a:lnTo>
                    <a:pt x="1421" y="458"/>
                  </a:lnTo>
                  <a:lnTo>
                    <a:pt x="1423" y="500"/>
                  </a:lnTo>
                  <a:lnTo>
                    <a:pt x="1423" y="511"/>
                  </a:lnTo>
                  <a:lnTo>
                    <a:pt x="1422" y="524"/>
                  </a:lnTo>
                  <a:lnTo>
                    <a:pt x="1419" y="530"/>
                  </a:lnTo>
                  <a:lnTo>
                    <a:pt x="1412" y="538"/>
                  </a:lnTo>
                  <a:lnTo>
                    <a:pt x="1402" y="545"/>
                  </a:lnTo>
                  <a:lnTo>
                    <a:pt x="1377" y="546"/>
                  </a:lnTo>
                  <a:lnTo>
                    <a:pt x="1358" y="546"/>
                  </a:lnTo>
                  <a:lnTo>
                    <a:pt x="1344" y="545"/>
                  </a:lnTo>
                  <a:lnTo>
                    <a:pt x="1324" y="544"/>
                  </a:lnTo>
                  <a:lnTo>
                    <a:pt x="1306" y="545"/>
                  </a:lnTo>
                  <a:lnTo>
                    <a:pt x="1299" y="552"/>
                  </a:lnTo>
                  <a:lnTo>
                    <a:pt x="1289" y="573"/>
                  </a:lnTo>
                  <a:lnTo>
                    <a:pt x="1275" y="602"/>
                  </a:lnTo>
                  <a:lnTo>
                    <a:pt x="1267" y="615"/>
                  </a:lnTo>
                  <a:lnTo>
                    <a:pt x="1265" y="623"/>
                  </a:lnTo>
                  <a:lnTo>
                    <a:pt x="1267" y="627"/>
                  </a:lnTo>
                  <a:lnTo>
                    <a:pt x="1277" y="633"/>
                  </a:lnTo>
                  <a:lnTo>
                    <a:pt x="1298" y="643"/>
                  </a:lnTo>
                  <a:lnTo>
                    <a:pt x="1321" y="648"/>
                  </a:lnTo>
                  <a:lnTo>
                    <a:pt x="1339" y="650"/>
                  </a:lnTo>
                  <a:lnTo>
                    <a:pt x="1352" y="652"/>
                  </a:lnTo>
                  <a:lnTo>
                    <a:pt x="1360" y="655"/>
                  </a:lnTo>
                  <a:lnTo>
                    <a:pt x="1394" y="679"/>
                  </a:lnTo>
                  <a:lnTo>
                    <a:pt x="1405" y="689"/>
                  </a:lnTo>
                  <a:lnTo>
                    <a:pt x="1412" y="698"/>
                  </a:lnTo>
                  <a:lnTo>
                    <a:pt x="1412" y="709"/>
                  </a:lnTo>
                  <a:lnTo>
                    <a:pt x="1418" y="719"/>
                  </a:lnTo>
                  <a:lnTo>
                    <a:pt x="1437" y="739"/>
                  </a:lnTo>
                  <a:lnTo>
                    <a:pt x="1448" y="751"/>
                  </a:lnTo>
                  <a:lnTo>
                    <a:pt x="1478" y="767"/>
                  </a:lnTo>
                  <a:lnTo>
                    <a:pt x="1489" y="783"/>
                  </a:lnTo>
                  <a:lnTo>
                    <a:pt x="1500" y="791"/>
                  </a:lnTo>
                  <a:lnTo>
                    <a:pt x="1510" y="800"/>
                  </a:lnTo>
                  <a:lnTo>
                    <a:pt x="1515" y="813"/>
                  </a:lnTo>
                  <a:lnTo>
                    <a:pt x="1528" y="852"/>
                  </a:lnTo>
                  <a:lnTo>
                    <a:pt x="1537" y="872"/>
                  </a:lnTo>
                  <a:lnTo>
                    <a:pt x="1546" y="888"/>
                  </a:lnTo>
                  <a:lnTo>
                    <a:pt x="1549" y="914"/>
                  </a:lnTo>
                  <a:lnTo>
                    <a:pt x="1556" y="927"/>
                  </a:lnTo>
                  <a:lnTo>
                    <a:pt x="1563" y="941"/>
                  </a:lnTo>
                  <a:lnTo>
                    <a:pt x="1575" y="955"/>
                  </a:lnTo>
                  <a:lnTo>
                    <a:pt x="1587" y="964"/>
                  </a:lnTo>
                  <a:lnTo>
                    <a:pt x="1590" y="966"/>
                  </a:lnTo>
                  <a:lnTo>
                    <a:pt x="1563" y="993"/>
                  </a:lnTo>
                  <a:lnTo>
                    <a:pt x="1534" y="1022"/>
                  </a:lnTo>
                  <a:lnTo>
                    <a:pt x="1500" y="1054"/>
                  </a:lnTo>
                  <a:lnTo>
                    <a:pt x="1463" y="1091"/>
                  </a:lnTo>
                  <a:lnTo>
                    <a:pt x="1433" y="1120"/>
                  </a:lnTo>
                  <a:lnTo>
                    <a:pt x="1405" y="1149"/>
                  </a:lnTo>
                  <a:lnTo>
                    <a:pt x="1372" y="1181"/>
                  </a:lnTo>
                  <a:lnTo>
                    <a:pt x="1346" y="1207"/>
                  </a:lnTo>
                  <a:lnTo>
                    <a:pt x="1343" y="1210"/>
                  </a:lnTo>
                  <a:lnTo>
                    <a:pt x="1335" y="1215"/>
                  </a:lnTo>
                  <a:lnTo>
                    <a:pt x="1312" y="1215"/>
                  </a:lnTo>
                  <a:lnTo>
                    <a:pt x="1287" y="1212"/>
                  </a:lnTo>
                  <a:lnTo>
                    <a:pt x="1265" y="1196"/>
                  </a:lnTo>
                  <a:lnTo>
                    <a:pt x="1242" y="1209"/>
                  </a:lnTo>
                  <a:lnTo>
                    <a:pt x="1228" y="1212"/>
                  </a:lnTo>
                  <a:lnTo>
                    <a:pt x="1219" y="1213"/>
                  </a:lnTo>
                  <a:lnTo>
                    <a:pt x="1199" y="1216"/>
                  </a:lnTo>
                  <a:lnTo>
                    <a:pt x="1171" y="1222"/>
                  </a:lnTo>
                  <a:lnTo>
                    <a:pt x="1158" y="1230"/>
                  </a:lnTo>
                  <a:lnTo>
                    <a:pt x="1151" y="1235"/>
                  </a:lnTo>
                  <a:lnTo>
                    <a:pt x="1144" y="1247"/>
                  </a:lnTo>
                  <a:lnTo>
                    <a:pt x="1142" y="1248"/>
                  </a:lnTo>
                  <a:lnTo>
                    <a:pt x="1137" y="1247"/>
                  </a:lnTo>
                  <a:lnTo>
                    <a:pt x="1130" y="1242"/>
                  </a:lnTo>
                  <a:lnTo>
                    <a:pt x="1114" y="1235"/>
                  </a:lnTo>
                  <a:lnTo>
                    <a:pt x="1106" y="1221"/>
                  </a:lnTo>
                  <a:lnTo>
                    <a:pt x="1099" y="1212"/>
                  </a:lnTo>
                  <a:lnTo>
                    <a:pt x="1093" y="1208"/>
                  </a:lnTo>
                  <a:lnTo>
                    <a:pt x="1070" y="1223"/>
                  </a:lnTo>
                  <a:lnTo>
                    <a:pt x="1057" y="1225"/>
                  </a:lnTo>
                  <a:lnTo>
                    <a:pt x="1048" y="1225"/>
                  </a:lnTo>
                  <a:lnTo>
                    <a:pt x="1030" y="1217"/>
                  </a:lnTo>
                  <a:lnTo>
                    <a:pt x="1011" y="1210"/>
                  </a:lnTo>
                  <a:lnTo>
                    <a:pt x="1001" y="1210"/>
                  </a:lnTo>
                  <a:lnTo>
                    <a:pt x="986" y="1219"/>
                  </a:lnTo>
                  <a:lnTo>
                    <a:pt x="970" y="1232"/>
                  </a:lnTo>
                  <a:lnTo>
                    <a:pt x="961" y="1244"/>
                  </a:lnTo>
                  <a:lnTo>
                    <a:pt x="956" y="1252"/>
                  </a:lnTo>
                  <a:lnTo>
                    <a:pt x="953" y="1246"/>
                  </a:lnTo>
                  <a:lnTo>
                    <a:pt x="950" y="1241"/>
                  </a:lnTo>
                  <a:lnTo>
                    <a:pt x="944" y="1233"/>
                  </a:lnTo>
                  <a:lnTo>
                    <a:pt x="936" y="1230"/>
                  </a:lnTo>
                  <a:lnTo>
                    <a:pt x="929" y="1232"/>
                  </a:lnTo>
                  <a:lnTo>
                    <a:pt x="921" y="1233"/>
                  </a:lnTo>
                  <a:lnTo>
                    <a:pt x="917" y="1229"/>
                  </a:lnTo>
                  <a:lnTo>
                    <a:pt x="915" y="1219"/>
                  </a:lnTo>
                  <a:lnTo>
                    <a:pt x="913" y="1210"/>
                  </a:lnTo>
                  <a:lnTo>
                    <a:pt x="910" y="1203"/>
                  </a:lnTo>
                  <a:lnTo>
                    <a:pt x="896" y="1196"/>
                  </a:lnTo>
                  <a:lnTo>
                    <a:pt x="864" y="1182"/>
                  </a:lnTo>
                  <a:lnTo>
                    <a:pt x="840" y="1155"/>
                  </a:lnTo>
                  <a:lnTo>
                    <a:pt x="827" y="1142"/>
                  </a:lnTo>
                  <a:lnTo>
                    <a:pt x="818" y="1133"/>
                  </a:lnTo>
                  <a:lnTo>
                    <a:pt x="805" y="1111"/>
                  </a:lnTo>
                  <a:lnTo>
                    <a:pt x="790" y="1096"/>
                  </a:lnTo>
                  <a:lnTo>
                    <a:pt x="773" y="1089"/>
                  </a:lnTo>
                  <a:lnTo>
                    <a:pt x="761" y="1093"/>
                  </a:lnTo>
                  <a:lnTo>
                    <a:pt x="748" y="1108"/>
                  </a:lnTo>
                  <a:lnTo>
                    <a:pt x="726" y="1124"/>
                  </a:lnTo>
                  <a:lnTo>
                    <a:pt x="716" y="1124"/>
                  </a:lnTo>
                  <a:lnTo>
                    <a:pt x="702" y="1117"/>
                  </a:lnTo>
                  <a:lnTo>
                    <a:pt x="685" y="1110"/>
                  </a:lnTo>
                  <a:lnTo>
                    <a:pt x="654" y="1107"/>
                  </a:lnTo>
                  <a:lnTo>
                    <a:pt x="642" y="1114"/>
                  </a:lnTo>
                  <a:lnTo>
                    <a:pt x="626" y="1127"/>
                  </a:lnTo>
                  <a:lnTo>
                    <a:pt x="612" y="1134"/>
                  </a:lnTo>
                  <a:lnTo>
                    <a:pt x="603" y="1135"/>
                  </a:lnTo>
                  <a:lnTo>
                    <a:pt x="595" y="1131"/>
                  </a:lnTo>
                  <a:lnTo>
                    <a:pt x="586" y="1130"/>
                  </a:lnTo>
                  <a:lnTo>
                    <a:pt x="578" y="1129"/>
                  </a:lnTo>
                  <a:lnTo>
                    <a:pt x="561" y="1119"/>
                  </a:lnTo>
                  <a:lnTo>
                    <a:pt x="554" y="1111"/>
                  </a:lnTo>
                  <a:lnTo>
                    <a:pt x="547" y="1104"/>
                  </a:lnTo>
                  <a:lnTo>
                    <a:pt x="539" y="1099"/>
                  </a:lnTo>
                  <a:lnTo>
                    <a:pt x="528" y="1095"/>
                  </a:lnTo>
                  <a:lnTo>
                    <a:pt x="521" y="1088"/>
                  </a:lnTo>
                  <a:lnTo>
                    <a:pt x="516" y="1080"/>
                  </a:lnTo>
                  <a:lnTo>
                    <a:pt x="510" y="1068"/>
                  </a:lnTo>
                  <a:lnTo>
                    <a:pt x="502" y="1059"/>
                  </a:lnTo>
                  <a:lnTo>
                    <a:pt x="478" y="1041"/>
                  </a:lnTo>
                  <a:lnTo>
                    <a:pt x="470" y="1032"/>
                  </a:lnTo>
                  <a:lnTo>
                    <a:pt x="465" y="1022"/>
                  </a:lnTo>
                  <a:lnTo>
                    <a:pt x="455" y="1010"/>
                  </a:lnTo>
                  <a:lnTo>
                    <a:pt x="444" y="996"/>
                  </a:lnTo>
                  <a:lnTo>
                    <a:pt x="440" y="974"/>
                  </a:lnTo>
                  <a:lnTo>
                    <a:pt x="440" y="957"/>
                  </a:lnTo>
                  <a:lnTo>
                    <a:pt x="438" y="949"/>
                  </a:lnTo>
                  <a:lnTo>
                    <a:pt x="433" y="941"/>
                  </a:lnTo>
                  <a:lnTo>
                    <a:pt x="428" y="934"/>
                  </a:lnTo>
                  <a:lnTo>
                    <a:pt x="419" y="927"/>
                  </a:lnTo>
                  <a:lnTo>
                    <a:pt x="399" y="915"/>
                  </a:lnTo>
                  <a:lnTo>
                    <a:pt x="379" y="902"/>
                  </a:lnTo>
                  <a:lnTo>
                    <a:pt x="368" y="894"/>
                  </a:lnTo>
                  <a:lnTo>
                    <a:pt x="349" y="892"/>
                  </a:lnTo>
                  <a:lnTo>
                    <a:pt x="338" y="885"/>
                  </a:lnTo>
                  <a:lnTo>
                    <a:pt x="328" y="868"/>
                  </a:lnTo>
                  <a:lnTo>
                    <a:pt x="324" y="855"/>
                  </a:lnTo>
                  <a:lnTo>
                    <a:pt x="315" y="845"/>
                  </a:lnTo>
                  <a:lnTo>
                    <a:pt x="311" y="838"/>
                  </a:lnTo>
                  <a:lnTo>
                    <a:pt x="309" y="829"/>
                  </a:lnTo>
                  <a:lnTo>
                    <a:pt x="316" y="804"/>
                  </a:lnTo>
                  <a:lnTo>
                    <a:pt x="306" y="794"/>
                  </a:lnTo>
                  <a:lnTo>
                    <a:pt x="289" y="783"/>
                  </a:lnTo>
                  <a:lnTo>
                    <a:pt x="277" y="770"/>
                  </a:lnTo>
                  <a:lnTo>
                    <a:pt x="270" y="758"/>
                  </a:lnTo>
                  <a:lnTo>
                    <a:pt x="249" y="742"/>
                  </a:lnTo>
                  <a:lnTo>
                    <a:pt x="203" y="719"/>
                  </a:lnTo>
                  <a:lnTo>
                    <a:pt x="176" y="704"/>
                  </a:lnTo>
                  <a:lnTo>
                    <a:pt x="161" y="690"/>
                  </a:lnTo>
                  <a:lnTo>
                    <a:pt x="149" y="677"/>
                  </a:lnTo>
                  <a:lnTo>
                    <a:pt x="147" y="672"/>
                  </a:lnTo>
                  <a:lnTo>
                    <a:pt x="156" y="658"/>
                  </a:lnTo>
                  <a:lnTo>
                    <a:pt x="157" y="648"/>
                  </a:lnTo>
                  <a:lnTo>
                    <a:pt x="151" y="636"/>
                  </a:lnTo>
                  <a:lnTo>
                    <a:pt x="123" y="613"/>
                  </a:lnTo>
                  <a:lnTo>
                    <a:pt x="101" y="588"/>
                  </a:lnTo>
                  <a:lnTo>
                    <a:pt x="84" y="581"/>
                  </a:lnTo>
                  <a:lnTo>
                    <a:pt x="44" y="574"/>
                  </a:lnTo>
                  <a:lnTo>
                    <a:pt x="32" y="571"/>
                  </a:lnTo>
                  <a:lnTo>
                    <a:pt x="20" y="566"/>
                  </a:lnTo>
                  <a:lnTo>
                    <a:pt x="9" y="555"/>
                  </a:lnTo>
                  <a:lnTo>
                    <a:pt x="4" y="542"/>
                  </a:lnTo>
                  <a:lnTo>
                    <a:pt x="10" y="521"/>
                  </a:lnTo>
                  <a:lnTo>
                    <a:pt x="6" y="514"/>
                  </a:lnTo>
                  <a:lnTo>
                    <a:pt x="0" y="513"/>
                  </a:lnTo>
                  <a:lnTo>
                    <a:pt x="2" y="508"/>
                  </a:lnTo>
                  <a:lnTo>
                    <a:pt x="9" y="498"/>
                  </a:lnTo>
                  <a:lnTo>
                    <a:pt x="22" y="492"/>
                  </a:lnTo>
                  <a:lnTo>
                    <a:pt x="55" y="481"/>
                  </a:lnTo>
                  <a:lnTo>
                    <a:pt x="56" y="477"/>
                  </a:lnTo>
                  <a:lnTo>
                    <a:pt x="57" y="464"/>
                  </a:lnTo>
                  <a:lnTo>
                    <a:pt x="60" y="457"/>
                  </a:lnTo>
                  <a:lnTo>
                    <a:pt x="71" y="439"/>
                  </a:lnTo>
                  <a:lnTo>
                    <a:pt x="73" y="432"/>
                  </a:lnTo>
                  <a:lnTo>
                    <a:pt x="73" y="416"/>
                  </a:lnTo>
                  <a:lnTo>
                    <a:pt x="75" y="409"/>
                  </a:lnTo>
                  <a:lnTo>
                    <a:pt x="78" y="404"/>
                  </a:lnTo>
                  <a:lnTo>
                    <a:pt x="87" y="394"/>
                  </a:lnTo>
                  <a:lnTo>
                    <a:pt x="91" y="389"/>
                  </a:lnTo>
                  <a:lnTo>
                    <a:pt x="91" y="376"/>
                  </a:lnTo>
                  <a:lnTo>
                    <a:pt x="91" y="353"/>
                  </a:lnTo>
                  <a:lnTo>
                    <a:pt x="96" y="344"/>
                  </a:lnTo>
                  <a:lnTo>
                    <a:pt x="116" y="323"/>
                  </a:lnTo>
                  <a:lnTo>
                    <a:pt x="122" y="312"/>
                  </a:lnTo>
                  <a:lnTo>
                    <a:pt x="123" y="304"/>
                  </a:lnTo>
                  <a:lnTo>
                    <a:pt x="123" y="295"/>
                  </a:lnTo>
                  <a:lnTo>
                    <a:pt x="125" y="287"/>
                  </a:lnTo>
                  <a:lnTo>
                    <a:pt x="131" y="278"/>
                  </a:lnTo>
                  <a:lnTo>
                    <a:pt x="137" y="276"/>
                  </a:lnTo>
                  <a:lnTo>
                    <a:pt x="151" y="273"/>
                  </a:lnTo>
                  <a:lnTo>
                    <a:pt x="162" y="275"/>
                  </a:lnTo>
                  <a:lnTo>
                    <a:pt x="236" y="260"/>
                  </a:lnTo>
                  <a:lnTo>
                    <a:pt x="245" y="262"/>
                  </a:lnTo>
                  <a:lnTo>
                    <a:pt x="248" y="270"/>
                  </a:lnTo>
                  <a:lnTo>
                    <a:pt x="248" y="284"/>
                  </a:lnTo>
                  <a:lnTo>
                    <a:pt x="249" y="291"/>
                  </a:lnTo>
                  <a:lnTo>
                    <a:pt x="253" y="297"/>
                  </a:lnTo>
                  <a:lnTo>
                    <a:pt x="264" y="302"/>
                  </a:lnTo>
                  <a:lnTo>
                    <a:pt x="272" y="314"/>
                  </a:lnTo>
                  <a:lnTo>
                    <a:pt x="277" y="318"/>
                  </a:lnTo>
                  <a:lnTo>
                    <a:pt x="289" y="325"/>
                  </a:lnTo>
                  <a:lnTo>
                    <a:pt x="343" y="389"/>
                  </a:lnTo>
                  <a:lnTo>
                    <a:pt x="359" y="395"/>
                  </a:lnTo>
                  <a:lnTo>
                    <a:pt x="373" y="393"/>
                  </a:lnTo>
                  <a:lnTo>
                    <a:pt x="403" y="379"/>
                  </a:lnTo>
                  <a:lnTo>
                    <a:pt x="418" y="376"/>
                  </a:lnTo>
                  <a:lnTo>
                    <a:pt x="522" y="380"/>
                  </a:lnTo>
                  <a:lnTo>
                    <a:pt x="533" y="378"/>
                  </a:lnTo>
                  <a:lnTo>
                    <a:pt x="534" y="378"/>
                  </a:lnTo>
                  <a:lnTo>
                    <a:pt x="550" y="410"/>
                  </a:lnTo>
                  <a:lnTo>
                    <a:pt x="558" y="418"/>
                  </a:lnTo>
                  <a:lnTo>
                    <a:pt x="671" y="418"/>
                  </a:lnTo>
                  <a:lnTo>
                    <a:pt x="669" y="409"/>
                  </a:lnTo>
                  <a:lnTo>
                    <a:pt x="670" y="398"/>
                  </a:lnTo>
                  <a:lnTo>
                    <a:pt x="684" y="385"/>
                  </a:lnTo>
                  <a:lnTo>
                    <a:pt x="690" y="379"/>
                  </a:lnTo>
                  <a:lnTo>
                    <a:pt x="690" y="379"/>
                  </a:lnTo>
                  <a:lnTo>
                    <a:pt x="694" y="376"/>
                  </a:lnTo>
                  <a:lnTo>
                    <a:pt x="711" y="367"/>
                  </a:lnTo>
                  <a:lnTo>
                    <a:pt x="728" y="361"/>
                  </a:lnTo>
                  <a:lnTo>
                    <a:pt x="762" y="354"/>
                  </a:lnTo>
                  <a:lnTo>
                    <a:pt x="773" y="343"/>
                  </a:lnTo>
                  <a:lnTo>
                    <a:pt x="780" y="332"/>
                  </a:lnTo>
                  <a:lnTo>
                    <a:pt x="780" y="311"/>
                  </a:lnTo>
                  <a:lnTo>
                    <a:pt x="784" y="308"/>
                  </a:lnTo>
                  <a:lnTo>
                    <a:pt x="792" y="302"/>
                  </a:lnTo>
                  <a:lnTo>
                    <a:pt x="830" y="284"/>
                  </a:lnTo>
                  <a:lnTo>
                    <a:pt x="837" y="281"/>
                  </a:lnTo>
                  <a:lnTo>
                    <a:pt x="904" y="323"/>
                  </a:lnTo>
                  <a:lnTo>
                    <a:pt x="942" y="358"/>
                  </a:lnTo>
                  <a:lnTo>
                    <a:pt x="944" y="359"/>
                  </a:lnTo>
                  <a:lnTo>
                    <a:pt x="946" y="360"/>
                  </a:lnTo>
                  <a:lnTo>
                    <a:pt x="949" y="359"/>
                  </a:lnTo>
                  <a:lnTo>
                    <a:pt x="950" y="358"/>
                  </a:lnTo>
                  <a:lnTo>
                    <a:pt x="953" y="357"/>
                  </a:lnTo>
                  <a:lnTo>
                    <a:pt x="955" y="356"/>
                  </a:lnTo>
                  <a:lnTo>
                    <a:pt x="971" y="355"/>
                  </a:lnTo>
                  <a:lnTo>
                    <a:pt x="1002" y="354"/>
                  </a:lnTo>
                  <a:lnTo>
                    <a:pt x="1011" y="350"/>
                  </a:lnTo>
                  <a:lnTo>
                    <a:pt x="1073" y="289"/>
                  </a:lnTo>
                  <a:lnTo>
                    <a:pt x="1089" y="270"/>
                  </a:lnTo>
                  <a:lnTo>
                    <a:pt x="1092" y="265"/>
                  </a:lnTo>
                  <a:lnTo>
                    <a:pt x="1102" y="251"/>
                  </a:lnTo>
                  <a:lnTo>
                    <a:pt x="1111" y="228"/>
                  </a:lnTo>
                  <a:lnTo>
                    <a:pt x="1113" y="225"/>
                  </a:lnTo>
                  <a:lnTo>
                    <a:pt x="1180" y="168"/>
                  </a:lnTo>
                  <a:lnTo>
                    <a:pt x="1183" y="163"/>
                  </a:lnTo>
                  <a:lnTo>
                    <a:pt x="1183" y="160"/>
                  </a:lnTo>
                  <a:lnTo>
                    <a:pt x="1173" y="141"/>
                  </a:lnTo>
                  <a:lnTo>
                    <a:pt x="1171" y="130"/>
                  </a:lnTo>
                  <a:lnTo>
                    <a:pt x="1171" y="115"/>
                  </a:lnTo>
                  <a:lnTo>
                    <a:pt x="1172" y="92"/>
                  </a:lnTo>
                  <a:lnTo>
                    <a:pt x="1171" y="77"/>
                  </a:lnTo>
                  <a:lnTo>
                    <a:pt x="1171" y="75"/>
                  </a:lnTo>
                  <a:lnTo>
                    <a:pt x="1171" y="73"/>
                  </a:lnTo>
                  <a:lnTo>
                    <a:pt x="1171" y="72"/>
                  </a:lnTo>
                  <a:lnTo>
                    <a:pt x="1133" y="31"/>
                  </a:lnTo>
                  <a:lnTo>
                    <a:pt x="1228" y="30"/>
                  </a:lnTo>
                  <a:lnTo>
                    <a:pt x="1228" y="27"/>
                  </a:lnTo>
                  <a:lnTo>
                    <a:pt x="1228" y="25"/>
                  </a:lnTo>
                  <a:lnTo>
                    <a:pt x="1228" y="23"/>
                  </a:lnTo>
                  <a:lnTo>
                    <a:pt x="1226" y="19"/>
                  </a:lnTo>
                  <a:lnTo>
                    <a:pt x="1225" y="12"/>
                  </a:lnTo>
                  <a:lnTo>
                    <a:pt x="1225" y="10"/>
                  </a:lnTo>
                  <a:lnTo>
                    <a:pt x="1225" y="8"/>
                  </a:lnTo>
                  <a:lnTo>
                    <a:pt x="1225" y="5"/>
                  </a:lnTo>
                  <a:lnTo>
                    <a:pt x="1225" y="2"/>
                  </a:lnTo>
                  <a:lnTo>
                    <a:pt x="1225" y="2"/>
                  </a:lnTo>
                  <a:lnTo>
                    <a:pt x="1225" y="1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94" y="1"/>
                  </a:lnTo>
                  <a:lnTo>
                    <a:pt x="1293" y="13"/>
                  </a:lnTo>
                  <a:lnTo>
                    <a:pt x="1285" y="41"/>
                  </a:lnTo>
                  <a:lnTo>
                    <a:pt x="1285" y="56"/>
                  </a:lnTo>
                  <a:lnTo>
                    <a:pt x="1283" y="75"/>
                  </a:lnTo>
                  <a:lnTo>
                    <a:pt x="1283" y="77"/>
                  </a:lnTo>
                  <a:lnTo>
                    <a:pt x="1280" y="82"/>
                  </a:lnTo>
                  <a:lnTo>
                    <a:pt x="1279" y="83"/>
                  </a:lnTo>
                  <a:lnTo>
                    <a:pt x="1277" y="86"/>
                  </a:lnTo>
                  <a:lnTo>
                    <a:pt x="1277" y="87"/>
                  </a:lnTo>
                  <a:lnTo>
                    <a:pt x="1276" y="89"/>
                  </a:lnTo>
                  <a:lnTo>
                    <a:pt x="1276" y="90"/>
                  </a:lnTo>
                  <a:lnTo>
                    <a:pt x="1290" y="198"/>
                  </a:lnTo>
                  <a:lnTo>
                    <a:pt x="1290" y="201"/>
                  </a:lnTo>
                  <a:lnTo>
                    <a:pt x="1289" y="203"/>
                  </a:lnTo>
                  <a:lnTo>
                    <a:pt x="1285" y="209"/>
                  </a:lnTo>
                  <a:lnTo>
                    <a:pt x="1285" y="211"/>
                  </a:lnTo>
                  <a:lnTo>
                    <a:pt x="1284" y="213"/>
                  </a:lnTo>
                  <a:lnTo>
                    <a:pt x="1285" y="214"/>
                  </a:lnTo>
                  <a:lnTo>
                    <a:pt x="1317" y="226"/>
                  </a:lnTo>
                  <a:lnTo>
                    <a:pt x="1318" y="226"/>
                  </a:lnTo>
                  <a:lnTo>
                    <a:pt x="1320" y="227"/>
                  </a:lnTo>
                  <a:lnTo>
                    <a:pt x="1331" y="241"/>
                  </a:lnTo>
                  <a:lnTo>
                    <a:pt x="1393" y="292"/>
                  </a:lnTo>
                  <a:lnTo>
                    <a:pt x="1395" y="295"/>
                  </a:lnTo>
                  <a:lnTo>
                    <a:pt x="1401" y="310"/>
                  </a:lnTo>
                  <a:lnTo>
                    <a:pt x="1402" y="313"/>
                  </a:lnTo>
                  <a:lnTo>
                    <a:pt x="1402" y="316"/>
                  </a:lnTo>
                  <a:lnTo>
                    <a:pt x="1402" y="319"/>
                  </a:lnTo>
                  <a:lnTo>
                    <a:pt x="1400" y="329"/>
                  </a:lnTo>
                  <a:lnTo>
                    <a:pt x="1401" y="333"/>
                  </a:lnTo>
                  <a:lnTo>
                    <a:pt x="1402" y="337"/>
                  </a:lnTo>
                  <a:lnTo>
                    <a:pt x="1403" y="339"/>
                  </a:lnTo>
                  <a:lnTo>
                    <a:pt x="1403" y="341"/>
                  </a:lnTo>
                  <a:lnTo>
                    <a:pt x="1403" y="342"/>
                  </a:lnTo>
                  <a:lnTo>
                    <a:pt x="1403" y="343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77" name="Freeform 110">
              <a:extLst>
                <a:ext uri="{FF2B5EF4-FFF2-40B4-BE49-F238E27FC236}">
                  <a16:creationId xmlns:a16="http://schemas.microsoft.com/office/drawing/2014/main" id="{AE5B8A69-C5AA-14FF-CC64-25C6956074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47154" y="11654173"/>
              <a:ext cx="165991" cy="216175"/>
            </a:xfrm>
            <a:custGeom>
              <a:avLst/>
              <a:gdLst>
                <a:gd name="T0" fmla="*/ 166 w 190"/>
                <a:gd name="T1" fmla="*/ 34 h 249"/>
                <a:gd name="T2" fmla="*/ 169 w 190"/>
                <a:gd name="T3" fmla="*/ 36 h 249"/>
                <a:gd name="T4" fmla="*/ 182 w 190"/>
                <a:gd name="T5" fmla="*/ 43 h 249"/>
                <a:gd name="T6" fmla="*/ 183 w 190"/>
                <a:gd name="T7" fmla="*/ 58 h 249"/>
                <a:gd name="T8" fmla="*/ 182 w 190"/>
                <a:gd name="T9" fmla="*/ 74 h 249"/>
                <a:gd name="T10" fmla="*/ 179 w 190"/>
                <a:gd name="T11" fmla="*/ 85 h 249"/>
                <a:gd name="T12" fmla="*/ 181 w 190"/>
                <a:gd name="T13" fmla="*/ 95 h 249"/>
                <a:gd name="T14" fmla="*/ 185 w 190"/>
                <a:gd name="T15" fmla="*/ 112 h 249"/>
                <a:gd name="T16" fmla="*/ 188 w 190"/>
                <a:gd name="T17" fmla="*/ 122 h 249"/>
                <a:gd name="T18" fmla="*/ 189 w 190"/>
                <a:gd name="T19" fmla="*/ 174 h 249"/>
                <a:gd name="T20" fmla="*/ 185 w 190"/>
                <a:gd name="T21" fmla="*/ 171 h 249"/>
                <a:gd name="T22" fmla="*/ 177 w 190"/>
                <a:gd name="T23" fmla="*/ 169 h 249"/>
                <a:gd name="T24" fmla="*/ 173 w 190"/>
                <a:gd name="T25" fmla="*/ 170 h 249"/>
                <a:gd name="T26" fmla="*/ 169 w 190"/>
                <a:gd name="T27" fmla="*/ 193 h 249"/>
                <a:gd name="T28" fmla="*/ 166 w 190"/>
                <a:gd name="T29" fmla="*/ 227 h 249"/>
                <a:gd name="T30" fmla="*/ 167 w 190"/>
                <a:gd name="T31" fmla="*/ 248 h 249"/>
                <a:gd name="T32" fmla="*/ 136 w 190"/>
                <a:gd name="T33" fmla="*/ 248 h 249"/>
                <a:gd name="T34" fmla="*/ 98 w 190"/>
                <a:gd name="T35" fmla="*/ 247 h 249"/>
                <a:gd name="T36" fmla="*/ 69 w 190"/>
                <a:gd name="T37" fmla="*/ 237 h 249"/>
                <a:gd name="T38" fmla="*/ 40 w 190"/>
                <a:gd name="T39" fmla="*/ 217 h 249"/>
                <a:gd name="T40" fmla="*/ 21 w 190"/>
                <a:gd name="T41" fmla="*/ 186 h 249"/>
                <a:gd name="T42" fmla="*/ 14 w 190"/>
                <a:gd name="T43" fmla="*/ 166 h 249"/>
                <a:gd name="T44" fmla="*/ 3 w 190"/>
                <a:gd name="T45" fmla="*/ 165 h 249"/>
                <a:gd name="T46" fmla="*/ 1 w 190"/>
                <a:gd name="T47" fmla="*/ 162 h 249"/>
                <a:gd name="T48" fmla="*/ 0 w 190"/>
                <a:gd name="T49" fmla="*/ 138 h 249"/>
                <a:gd name="T50" fmla="*/ 0 w 190"/>
                <a:gd name="T51" fmla="*/ 113 h 249"/>
                <a:gd name="T52" fmla="*/ 2 w 190"/>
                <a:gd name="T53" fmla="*/ 106 h 249"/>
                <a:gd name="T54" fmla="*/ 22 w 190"/>
                <a:gd name="T55" fmla="*/ 74 h 249"/>
                <a:gd name="T56" fmla="*/ 35 w 190"/>
                <a:gd name="T57" fmla="*/ 55 h 249"/>
                <a:gd name="T58" fmla="*/ 43 w 190"/>
                <a:gd name="T59" fmla="*/ 37 h 249"/>
                <a:gd name="T60" fmla="*/ 60 w 190"/>
                <a:gd name="T61" fmla="*/ 15 h 249"/>
                <a:gd name="T62" fmla="*/ 78 w 190"/>
                <a:gd name="T63" fmla="*/ 1 h 249"/>
                <a:gd name="T64" fmla="*/ 85 w 190"/>
                <a:gd name="T65" fmla="*/ 0 h 249"/>
                <a:gd name="T66" fmla="*/ 90 w 190"/>
                <a:gd name="T67" fmla="*/ 0 h 249"/>
                <a:gd name="T68" fmla="*/ 122 w 190"/>
                <a:gd name="T69" fmla="*/ 20 h 249"/>
                <a:gd name="T70" fmla="*/ 155 w 190"/>
                <a:gd name="T71" fmla="*/ 37 h 249"/>
                <a:gd name="T72" fmla="*/ 162 w 190"/>
                <a:gd name="T73" fmla="*/ 35 h 249"/>
                <a:gd name="T74" fmla="*/ 166 w 190"/>
                <a:gd name="T75" fmla="*/ 3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0" h="249">
                  <a:moveTo>
                    <a:pt x="166" y="34"/>
                  </a:moveTo>
                  <a:lnTo>
                    <a:pt x="169" y="36"/>
                  </a:lnTo>
                  <a:lnTo>
                    <a:pt x="182" y="43"/>
                  </a:lnTo>
                  <a:lnTo>
                    <a:pt x="183" y="58"/>
                  </a:lnTo>
                  <a:lnTo>
                    <a:pt x="182" y="74"/>
                  </a:lnTo>
                  <a:lnTo>
                    <a:pt x="179" y="85"/>
                  </a:lnTo>
                  <a:lnTo>
                    <a:pt x="181" y="95"/>
                  </a:lnTo>
                  <a:lnTo>
                    <a:pt x="185" y="112"/>
                  </a:lnTo>
                  <a:lnTo>
                    <a:pt x="188" y="122"/>
                  </a:lnTo>
                  <a:lnTo>
                    <a:pt x="189" y="174"/>
                  </a:lnTo>
                  <a:lnTo>
                    <a:pt x="185" y="171"/>
                  </a:lnTo>
                  <a:lnTo>
                    <a:pt x="177" y="169"/>
                  </a:lnTo>
                  <a:lnTo>
                    <a:pt x="173" y="170"/>
                  </a:lnTo>
                  <a:lnTo>
                    <a:pt x="169" y="193"/>
                  </a:lnTo>
                  <a:lnTo>
                    <a:pt x="166" y="227"/>
                  </a:lnTo>
                  <a:lnTo>
                    <a:pt x="167" y="248"/>
                  </a:lnTo>
                  <a:lnTo>
                    <a:pt x="136" y="248"/>
                  </a:lnTo>
                  <a:lnTo>
                    <a:pt x="98" y="247"/>
                  </a:lnTo>
                  <a:lnTo>
                    <a:pt x="69" y="237"/>
                  </a:lnTo>
                  <a:lnTo>
                    <a:pt x="40" y="217"/>
                  </a:lnTo>
                  <a:lnTo>
                    <a:pt x="21" y="186"/>
                  </a:lnTo>
                  <a:lnTo>
                    <a:pt x="14" y="166"/>
                  </a:lnTo>
                  <a:lnTo>
                    <a:pt x="3" y="165"/>
                  </a:lnTo>
                  <a:lnTo>
                    <a:pt x="1" y="162"/>
                  </a:lnTo>
                  <a:lnTo>
                    <a:pt x="0" y="138"/>
                  </a:lnTo>
                  <a:lnTo>
                    <a:pt x="0" y="113"/>
                  </a:lnTo>
                  <a:lnTo>
                    <a:pt x="2" y="106"/>
                  </a:lnTo>
                  <a:lnTo>
                    <a:pt x="22" y="74"/>
                  </a:lnTo>
                  <a:lnTo>
                    <a:pt x="35" y="55"/>
                  </a:lnTo>
                  <a:lnTo>
                    <a:pt x="43" y="37"/>
                  </a:lnTo>
                  <a:lnTo>
                    <a:pt x="60" y="15"/>
                  </a:lnTo>
                  <a:lnTo>
                    <a:pt x="78" y="1"/>
                  </a:lnTo>
                  <a:lnTo>
                    <a:pt x="85" y="0"/>
                  </a:lnTo>
                  <a:lnTo>
                    <a:pt x="90" y="0"/>
                  </a:lnTo>
                  <a:lnTo>
                    <a:pt x="122" y="20"/>
                  </a:lnTo>
                  <a:lnTo>
                    <a:pt x="155" y="37"/>
                  </a:lnTo>
                  <a:lnTo>
                    <a:pt x="162" y="35"/>
                  </a:lnTo>
                  <a:lnTo>
                    <a:pt x="166" y="34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78" name="Freeform 112">
              <a:extLst>
                <a:ext uri="{FF2B5EF4-FFF2-40B4-BE49-F238E27FC236}">
                  <a16:creationId xmlns:a16="http://schemas.microsoft.com/office/drawing/2014/main" id="{6FFD77AC-900E-9E43-EA6E-98561E886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7678" y="5338761"/>
              <a:ext cx="1320215" cy="2069108"/>
            </a:xfrm>
            <a:custGeom>
              <a:avLst/>
              <a:gdLst>
                <a:gd name="T0" fmla="*/ 1506 w 1508"/>
                <a:gd name="T1" fmla="*/ 871 h 2364"/>
                <a:gd name="T2" fmla="*/ 1507 w 1508"/>
                <a:gd name="T3" fmla="*/ 1158 h 2364"/>
                <a:gd name="T4" fmla="*/ 1452 w 1508"/>
                <a:gd name="T5" fmla="*/ 1163 h 2364"/>
                <a:gd name="T6" fmla="*/ 1356 w 1508"/>
                <a:gd name="T7" fmla="*/ 1194 h 2364"/>
                <a:gd name="T8" fmla="*/ 1337 w 1508"/>
                <a:gd name="T9" fmla="*/ 1266 h 2364"/>
                <a:gd name="T10" fmla="*/ 1318 w 1508"/>
                <a:gd name="T11" fmla="*/ 1313 h 2364"/>
                <a:gd name="T12" fmla="*/ 1277 w 1508"/>
                <a:gd name="T13" fmla="*/ 1339 h 2364"/>
                <a:gd name="T14" fmla="*/ 1294 w 1508"/>
                <a:gd name="T15" fmla="*/ 1385 h 2364"/>
                <a:gd name="T16" fmla="*/ 1271 w 1508"/>
                <a:gd name="T17" fmla="*/ 1415 h 2364"/>
                <a:gd name="T18" fmla="*/ 1238 w 1508"/>
                <a:gd name="T19" fmla="*/ 1449 h 2364"/>
                <a:gd name="T20" fmla="*/ 1256 w 1508"/>
                <a:gd name="T21" fmla="*/ 1508 h 2364"/>
                <a:gd name="T22" fmla="*/ 1210 w 1508"/>
                <a:gd name="T23" fmla="*/ 1566 h 2364"/>
                <a:gd name="T24" fmla="*/ 1212 w 1508"/>
                <a:gd name="T25" fmla="*/ 1613 h 2364"/>
                <a:gd name="T26" fmla="*/ 1282 w 1508"/>
                <a:gd name="T27" fmla="*/ 1632 h 2364"/>
                <a:gd name="T28" fmla="*/ 1292 w 1508"/>
                <a:gd name="T29" fmla="*/ 1705 h 2364"/>
                <a:gd name="T30" fmla="*/ 1314 w 1508"/>
                <a:gd name="T31" fmla="*/ 1780 h 2364"/>
                <a:gd name="T32" fmla="*/ 1354 w 1508"/>
                <a:gd name="T33" fmla="*/ 1805 h 2364"/>
                <a:gd name="T34" fmla="*/ 1339 w 1508"/>
                <a:gd name="T35" fmla="*/ 1866 h 2364"/>
                <a:gd name="T36" fmla="*/ 1256 w 1508"/>
                <a:gd name="T37" fmla="*/ 1870 h 2364"/>
                <a:gd name="T38" fmla="*/ 1225 w 1508"/>
                <a:gd name="T39" fmla="*/ 1887 h 2364"/>
                <a:gd name="T40" fmla="*/ 1181 w 1508"/>
                <a:gd name="T41" fmla="*/ 1921 h 2364"/>
                <a:gd name="T42" fmla="*/ 1162 w 1508"/>
                <a:gd name="T43" fmla="*/ 1968 h 2364"/>
                <a:gd name="T44" fmla="*/ 1118 w 1508"/>
                <a:gd name="T45" fmla="*/ 2003 h 2364"/>
                <a:gd name="T46" fmla="*/ 1032 w 1508"/>
                <a:gd name="T47" fmla="*/ 2094 h 2364"/>
                <a:gd name="T48" fmla="*/ 947 w 1508"/>
                <a:gd name="T49" fmla="*/ 2125 h 2364"/>
                <a:gd name="T50" fmla="*/ 851 w 1508"/>
                <a:gd name="T51" fmla="*/ 2142 h 2364"/>
                <a:gd name="T52" fmla="*/ 776 w 1508"/>
                <a:gd name="T53" fmla="*/ 2162 h 2364"/>
                <a:gd name="T54" fmla="*/ 802 w 1508"/>
                <a:gd name="T55" fmla="*/ 2201 h 2364"/>
                <a:gd name="T56" fmla="*/ 757 w 1508"/>
                <a:gd name="T57" fmla="*/ 2252 h 2364"/>
                <a:gd name="T58" fmla="*/ 716 w 1508"/>
                <a:gd name="T59" fmla="*/ 2283 h 2364"/>
                <a:gd name="T60" fmla="*/ 578 w 1508"/>
                <a:gd name="T61" fmla="*/ 2300 h 2364"/>
                <a:gd name="T62" fmla="*/ 518 w 1508"/>
                <a:gd name="T63" fmla="*/ 2333 h 2364"/>
                <a:gd name="T64" fmla="*/ 449 w 1508"/>
                <a:gd name="T65" fmla="*/ 2324 h 2364"/>
                <a:gd name="T66" fmla="*/ 422 w 1508"/>
                <a:gd name="T67" fmla="*/ 2320 h 2364"/>
                <a:gd name="T68" fmla="*/ 342 w 1508"/>
                <a:gd name="T69" fmla="*/ 2363 h 2364"/>
                <a:gd name="T70" fmla="*/ 300 w 1508"/>
                <a:gd name="T71" fmla="*/ 2335 h 2364"/>
                <a:gd name="T72" fmla="*/ 271 w 1508"/>
                <a:gd name="T73" fmla="*/ 2275 h 2364"/>
                <a:gd name="T74" fmla="*/ 197 w 1508"/>
                <a:gd name="T75" fmla="*/ 2171 h 2364"/>
                <a:gd name="T76" fmla="*/ 119 w 1508"/>
                <a:gd name="T77" fmla="*/ 2103 h 2364"/>
                <a:gd name="T78" fmla="*/ 87 w 1508"/>
                <a:gd name="T79" fmla="*/ 2030 h 2364"/>
                <a:gd name="T80" fmla="*/ 198 w 1508"/>
                <a:gd name="T81" fmla="*/ 2008 h 2364"/>
                <a:gd name="T82" fmla="*/ 299 w 1508"/>
                <a:gd name="T83" fmla="*/ 2005 h 2364"/>
                <a:gd name="T84" fmla="*/ 251 w 1508"/>
                <a:gd name="T85" fmla="*/ 1929 h 2364"/>
                <a:gd name="T86" fmla="*/ 230 w 1508"/>
                <a:gd name="T87" fmla="*/ 1801 h 2364"/>
                <a:gd name="T88" fmla="*/ 231 w 1508"/>
                <a:gd name="T89" fmla="*/ 1725 h 2364"/>
                <a:gd name="T90" fmla="*/ 187 w 1508"/>
                <a:gd name="T91" fmla="*/ 1615 h 2364"/>
                <a:gd name="T92" fmla="*/ 114 w 1508"/>
                <a:gd name="T93" fmla="*/ 1554 h 2364"/>
                <a:gd name="T94" fmla="*/ 8 w 1508"/>
                <a:gd name="T95" fmla="*/ 1399 h 2364"/>
                <a:gd name="T96" fmla="*/ 105 w 1508"/>
                <a:gd name="T97" fmla="*/ 1201 h 2364"/>
                <a:gd name="T98" fmla="*/ 296 w 1508"/>
                <a:gd name="T99" fmla="*/ 916 h 2364"/>
                <a:gd name="T100" fmla="*/ 321 w 1508"/>
                <a:gd name="T101" fmla="*/ 603 h 2364"/>
                <a:gd name="T102" fmla="*/ 354 w 1508"/>
                <a:gd name="T103" fmla="*/ 466 h 2364"/>
                <a:gd name="T104" fmla="*/ 264 w 1508"/>
                <a:gd name="T105" fmla="*/ 312 h 2364"/>
                <a:gd name="T106" fmla="*/ 234 w 1508"/>
                <a:gd name="T107" fmla="*/ 159 h 2364"/>
                <a:gd name="T108" fmla="*/ 410 w 1508"/>
                <a:gd name="T109" fmla="*/ 25 h 2364"/>
                <a:gd name="T110" fmla="*/ 752 w 1508"/>
                <a:gd name="T111" fmla="*/ 208 h 2364"/>
                <a:gd name="T112" fmla="*/ 1095 w 1508"/>
                <a:gd name="T113" fmla="*/ 388 h 2364"/>
                <a:gd name="T114" fmla="*/ 1437 w 1508"/>
                <a:gd name="T115" fmla="*/ 568 h 2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08" h="2364">
                  <a:moveTo>
                    <a:pt x="1506" y="603"/>
                  </a:moveTo>
                  <a:lnTo>
                    <a:pt x="1506" y="670"/>
                  </a:lnTo>
                  <a:lnTo>
                    <a:pt x="1506" y="737"/>
                  </a:lnTo>
                  <a:lnTo>
                    <a:pt x="1506" y="804"/>
                  </a:lnTo>
                  <a:lnTo>
                    <a:pt x="1506" y="871"/>
                  </a:lnTo>
                  <a:lnTo>
                    <a:pt x="1506" y="937"/>
                  </a:lnTo>
                  <a:lnTo>
                    <a:pt x="1506" y="1003"/>
                  </a:lnTo>
                  <a:lnTo>
                    <a:pt x="1507" y="1070"/>
                  </a:lnTo>
                  <a:lnTo>
                    <a:pt x="1507" y="1136"/>
                  </a:lnTo>
                  <a:lnTo>
                    <a:pt x="1507" y="1158"/>
                  </a:lnTo>
                  <a:lnTo>
                    <a:pt x="1505" y="1166"/>
                  </a:lnTo>
                  <a:lnTo>
                    <a:pt x="1504" y="1167"/>
                  </a:lnTo>
                  <a:lnTo>
                    <a:pt x="1500" y="1169"/>
                  </a:lnTo>
                  <a:lnTo>
                    <a:pt x="1466" y="1163"/>
                  </a:lnTo>
                  <a:lnTo>
                    <a:pt x="1452" y="1163"/>
                  </a:lnTo>
                  <a:lnTo>
                    <a:pt x="1431" y="1167"/>
                  </a:lnTo>
                  <a:lnTo>
                    <a:pt x="1400" y="1170"/>
                  </a:lnTo>
                  <a:lnTo>
                    <a:pt x="1380" y="1169"/>
                  </a:lnTo>
                  <a:lnTo>
                    <a:pt x="1367" y="1180"/>
                  </a:lnTo>
                  <a:lnTo>
                    <a:pt x="1356" y="1194"/>
                  </a:lnTo>
                  <a:lnTo>
                    <a:pt x="1361" y="1227"/>
                  </a:lnTo>
                  <a:lnTo>
                    <a:pt x="1360" y="1238"/>
                  </a:lnTo>
                  <a:lnTo>
                    <a:pt x="1356" y="1249"/>
                  </a:lnTo>
                  <a:lnTo>
                    <a:pt x="1346" y="1258"/>
                  </a:lnTo>
                  <a:lnTo>
                    <a:pt x="1337" y="1266"/>
                  </a:lnTo>
                  <a:lnTo>
                    <a:pt x="1331" y="1272"/>
                  </a:lnTo>
                  <a:lnTo>
                    <a:pt x="1324" y="1287"/>
                  </a:lnTo>
                  <a:lnTo>
                    <a:pt x="1320" y="1294"/>
                  </a:lnTo>
                  <a:lnTo>
                    <a:pt x="1320" y="1304"/>
                  </a:lnTo>
                  <a:lnTo>
                    <a:pt x="1318" y="1313"/>
                  </a:lnTo>
                  <a:lnTo>
                    <a:pt x="1313" y="1318"/>
                  </a:lnTo>
                  <a:lnTo>
                    <a:pt x="1299" y="1322"/>
                  </a:lnTo>
                  <a:lnTo>
                    <a:pt x="1290" y="1326"/>
                  </a:lnTo>
                  <a:lnTo>
                    <a:pt x="1282" y="1333"/>
                  </a:lnTo>
                  <a:lnTo>
                    <a:pt x="1277" y="1339"/>
                  </a:lnTo>
                  <a:lnTo>
                    <a:pt x="1279" y="1346"/>
                  </a:lnTo>
                  <a:lnTo>
                    <a:pt x="1284" y="1355"/>
                  </a:lnTo>
                  <a:lnTo>
                    <a:pt x="1285" y="1369"/>
                  </a:lnTo>
                  <a:lnTo>
                    <a:pt x="1287" y="1378"/>
                  </a:lnTo>
                  <a:lnTo>
                    <a:pt x="1294" y="1385"/>
                  </a:lnTo>
                  <a:lnTo>
                    <a:pt x="1299" y="1390"/>
                  </a:lnTo>
                  <a:lnTo>
                    <a:pt x="1299" y="1396"/>
                  </a:lnTo>
                  <a:lnTo>
                    <a:pt x="1296" y="1400"/>
                  </a:lnTo>
                  <a:lnTo>
                    <a:pt x="1278" y="1412"/>
                  </a:lnTo>
                  <a:lnTo>
                    <a:pt x="1271" y="1415"/>
                  </a:lnTo>
                  <a:lnTo>
                    <a:pt x="1263" y="1420"/>
                  </a:lnTo>
                  <a:lnTo>
                    <a:pt x="1260" y="1422"/>
                  </a:lnTo>
                  <a:lnTo>
                    <a:pt x="1247" y="1433"/>
                  </a:lnTo>
                  <a:lnTo>
                    <a:pt x="1241" y="1441"/>
                  </a:lnTo>
                  <a:lnTo>
                    <a:pt x="1238" y="1449"/>
                  </a:lnTo>
                  <a:lnTo>
                    <a:pt x="1238" y="1459"/>
                  </a:lnTo>
                  <a:lnTo>
                    <a:pt x="1245" y="1474"/>
                  </a:lnTo>
                  <a:lnTo>
                    <a:pt x="1251" y="1487"/>
                  </a:lnTo>
                  <a:lnTo>
                    <a:pt x="1254" y="1497"/>
                  </a:lnTo>
                  <a:lnTo>
                    <a:pt x="1256" y="1508"/>
                  </a:lnTo>
                  <a:lnTo>
                    <a:pt x="1255" y="1518"/>
                  </a:lnTo>
                  <a:lnTo>
                    <a:pt x="1251" y="1526"/>
                  </a:lnTo>
                  <a:lnTo>
                    <a:pt x="1246" y="1534"/>
                  </a:lnTo>
                  <a:lnTo>
                    <a:pt x="1221" y="1549"/>
                  </a:lnTo>
                  <a:lnTo>
                    <a:pt x="1210" y="1566"/>
                  </a:lnTo>
                  <a:lnTo>
                    <a:pt x="1200" y="1585"/>
                  </a:lnTo>
                  <a:lnTo>
                    <a:pt x="1197" y="1596"/>
                  </a:lnTo>
                  <a:lnTo>
                    <a:pt x="1200" y="1603"/>
                  </a:lnTo>
                  <a:lnTo>
                    <a:pt x="1205" y="1609"/>
                  </a:lnTo>
                  <a:lnTo>
                    <a:pt x="1212" y="1613"/>
                  </a:lnTo>
                  <a:lnTo>
                    <a:pt x="1223" y="1614"/>
                  </a:lnTo>
                  <a:lnTo>
                    <a:pt x="1240" y="1610"/>
                  </a:lnTo>
                  <a:lnTo>
                    <a:pt x="1256" y="1607"/>
                  </a:lnTo>
                  <a:lnTo>
                    <a:pt x="1273" y="1615"/>
                  </a:lnTo>
                  <a:lnTo>
                    <a:pt x="1282" y="1632"/>
                  </a:lnTo>
                  <a:lnTo>
                    <a:pt x="1278" y="1644"/>
                  </a:lnTo>
                  <a:lnTo>
                    <a:pt x="1285" y="1666"/>
                  </a:lnTo>
                  <a:lnTo>
                    <a:pt x="1291" y="1692"/>
                  </a:lnTo>
                  <a:lnTo>
                    <a:pt x="1290" y="1702"/>
                  </a:lnTo>
                  <a:lnTo>
                    <a:pt x="1292" y="1705"/>
                  </a:lnTo>
                  <a:lnTo>
                    <a:pt x="1303" y="1707"/>
                  </a:lnTo>
                  <a:lnTo>
                    <a:pt x="1306" y="1713"/>
                  </a:lnTo>
                  <a:lnTo>
                    <a:pt x="1302" y="1758"/>
                  </a:lnTo>
                  <a:lnTo>
                    <a:pt x="1307" y="1771"/>
                  </a:lnTo>
                  <a:lnTo>
                    <a:pt x="1314" y="1780"/>
                  </a:lnTo>
                  <a:lnTo>
                    <a:pt x="1322" y="1785"/>
                  </a:lnTo>
                  <a:lnTo>
                    <a:pt x="1331" y="1791"/>
                  </a:lnTo>
                  <a:lnTo>
                    <a:pt x="1334" y="1795"/>
                  </a:lnTo>
                  <a:lnTo>
                    <a:pt x="1344" y="1797"/>
                  </a:lnTo>
                  <a:lnTo>
                    <a:pt x="1354" y="1805"/>
                  </a:lnTo>
                  <a:lnTo>
                    <a:pt x="1358" y="1816"/>
                  </a:lnTo>
                  <a:lnTo>
                    <a:pt x="1357" y="1828"/>
                  </a:lnTo>
                  <a:lnTo>
                    <a:pt x="1351" y="1851"/>
                  </a:lnTo>
                  <a:lnTo>
                    <a:pt x="1345" y="1867"/>
                  </a:lnTo>
                  <a:lnTo>
                    <a:pt x="1339" y="1866"/>
                  </a:lnTo>
                  <a:lnTo>
                    <a:pt x="1327" y="1861"/>
                  </a:lnTo>
                  <a:lnTo>
                    <a:pt x="1312" y="1858"/>
                  </a:lnTo>
                  <a:lnTo>
                    <a:pt x="1293" y="1855"/>
                  </a:lnTo>
                  <a:lnTo>
                    <a:pt x="1275" y="1862"/>
                  </a:lnTo>
                  <a:lnTo>
                    <a:pt x="1256" y="1870"/>
                  </a:lnTo>
                  <a:lnTo>
                    <a:pt x="1250" y="1876"/>
                  </a:lnTo>
                  <a:lnTo>
                    <a:pt x="1245" y="1881"/>
                  </a:lnTo>
                  <a:lnTo>
                    <a:pt x="1237" y="1880"/>
                  </a:lnTo>
                  <a:lnTo>
                    <a:pt x="1229" y="1881"/>
                  </a:lnTo>
                  <a:lnTo>
                    <a:pt x="1225" y="1887"/>
                  </a:lnTo>
                  <a:lnTo>
                    <a:pt x="1218" y="1893"/>
                  </a:lnTo>
                  <a:lnTo>
                    <a:pt x="1190" y="1907"/>
                  </a:lnTo>
                  <a:lnTo>
                    <a:pt x="1184" y="1912"/>
                  </a:lnTo>
                  <a:lnTo>
                    <a:pt x="1181" y="1916"/>
                  </a:lnTo>
                  <a:lnTo>
                    <a:pt x="1181" y="1921"/>
                  </a:lnTo>
                  <a:lnTo>
                    <a:pt x="1183" y="1933"/>
                  </a:lnTo>
                  <a:lnTo>
                    <a:pt x="1183" y="1947"/>
                  </a:lnTo>
                  <a:lnTo>
                    <a:pt x="1178" y="1958"/>
                  </a:lnTo>
                  <a:lnTo>
                    <a:pt x="1170" y="1965"/>
                  </a:lnTo>
                  <a:lnTo>
                    <a:pt x="1162" y="1968"/>
                  </a:lnTo>
                  <a:lnTo>
                    <a:pt x="1155" y="1970"/>
                  </a:lnTo>
                  <a:lnTo>
                    <a:pt x="1151" y="1974"/>
                  </a:lnTo>
                  <a:lnTo>
                    <a:pt x="1136" y="1999"/>
                  </a:lnTo>
                  <a:lnTo>
                    <a:pt x="1130" y="2004"/>
                  </a:lnTo>
                  <a:lnTo>
                    <a:pt x="1118" y="2003"/>
                  </a:lnTo>
                  <a:lnTo>
                    <a:pt x="1081" y="2041"/>
                  </a:lnTo>
                  <a:lnTo>
                    <a:pt x="1077" y="2052"/>
                  </a:lnTo>
                  <a:lnTo>
                    <a:pt x="1064" y="2068"/>
                  </a:lnTo>
                  <a:lnTo>
                    <a:pt x="1047" y="2085"/>
                  </a:lnTo>
                  <a:lnTo>
                    <a:pt x="1032" y="2094"/>
                  </a:lnTo>
                  <a:lnTo>
                    <a:pt x="1031" y="2097"/>
                  </a:lnTo>
                  <a:lnTo>
                    <a:pt x="1027" y="2100"/>
                  </a:lnTo>
                  <a:lnTo>
                    <a:pt x="1017" y="2104"/>
                  </a:lnTo>
                  <a:lnTo>
                    <a:pt x="985" y="2125"/>
                  </a:lnTo>
                  <a:lnTo>
                    <a:pt x="947" y="2125"/>
                  </a:lnTo>
                  <a:lnTo>
                    <a:pt x="930" y="2133"/>
                  </a:lnTo>
                  <a:lnTo>
                    <a:pt x="913" y="2136"/>
                  </a:lnTo>
                  <a:lnTo>
                    <a:pt x="889" y="2141"/>
                  </a:lnTo>
                  <a:lnTo>
                    <a:pt x="882" y="2140"/>
                  </a:lnTo>
                  <a:lnTo>
                    <a:pt x="851" y="2142"/>
                  </a:lnTo>
                  <a:lnTo>
                    <a:pt x="815" y="2141"/>
                  </a:lnTo>
                  <a:lnTo>
                    <a:pt x="801" y="2144"/>
                  </a:lnTo>
                  <a:lnTo>
                    <a:pt x="788" y="2152"/>
                  </a:lnTo>
                  <a:lnTo>
                    <a:pt x="777" y="2159"/>
                  </a:lnTo>
                  <a:lnTo>
                    <a:pt x="776" y="2162"/>
                  </a:lnTo>
                  <a:lnTo>
                    <a:pt x="778" y="2164"/>
                  </a:lnTo>
                  <a:lnTo>
                    <a:pt x="777" y="2167"/>
                  </a:lnTo>
                  <a:lnTo>
                    <a:pt x="802" y="2185"/>
                  </a:lnTo>
                  <a:lnTo>
                    <a:pt x="809" y="2193"/>
                  </a:lnTo>
                  <a:lnTo>
                    <a:pt x="802" y="2201"/>
                  </a:lnTo>
                  <a:lnTo>
                    <a:pt x="800" y="2203"/>
                  </a:lnTo>
                  <a:lnTo>
                    <a:pt x="799" y="2203"/>
                  </a:lnTo>
                  <a:lnTo>
                    <a:pt x="795" y="2210"/>
                  </a:lnTo>
                  <a:lnTo>
                    <a:pt x="780" y="2229"/>
                  </a:lnTo>
                  <a:lnTo>
                    <a:pt x="757" y="2252"/>
                  </a:lnTo>
                  <a:lnTo>
                    <a:pt x="746" y="2259"/>
                  </a:lnTo>
                  <a:lnTo>
                    <a:pt x="741" y="2263"/>
                  </a:lnTo>
                  <a:lnTo>
                    <a:pt x="735" y="2278"/>
                  </a:lnTo>
                  <a:lnTo>
                    <a:pt x="731" y="2281"/>
                  </a:lnTo>
                  <a:lnTo>
                    <a:pt x="716" y="2283"/>
                  </a:lnTo>
                  <a:lnTo>
                    <a:pt x="685" y="2284"/>
                  </a:lnTo>
                  <a:lnTo>
                    <a:pt x="642" y="2290"/>
                  </a:lnTo>
                  <a:lnTo>
                    <a:pt x="616" y="2291"/>
                  </a:lnTo>
                  <a:lnTo>
                    <a:pt x="600" y="2290"/>
                  </a:lnTo>
                  <a:lnTo>
                    <a:pt x="578" y="2300"/>
                  </a:lnTo>
                  <a:lnTo>
                    <a:pt x="570" y="2303"/>
                  </a:lnTo>
                  <a:lnTo>
                    <a:pt x="565" y="2304"/>
                  </a:lnTo>
                  <a:lnTo>
                    <a:pt x="543" y="2314"/>
                  </a:lnTo>
                  <a:lnTo>
                    <a:pt x="525" y="2330"/>
                  </a:lnTo>
                  <a:lnTo>
                    <a:pt x="518" y="2333"/>
                  </a:lnTo>
                  <a:lnTo>
                    <a:pt x="492" y="2340"/>
                  </a:lnTo>
                  <a:lnTo>
                    <a:pt x="481" y="2351"/>
                  </a:lnTo>
                  <a:lnTo>
                    <a:pt x="477" y="2351"/>
                  </a:lnTo>
                  <a:lnTo>
                    <a:pt x="460" y="2337"/>
                  </a:lnTo>
                  <a:lnTo>
                    <a:pt x="449" y="2324"/>
                  </a:lnTo>
                  <a:lnTo>
                    <a:pt x="443" y="2311"/>
                  </a:lnTo>
                  <a:lnTo>
                    <a:pt x="443" y="2306"/>
                  </a:lnTo>
                  <a:lnTo>
                    <a:pt x="440" y="2307"/>
                  </a:lnTo>
                  <a:lnTo>
                    <a:pt x="430" y="2313"/>
                  </a:lnTo>
                  <a:lnTo>
                    <a:pt x="422" y="2320"/>
                  </a:lnTo>
                  <a:lnTo>
                    <a:pt x="419" y="2332"/>
                  </a:lnTo>
                  <a:lnTo>
                    <a:pt x="392" y="2341"/>
                  </a:lnTo>
                  <a:lnTo>
                    <a:pt x="369" y="2349"/>
                  </a:lnTo>
                  <a:lnTo>
                    <a:pt x="359" y="2358"/>
                  </a:lnTo>
                  <a:lnTo>
                    <a:pt x="342" y="2363"/>
                  </a:lnTo>
                  <a:lnTo>
                    <a:pt x="322" y="2360"/>
                  </a:lnTo>
                  <a:lnTo>
                    <a:pt x="306" y="2357"/>
                  </a:lnTo>
                  <a:lnTo>
                    <a:pt x="291" y="2356"/>
                  </a:lnTo>
                  <a:lnTo>
                    <a:pt x="298" y="2344"/>
                  </a:lnTo>
                  <a:lnTo>
                    <a:pt x="300" y="2335"/>
                  </a:lnTo>
                  <a:lnTo>
                    <a:pt x="301" y="2324"/>
                  </a:lnTo>
                  <a:lnTo>
                    <a:pt x="300" y="2317"/>
                  </a:lnTo>
                  <a:lnTo>
                    <a:pt x="291" y="2314"/>
                  </a:lnTo>
                  <a:lnTo>
                    <a:pt x="285" y="2309"/>
                  </a:lnTo>
                  <a:lnTo>
                    <a:pt x="271" y="2275"/>
                  </a:lnTo>
                  <a:lnTo>
                    <a:pt x="258" y="2241"/>
                  </a:lnTo>
                  <a:lnTo>
                    <a:pt x="239" y="2207"/>
                  </a:lnTo>
                  <a:lnTo>
                    <a:pt x="217" y="2185"/>
                  </a:lnTo>
                  <a:lnTo>
                    <a:pt x="202" y="2172"/>
                  </a:lnTo>
                  <a:lnTo>
                    <a:pt x="197" y="2171"/>
                  </a:lnTo>
                  <a:lnTo>
                    <a:pt x="189" y="2167"/>
                  </a:lnTo>
                  <a:lnTo>
                    <a:pt x="184" y="2163"/>
                  </a:lnTo>
                  <a:lnTo>
                    <a:pt x="155" y="2140"/>
                  </a:lnTo>
                  <a:lnTo>
                    <a:pt x="126" y="2114"/>
                  </a:lnTo>
                  <a:lnTo>
                    <a:pt x="119" y="2103"/>
                  </a:lnTo>
                  <a:lnTo>
                    <a:pt x="105" y="2085"/>
                  </a:lnTo>
                  <a:lnTo>
                    <a:pt x="88" y="2067"/>
                  </a:lnTo>
                  <a:lnTo>
                    <a:pt x="79" y="2059"/>
                  </a:lnTo>
                  <a:lnTo>
                    <a:pt x="76" y="2044"/>
                  </a:lnTo>
                  <a:lnTo>
                    <a:pt x="87" y="2030"/>
                  </a:lnTo>
                  <a:lnTo>
                    <a:pt x="98" y="2014"/>
                  </a:lnTo>
                  <a:lnTo>
                    <a:pt x="113" y="2002"/>
                  </a:lnTo>
                  <a:lnTo>
                    <a:pt x="133" y="2002"/>
                  </a:lnTo>
                  <a:lnTo>
                    <a:pt x="165" y="2006"/>
                  </a:lnTo>
                  <a:lnTo>
                    <a:pt x="198" y="2008"/>
                  </a:lnTo>
                  <a:lnTo>
                    <a:pt x="232" y="2004"/>
                  </a:lnTo>
                  <a:lnTo>
                    <a:pt x="240" y="2002"/>
                  </a:lnTo>
                  <a:lnTo>
                    <a:pt x="249" y="2002"/>
                  </a:lnTo>
                  <a:lnTo>
                    <a:pt x="267" y="2006"/>
                  </a:lnTo>
                  <a:lnTo>
                    <a:pt x="299" y="2005"/>
                  </a:lnTo>
                  <a:lnTo>
                    <a:pt x="315" y="1998"/>
                  </a:lnTo>
                  <a:lnTo>
                    <a:pt x="298" y="1987"/>
                  </a:lnTo>
                  <a:lnTo>
                    <a:pt x="278" y="1969"/>
                  </a:lnTo>
                  <a:lnTo>
                    <a:pt x="261" y="1948"/>
                  </a:lnTo>
                  <a:lnTo>
                    <a:pt x="251" y="1929"/>
                  </a:lnTo>
                  <a:lnTo>
                    <a:pt x="240" y="1906"/>
                  </a:lnTo>
                  <a:lnTo>
                    <a:pt x="232" y="1876"/>
                  </a:lnTo>
                  <a:lnTo>
                    <a:pt x="226" y="1839"/>
                  </a:lnTo>
                  <a:lnTo>
                    <a:pt x="227" y="1817"/>
                  </a:lnTo>
                  <a:lnTo>
                    <a:pt x="230" y="1801"/>
                  </a:lnTo>
                  <a:lnTo>
                    <a:pt x="239" y="1777"/>
                  </a:lnTo>
                  <a:lnTo>
                    <a:pt x="233" y="1762"/>
                  </a:lnTo>
                  <a:lnTo>
                    <a:pt x="234" y="1750"/>
                  </a:lnTo>
                  <a:lnTo>
                    <a:pt x="233" y="1734"/>
                  </a:lnTo>
                  <a:lnTo>
                    <a:pt x="231" y="1725"/>
                  </a:lnTo>
                  <a:lnTo>
                    <a:pt x="218" y="1695"/>
                  </a:lnTo>
                  <a:lnTo>
                    <a:pt x="216" y="1692"/>
                  </a:lnTo>
                  <a:lnTo>
                    <a:pt x="204" y="1672"/>
                  </a:lnTo>
                  <a:lnTo>
                    <a:pt x="200" y="1638"/>
                  </a:lnTo>
                  <a:lnTo>
                    <a:pt x="187" y="1615"/>
                  </a:lnTo>
                  <a:lnTo>
                    <a:pt x="168" y="1605"/>
                  </a:lnTo>
                  <a:lnTo>
                    <a:pt x="157" y="1592"/>
                  </a:lnTo>
                  <a:lnTo>
                    <a:pt x="152" y="1568"/>
                  </a:lnTo>
                  <a:lnTo>
                    <a:pt x="144" y="1562"/>
                  </a:lnTo>
                  <a:lnTo>
                    <a:pt x="114" y="1554"/>
                  </a:lnTo>
                  <a:lnTo>
                    <a:pt x="88" y="1554"/>
                  </a:lnTo>
                  <a:lnTo>
                    <a:pt x="69" y="1527"/>
                  </a:lnTo>
                  <a:lnTo>
                    <a:pt x="45" y="1494"/>
                  </a:lnTo>
                  <a:lnTo>
                    <a:pt x="23" y="1463"/>
                  </a:lnTo>
                  <a:lnTo>
                    <a:pt x="8" y="1399"/>
                  </a:lnTo>
                  <a:lnTo>
                    <a:pt x="0" y="1364"/>
                  </a:lnTo>
                  <a:lnTo>
                    <a:pt x="9" y="1353"/>
                  </a:lnTo>
                  <a:lnTo>
                    <a:pt x="28" y="1327"/>
                  </a:lnTo>
                  <a:lnTo>
                    <a:pt x="52" y="1278"/>
                  </a:lnTo>
                  <a:lnTo>
                    <a:pt x="105" y="1201"/>
                  </a:lnTo>
                  <a:lnTo>
                    <a:pt x="131" y="1162"/>
                  </a:lnTo>
                  <a:lnTo>
                    <a:pt x="186" y="1104"/>
                  </a:lnTo>
                  <a:lnTo>
                    <a:pt x="253" y="1031"/>
                  </a:lnTo>
                  <a:lnTo>
                    <a:pt x="290" y="990"/>
                  </a:lnTo>
                  <a:lnTo>
                    <a:pt x="296" y="916"/>
                  </a:lnTo>
                  <a:lnTo>
                    <a:pt x="302" y="837"/>
                  </a:lnTo>
                  <a:lnTo>
                    <a:pt x="307" y="777"/>
                  </a:lnTo>
                  <a:lnTo>
                    <a:pt x="313" y="707"/>
                  </a:lnTo>
                  <a:lnTo>
                    <a:pt x="318" y="647"/>
                  </a:lnTo>
                  <a:lnTo>
                    <a:pt x="321" y="603"/>
                  </a:lnTo>
                  <a:lnTo>
                    <a:pt x="327" y="542"/>
                  </a:lnTo>
                  <a:lnTo>
                    <a:pt x="332" y="530"/>
                  </a:lnTo>
                  <a:lnTo>
                    <a:pt x="358" y="481"/>
                  </a:lnTo>
                  <a:lnTo>
                    <a:pt x="359" y="475"/>
                  </a:lnTo>
                  <a:lnTo>
                    <a:pt x="354" y="466"/>
                  </a:lnTo>
                  <a:lnTo>
                    <a:pt x="318" y="426"/>
                  </a:lnTo>
                  <a:lnTo>
                    <a:pt x="306" y="416"/>
                  </a:lnTo>
                  <a:lnTo>
                    <a:pt x="299" y="394"/>
                  </a:lnTo>
                  <a:lnTo>
                    <a:pt x="308" y="382"/>
                  </a:lnTo>
                  <a:lnTo>
                    <a:pt x="264" y="312"/>
                  </a:lnTo>
                  <a:lnTo>
                    <a:pt x="253" y="305"/>
                  </a:lnTo>
                  <a:lnTo>
                    <a:pt x="248" y="296"/>
                  </a:lnTo>
                  <a:lnTo>
                    <a:pt x="247" y="283"/>
                  </a:lnTo>
                  <a:lnTo>
                    <a:pt x="246" y="235"/>
                  </a:lnTo>
                  <a:lnTo>
                    <a:pt x="234" y="159"/>
                  </a:lnTo>
                  <a:lnTo>
                    <a:pt x="218" y="70"/>
                  </a:lnTo>
                  <a:lnTo>
                    <a:pt x="271" y="45"/>
                  </a:lnTo>
                  <a:lnTo>
                    <a:pt x="312" y="25"/>
                  </a:lnTo>
                  <a:lnTo>
                    <a:pt x="362" y="0"/>
                  </a:lnTo>
                  <a:lnTo>
                    <a:pt x="410" y="25"/>
                  </a:lnTo>
                  <a:lnTo>
                    <a:pt x="478" y="62"/>
                  </a:lnTo>
                  <a:lnTo>
                    <a:pt x="547" y="99"/>
                  </a:lnTo>
                  <a:lnTo>
                    <a:pt x="615" y="135"/>
                  </a:lnTo>
                  <a:lnTo>
                    <a:pt x="684" y="172"/>
                  </a:lnTo>
                  <a:lnTo>
                    <a:pt x="752" y="208"/>
                  </a:lnTo>
                  <a:lnTo>
                    <a:pt x="821" y="244"/>
                  </a:lnTo>
                  <a:lnTo>
                    <a:pt x="889" y="280"/>
                  </a:lnTo>
                  <a:lnTo>
                    <a:pt x="957" y="316"/>
                  </a:lnTo>
                  <a:lnTo>
                    <a:pt x="1026" y="353"/>
                  </a:lnTo>
                  <a:lnTo>
                    <a:pt x="1095" y="388"/>
                  </a:lnTo>
                  <a:lnTo>
                    <a:pt x="1164" y="424"/>
                  </a:lnTo>
                  <a:lnTo>
                    <a:pt x="1232" y="460"/>
                  </a:lnTo>
                  <a:lnTo>
                    <a:pt x="1300" y="496"/>
                  </a:lnTo>
                  <a:lnTo>
                    <a:pt x="1369" y="532"/>
                  </a:lnTo>
                  <a:lnTo>
                    <a:pt x="1437" y="568"/>
                  </a:lnTo>
                  <a:lnTo>
                    <a:pt x="1506" y="603"/>
                  </a:lnTo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79" name="Freeform 114">
              <a:extLst>
                <a:ext uri="{FF2B5EF4-FFF2-40B4-BE49-F238E27FC236}">
                  <a16:creationId xmlns:a16="http://schemas.microsoft.com/office/drawing/2014/main" id="{EE9DD32B-A7FC-FC46-1430-C98779510B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79156" y="6948497"/>
              <a:ext cx="235476" cy="633085"/>
            </a:xfrm>
            <a:custGeom>
              <a:avLst/>
              <a:gdLst>
                <a:gd name="T0" fmla="*/ 130 w 268"/>
                <a:gd name="T1" fmla="*/ 53 h 723"/>
                <a:gd name="T2" fmla="*/ 124 w 268"/>
                <a:gd name="T3" fmla="*/ 110 h 723"/>
                <a:gd name="T4" fmla="*/ 181 w 268"/>
                <a:gd name="T5" fmla="*/ 147 h 723"/>
                <a:gd name="T6" fmla="*/ 205 w 268"/>
                <a:gd name="T7" fmla="*/ 198 h 723"/>
                <a:gd name="T8" fmla="*/ 211 w 268"/>
                <a:gd name="T9" fmla="*/ 253 h 723"/>
                <a:gd name="T10" fmla="*/ 242 w 268"/>
                <a:gd name="T11" fmla="*/ 298 h 723"/>
                <a:gd name="T12" fmla="*/ 245 w 268"/>
                <a:gd name="T13" fmla="*/ 410 h 723"/>
                <a:gd name="T14" fmla="*/ 245 w 268"/>
                <a:gd name="T15" fmla="*/ 539 h 723"/>
                <a:gd name="T16" fmla="*/ 239 w 268"/>
                <a:gd name="T17" fmla="*/ 610 h 723"/>
                <a:gd name="T18" fmla="*/ 238 w 268"/>
                <a:gd name="T19" fmla="*/ 637 h 723"/>
                <a:gd name="T20" fmla="*/ 263 w 268"/>
                <a:gd name="T21" fmla="*/ 675 h 723"/>
                <a:gd name="T22" fmla="*/ 245 w 268"/>
                <a:gd name="T23" fmla="*/ 704 h 723"/>
                <a:gd name="T24" fmla="*/ 183 w 268"/>
                <a:gd name="T25" fmla="*/ 715 h 723"/>
                <a:gd name="T26" fmla="*/ 163 w 268"/>
                <a:gd name="T27" fmla="*/ 707 h 723"/>
                <a:gd name="T28" fmla="*/ 143 w 268"/>
                <a:gd name="T29" fmla="*/ 688 h 723"/>
                <a:gd name="T30" fmla="*/ 114 w 268"/>
                <a:gd name="T31" fmla="*/ 661 h 723"/>
                <a:gd name="T32" fmla="*/ 109 w 268"/>
                <a:gd name="T33" fmla="*/ 651 h 723"/>
                <a:gd name="T34" fmla="*/ 88 w 268"/>
                <a:gd name="T35" fmla="*/ 613 h 723"/>
                <a:gd name="T36" fmla="*/ 90 w 268"/>
                <a:gd name="T37" fmla="*/ 595 h 723"/>
                <a:gd name="T38" fmla="*/ 98 w 268"/>
                <a:gd name="T39" fmla="*/ 579 h 723"/>
                <a:gd name="T40" fmla="*/ 97 w 268"/>
                <a:gd name="T41" fmla="*/ 537 h 723"/>
                <a:gd name="T42" fmla="*/ 84 w 268"/>
                <a:gd name="T43" fmla="*/ 521 h 723"/>
                <a:gd name="T44" fmla="*/ 96 w 268"/>
                <a:gd name="T45" fmla="*/ 428 h 723"/>
                <a:gd name="T46" fmla="*/ 111 w 268"/>
                <a:gd name="T47" fmla="*/ 406 h 723"/>
                <a:gd name="T48" fmla="*/ 82 w 268"/>
                <a:gd name="T49" fmla="*/ 366 h 723"/>
                <a:gd name="T50" fmla="*/ 66 w 268"/>
                <a:gd name="T51" fmla="*/ 340 h 723"/>
                <a:gd name="T52" fmla="*/ 83 w 268"/>
                <a:gd name="T53" fmla="*/ 320 h 723"/>
                <a:gd name="T54" fmla="*/ 84 w 268"/>
                <a:gd name="T55" fmla="*/ 274 h 723"/>
                <a:gd name="T56" fmla="*/ 77 w 268"/>
                <a:gd name="T57" fmla="*/ 237 h 723"/>
                <a:gd name="T58" fmla="*/ 55 w 268"/>
                <a:gd name="T59" fmla="*/ 244 h 723"/>
                <a:gd name="T60" fmla="*/ 47 w 268"/>
                <a:gd name="T61" fmla="*/ 238 h 723"/>
                <a:gd name="T62" fmla="*/ 53 w 268"/>
                <a:gd name="T63" fmla="*/ 224 h 723"/>
                <a:gd name="T64" fmla="*/ 52 w 268"/>
                <a:gd name="T65" fmla="*/ 216 h 723"/>
                <a:gd name="T66" fmla="*/ 55 w 268"/>
                <a:gd name="T67" fmla="*/ 209 h 723"/>
                <a:gd name="T68" fmla="*/ 61 w 268"/>
                <a:gd name="T69" fmla="*/ 190 h 723"/>
                <a:gd name="T70" fmla="*/ 65 w 268"/>
                <a:gd name="T71" fmla="*/ 127 h 723"/>
                <a:gd name="T72" fmla="*/ 61 w 268"/>
                <a:gd name="T73" fmla="*/ 118 h 723"/>
                <a:gd name="T74" fmla="*/ 26 w 268"/>
                <a:gd name="T75" fmla="*/ 86 h 723"/>
                <a:gd name="T76" fmla="*/ 0 w 268"/>
                <a:gd name="T77" fmla="*/ 64 h 723"/>
                <a:gd name="T78" fmla="*/ 11 w 268"/>
                <a:gd name="T79" fmla="*/ 33 h 723"/>
                <a:gd name="T80" fmla="*/ 3 w 268"/>
                <a:gd name="T81" fmla="*/ 0 h 723"/>
                <a:gd name="T82" fmla="*/ 83 w 268"/>
                <a:gd name="T83" fmla="*/ 20 h 723"/>
                <a:gd name="T84" fmla="*/ 105 w 268"/>
                <a:gd name="T85" fmla="*/ 19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8" h="723">
                  <a:moveTo>
                    <a:pt x="141" y="18"/>
                  </a:moveTo>
                  <a:lnTo>
                    <a:pt x="138" y="34"/>
                  </a:lnTo>
                  <a:lnTo>
                    <a:pt x="130" y="53"/>
                  </a:lnTo>
                  <a:lnTo>
                    <a:pt x="126" y="59"/>
                  </a:lnTo>
                  <a:lnTo>
                    <a:pt x="122" y="106"/>
                  </a:lnTo>
                  <a:lnTo>
                    <a:pt x="124" y="110"/>
                  </a:lnTo>
                  <a:lnTo>
                    <a:pt x="126" y="111"/>
                  </a:lnTo>
                  <a:lnTo>
                    <a:pt x="150" y="126"/>
                  </a:lnTo>
                  <a:lnTo>
                    <a:pt x="181" y="147"/>
                  </a:lnTo>
                  <a:lnTo>
                    <a:pt x="203" y="162"/>
                  </a:lnTo>
                  <a:lnTo>
                    <a:pt x="205" y="167"/>
                  </a:lnTo>
                  <a:lnTo>
                    <a:pt x="205" y="198"/>
                  </a:lnTo>
                  <a:lnTo>
                    <a:pt x="206" y="224"/>
                  </a:lnTo>
                  <a:lnTo>
                    <a:pt x="210" y="239"/>
                  </a:lnTo>
                  <a:lnTo>
                    <a:pt x="211" y="253"/>
                  </a:lnTo>
                  <a:lnTo>
                    <a:pt x="216" y="265"/>
                  </a:lnTo>
                  <a:lnTo>
                    <a:pt x="237" y="285"/>
                  </a:lnTo>
                  <a:lnTo>
                    <a:pt x="242" y="298"/>
                  </a:lnTo>
                  <a:lnTo>
                    <a:pt x="243" y="339"/>
                  </a:lnTo>
                  <a:lnTo>
                    <a:pt x="243" y="369"/>
                  </a:lnTo>
                  <a:lnTo>
                    <a:pt x="245" y="410"/>
                  </a:lnTo>
                  <a:lnTo>
                    <a:pt x="245" y="445"/>
                  </a:lnTo>
                  <a:lnTo>
                    <a:pt x="245" y="488"/>
                  </a:lnTo>
                  <a:lnTo>
                    <a:pt x="245" y="539"/>
                  </a:lnTo>
                  <a:lnTo>
                    <a:pt x="245" y="593"/>
                  </a:lnTo>
                  <a:lnTo>
                    <a:pt x="232" y="594"/>
                  </a:lnTo>
                  <a:lnTo>
                    <a:pt x="239" y="610"/>
                  </a:lnTo>
                  <a:lnTo>
                    <a:pt x="241" y="625"/>
                  </a:lnTo>
                  <a:lnTo>
                    <a:pt x="243" y="630"/>
                  </a:lnTo>
                  <a:lnTo>
                    <a:pt x="238" y="637"/>
                  </a:lnTo>
                  <a:lnTo>
                    <a:pt x="242" y="648"/>
                  </a:lnTo>
                  <a:lnTo>
                    <a:pt x="248" y="653"/>
                  </a:lnTo>
                  <a:lnTo>
                    <a:pt x="263" y="675"/>
                  </a:lnTo>
                  <a:lnTo>
                    <a:pt x="267" y="694"/>
                  </a:lnTo>
                  <a:lnTo>
                    <a:pt x="243" y="700"/>
                  </a:lnTo>
                  <a:lnTo>
                    <a:pt x="245" y="704"/>
                  </a:lnTo>
                  <a:lnTo>
                    <a:pt x="201" y="715"/>
                  </a:lnTo>
                  <a:lnTo>
                    <a:pt x="183" y="722"/>
                  </a:lnTo>
                  <a:lnTo>
                    <a:pt x="183" y="715"/>
                  </a:lnTo>
                  <a:lnTo>
                    <a:pt x="176" y="714"/>
                  </a:lnTo>
                  <a:lnTo>
                    <a:pt x="168" y="711"/>
                  </a:lnTo>
                  <a:lnTo>
                    <a:pt x="163" y="707"/>
                  </a:lnTo>
                  <a:lnTo>
                    <a:pt x="156" y="697"/>
                  </a:lnTo>
                  <a:lnTo>
                    <a:pt x="154" y="689"/>
                  </a:lnTo>
                  <a:lnTo>
                    <a:pt x="143" y="688"/>
                  </a:lnTo>
                  <a:lnTo>
                    <a:pt x="130" y="680"/>
                  </a:lnTo>
                  <a:lnTo>
                    <a:pt x="118" y="671"/>
                  </a:lnTo>
                  <a:lnTo>
                    <a:pt x="114" y="661"/>
                  </a:lnTo>
                  <a:lnTo>
                    <a:pt x="115" y="657"/>
                  </a:lnTo>
                  <a:lnTo>
                    <a:pt x="114" y="653"/>
                  </a:lnTo>
                  <a:lnTo>
                    <a:pt x="109" y="651"/>
                  </a:lnTo>
                  <a:lnTo>
                    <a:pt x="98" y="629"/>
                  </a:lnTo>
                  <a:lnTo>
                    <a:pt x="91" y="620"/>
                  </a:lnTo>
                  <a:lnTo>
                    <a:pt x="88" y="613"/>
                  </a:lnTo>
                  <a:lnTo>
                    <a:pt x="89" y="608"/>
                  </a:lnTo>
                  <a:lnTo>
                    <a:pt x="88" y="601"/>
                  </a:lnTo>
                  <a:lnTo>
                    <a:pt x="90" y="595"/>
                  </a:lnTo>
                  <a:lnTo>
                    <a:pt x="95" y="592"/>
                  </a:lnTo>
                  <a:lnTo>
                    <a:pt x="98" y="587"/>
                  </a:lnTo>
                  <a:lnTo>
                    <a:pt x="98" y="579"/>
                  </a:lnTo>
                  <a:lnTo>
                    <a:pt x="102" y="560"/>
                  </a:lnTo>
                  <a:lnTo>
                    <a:pt x="104" y="542"/>
                  </a:lnTo>
                  <a:lnTo>
                    <a:pt x="97" y="537"/>
                  </a:lnTo>
                  <a:lnTo>
                    <a:pt x="90" y="535"/>
                  </a:lnTo>
                  <a:lnTo>
                    <a:pt x="86" y="530"/>
                  </a:lnTo>
                  <a:lnTo>
                    <a:pt x="84" y="521"/>
                  </a:lnTo>
                  <a:lnTo>
                    <a:pt x="84" y="514"/>
                  </a:lnTo>
                  <a:lnTo>
                    <a:pt x="100" y="488"/>
                  </a:lnTo>
                  <a:lnTo>
                    <a:pt x="96" y="428"/>
                  </a:lnTo>
                  <a:lnTo>
                    <a:pt x="99" y="419"/>
                  </a:lnTo>
                  <a:lnTo>
                    <a:pt x="106" y="412"/>
                  </a:lnTo>
                  <a:lnTo>
                    <a:pt x="111" y="406"/>
                  </a:lnTo>
                  <a:lnTo>
                    <a:pt x="111" y="399"/>
                  </a:lnTo>
                  <a:lnTo>
                    <a:pt x="102" y="380"/>
                  </a:lnTo>
                  <a:lnTo>
                    <a:pt x="82" y="366"/>
                  </a:lnTo>
                  <a:lnTo>
                    <a:pt x="72" y="355"/>
                  </a:lnTo>
                  <a:lnTo>
                    <a:pt x="67" y="345"/>
                  </a:lnTo>
                  <a:lnTo>
                    <a:pt x="66" y="340"/>
                  </a:lnTo>
                  <a:lnTo>
                    <a:pt x="78" y="333"/>
                  </a:lnTo>
                  <a:lnTo>
                    <a:pt x="83" y="327"/>
                  </a:lnTo>
                  <a:lnTo>
                    <a:pt x="83" y="320"/>
                  </a:lnTo>
                  <a:lnTo>
                    <a:pt x="79" y="309"/>
                  </a:lnTo>
                  <a:lnTo>
                    <a:pt x="80" y="289"/>
                  </a:lnTo>
                  <a:lnTo>
                    <a:pt x="84" y="274"/>
                  </a:lnTo>
                  <a:lnTo>
                    <a:pt x="88" y="254"/>
                  </a:lnTo>
                  <a:lnTo>
                    <a:pt x="88" y="248"/>
                  </a:lnTo>
                  <a:lnTo>
                    <a:pt x="77" y="237"/>
                  </a:lnTo>
                  <a:lnTo>
                    <a:pt x="71" y="235"/>
                  </a:lnTo>
                  <a:lnTo>
                    <a:pt x="66" y="236"/>
                  </a:lnTo>
                  <a:lnTo>
                    <a:pt x="55" y="244"/>
                  </a:lnTo>
                  <a:lnTo>
                    <a:pt x="50" y="245"/>
                  </a:lnTo>
                  <a:lnTo>
                    <a:pt x="48" y="242"/>
                  </a:lnTo>
                  <a:lnTo>
                    <a:pt x="47" y="238"/>
                  </a:lnTo>
                  <a:lnTo>
                    <a:pt x="50" y="234"/>
                  </a:lnTo>
                  <a:lnTo>
                    <a:pt x="49" y="229"/>
                  </a:lnTo>
                  <a:lnTo>
                    <a:pt x="53" y="224"/>
                  </a:lnTo>
                  <a:lnTo>
                    <a:pt x="60" y="221"/>
                  </a:lnTo>
                  <a:lnTo>
                    <a:pt x="62" y="218"/>
                  </a:lnTo>
                  <a:lnTo>
                    <a:pt x="52" y="216"/>
                  </a:lnTo>
                  <a:lnTo>
                    <a:pt x="51" y="213"/>
                  </a:lnTo>
                  <a:lnTo>
                    <a:pt x="52" y="210"/>
                  </a:lnTo>
                  <a:lnTo>
                    <a:pt x="55" y="209"/>
                  </a:lnTo>
                  <a:lnTo>
                    <a:pt x="57" y="209"/>
                  </a:lnTo>
                  <a:lnTo>
                    <a:pt x="59" y="206"/>
                  </a:lnTo>
                  <a:lnTo>
                    <a:pt x="61" y="190"/>
                  </a:lnTo>
                  <a:lnTo>
                    <a:pt x="62" y="184"/>
                  </a:lnTo>
                  <a:lnTo>
                    <a:pt x="63" y="172"/>
                  </a:lnTo>
                  <a:lnTo>
                    <a:pt x="65" y="127"/>
                  </a:lnTo>
                  <a:lnTo>
                    <a:pt x="67" y="123"/>
                  </a:lnTo>
                  <a:lnTo>
                    <a:pt x="67" y="119"/>
                  </a:lnTo>
                  <a:lnTo>
                    <a:pt x="61" y="118"/>
                  </a:lnTo>
                  <a:lnTo>
                    <a:pt x="44" y="105"/>
                  </a:lnTo>
                  <a:lnTo>
                    <a:pt x="34" y="96"/>
                  </a:lnTo>
                  <a:lnTo>
                    <a:pt x="26" y="86"/>
                  </a:lnTo>
                  <a:lnTo>
                    <a:pt x="19" y="80"/>
                  </a:lnTo>
                  <a:lnTo>
                    <a:pt x="5" y="71"/>
                  </a:lnTo>
                  <a:lnTo>
                    <a:pt x="0" y="64"/>
                  </a:lnTo>
                  <a:lnTo>
                    <a:pt x="0" y="58"/>
                  </a:lnTo>
                  <a:lnTo>
                    <a:pt x="4" y="46"/>
                  </a:lnTo>
                  <a:lnTo>
                    <a:pt x="11" y="33"/>
                  </a:lnTo>
                  <a:lnTo>
                    <a:pt x="14" y="14"/>
                  </a:lnTo>
                  <a:lnTo>
                    <a:pt x="12" y="9"/>
                  </a:lnTo>
                  <a:lnTo>
                    <a:pt x="3" y="0"/>
                  </a:lnTo>
                  <a:lnTo>
                    <a:pt x="35" y="7"/>
                  </a:lnTo>
                  <a:lnTo>
                    <a:pt x="82" y="18"/>
                  </a:lnTo>
                  <a:lnTo>
                    <a:pt x="83" y="20"/>
                  </a:lnTo>
                  <a:lnTo>
                    <a:pt x="83" y="23"/>
                  </a:lnTo>
                  <a:lnTo>
                    <a:pt x="92" y="23"/>
                  </a:lnTo>
                  <a:lnTo>
                    <a:pt x="105" y="19"/>
                  </a:lnTo>
                  <a:lnTo>
                    <a:pt x="141" y="18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80" name="Freeform 116">
              <a:extLst>
                <a:ext uri="{FF2B5EF4-FFF2-40B4-BE49-F238E27FC236}">
                  <a16:creationId xmlns:a16="http://schemas.microsoft.com/office/drawing/2014/main" id="{19067EEF-A0D9-AD5B-DD91-6D1813E6A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4112" y="3852555"/>
              <a:ext cx="42464" cy="30882"/>
            </a:xfrm>
            <a:custGeom>
              <a:avLst/>
              <a:gdLst>
                <a:gd name="T0" fmla="*/ 34 w 47"/>
                <a:gd name="T1" fmla="*/ 30 h 37"/>
                <a:gd name="T2" fmla="*/ 30 w 47"/>
                <a:gd name="T3" fmla="*/ 31 h 37"/>
                <a:gd name="T4" fmla="*/ 23 w 47"/>
                <a:gd name="T5" fmla="*/ 35 h 37"/>
                <a:gd name="T6" fmla="*/ 19 w 47"/>
                <a:gd name="T7" fmla="*/ 36 h 37"/>
                <a:gd name="T8" fmla="*/ 9 w 47"/>
                <a:gd name="T9" fmla="*/ 31 h 37"/>
                <a:gd name="T10" fmla="*/ 5 w 47"/>
                <a:gd name="T11" fmla="*/ 31 h 37"/>
                <a:gd name="T12" fmla="*/ 0 w 47"/>
                <a:gd name="T13" fmla="*/ 27 h 37"/>
                <a:gd name="T14" fmla="*/ 2 w 47"/>
                <a:gd name="T15" fmla="*/ 7 h 37"/>
                <a:gd name="T16" fmla="*/ 4 w 47"/>
                <a:gd name="T17" fmla="*/ 1 h 37"/>
                <a:gd name="T18" fmla="*/ 29 w 47"/>
                <a:gd name="T19" fmla="*/ 0 h 37"/>
                <a:gd name="T20" fmla="*/ 42 w 47"/>
                <a:gd name="T21" fmla="*/ 13 h 37"/>
                <a:gd name="T22" fmla="*/ 44 w 47"/>
                <a:gd name="T23" fmla="*/ 16 h 37"/>
                <a:gd name="T24" fmla="*/ 46 w 47"/>
                <a:gd name="T25" fmla="*/ 20 h 37"/>
                <a:gd name="T26" fmla="*/ 39 w 47"/>
                <a:gd name="T27" fmla="*/ 25 h 37"/>
                <a:gd name="T28" fmla="*/ 34 w 47"/>
                <a:gd name="T2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37">
                  <a:moveTo>
                    <a:pt x="34" y="30"/>
                  </a:moveTo>
                  <a:lnTo>
                    <a:pt x="30" y="31"/>
                  </a:lnTo>
                  <a:lnTo>
                    <a:pt x="23" y="35"/>
                  </a:lnTo>
                  <a:lnTo>
                    <a:pt x="19" y="36"/>
                  </a:lnTo>
                  <a:lnTo>
                    <a:pt x="9" y="31"/>
                  </a:lnTo>
                  <a:lnTo>
                    <a:pt x="5" y="31"/>
                  </a:lnTo>
                  <a:lnTo>
                    <a:pt x="0" y="27"/>
                  </a:lnTo>
                  <a:lnTo>
                    <a:pt x="2" y="7"/>
                  </a:lnTo>
                  <a:lnTo>
                    <a:pt x="4" y="1"/>
                  </a:lnTo>
                  <a:lnTo>
                    <a:pt x="29" y="0"/>
                  </a:lnTo>
                  <a:lnTo>
                    <a:pt x="42" y="13"/>
                  </a:lnTo>
                  <a:lnTo>
                    <a:pt x="44" y="16"/>
                  </a:lnTo>
                  <a:lnTo>
                    <a:pt x="46" y="20"/>
                  </a:lnTo>
                  <a:lnTo>
                    <a:pt x="39" y="25"/>
                  </a:lnTo>
                  <a:lnTo>
                    <a:pt x="34" y="30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81" name="Freeform 117">
              <a:extLst>
                <a:ext uri="{FF2B5EF4-FFF2-40B4-BE49-F238E27FC236}">
                  <a16:creationId xmlns:a16="http://schemas.microsoft.com/office/drawing/2014/main" id="{B290626B-0A75-14F1-9389-CC5BF91D2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84297" y="3713585"/>
              <a:ext cx="19300" cy="19300"/>
            </a:xfrm>
            <a:custGeom>
              <a:avLst/>
              <a:gdLst>
                <a:gd name="T0" fmla="*/ 22 w 24"/>
                <a:gd name="T1" fmla="*/ 11 h 24"/>
                <a:gd name="T2" fmla="*/ 0 w 24"/>
                <a:gd name="T3" fmla="*/ 23 h 24"/>
                <a:gd name="T4" fmla="*/ 5 w 24"/>
                <a:gd name="T5" fmla="*/ 13 h 24"/>
                <a:gd name="T6" fmla="*/ 19 w 24"/>
                <a:gd name="T7" fmla="*/ 0 h 24"/>
                <a:gd name="T8" fmla="*/ 23 w 24"/>
                <a:gd name="T9" fmla="*/ 3 h 24"/>
                <a:gd name="T10" fmla="*/ 22 w 24"/>
                <a:gd name="T1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22" y="11"/>
                  </a:moveTo>
                  <a:lnTo>
                    <a:pt x="0" y="23"/>
                  </a:lnTo>
                  <a:lnTo>
                    <a:pt x="5" y="13"/>
                  </a:lnTo>
                  <a:lnTo>
                    <a:pt x="19" y="0"/>
                  </a:lnTo>
                  <a:lnTo>
                    <a:pt x="23" y="3"/>
                  </a:lnTo>
                  <a:lnTo>
                    <a:pt x="22" y="11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82" name="Freeform 118">
              <a:extLst>
                <a:ext uri="{FF2B5EF4-FFF2-40B4-BE49-F238E27FC236}">
                  <a16:creationId xmlns:a16="http://schemas.microsoft.com/office/drawing/2014/main" id="{92D19FC7-96E1-4473-D1FD-D4021F7B7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2643" y="3323696"/>
              <a:ext cx="505697" cy="1069298"/>
            </a:xfrm>
            <a:custGeom>
              <a:avLst/>
              <a:gdLst>
                <a:gd name="T0" fmla="*/ 567 w 579"/>
                <a:gd name="T1" fmla="*/ 762 h 1220"/>
                <a:gd name="T2" fmla="*/ 566 w 579"/>
                <a:gd name="T3" fmla="*/ 818 h 1220"/>
                <a:gd name="T4" fmla="*/ 572 w 579"/>
                <a:gd name="T5" fmla="*/ 856 h 1220"/>
                <a:gd name="T6" fmla="*/ 501 w 579"/>
                <a:gd name="T7" fmla="*/ 897 h 1220"/>
                <a:gd name="T8" fmla="*/ 455 w 579"/>
                <a:gd name="T9" fmla="*/ 930 h 1220"/>
                <a:gd name="T10" fmla="*/ 435 w 579"/>
                <a:gd name="T11" fmla="*/ 958 h 1220"/>
                <a:gd name="T12" fmla="*/ 397 w 579"/>
                <a:gd name="T13" fmla="*/ 978 h 1220"/>
                <a:gd name="T14" fmla="*/ 374 w 579"/>
                <a:gd name="T15" fmla="*/ 1015 h 1220"/>
                <a:gd name="T16" fmla="*/ 394 w 579"/>
                <a:gd name="T17" fmla="*/ 1102 h 1220"/>
                <a:gd name="T18" fmla="*/ 376 w 579"/>
                <a:gd name="T19" fmla="*/ 1148 h 1220"/>
                <a:gd name="T20" fmla="*/ 343 w 579"/>
                <a:gd name="T21" fmla="*/ 1193 h 1220"/>
                <a:gd name="T22" fmla="*/ 289 w 579"/>
                <a:gd name="T23" fmla="*/ 1219 h 1220"/>
                <a:gd name="T24" fmla="*/ 266 w 579"/>
                <a:gd name="T25" fmla="*/ 1120 h 1220"/>
                <a:gd name="T26" fmla="*/ 238 w 579"/>
                <a:gd name="T27" fmla="*/ 989 h 1220"/>
                <a:gd name="T28" fmla="*/ 218 w 579"/>
                <a:gd name="T29" fmla="*/ 908 h 1220"/>
                <a:gd name="T30" fmla="*/ 145 w 579"/>
                <a:gd name="T31" fmla="*/ 854 h 1220"/>
                <a:gd name="T32" fmla="*/ 102 w 579"/>
                <a:gd name="T33" fmla="*/ 769 h 1220"/>
                <a:gd name="T34" fmla="*/ 54 w 579"/>
                <a:gd name="T35" fmla="*/ 728 h 1220"/>
                <a:gd name="T36" fmla="*/ 30 w 579"/>
                <a:gd name="T37" fmla="*/ 695 h 1220"/>
                <a:gd name="T38" fmla="*/ 0 w 579"/>
                <a:gd name="T39" fmla="*/ 614 h 1220"/>
                <a:gd name="T40" fmla="*/ 8 w 579"/>
                <a:gd name="T41" fmla="*/ 564 h 1220"/>
                <a:gd name="T42" fmla="*/ 64 w 579"/>
                <a:gd name="T43" fmla="*/ 505 h 1220"/>
                <a:gd name="T44" fmla="*/ 99 w 579"/>
                <a:gd name="T45" fmla="*/ 475 h 1220"/>
                <a:gd name="T46" fmla="*/ 111 w 579"/>
                <a:gd name="T47" fmla="*/ 417 h 1220"/>
                <a:gd name="T48" fmla="*/ 123 w 579"/>
                <a:gd name="T49" fmla="*/ 361 h 1220"/>
                <a:gd name="T50" fmla="*/ 116 w 579"/>
                <a:gd name="T51" fmla="*/ 299 h 1220"/>
                <a:gd name="T52" fmla="*/ 107 w 579"/>
                <a:gd name="T53" fmla="*/ 261 h 1220"/>
                <a:gd name="T54" fmla="*/ 121 w 579"/>
                <a:gd name="T55" fmla="*/ 173 h 1220"/>
                <a:gd name="T56" fmla="*/ 101 w 579"/>
                <a:gd name="T57" fmla="*/ 151 h 1220"/>
                <a:gd name="T58" fmla="*/ 124 w 579"/>
                <a:gd name="T59" fmla="*/ 126 h 1220"/>
                <a:gd name="T60" fmla="*/ 157 w 579"/>
                <a:gd name="T61" fmla="*/ 91 h 1220"/>
                <a:gd name="T62" fmla="*/ 189 w 579"/>
                <a:gd name="T63" fmla="*/ 62 h 1220"/>
                <a:gd name="T64" fmla="*/ 313 w 579"/>
                <a:gd name="T65" fmla="*/ 0 h 1220"/>
                <a:gd name="T66" fmla="*/ 331 w 579"/>
                <a:gd name="T67" fmla="*/ 16 h 1220"/>
                <a:gd name="T68" fmla="*/ 343 w 579"/>
                <a:gd name="T69" fmla="*/ 29 h 1220"/>
                <a:gd name="T70" fmla="*/ 356 w 579"/>
                <a:gd name="T71" fmla="*/ 15 h 1220"/>
                <a:gd name="T72" fmla="*/ 384 w 579"/>
                <a:gd name="T73" fmla="*/ 55 h 1220"/>
                <a:gd name="T74" fmla="*/ 416 w 579"/>
                <a:gd name="T75" fmla="*/ 109 h 1220"/>
                <a:gd name="T76" fmla="*/ 467 w 579"/>
                <a:gd name="T77" fmla="*/ 73 h 1220"/>
                <a:gd name="T78" fmla="*/ 512 w 579"/>
                <a:gd name="T79" fmla="*/ 67 h 1220"/>
                <a:gd name="T80" fmla="*/ 496 w 579"/>
                <a:gd name="T81" fmla="*/ 107 h 1220"/>
                <a:gd name="T82" fmla="*/ 433 w 579"/>
                <a:gd name="T83" fmla="*/ 181 h 1220"/>
                <a:gd name="T84" fmla="*/ 430 w 579"/>
                <a:gd name="T85" fmla="*/ 232 h 1220"/>
                <a:gd name="T86" fmla="*/ 469 w 579"/>
                <a:gd name="T87" fmla="*/ 279 h 1220"/>
                <a:gd name="T88" fmla="*/ 505 w 579"/>
                <a:gd name="T89" fmla="*/ 334 h 1220"/>
                <a:gd name="T90" fmla="*/ 494 w 579"/>
                <a:gd name="T91" fmla="*/ 408 h 1220"/>
                <a:gd name="T92" fmla="*/ 434 w 579"/>
                <a:gd name="T93" fmla="*/ 492 h 1220"/>
                <a:gd name="T94" fmla="*/ 366 w 579"/>
                <a:gd name="T95" fmla="*/ 549 h 1220"/>
                <a:gd name="T96" fmla="*/ 380 w 579"/>
                <a:gd name="T97" fmla="*/ 611 h 1220"/>
                <a:gd name="T98" fmla="*/ 459 w 579"/>
                <a:gd name="T99" fmla="*/ 639 h 1220"/>
                <a:gd name="T100" fmla="*/ 476 w 579"/>
                <a:gd name="T101" fmla="*/ 669 h 1220"/>
                <a:gd name="T102" fmla="*/ 512 w 579"/>
                <a:gd name="T103" fmla="*/ 661 h 1220"/>
                <a:gd name="T104" fmla="*/ 539 w 579"/>
                <a:gd name="T105" fmla="*/ 708 h 1220"/>
                <a:gd name="T106" fmla="*/ 534 w 579"/>
                <a:gd name="T107" fmla="*/ 716 h 1220"/>
                <a:gd name="T108" fmla="*/ 572 w 579"/>
                <a:gd name="T109" fmla="*/ 726 h 1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9" h="1220">
                  <a:moveTo>
                    <a:pt x="572" y="726"/>
                  </a:moveTo>
                  <a:lnTo>
                    <a:pt x="572" y="730"/>
                  </a:lnTo>
                  <a:lnTo>
                    <a:pt x="567" y="762"/>
                  </a:lnTo>
                  <a:lnTo>
                    <a:pt x="567" y="774"/>
                  </a:lnTo>
                  <a:lnTo>
                    <a:pt x="566" y="794"/>
                  </a:lnTo>
                  <a:lnTo>
                    <a:pt x="566" y="818"/>
                  </a:lnTo>
                  <a:lnTo>
                    <a:pt x="577" y="837"/>
                  </a:lnTo>
                  <a:lnTo>
                    <a:pt x="578" y="846"/>
                  </a:lnTo>
                  <a:lnTo>
                    <a:pt x="572" y="856"/>
                  </a:lnTo>
                  <a:lnTo>
                    <a:pt x="552" y="868"/>
                  </a:lnTo>
                  <a:lnTo>
                    <a:pt x="525" y="883"/>
                  </a:lnTo>
                  <a:lnTo>
                    <a:pt x="501" y="897"/>
                  </a:lnTo>
                  <a:lnTo>
                    <a:pt x="476" y="912"/>
                  </a:lnTo>
                  <a:lnTo>
                    <a:pt x="468" y="922"/>
                  </a:lnTo>
                  <a:lnTo>
                    <a:pt x="455" y="930"/>
                  </a:lnTo>
                  <a:lnTo>
                    <a:pt x="444" y="938"/>
                  </a:lnTo>
                  <a:lnTo>
                    <a:pt x="443" y="945"/>
                  </a:lnTo>
                  <a:lnTo>
                    <a:pt x="435" y="958"/>
                  </a:lnTo>
                  <a:lnTo>
                    <a:pt x="426" y="970"/>
                  </a:lnTo>
                  <a:lnTo>
                    <a:pt x="401" y="975"/>
                  </a:lnTo>
                  <a:lnTo>
                    <a:pt x="397" y="978"/>
                  </a:lnTo>
                  <a:lnTo>
                    <a:pt x="385" y="995"/>
                  </a:lnTo>
                  <a:lnTo>
                    <a:pt x="380" y="1002"/>
                  </a:lnTo>
                  <a:lnTo>
                    <a:pt x="374" y="1015"/>
                  </a:lnTo>
                  <a:lnTo>
                    <a:pt x="382" y="1051"/>
                  </a:lnTo>
                  <a:lnTo>
                    <a:pt x="392" y="1087"/>
                  </a:lnTo>
                  <a:lnTo>
                    <a:pt x="394" y="1102"/>
                  </a:lnTo>
                  <a:lnTo>
                    <a:pt x="394" y="1115"/>
                  </a:lnTo>
                  <a:lnTo>
                    <a:pt x="389" y="1128"/>
                  </a:lnTo>
                  <a:lnTo>
                    <a:pt x="376" y="1148"/>
                  </a:lnTo>
                  <a:lnTo>
                    <a:pt x="366" y="1162"/>
                  </a:lnTo>
                  <a:lnTo>
                    <a:pt x="348" y="1187"/>
                  </a:lnTo>
                  <a:lnTo>
                    <a:pt x="343" y="1193"/>
                  </a:lnTo>
                  <a:lnTo>
                    <a:pt x="330" y="1201"/>
                  </a:lnTo>
                  <a:lnTo>
                    <a:pt x="306" y="1211"/>
                  </a:lnTo>
                  <a:lnTo>
                    <a:pt x="289" y="1219"/>
                  </a:lnTo>
                  <a:lnTo>
                    <a:pt x="280" y="1181"/>
                  </a:lnTo>
                  <a:lnTo>
                    <a:pt x="272" y="1147"/>
                  </a:lnTo>
                  <a:lnTo>
                    <a:pt x="266" y="1120"/>
                  </a:lnTo>
                  <a:lnTo>
                    <a:pt x="256" y="1072"/>
                  </a:lnTo>
                  <a:lnTo>
                    <a:pt x="247" y="1030"/>
                  </a:lnTo>
                  <a:lnTo>
                    <a:pt x="238" y="989"/>
                  </a:lnTo>
                  <a:lnTo>
                    <a:pt x="229" y="952"/>
                  </a:lnTo>
                  <a:lnTo>
                    <a:pt x="221" y="913"/>
                  </a:lnTo>
                  <a:lnTo>
                    <a:pt x="218" y="908"/>
                  </a:lnTo>
                  <a:lnTo>
                    <a:pt x="192" y="890"/>
                  </a:lnTo>
                  <a:lnTo>
                    <a:pt x="169" y="873"/>
                  </a:lnTo>
                  <a:lnTo>
                    <a:pt x="145" y="854"/>
                  </a:lnTo>
                  <a:lnTo>
                    <a:pt x="119" y="834"/>
                  </a:lnTo>
                  <a:lnTo>
                    <a:pt x="115" y="808"/>
                  </a:lnTo>
                  <a:lnTo>
                    <a:pt x="102" y="769"/>
                  </a:lnTo>
                  <a:lnTo>
                    <a:pt x="88" y="747"/>
                  </a:lnTo>
                  <a:lnTo>
                    <a:pt x="83" y="742"/>
                  </a:lnTo>
                  <a:lnTo>
                    <a:pt x="54" y="728"/>
                  </a:lnTo>
                  <a:lnTo>
                    <a:pt x="37" y="717"/>
                  </a:lnTo>
                  <a:lnTo>
                    <a:pt x="33" y="711"/>
                  </a:lnTo>
                  <a:lnTo>
                    <a:pt x="30" y="695"/>
                  </a:lnTo>
                  <a:lnTo>
                    <a:pt x="18" y="663"/>
                  </a:lnTo>
                  <a:lnTo>
                    <a:pt x="5" y="635"/>
                  </a:lnTo>
                  <a:lnTo>
                    <a:pt x="0" y="614"/>
                  </a:lnTo>
                  <a:lnTo>
                    <a:pt x="0" y="590"/>
                  </a:lnTo>
                  <a:lnTo>
                    <a:pt x="2" y="572"/>
                  </a:lnTo>
                  <a:lnTo>
                    <a:pt x="8" y="564"/>
                  </a:lnTo>
                  <a:lnTo>
                    <a:pt x="36" y="543"/>
                  </a:lnTo>
                  <a:lnTo>
                    <a:pt x="49" y="515"/>
                  </a:lnTo>
                  <a:lnTo>
                    <a:pt x="64" y="505"/>
                  </a:lnTo>
                  <a:lnTo>
                    <a:pt x="78" y="498"/>
                  </a:lnTo>
                  <a:lnTo>
                    <a:pt x="90" y="488"/>
                  </a:lnTo>
                  <a:lnTo>
                    <a:pt x="99" y="475"/>
                  </a:lnTo>
                  <a:lnTo>
                    <a:pt x="107" y="460"/>
                  </a:lnTo>
                  <a:lnTo>
                    <a:pt x="108" y="443"/>
                  </a:lnTo>
                  <a:lnTo>
                    <a:pt x="111" y="417"/>
                  </a:lnTo>
                  <a:lnTo>
                    <a:pt x="116" y="399"/>
                  </a:lnTo>
                  <a:lnTo>
                    <a:pt x="128" y="378"/>
                  </a:lnTo>
                  <a:lnTo>
                    <a:pt x="123" y="361"/>
                  </a:lnTo>
                  <a:lnTo>
                    <a:pt x="116" y="343"/>
                  </a:lnTo>
                  <a:lnTo>
                    <a:pt x="118" y="312"/>
                  </a:lnTo>
                  <a:lnTo>
                    <a:pt x="116" y="299"/>
                  </a:lnTo>
                  <a:lnTo>
                    <a:pt x="112" y="287"/>
                  </a:lnTo>
                  <a:lnTo>
                    <a:pt x="107" y="274"/>
                  </a:lnTo>
                  <a:lnTo>
                    <a:pt x="107" y="261"/>
                  </a:lnTo>
                  <a:lnTo>
                    <a:pt x="111" y="229"/>
                  </a:lnTo>
                  <a:lnTo>
                    <a:pt x="116" y="205"/>
                  </a:lnTo>
                  <a:lnTo>
                    <a:pt x="121" y="173"/>
                  </a:lnTo>
                  <a:lnTo>
                    <a:pt x="119" y="165"/>
                  </a:lnTo>
                  <a:lnTo>
                    <a:pt x="115" y="158"/>
                  </a:lnTo>
                  <a:lnTo>
                    <a:pt x="101" y="151"/>
                  </a:lnTo>
                  <a:lnTo>
                    <a:pt x="101" y="147"/>
                  </a:lnTo>
                  <a:lnTo>
                    <a:pt x="104" y="142"/>
                  </a:lnTo>
                  <a:lnTo>
                    <a:pt x="124" y="126"/>
                  </a:lnTo>
                  <a:lnTo>
                    <a:pt x="135" y="104"/>
                  </a:lnTo>
                  <a:lnTo>
                    <a:pt x="144" y="99"/>
                  </a:lnTo>
                  <a:lnTo>
                    <a:pt x="157" y="91"/>
                  </a:lnTo>
                  <a:lnTo>
                    <a:pt x="157" y="82"/>
                  </a:lnTo>
                  <a:lnTo>
                    <a:pt x="154" y="73"/>
                  </a:lnTo>
                  <a:lnTo>
                    <a:pt x="189" y="62"/>
                  </a:lnTo>
                  <a:lnTo>
                    <a:pt x="223" y="33"/>
                  </a:lnTo>
                  <a:lnTo>
                    <a:pt x="235" y="26"/>
                  </a:lnTo>
                  <a:lnTo>
                    <a:pt x="313" y="0"/>
                  </a:lnTo>
                  <a:lnTo>
                    <a:pt x="323" y="2"/>
                  </a:lnTo>
                  <a:lnTo>
                    <a:pt x="334" y="6"/>
                  </a:lnTo>
                  <a:lnTo>
                    <a:pt x="331" y="16"/>
                  </a:lnTo>
                  <a:lnTo>
                    <a:pt x="326" y="24"/>
                  </a:lnTo>
                  <a:lnTo>
                    <a:pt x="333" y="37"/>
                  </a:lnTo>
                  <a:lnTo>
                    <a:pt x="343" y="29"/>
                  </a:lnTo>
                  <a:lnTo>
                    <a:pt x="340" y="23"/>
                  </a:lnTo>
                  <a:lnTo>
                    <a:pt x="339" y="16"/>
                  </a:lnTo>
                  <a:lnTo>
                    <a:pt x="356" y="15"/>
                  </a:lnTo>
                  <a:lnTo>
                    <a:pt x="370" y="17"/>
                  </a:lnTo>
                  <a:lnTo>
                    <a:pt x="385" y="24"/>
                  </a:lnTo>
                  <a:lnTo>
                    <a:pt x="384" y="55"/>
                  </a:lnTo>
                  <a:lnTo>
                    <a:pt x="405" y="85"/>
                  </a:lnTo>
                  <a:lnTo>
                    <a:pt x="399" y="100"/>
                  </a:lnTo>
                  <a:lnTo>
                    <a:pt x="416" y="109"/>
                  </a:lnTo>
                  <a:lnTo>
                    <a:pt x="432" y="98"/>
                  </a:lnTo>
                  <a:lnTo>
                    <a:pt x="439" y="83"/>
                  </a:lnTo>
                  <a:lnTo>
                    <a:pt x="467" y="73"/>
                  </a:lnTo>
                  <a:lnTo>
                    <a:pt x="493" y="51"/>
                  </a:lnTo>
                  <a:lnTo>
                    <a:pt x="508" y="48"/>
                  </a:lnTo>
                  <a:lnTo>
                    <a:pt x="512" y="67"/>
                  </a:lnTo>
                  <a:lnTo>
                    <a:pt x="518" y="84"/>
                  </a:lnTo>
                  <a:lnTo>
                    <a:pt x="508" y="90"/>
                  </a:lnTo>
                  <a:lnTo>
                    <a:pt x="496" y="107"/>
                  </a:lnTo>
                  <a:lnTo>
                    <a:pt x="472" y="151"/>
                  </a:lnTo>
                  <a:lnTo>
                    <a:pt x="449" y="165"/>
                  </a:lnTo>
                  <a:lnTo>
                    <a:pt x="433" y="181"/>
                  </a:lnTo>
                  <a:lnTo>
                    <a:pt x="427" y="193"/>
                  </a:lnTo>
                  <a:lnTo>
                    <a:pt x="426" y="207"/>
                  </a:lnTo>
                  <a:lnTo>
                    <a:pt x="430" y="232"/>
                  </a:lnTo>
                  <a:lnTo>
                    <a:pt x="442" y="258"/>
                  </a:lnTo>
                  <a:lnTo>
                    <a:pt x="456" y="274"/>
                  </a:lnTo>
                  <a:lnTo>
                    <a:pt x="469" y="279"/>
                  </a:lnTo>
                  <a:lnTo>
                    <a:pt x="501" y="302"/>
                  </a:lnTo>
                  <a:lnTo>
                    <a:pt x="500" y="317"/>
                  </a:lnTo>
                  <a:lnTo>
                    <a:pt x="505" y="334"/>
                  </a:lnTo>
                  <a:lnTo>
                    <a:pt x="507" y="354"/>
                  </a:lnTo>
                  <a:lnTo>
                    <a:pt x="518" y="371"/>
                  </a:lnTo>
                  <a:lnTo>
                    <a:pt x="494" y="408"/>
                  </a:lnTo>
                  <a:lnTo>
                    <a:pt x="481" y="434"/>
                  </a:lnTo>
                  <a:lnTo>
                    <a:pt x="456" y="469"/>
                  </a:lnTo>
                  <a:lnTo>
                    <a:pt x="434" y="492"/>
                  </a:lnTo>
                  <a:lnTo>
                    <a:pt x="387" y="527"/>
                  </a:lnTo>
                  <a:lnTo>
                    <a:pt x="374" y="538"/>
                  </a:lnTo>
                  <a:lnTo>
                    <a:pt x="366" y="549"/>
                  </a:lnTo>
                  <a:lnTo>
                    <a:pt x="363" y="561"/>
                  </a:lnTo>
                  <a:lnTo>
                    <a:pt x="365" y="576"/>
                  </a:lnTo>
                  <a:lnTo>
                    <a:pt x="380" y="611"/>
                  </a:lnTo>
                  <a:lnTo>
                    <a:pt x="401" y="632"/>
                  </a:lnTo>
                  <a:lnTo>
                    <a:pt x="422" y="643"/>
                  </a:lnTo>
                  <a:lnTo>
                    <a:pt x="459" y="639"/>
                  </a:lnTo>
                  <a:lnTo>
                    <a:pt x="458" y="653"/>
                  </a:lnTo>
                  <a:lnTo>
                    <a:pt x="461" y="669"/>
                  </a:lnTo>
                  <a:lnTo>
                    <a:pt x="476" y="669"/>
                  </a:lnTo>
                  <a:lnTo>
                    <a:pt x="486" y="666"/>
                  </a:lnTo>
                  <a:lnTo>
                    <a:pt x="494" y="649"/>
                  </a:lnTo>
                  <a:lnTo>
                    <a:pt x="512" y="661"/>
                  </a:lnTo>
                  <a:lnTo>
                    <a:pt x="522" y="694"/>
                  </a:lnTo>
                  <a:lnTo>
                    <a:pt x="537" y="704"/>
                  </a:lnTo>
                  <a:lnTo>
                    <a:pt x="539" y="708"/>
                  </a:lnTo>
                  <a:lnTo>
                    <a:pt x="533" y="710"/>
                  </a:lnTo>
                  <a:lnTo>
                    <a:pt x="529" y="714"/>
                  </a:lnTo>
                  <a:lnTo>
                    <a:pt x="534" y="716"/>
                  </a:lnTo>
                  <a:lnTo>
                    <a:pt x="549" y="721"/>
                  </a:lnTo>
                  <a:lnTo>
                    <a:pt x="558" y="718"/>
                  </a:lnTo>
                  <a:lnTo>
                    <a:pt x="572" y="726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83" name="Freeform 120">
              <a:extLst>
                <a:ext uri="{FF2B5EF4-FFF2-40B4-BE49-F238E27FC236}">
                  <a16:creationId xmlns:a16="http://schemas.microsoft.com/office/drawing/2014/main" id="{E1D106F1-C382-78F6-603D-CF60BF0E0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61860" y="8461726"/>
              <a:ext cx="1393559" cy="1343376"/>
            </a:xfrm>
            <a:custGeom>
              <a:avLst/>
              <a:gdLst>
                <a:gd name="T0" fmla="*/ 309 w 1593"/>
                <a:gd name="T1" fmla="*/ 1 h 1535"/>
                <a:gd name="T2" fmla="*/ 461 w 1593"/>
                <a:gd name="T3" fmla="*/ 1 h 1535"/>
                <a:gd name="T4" fmla="*/ 613 w 1593"/>
                <a:gd name="T5" fmla="*/ 1 h 1535"/>
                <a:gd name="T6" fmla="*/ 718 w 1593"/>
                <a:gd name="T7" fmla="*/ 29 h 1535"/>
                <a:gd name="T8" fmla="*/ 901 w 1593"/>
                <a:gd name="T9" fmla="*/ 131 h 1535"/>
                <a:gd name="T10" fmla="*/ 1083 w 1593"/>
                <a:gd name="T11" fmla="*/ 232 h 1535"/>
                <a:gd name="T12" fmla="*/ 1195 w 1593"/>
                <a:gd name="T13" fmla="*/ 310 h 1535"/>
                <a:gd name="T14" fmla="*/ 1187 w 1593"/>
                <a:gd name="T15" fmla="*/ 358 h 1535"/>
                <a:gd name="T16" fmla="*/ 1224 w 1593"/>
                <a:gd name="T17" fmla="*/ 390 h 1535"/>
                <a:gd name="T18" fmla="*/ 1356 w 1593"/>
                <a:gd name="T19" fmla="*/ 484 h 1535"/>
                <a:gd name="T20" fmla="*/ 1401 w 1593"/>
                <a:gd name="T21" fmla="*/ 566 h 1535"/>
                <a:gd name="T22" fmla="*/ 1357 w 1593"/>
                <a:gd name="T23" fmla="*/ 694 h 1535"/>
                <a:gd name="T24" fmla="*/ 1402 w 1593"/>
                <a:gd name="T25" fmla="*/ 792 h 1535"/>
                <a:gd name="T26" fmla="*/ 1445 w 1593"/>
                <a:gd name="T27" fmla="*/ 885 h 1535"/>
                <a:gd name="T28" fmla="*/ 1447 w 1593"/>
                <a:gd name="T29" fmla="*/ 1000 h 1535"/>
                <a:gd name="T30" fmla="*/ 1452 w 1593"/>
                <a:gd name="T31" fmla="*/ 1128 h 1535"/>
                <a:gd name="T32" fmla="*/ 1494 w 1593"/>
                <a:gd name="T33" fmla="*/ 1262 h 1535"/>
                <a:gd name="T34" fmla="*/ 1538 w 1593"/>
                <a:gd name="T35" fmla="*/ 1308 h 1535"/>
                <a:gd name="T36" fmla="*/ 1592 w 1593"/>
                <a:gd name="T37" fmla="*/ 1353 h 1535"/>
                <a:gd name="T38" fmla="*/ 1464 w 1593"/>
                <a:gd name="T39" fmla="*/ 1427 h 1535"/>
                <a:gd name="T40" fmla="*/ 1327 w 1593"/>
                <a:gd name="T41" fmla="*/ 1480 h 1535"/>
                <a:gd name="T42" fmla="*/ 1224 w 1593"/>
                <a:gd name="T43" fmla="*/ 1476 h 1535"/>
                <a:gd name="T44" fmla="*/ 1128 w 1593"/>
                <a:gd name="T45" fmla="*/ 1530 h 1535"/>
                <a:gd name="T46" fmla="*/ 1051 w 1593"/>
                <a:gd name="T47" fmla="*/ 1530 h 1535"/>
                <a:gd name="T48" fmla="*/ 941 w 1593"/>
                <a:gd name="T49" fmla="*/ 1496 h 1535"/>
                <a:gd name="T50" fmla="*/ 876 w 1593"/>
                <a:gd name="T51" fmla="*/ 1516 h 1535"/>
                <a:gd name="T52" fmla="*/ 796 w 1593"/>
                <a:gd name="T53" fmla="*/ 1487 h 1535"/>
                <a:gd name="T54" fmla="*/ 767 w 1593"/>
                <a:gd name="T55" fmla="*/ 1456 h 1535"/>
                <a:gd name="T56" fmla="*/ 764 w 1593"/>
                <a:gd name="T57" fmla="*/ 1400 h 1535"/>
                <a:gd name="T58" fmla="*/ 750 w 1593"/>
                <a:gd name="T59" fmla="*/ 1340 h 1535"/>
                <a:gd name="T60" fmla="*/ 715 w 1593"/>
                <a:gd name="T61" fmla="*/ 1251 h 1535"/>
                <a:gd name="T62" fmla="*/ 663 w 1593"/>
                <a:gd name="T63" fmla="*/ 1232 h 1535"/>
                <a:gd name="T64" fmla="*/ 626 w 1593"/>
                <a:gd name="T65" fmla="*/ 1228 h 1535"/>
                <a:gd name="T66" fmla="*/ 545 w 1593"/>
                <a:gd name="T67" fmla="*/ 1213 h 1535"/>
                <a:gd name="T68" fmla="*/ 470 w 1593"/>
                <a:gd name="T69" fmla="*/ 1181 h 1535"/>
                <a:gd name="T70" fmla="*/ 388 w 1593"/>
                <a:gd name="T71" fmla="*/ 1152 h 1535"/>
                <a:gd name="T72" fmla="*/ 346 w 1593"/>
                <a:gd name="T73" fmla="*/ 1128 h 1535"/>
                <a:gd name="T74" fmla="*/ 304 w 1593"/>
                <a:gd name="T75" fmla="*/ 1092 h 1535"/>
                <a:gd name="T76" fmla="*/ 216 w 1593"/>
                <a:gd name="T77" fmla="*/ 1054 h 1535"/>
                <a:gd name="T78" fmla="*/ 166 w 1593"/>
                <a:gd name="T79" fmla="*/ 945 h 1535"/>
                <a:gd name="T80" fmla="*/ 112 w 1593"/>
                <a:gd name="T81" fmla="*/ 842 h 1535"/>
                <a:gd name="T82" fmla="*/ 26 w 1593"/>
                <a:gd name="T83" fmla="*/ 736 h 1535"/>
                <a:gd name="T84" fmla="*/ 31 w 1593"/>
                <a:gd name="T85" fmla="*/ 640 h 1535"/>
                <a:gd name="T86" fmla="*/ 1 w 1593"/>
                <a:gd name="T87" fmla="*/ 545 h 1535"/>
                <a:gd name="T88" fmla="*/ 89 w 1593"/>
                <a:gd name="T89" fmla="*/ 471 h 1535"/>
                <a:gd name="T90" fmla="*/ 154 w 1593"/>
                <a:gd name="T91" fmla="*/ 378 h 1535"/>
                <a:gd name="T92" fmla="*/ 186 w 1593"/>
                <a:gd name="T93" fmla="*/ 334 h 1535"/>
                <a:gd name="T94" fmla="*/ 210 w 1593"/>
                <a:gd name="T95" fmla="*/ 287 h 1535"/>
                <a:gd name="T96" fmla="*/ 158 w 1593"/>
                <a:gd name="T97" fmla="*/ 267 h 1535"/>
                <a:gd name="T98" fmla="*/ 157 w 1593"/>
                <a:gd name="T99" fmla="*/ 234 h 1535"/>
                <a:gd name="T100" fmla="*/ 199 w 1593"/>
                <a:gd name="T101" fmla="*/ 194 h 1535"/>
                <a:gd name="T102" fmla="*/ 220 w 1593"/>
                <a:gd name="T103" fmla="*/ 149 h 1535"/>
                <a:gd name="T104" fmla="*/ 198 w 1593"/>
                <a:gd name="T105" fmla="*/ 57 h 1535"/>
                <a:gd name="T106" fmla="*/ 171 w 1593"/>
                <a:gd name="T107" fmla="*/ 10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93" h="1535">
                  <a:moveTo>
                    <a:pt x="214" y="0"/>
                  </a:moveTo>
                  <a:lnTo>
                    <a:pt x="217" y="1"/>
                  </a:lnTo>
                  <a:lnTo>
                    <a:pt x="232" y="1"/>
                  </a:lnTo>
                  <a:lnTo>
                    <a:pt x="257" y="1"/>
                  </a:lnTo>
                  <a:lnTo>
                    <a:pt x="283" y="1"/>
                  </a:lnTo>
                  <a:lnTo>
                    <a:pt x="309" y="1"/>
                  </a:lnTo>
                  <a:lnTo>
                    <a:pt x="334" y="1"/>
                  </a:lnTo>
                  <a:lnTo>
                    <a:pt x="359" y="1"/>
                  </a:lnTo>
                  <a:lnTo>
                    <a:pt x="384" y="1"/>
                  </a:lnTo>
                  <a:lnTo>
                    <a:pt x="411" y="1"/>
                  </a:lnTo>
                  <a:lnTo>
                    <a:pt x="436" y="1"/>
                  </a:lnTo>
                  <a:lnTo>
                    <a:pt x="461" y="1"/>
                  </a:lnTo>
                  <a:lnTo>
                    <a:pt x="486" y="1"/>
                  </a:lnTo>
                  <a:lnTo>
                    <a:pt x="511" y="1"/>
                  </a:lnTo>
                  <a:lnTo>
                    <a:pt x="538" y="1"/>
                  </a:lnTo>
                  <a:lnTo>
                    <a:pt x="563" y="1"/>
                  </a:lnTo>
                  <a:lnTo>
                    <a:pt x="588" y="1"/>
                  </a:lnTo>
                  <a:lnTo>
                    <a:pt x="613" y="1"/>
                  </a:lnTo>
                  <a:lnTo>
                    <a:pt x="640" y="1"/>
                  </a:lnTo>
                  <a:lnTo>
                    <a:pt x="654" y="1"/>
                  </a:lnTo>
                  <a:lnTo>
                    <a:pt x="665" y="1"/>
                  </a:lnTo>
                  <a:lnTo>
                    <a:pt x="676" y="6"/>
                  </a:lnTo>
                  <a:lnTo>
                    <a:pt x="687" y="12"/>
                  </a:lnTo>
                  <a:lnTo>
                    <a:pt x="718" y="29"/>
                  </a:lnTo>
                  <a:lnTo>
                    <a:pt x="748" y="46"/>
                  </a:lnTo>
                  <a:lnTo>
                    <a:pt x="779" y="63"/>
                  </a:lnTo>
                  <a:lnTo>
                    <a:pt x="809" y="80"/>
                  </a:lnTo>
                  <a:lnTo>
                    <a:pt x="839" y="97"/>
                  </a:lnTo>
                  <a:lnTo>
                    <a:pt x="870" y="114"/>
                  </a:lnTo>
                  <a:lnTo>
                    <a:pt x="901" y="131"/>
                  </a:lnTo>
                  <a:lnTo>
                    <a:pt x="931" y="148"/>
                  </a:lnTo>
                  <a:lnTo>
                    <a:pt x="961" y="164"/>
                  </a:lnTo>
                  <a:lnTo>
                    <a:pt x="992" y="181"/>
                  </a:lnTo>
                  <a:lnTo>
                    <a:pt x="1022" y="198"/>
                  </a:lnTo>
                  <a:lnTo>
                    <a:pt x="1053" y="215"/>
                  </a:lnTo>
                  <a:lnTo>
                    <a:pt x="1083" y="232"/>
                  </a:lnTo>
                  <a:lnTo>
                    <a:pt x="1114" y="249"/>
                  </a:lnTo>
                  <a:lnTo>
                    <a:pt x="1144" y="266"/>
                  </a:lnTo>
                  <a:lnTo>
                    <a:pt x="1174" y="283"/>
                  </a:lnTo>
                  <a:lnTo>
                    <a:pt x="1189" y="291"/>
                  </a:lnTo>
                  <a:lnTo>
                    <a:pt x="1192" y="294"/>
                  </a:lnTo>
                  <a:lnTo>
                    <a:pt x="1195" y="310"/>
                  </a:lnTo>
                  <a:lnTo>
                    <a:pt x="1195" y="319"/>
                  </a:lnTo>
                  <a:lnTo>
                    <a:pt x="1195" y="328"/>
                  </a:lnTo>
                  <a:lnTo>
                    <a:pt x="1187" y="343"/>
                  </a:lnTo>
                  <a:lnTo>
                    <a:pt x="1184" y="350"/>
                  </a:lnTo>
                  <a:lnTo>
                    <a:pt x="1184" y="355"/>
                  </a:lnTo>
                  <a:lnTo>
                    <a:pt x="1187" y="358"/>
                  </a:lnTo>
                  <a:lnTo>
                    <a:pt x="1193" y="358"/>
                  </a:lnTo>
                  <a:lnTo>
                    <a:pt x="1199" y="361"/>
                  </a:lnTo>
                  <a:lnTo>
                    <a:pt x="1202" y="365"/>
                  </a:lnTo>
                  <a:lnTo>
                    <a:pt x="1206" y="375"/>
                  </a:lnTo>
                  <a:lnTo>
                    <a:pt x="1211" y="380"/>
                  </a:lnTo>
                  <a:lnTo>
                    <a:pt x="1224" y="390"/>
                  </a:lnTo>
                  <a:lnTo>
                    <a:pt x="1246" y="406"/>
                  </a:lnTo>
                  <a:lnTo>
                    <a:pt x="1269" y="421"/>
                  </a:lnTo>
                  <a:lnTo>
                    <a:pt x="1290" y="437"/>
                  </a:lnTo>
                  <a:lnTo>
                    <a:pt x="1312" y="453"/>
                  </a:lnTo>
                  <a:lnTo>
                    <a:pt x="1334" y="468"/>
                  </a:lnTo>
                  <a:lnTo>
                    <a:pt x="1356" y="484"/>
                  </a:lnTo>
                  <a:lnTo>
                    <a:pt x="1378" y="499"/>
                  </a:lnTo>
                  <a:lnTo>
                    <a:pt x="1400" y="516"/>
                  </a:lnTo>
                  <a:lnTo>
                    <a:pt x="1410" y="523"/>
                  </a:lnTo>
                  <a:lnTo>
                    <a:pt x="1415" y="526"/>
                  </a:lnTo>
                  <a:lnTo>
                    <a:pt x="1412" y="538"/>
                  </a:lnTo>
                  <a:lnTo>
                    <a:pt x="1401" y="566"/>
                  </a:lnTo>
                  <a:lnTo>
                    <a:pt x="1400" y="579"/>
                  </a:lnTo>
                  <a:lnTo>
                    <a:pt x="1396" y="593"/>
                  </a:lnTo>
                  <a:lnTo>
                    <a:pt x="1392" y="602"/>
                  </a:lnTo>
                  <a:lnTo>
                    <a:pt x="1380" y="643"/>
                  </a:lnTo>
                  <a:lnTo>
                    <a:pt x="1371" y="659"/>
                  </a:lnTo>
                  <a:lnTo>
                    <a:pt x="1357" y="694"/>
                  </a:lnTo>
                  <a:lnTo>
                    <a:pt x="1356" y="722"/>
                  </a:lnTo>
                  <a:lnTo>
                    <a:pt x="1363" y="742"/>
                  </a:lnTo>
                  <a:lnTo>
                    <a:pt x="1365" y="760"/>
                  </a:lnTo>
                  <a:lnTo>
                    <a:pt x="1381" y="777"/>
                  </a:lnTo>
                  <a:lnTo>
                    <a:pt x="1393" y="783"/>
                  </a:lnTo>
                  <a:lnTo>
                    <a:pt x="1402" y="792"/>
                  </a:lnTo>
                  <a:lnTo>
                    <a:pt x="1417" y="810"/>
                  </a:lnTo>
                  <a:lnTo>
                    <a:pt x="1424" y="828"/>
                  </a:lnTo>
                  <a:lnTo>
                    <a:pt x="1451" y="838"/>
                  </a:lnTo>
                  <a:lnTo>
                    <a:pt x="1462" y="859"/>
                  </a:lnTo>
                  <a:lnTo>
                    <a:pt x="1457" y="873"/>
                  </a:lnTo>
                  <a:lnTo>
                    <a:pt x="1445" y="885"/>
                  </a:lnTo>
                  <a:lnTo>
                    <a:pt x="1434" y="904"/>
                  </a:lnTo>
                  <a:lnTo>
                    <a:pt x="1424" y="930"/>
                  </a:lnTo>
                  <a:lnTo>
                    <a:pt x="1424" y="968"/>
                  </a:lnTo>
                  <a:lnTo>
                    <a:pt x="1431" y="962"/>
                  </a:lnTo>
                  <a:lnTo>
                    <a:pt x="1444" y="971"/>
                  </a:lnTo>
                  <a:lnTo>
                    <a:pt x="1447" y="1000"/>
                  </a:lnTo>
                  <a:lnTo>
                    <a:pt x="1432" y="1033"/>
                  </a:lnTo>
                  <a:lnTo>
                    <a:pt x="1428" y="1049"/>
                  </a:lnTo>
                  <a:lnTo>
                    <a:pt x="1427" y="1062"/>
                  </a:lnTo>
                  <a:lnTo>
                    <a:pt x="1438" y="1102"/>
                  </a:lnTo>
                  <a:lnTo>
                    <a:pt x="1453" y="1122"/>
                  </a:lnTo>
                  <a:lnTo>
                    <a:pt x="1452" y="1128"/>
                  </a:lnTo>
                  <a:lnTo>
                    <a:pt x="1448" y="1134"/>
                  </a:lnTo>
                  <a:lnTo>
                    <a:pt x="1475" y="1170"/>
                  </a:lnTo>
                  <a:lnTo>
                    <a:pt x="1473" y="1201"/>
                  </a:lnTo>
                  <a:lnTo>
                    <a:pt x="1483" y="1226"/>
                  </a:lnTo>
                  <a:lnTo>
                    <a:pt x="1487" y="1246"/>
                  </a:lnTo>
                  <a:lnTo>
                    <a:pt x="1494" y="1262"/>
                  </a:lnTo>
                  <a:lnTo>
                    <a:pt x="1496" y="1273"/>
                  </a:lnTo>
                  <a:lnTo>
                    <a:pt x="1487" y="1286"/>
                  </a:lnTo>
                  <a:lnTo>
                    <a:pt x="1507" y="1289"/>
                  </a:lnTo>
                  <a:lnTo>
                    <a:pt x="1518" y="1299"/>
                  </a:lnTo>
                  <a:lnTo>
                    <a:pt x="1524" y="1309"/>
                  </a:lnTo>
                  <a:lnTo>
                    <a:pt x="1538" y="1308"/>
                  </a:lnTo>
                  <a:lnTo>
                    <a:pt x="1546" y="1315"/>
                  </a:lnTo>
                  <a:lnTo>
                    <a:pt x="1558" y="1320"/>
                  </a:lnTo>
                  <a:lnTo>
                    <a:pt x="1582" y="1337"/>
                  </a:lnTo>
                  <a:lnTo>
                    <a:pt x="1589" y="1345"/>
                  </a:lnTo>
                  <a:lnTo>
                    <a:pt x="1591" y="1350"/>
                  </a:lnTo>
                  <a:lnTo>
                    <a:pt x="1592" y="1353"/>
                  </a:lnTo>
                  <a:lnTo>
                    <a:pt x="1576" y="1365"/>
                  </a:lnTo>
                  <a:lnTo>
                    <a:pt x="1550" y="1385"/>
                  </a:lnTo>
                  <a:lnTo>
                    <a:pt x="1524" y="1405"/>
                  </a:lnTo>
                  <a:lnTo>
                    <a:pt x="1500" y="1418"/>
                  </a:lnTo>
                  <a:lnTo>
                    <a:pt x="1483" y="1424"/>
                  </a:lnTo>
                  <a:lnTo>
                    <a:pt x="1464" y="1427"/>
                  </a:lnTo>
                  <a:lnTo>
                    <a:pt x="1446" y="1435"/>
                  </a:lnTo>
                  <a:lnTo>
                    <a:pt x="1430" y="1448"/>
                  </a:lnTo>
                  <a:lnTo>
                    <a:pt x="1408" y="1454"/>
                  </a:lnTo>
                  <a:lnTo>
                    <a:pt x="1382" y="1454"/>
                  </a:lnTo>
                  <a:lnTo>
                    <a:pt x="1354" y="1464"/>
                  </a:lnTo>
                  <a:lnTo>
                    <a:pt x="1327" y="1480"/>
                  </a:lnTo>
                  <a:lnTo>
                    <a:pt x="1311" y="1490"/>
                  </a:lnTo>
                  <a:lnTo>
                    <a:pt x="1285" y="1475"/>
                  </a:lnTo>
                  <a:lnTo>
                    <a:pt x="1265" y="1471"/>
                  </a:lnTo>
                  <a:lnTo>
                    <a:pt x="1242" y="1471"/>
                  </a:lnTo>
                  <a:lnTo>
                    <a:pt x="1229" y="1473"/>
                  </a:lnTo>
                  <a:lnTo>
                    <a:pt x="1224" y="1476"/>
                  </a:lnTo>
                  <a:lnTo>
                    <a:pt x="1220" y="1485"/>
                  </a:lnTo>
                  <a:lnTo>
                    <a:pt x="1216" y="1500"/>
                  </a:lnTo>
                  <a:lnTo>
                    <a:pt x="1201" y="1514"/>
                  </a:lnTo>
                  <a:lnTo>
                    <a:pt x="1174" y="1528"/>
                  </a:lnTo>
                  <a:lnTo>
                    <a:pt x="1150" y="1534"/>
                  </a:lnTo>
                  <a:lnTo>
                    <a:pt x="1128" y="1530"/>
                  </a:lnTo>
                  <a:lnTo>
                    <a:pt x="1114" y="1524"/>
                  </a:lnTo>
                  <a:lnTo>
                    <a:pt x="1106" y="1516"/>
                  </a:lnTo>
                  <a:lnTo>
                    <a:pt x="1095" y="1513"/>
                  </a:lnTo>
                  <a:lnTo>
                    <a:pt x="1079" y="1513"/>
                  </a:lnTo>
                  <a:lnTo>
                    <a:pt x="1065" y="1519"/>
                  </a:lnTo>
                  <a:lnTo>
                    <a:pt x="1051" y="1530"/>
                  </a:lnTo>
                  <a:lnTo>
                    <a:pt x="1028" y="1534"/>
                  </a:lnTo>
                  <a:lnTo>
                    <a:pt x="998" y="1533"/>
                  </a:lnTo>
                  <a:lnTo>
                    <a:pt x="981" y="1527"/>
                  </a:lnTo>
                  <a:lnTo>
                    <a:pt x="980" y="1519"/>
                  </a:lnTo>
                  <a:lnTo>
                    <a:pt x="966" y="1508"/>
                  </a:lnTo>
                  <a:lnTo>
                    <a:pt x="941" y="1496"/>
                  </a:lnTo>
                  <a:lnTo>
                    <a:pt x="924" y="1496"/>
                  </a:lnTo>
                  <a:lnTo>
                    <a:pt x="912" y="1507"/>
                  </a:lnTo>
                  <a:lnTo>
                    <a:pt x="901" y="1514"/>
                  </a:lnTo>
                  <a:lnTo>
                    <a:pt x="892" y="1518"/>
                  </a:lnTo>
                  <a:lnTo>
                    <a:pt x="883" y="1518"/>
                  </a:lnTo>
                  <a:lnTo>
                    <a:pt x="876" y="1516"/>
                  </a:lnTo>
                  <a:lnTo>
                    <a:pt x="871" y="1515"/>
                  </a:lnTo>
                  <a:lnTo>
                    <a:pt x="838" y="1513"/>
                  </a:lnTo>
                  <a:lnTo>
                    <a:pt x="806" y="1514"/>
                  </a:lnTo>
                  <a:lnTo>
                    <a:pt x="805" y="1509"/>
                  </a:lnTo>
                  <a:lnTo>
                    <a:pt x="802" y="1498"/>
                  </a:lnTo>
                  <a:lnTo>
                    <a:pt x="796" y="1487"/>
                  </a:lnTo>
                  <a:lnTo>
                    <a:pt x="790" y="1481"/>
                  </a:lnTo>
                  <a:lnTo>
                    <a:pt x="783" y="1480"/>
                  </a:lnTo>
                  <a:lnTo>
                    <a:pt x="779" y="1480"/>
                  </a:lnTo>
                  <a:lnTo>
                    <a:pt x="776" y="1475"/>
                  </a:lnTo>
                  <a:lnTo>
                    <a:pt x="772" y="1465"/>
                  </a:lnTo>
                  <a:lnTo>
                    <a:pt x="767" y="1456"/>
                  </a:lnTo>
                  <a:lnTo>
                    <a:pt x="760" y="1449"/>
                  </a:lnTo>
                  <a:lnTo>
                    <a:pt x="755" y="1442"/>
                  </a:lnTo>
                  <a:lnTo>
                    <a:pt x="754" y="1436"/>
                  </a:lnTo>
                  <a:lnTo>
                    <a:pt x="755" y="1429"/>
                  </a:lnTo>
                  <a:lnTo>
                    <a:pt x="761" y="1411"/>
                  </a:lnTo>
                  <a:lnTo>
                    <a:pt x="764" y="1400"/>
                  </a:lnTo>
                  <a:lnTo>
                    <a:pt x="763" y="1388"/>
                  </a:lnTo>
                  <a:lnTo>
                    <a:pt x="760" y="1376"/>
                  </a:lnTo>
                  <a:lnTo>
                    <a:pt x="752" y="1362"/>
                  </a:lnTo>
                  <a:lnTo>
                    <a:pt x="753" y="1358"/>
                  </a:lnTo>
                  <a:lnTo>
                    <a:pt x="750" y="1347"/>
                  </a:lnTo>
                  <a:lnTo>
                    <a:pt x="750" y="1340"/>
                  </a:lnTo>
                  <a:lnTo>
                    <a:pt x="752" y="1332"/>
                  </a:lnTo>
                  <a:lnTo>
                    <a:pt x="750" y="1320"/>
                  </a:lnTo>
                  <a:lnTo>
                    <a:pt x="744" y="1297"/>
                  </a:lnTo>
                  <a:lnTo>
                    <a:pt x="744" y="1290"/>
                  </a:lnTo>
                  <a:lnTo>
                    <a:pt x="737" y="1279"/>
                  </a:lnTo>
                  <a:lnTo>
                    <a:pt x="715" y="1251"/>
                  </a:lnTo>
                  <a:lnTo>
                    <a:pt x="714" y="1247"/>
                  </a:lnTo>
                  <a:lnTo>
                    <a:pt x="681" y="1219"/>
                  </a:lnTo>
                  <a:lnTo>
                    <a:pt x="668" y="1213"/>
                  </a:lnTo>
                  <a:lnTo>
                    <a:pt x="663" y="1219"/>
                  </a:lnTo>
                  <a:lnTo>
                    <a:pt x="661" y="1223"/>
                  </a:lnTo>
                  <a:lnTo>
                    <a:pt x="663" y="1232"/>
                  </a:lnTo>
                  <a:lnTo>
                    <a:pt x="662" y="1237"/>
                  </a:lnTo>
                  <a:lnTo>
                    <a:pt x="660" y="1238"/>
                  </a:lnTo>
                  <a:lnTo>
                    <a:pt x="652" y="1238"/>
                  </a:lnTo>
                  <a:lnTo>
                    <a:pt x="647" y="1237"/>
                  </a:lnTo>
                  <a:lnTo>
                    <a:pt x="635" y="1230"/>
                  </a:lnTo>
                  <a:lnTo>
                    <a:pt x="626" y="1228"/>
                  </a:lnTo>
                  <a:lnTo>
                    <a:pt x="601" y="1229"/>
                  </a:lnTo>
                  <a:lnTo>
                    <a:pt x="592" y="1231"/>
                  </a:lnTo>
                  <a:lnTo>
                    <a:pt x="585" y="1230"/>
                  </a:lnTo>
                  <a:lnTo>
                    <a:pt x="573" y="1217"/>
                  </a:lnTo>
                  <a:lnTo>
                    <a:pt x="558" y="1214"/>
                  </a:lnTo>
                  <a:lnTo>
                    <a:pt x="545" y="1213"/>
                  </a:lnTo>
                  <a:lnTo>
                    <a:pt x="522" y="1198"/>
                  </a:lnTo>
                  <a:lnTo>
                    <a:pt x="517" y="1199"/>
                  </a:lnTo>
                  <a:lnTo>
                    <a:pt x="514" y="1200"/>
                  </a:lnTo>
                  <a:lnTo>
                    <a:pt x="506" y="1197"/>
                  </a:lnTo>
                  <a:lnTo>
                    <a:pt x="491" y="1188"/>
                  </a:lnTo>
                  <a:lnTo>
                    <a:pt x="470" y="1181"/>
                  </a:lnTo>
                  <a:lnTo>
                    <a:pt x="452" y="1172"/>
                  </a:lnTo>
                  <a:lnTo>
                    <a:pt x="444" y="1164"/>
                  </a:lnTo>
                  <a:lnTo>
                    <a:pt x="428" y="1161"/>
                  </a:lnTo>
                  <a:lnTo>
                    <a:pt x="414" y="1160"/>
                  </a:lnTo>
                  <a:lnTo>
                    <a:pt x="401" y="1152"/>
                  </a:lnTo>
                  <a:lnTo>
                    <a:pt x="388" y="1152"/>
                  </a:lnTo>
                  <a:lnTo>
                    <a:pt x="375" y="1149"/>
                  </a:lnTo>
                  <a:lnTo>
                    <a:pt x="371" y="1145"/>
                  </a:lnTo>
                  <a:lnTo>
                    <a:pt x="371" y="1133"/>
                  </a:lnTo>
                  <a:lnTo>
                    <a:pt x="366" y="1131"/>
                  </a:lnTo>
                  <a:lnTo>
                    <a:pt x="357" y="1128"/>
                  </a:lnTo>
                  <a:lnTo>
                    <a:pt x="346" y="1128"/>
                  </a:lnTo>
                  <a:lnTo>
                    <a:pt x="340" y="1130"/>
                  </a:lnTo>
                  <a:lnTo>
                    <a:pt x="336" y="1129"/>
                  </a:lnTo>
                  <a:lnTo>
                    <a:pt x="327" y="1122"/>
                  </a:lnTo>
                  <a:lnTo>
                    <a:pt x="319" y="1114"/>
                  </a:lnTo>
                  <a:lnTo>
                    <a:pt x="316" y="1101"/>
                  </a:lnTo>
                  <a:lnTo>
                    <a:pt x="304" y="1092"/>
                  </a:lnTo>
                  <a:lnTo>
                    <a:pt x="290" y="1085"/>
                  </a:lnTo>
                  <a:lnTo>
                    <a:pt x="250" y="1086"/>
                  </a:lnTo>
                  <a:lnTo>
                    <a:pt x="244" y="1085"/>
                  </a:lnTo>
                  <a:lnTo>
                    <a:pt x="235" y="1078"/>
                  </a:lnTo>
                  <a:lnTo>
                    <a:pt x="224" y="1066"/>
                  </a:lnTo>
                  <a:lnTo>
                    <a:pt x="216" y="1054"/>
                  </a:lnTo>
                  <a:lnTo>
                    <a:pt x="208" y="1036"/>
                  </a:lnTo>
                  <a:lnTo>
                    <a:pt x="204" y="1026"/>
                  </a:lnTo>
                  <a:lnTo>
                    <a:pt x="200" y="1013"/>
                  </a:lnTo>
                  <a:lnTo>
                    <a:pt x="190" y="994"/>
                  </a:lnTo>
                  <a:lnTo>
                    <a:pt x="177" y="967"/>
                  </a:lnTo>
                  <a:lnTo>
                    <a:pt x="166" y="945"/>
                  </a:lnTo>
                  <a:lnTo>
                    <a:pt x="155" y="921"/>
                  </a:lnTo>
                  <a:lnTo>
                    <a:pt x="150" y="903"/>
                  </a:lnTo>
                  <a:lnTo>
                    <a:pt x="142" y="884"/>
                  </a:lnTo>
                  <a:lnTo>
                    <a:pt x="127" y="861"/>
                  </a:lnTo>
                  <a:lnTo>
                    <a:pt x="120" y="851"/>
                  </a:lnTo>
                  <a:lnTo>
                    <a:pt x="112" y="842"/>
                  </a:lnTo>
                  <a:lnTo>
                    <a:pt x="91" y="827"/>
                  </a:lnTo>
                  <a:lnTo>
                    <a:pt x="68" y="811"/>
                  </a:lnTo>
                  <a:lnTo>
                    <a:pt x="55" y="800"/>
                  </a:lnTo>
                  <a:lnTo>
                    <a:pt x="38" y="768"/>
                  </a:lnTo>
                  <a:lnTo>
                    <a:pt x="31" y="757"/>
                  </a:lnTo>
                  <a:lnTo>
                    <a:pt x="26" y="736"/>
                  </a:lnTo>
                  <a:lnTo>
                    <a:pt x="22" y="715"/>
                  </a:lnTo>
                  <a:lnTo>
                    <a:pt x="24" y="707"/>
                  </a:lnTo>
                  <a:lnTo>
                    <a:pt x="39" y="680"/>
                  </a:lnTo>
                  <a:lnTo>
                    <a:pt x="40" y="673"/>
                  </a:lnTo>
                  <a:lnTo>
                    <a:pt x="39" y="662"/>
                  </a:lnTo>
                  <a:lnTo>
                    <a:pt x="31" y="640"/>
                  </a:lnTo>
                  <a:lnTo>
                    <a:pt x="26" y="626"/>
                  </a:lnTo>
                  <a:lnTo>
                    <a:pt x="22" y="615"/>
                  </a:lnTo>
                  <a:lnTo>
                    <a:pt x="14" y="594"/>
                  </a:lnTo>
                  <a:lnTo>
                    <a:pt x="2" y="567"/>
                  </a:lnTo>
                  <a:lnTo>
                    <a:pt x="0" y="555"/>
                  </a:lnTo>
                  <a:lnTo>
                    <a:pt x="1" y="545"/>
                  </a:lnTo>
                  <a:lnTo>
                    <a:pt x="6" y="522"/>
                  </a:lnTo>
                  <a:lnTo>
                    <a:pt x="11" y="498"/>
                  </a:lnTo>
                  <a:lnTo>
                    <a:pt x="11" y="491"/>
                  </a:lnTo>
                  <a:lnTo>
                    <a:pt x="56" y="492"/>
                  </a:lnTo>
                  <a:lnTo>
                    <a:pt x="63" y="486"/>
                  </a:lnTo>
                  <a:lnTo>
                    <a:pt x="89" y="471"/>
                  </a:lnTo>
                  <a:lnTo>
                    <a:pt x="118" y="439"/>
                  </a:lnTo>
                  <a:lnTo>
                    <a:pt x="123" y="425"/>
                  </a:lnTo>
                  <a:lnTo>
                    <a:pt x="135" y="406"/>
                  </a:lnTo>
                  <a:lnTo>
                    <a:pt x="147" y="396"/>
                  </a:lnTo>
                  <a:lnTo>
                    <a:pt x="151" y="389"/>
                  </a:lnTo>
                  <a:lnTo>
                    <a:pt x="154" y="378"/>
                  </a:lnTo>
                  <a:lnTo>
                    <a:pt x="157" y="368"/>
                  </a:lnTo>
                  <a:lnTo>
                    <a:pt x="172" y="355"/>
                  </a:lnTo>
                  <a:lnTo>
                    <a:pt x="187" y="344"/>
                  </a:lnTo>
                  <a:lnTo>
                    <a:pt x="186" y="340"/>
                  </a:lnTo>
                  <a:lnTo>
                    <a:pt x="184" y="337"/>
                  </a:lnTo>
                  <a:lnTo>
                    <a:pt x="186" y="334"/>
                  </a:lnTo>
                  <a:lnTo>
                    <a:pt x="194" y="329"/>
                  </a:lnTo>
                  <a:lnTo>
                    <a:pt x="209" y="324"/>
                  </a:lnTo>
                  <a:lnTo>
                    <a:pt x="213" y="313"/>
                  </a:lnTo>
                  <a:lnTo>
                    <a:pt x="213" y="301"/>
                  </a:lnTo>
                  <a:lnTo>
                    <a:pt x="210" y="294"/>
                  </a:lnTo>
                  <a:lnTo>
                    <a:pt x="210" y="287"/>
                  </a:lnTo>
                  <a:lnTo>
                    <a:pt x="208" y="283"/>
                  </a:lnTo>
                  <a:lnTo>
                    <a:pt x="198" y="281"/>
                  </a:lnTo>
                  <a:lnTo>
                    <a:pt x="184" y="276"/>
                  </a:lnTo>
                  <a:lnTo>
                    <a:pt x="170" y="273"/>
                  </a:lnTo>
                  <a:lnTo>
                    <a:pt x="162" y="270"/>
                  </a:lnTo>
                  <a:lnTo>
                    <a:pt x="158" y="267"/>
                  </a:lnTo>
                  <a:lnTo>
                    <a:pt x="157" y="259"/>
                  </a:lnTo>
                  <a:lnTo>
                    <a:pt x="160" y="252"/>
                  </a:lnTo>
                  <a:lnTo>
                    <a:pt x="161" y="250"/>
                  </a:lnTo>
                  <a:lnTo>
                    <a:pt x="164" y="241"/>
                  </a:lnTo>
                  <a:lnTo>
                    <a:pt x="159" y="236"/>
                  </a:lnTo>
                  <a:lnTo>
                    <a:pt x="157" y="234"/>
                  </a:lnTo>
                  <a:lnTo>
                    <a:pt x="160" y="230"/>
                  </a:lnTo>
                  <a:lnTo>
                    <a:pt x="173" y="203"/>
                  </a:lnTo>
                  <a:lnTo>
                    <a:pt x="175" y="199"/>
                  </a:lnTo>
                  <a:lnTo>
                    <a:pt x="181" y="199"/>
                  </a:lnTo>
                  <a:lnTo>
                    <a:pt x="190" y="196"/>
                  </a:lnTo>
                  <a:lnTo>
                    <a:pt x="199" y="194"/>
                  </a:lnTo>
                  <a:lnTo>
                    <a:pt x="206" y="195"/>
                  </a:lnTo>
                  <a:lnTo>
                    <a:pt x="210" y="194"/>
                  </a:lnTo>
                  <a:lnTo>
                    <a:pt x="215" y="191"/>
                  </a:lnTo>
                  <a:lnTo>
                    <a:pt x="219" y="180"/>
                  </a:lnTo>
                  <a:lnTo>
                    <a:pt x="222" y="163"/>
                  </a:lnTo>
                  <a:lnTo>
                    <a:pt x="220" y="149"/>
                  </a:lnTo>
                  <a:lnTo>
                    <a:pt x="214" y="138"/>
                  </a:lnTo>
                  <a:lnTo>
                    <a:pt x="212" y="121"/>
                  </a:lnTo>
                  <a:lnTo>
                    <a:pt x="215" y="99"/>
                  </a:lnTo>
                  <a:lnTo>
                    <a:pt x="213" y="80"/>
                  </a:lnTo>
                  <a:lnTo>
                    <a:pt x="206" y="65"/>
                  </a:lnTo>
                  <a:lnTo>
                    <a:pt x="198" y="57"/>
                  </a:lnTo>
                  <a:lnTo>
                    <a:pt x="187" y="52"/>
                  </a:lnTo>
                  <a:lnTo>
                    <a:pt x="170" y="29"/>
                  </a:lnTo>
                  <a:lnTo>
                    <a:pt x="164" y="19"/>
                  </a:lnTo>
                  <a:lnTo>
                    <a:pt x="165" y="12"/>
                  </a:lnTo>
                  <a:lnTo>
                    <a:pt x="170" y="11"/>
                  </a:lnTo>
                  <a:lnTo>
                    <a:pt x="171" y="10"/>
                  </a:lnTo>
                  <a:lnTo>
                    <a:pt x="182" y="11"/>
                  </a:lnTo>
                  <a:lnTo>
                    <a:pt x="193" y="8"/>
                  </a:lnTo>
                  <a:lnTo>
                    <a:pt x="202" y="2"/>
                  </a:lnTo>
                  <a:lnTo>
                    <a:pt x="212" y="0"/>
                  </a:lnTo>
                  <a:lnTo>
                    <a:pt x="214" y="0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84" name="Freeform 121">
              <a:extLst>
                <a:ext uri="{FF2B5EF4-FFF2-40B4-BE49-F238E27FC236}">
                  <a16:creationId xmlns:a16="http://schemas.microsoft.com/office/drawing/2014/main" id="{BB5AB6F9-00D2-8509-9ACC-E5596B5BC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55052" y="8951980"/>
              <a:ext cx="27023" cy="69485"/>
            </a:xfrm>
            <a:custGeom>
              <a:avLst/>
              <a:gdLst>
                <a:gd name="T0" fmla="*/ 31 w 33"/>
                <a:gd name="T1" fmla="*/ 0 h 78"/>
                <a:gd name="T2" fmla="*/ 32 w 33"/>
                <a:gd name="T3" fmla="*/ 7 h 78"/>
                <a:gd name="T4" fmla="*/ 29 w 33"/>
                <a:gd name="T5" fmla="*/ 14 h 78"/>
                <a:gd name="T6" fmla="*/ 30 w 33"/>
                <a:gd name="T7" fmla="*/ 35 h 78"/>
                <a:gd name="T8" fmla="*/ 29 w 33"/>
                <a:gd name="T9" fmla="*/ 50 h 78"/>
                <a:gd name="T10" fmla="*/ 20 w 33"/>
                <a:gd name="T11" fmla="*/ 70 h 78"/>
                <a:gd name="T12" fmla="*/ 15 w 33"/>
                <a:gd name="T13" fmla="*/ 77 h 78"/>
                <a:gd name="T14" fmla="*/ 8 w 33"/>
                <a:gd name="T15" fmla="*/ 74 h 78"/>
                <a:gd name="T16" fmla="*/ 3 w 33"/>
                <a:gd name="T17" fmla="*/ 71 h 78"/>
                <a:gd name="T18" fmla="*/ 0 w 33"/>
                <a:gd name="T19" fmla="*/ 66 h 78"/>
                <a:gd name="T20" fmla="*/ 8 w 33"/>
                <a:gd name="T21" fmla="*/ 30 h 78"/>
                <a:gd name="T22" fmla="*/ 3 w 33"/>
                <a:gd name="T23" fmla="*/ 3 h 78"/>
                <a:gd name="T24" fmla="*/ 19 w 33"/>
                <a:gd name="T25" fmla="*/ 5 h 78"/>
                <a:gd name="T26" fmla="*/ 31 w 33"/>
                <a:gd name="T2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78">
                  <a:moveTo>
                    <a:pt x="31" y="0"/>
                  </a:moveTo>
                  <a:lnTo>
                    <a:pt x="32" y="7"/>
                  </a:lnTo>
                  <a:lnTo>
                    <a:pt x="29" y="14"/>
                  </a:lnTo>
                  <a:lnTo>
                    <a:pt x="30" y="35"/>
                  </a:lnTo>
                  <a:lnTo>
                    <a:pt x="29" y="50"/>
                  </a:lnTo>
                  <a:lnTo>
                    <a:pt x="20" y="70"/>
                  </a:lnTo>
                  <a:lnTo>
                    <a:pt x="15" y="77"/>
                  </a:lnTo>
                  <a:lnTo>
                    <a:pt x="8" y="74"/>
                  </a:lnTo>
                  <a:lnTo>
                    <a:pt x="3" y="71"/>
                  </a:lnTo>
                  <a:lnTo>
                    <a:pt x="0" y="66"/>
                  </a:lnTo>
                  <a:lnTo>
                    <a:pt x="8" y="30"/>
                  </a:lnTo>
                  <a:lnTo>
                    <a:pt x="3" y="3"/>
                  </a:lnTo>
                  <a:lnTo>
                    <a:pt x="19" y="5"/>
                  </a:lnTo>
                  <a:lnTo>
                    <a:pt x="31" y="0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85" name="Freeform 122">
              <a:extLst>
                <a:ext uri="{FF2B5EF4-FFF2-40B4-BE49-F238E27FC236}">
                  <a16:creationId xmlns:a16="http://schemas.microsoft.com/office/drawing/2014/main" id="{C1DDDD68-BB76-7D94-137E-2CCA332EC6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97149" y="9052347"/>
              <a:ext cx="50182" cy="92647"/>
            </a:xfrm>
            <a:custGeom>
              <a:avLst/>
              <a:gdLst>
                <a:gd name="T0" fmla="*/ 44 w 56"/>
                <a:gd name="T1" fmla="*/ 65 h 106"/>
                <a:gd name="T2" fmla="*/ 55 w 56"/>
                <a:gd name="T3" fmla="*/ 96 h 106"/>
                <a:gd name="T4" fmla="*/ 54 w 56"/>
                <a:gd name="T5" fmla="*/ 101 h 106"/>
                <a:gd name="T6" fmla="*/ 46 w 56"/>
                <a:gd name="T7" fmla="*/ 104 h 106"/>
                <a:gd name="T8" fmla="*/ 42 w 56"/>
                <a:gd name="T9" fmla="*/ 105 h 106"/>
                <a:gd name="T10" fmla="*/ 37 w 56"/>
                <a:gd name="T11" fmla="*/ 100 h 106"/>
                <a:gd name="T12" fmla="*/ 33 w 56"/>
                <a:gd name="T13" fmla="*/ 89 h 106"/>
                <a:gd name="T14" fmla="*/ 28 w 56"/>
                <a:gd name="T15" fmla="*/ 92 h 106"/>
                <a:gd name="T16" fmla="*/ 18 w 56"/>
                <a:gd name="T17" fmla="*/ 80 h 106"/>
                <a:gd name="T18" fmla="*/ 8 w 56"/>
                <a:gd name="T19" fmla="*/ 79 h 106"/>
                <a:gd name="T20" fmla="*/ 0 w 56"/>
                <a:gd name="T21" fmla="*/ 64 h 106"/>
                <a:gd name="T22" fmla="*/ 3 w 56"/>
                <a:gd name="T23" fmla="*/ 52 h 106"/>
                <a:gd name="T24" fmla="*/ 0 w 56"/>
                <a:gd name="T25" fmla="*/ 30 h 106"/>
                <a:gd name="T26" fmla="*/ 12 w 56"/>
                <a:gd name="T27" fmla="*/ 19 h 106"/>
                <a:gd name="T28" fmla="*/ 18 w 56"/>
                <a:gd name="T29" fmla="*/ 0 h 106"/>
                <a:gd name="T30" fmla="*/ 25 w 56"/>
                <a:gd name="T31" fmla="*/ 13 h 106"/>
                <a:gd name="T32" fmla="*/ 26 w 56"/>
                <a:gd name="T33" fmla="*/ 33 h 106"/>
                <a:gd name="T34" fmla="*/ 35 w 56"/>
                <a:gd name="T35" fmla="*/ 56 h 106"/>
                <a:gd name="T36" fmla="*/ 43 w 56"/>
                <a:gd name="T37" fmla="*/ 63 h 106"/>
                <a:gd name="T38" fmla="*/ 44 w 56"/>
                <a:gd name="T39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06">
                  <a:moveTo>
                    <a:pt x="44" y="65"/>
                  </a:moveTo>
                  <a:lnTo>
                    <a:pt x="55" y="96"/>
                  </a:lnTo>
                  <a:lnTo>
                    <a:pt x="54" y="101"/>
                  </a:lnTo>
                  <a:lnTo>
                    <a:pt x="46" y="104"/>
                  </a:lnTo>
                  <a:lnTo>
                    <a:pt x="42" y="105"/>
                  </a:lnTo>
                  <a:lnTo>
                    <a:pt x="37" y="100"/>
                  </a:lnTo>
                  <a:lnTo>
                    <a:pt x="33" y="89"/>
                  </a:lnTo>
                  <a:lnTo>
                    <a:pt x="28" y="92"/>
                  </a:lnTo>
                  <a:lnTo>
                    <a:pt x="18" y="80"/>
                  </a:lnTo>
                  <a:lnTo>
                    <a:pt x="8" y="79"/>
                  </a:lnTo>
                  <a:lnTo>
                    <a:pt x="0" y="64"/>
                  </a:lnTo>
                  <a:lnTo>
                    <a:pt x="3" y="52"/>
                  </a:lnTo>
                  <a:lnTo>
                    <a:pt x="0" y="30"/>
                  </a:lnTo>
                  <a:lnTo>
                    <a:pt x="12" y="19"/>
                  </a:lnTo>
                  <a:lnTo>
                    <a:pt x="18" y="0"/>
                  </a:lnTo>
                  <a:lnTo>
                    <a:pt x="25" y="13"/>
                  </a:lnTo>
                  <a:lnTo>
                    <a:pt x="26" y="33"/>
                  </a:lnTo>
                  <a:lnTo>
                    <a:pt x="35" y="56"/>
                  </a:lnTo>
                  <a:lnTo>
                    <a:pt x="43" y="63"/>
                  </a:lnTo>
                  <a:lnTo>
                    <a:pt x="44" y="65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86" name="Freeform 123">
              <a:extLst>
                <a:ext uri="{FF2B5EF4-FFF2-40B4-BE49-F238E27FC236}">
                  <a16:creationId xmlns:a16="http://schemas.microsoft.com/office/drawing/2014/main" id="{BB8F22F5-C7CB-F8C3-2565-D9050AD0C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51193" y="9291684"/>
              <a:ext cx="38603" cy="42464"/>
            </a:xfrm>
            <a:custGeom>
              <a:avLst/>
              <a:gdLst>
                <a:gd name="T0" fmla="*/ 15 w 44"/>
                <a:gd name="T1" fmla="*/ 47 h 50"/>
                <a:gd name="T2" fmla="*/ 7 w 44"/>
                <a:gd name="T3" fmla="*/ 49 h 50"/>
                <a:gd name="T4" fmla="*/ 4 w 44"/>
                <a:gd name="T5" fmla="*/ 47 h 50"/>
                <a:gd name="T6" fmla="*/ 0 w 44"/>
                <a:gd name="T7" fmla="*/ 41 h 50"/>
                <a:gd name="T8" fmla="*/ 7 w 44"/>
                <a:gd name="T9" fmla="*/ 35 h 50"/>
                <a:gd name="T10" fmla="*/ 15 w 44"/>
                <a:gd name="T11" fmla="*/ 26 h 50"/>
                <a:gd name="T12" fmla="*/ 35 w 44"/>
                <a:gd name="T13" fmla="*/ 11 h 50"/>
                <a:gd name="T14" fmla="*/ 40 w 44"/>
                <a:gd name="T15" fmla="*/ 2 h 50"/>
                <a:gd name="T16" fmla="*/ 43 w 44"/>
                <a:gd name="T17" fmla="*/ 0 h 50"/>
                <a:gd name="T18" fmla="*/ 41 w 44"/>
                <a:gd name="T19" fmla="*/ 11 h 50"/>
                <a:gd name="T20" fmla="*/ 31 w 44"/>
                <a:gd name="T21" fmla="*/ 35 h 50"/>
                <a:gd name="T22" fmla="*/ 22 w 44"/>
                <a:gd name="T23" fmla="*/ 37 h 50"/>
                <a:gd name="T24" fmla="*/ 15 w 44"/>
                <a:gd name="T25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50">
                  <a:moveTo>
                    <a:pt x="15" y="47"/>
                  </a:moveTo>
                  <a:lnTo>
                    <a:pt x="7" y="49"/>
                  </a:lnTo>
                  <a:lnTo>
                    <a:pt x="4" y="47"/>
                  </a:lnTo>
                  <a:lnTo>
                    <a:pt x="0" y="41"/>
                  </a:lnTo>
                  <a:lnTo>
                    <a:pt x="7" y="35"/>
                  </a:lnTo>
                  <a:lnTo>
                    <a:pt x="15" y="26"/>
                  </a:lnTo>
                  <a:lnTo>
                    <a:pt x="35" y="11"/>
                  </a:lnTo>
                  <a:lnTo>
                    <a:pt x="40" y="2"/>
                  </a:lnTo>
                  <a:lnTo>
                    <a:pt x="43" y="0"/>
                  </a:lnTo>
                  <a:lnTo>
                    <a:pt x="41" y="11"/>
                  </a:lnTo>
                  <a:lnTo>
                    <a:pt x="31" y="35"/>
                  </a:lnTo>
                  <a:lnTo>
                    <a:pt x="22" y="37"/>
                  </a:lnTo>
                  <a:lnTo>
                    <a:pt x="15" y="47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87" name="Freeform 125">
              <a:extLst>
                <a:ext uri="{FF2B5EF4-FFF2-40B4-BE49-F238E27FC236}">
                  <a16:creationId xmlns:a16="http://schemas.microsoft.com/office/drawing/2014/main" id="{2A0A829D-67B8-2108-0039-0BFD4B097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2743" y="7813199"/>
              <a:ext cx="679409" cy="706429"/>
            </a:xfrm>
            <a:custGeom>
              <a:avLst/>
              <a:gdLst>
                <a:gd name="T0" fmla="*/ 580 w 776"/>
                <a:gd name="T1" fmla="*/ 742 h 809"/>
                <a:gd name="T2" fmla="*/ 505 w 776"/>
                <a:gd name="T3" fmla="*/ 742 h 809"/>
                <a:gd name="T4" fmla="*/ 428 w 776"/>
                <a:gd name="T5" fmla="*/ 742 h 809"/>
                <a:gd name="T6" fmla="*/ 351 w 776"/>
                <a:gd name="T7" fmla="*/ 742 h 809"/>
                <a:gd name="T8" fmla="*/ 276 w 776"/>
                <a:gd name="T9" fmla="*/ 742 h 809"/>
                <a:gd name="T10" fmla="*/ 199 w 776"/>
                <a:gd name="T11" fmla="*/ 742 h 809"/>
                <a:gd name="T12" fmla="*/ 179 w 776"/>
                <a:gd name="T13" fmla="*/ 740 h 809"/>
                <a:gd name="T14" fmla="*/ 149 w 776"/>
                <a:gd name="T15" fmla="*/ 752 h 809"/>
                <a:gd name="T16" fmla="*/ 130 w 776"/>
                <a:gd name="T17" fmla="*/ 751 h 809"/>
                <a:gd name="T18" fmla="*/ 109 w 776"/>
                <a:gd name="T19" fmla="*/ 757 h 809"/>
                <a:gd name="T20" fmla="*/ 85 w 776"/>
                <a:gd name="T21" fmla="*/ 787 h 809"/>
                <a:gd name="T22" fmla="*/ 54 w 776"/>
                <a:gd name="T23" fmla="*/ 808 h 809"/>
                <a:gd name="T24" fmla="*/ 42 w 776"/>
                <a:gd name="T25" fmla="*/ 791 h 809"/>
                <a:gd name="T26" fmla="*/ 3 w 776"/>
                <a:gd name="T27" fmla="*/ 797 h 809"/>
                <a:gd name="T28" fmla="*/ 0 w 776"/>
                <a:gd name="T29" fmla="*/ 738 h 809"/>
                <a:gd name="T30" fmla="*/ 7 w 776"/>
                <a:gd name="T31" fmla="*/ 697 h 809"/>
                <a:gd name="T32" fmla="*/ 18 w 776"/>
                <a:gd name="T33" fmla="*/ 615 h 809"/>
                <a:gd name="T34" fmla="*/ 28 w 776"/>
                <a:gd name="T35" fmla="*/ 578 h 809"/>
                <a:gd name="T36" fmla="*/ 47 w 776"/>
                <a:gd name="T37" fmla="*/ 540 h 809"/>
                <a:gd name="T38" fmla="*/ 54 w 776"/>
                <a:gd name="T39" fmla="*/ 487 h 809"/>
                <a:gd name="T40" fmla="*/ 89 w 776"/>
                <a:gd name="T41" fmla="*/ 461 h 809"/>
                <a:gd name="T42" fmla="*/ 132 w 776"/>
                <a:gd name="T43" fmla="*/ 423 h 809"/>
                <a:gd name="T44" fmla="*/ 229 w 776"/>
                <a:gd name="T45" fmla="*/ 326 h 809"/>
                <a:gd name="T46" fmla="*/ 245 w 776"/>
                <a:gd name="T47" fmla="*/ 294 h 809"/>
                <a:gd name="T48" fmla="*/ 231 w 776"/>
                <a:gd name="T49" fmla="*/ 276 h 809"/>
                <a:gd name="T50" fmla="*/ 213 w 776"/>
                <a:gd name="T51" fmla="*/ 270 h 809"/>
                <a:gd name="T52" fmla="*/ 182 w 776"/>
                <a:gd name="T53" fmla="*/ 258 h 809"/>
                <a:gd name="T54" fmla="*/ 174 w 776"/>
                <a:gd name="T55" fmla="*/ 219 h 809"/>
                <a:gd name="T56" fmla="*/ 183 w 776"/>
                <a:gd name="T57" fmla="*/ 182 h 809"/>
                <a:gd name="T58" fmla="*/ 171 w 776"/>
                <a:gd name="T59" fmla="*/ 167 h 809"/>
                <a:gd name="T60" fmla="*/ 188 w 776"/>
                <a:gd name="T61" fmla="*/ 124 h 809"/>
                <a:gd name="T62" fmla="*/ 183 w 776"/>
                <a:gd name="T63" fmla="*/ 103 h 809"/>
                <a:gd name="T64" fmla="*/ 213 w 776"/>
                <a:gd name="T65" fmla="*/ 70 h 809"/>
                <a:gd name="T66" fmla="*/ 257 w 776"/>
                <a:gd name="T67" fmla="*/ 68 h 809"/>
                <a:gd name="T68" fmla="*/ 297 w 776"/>
                <a:gd name="T69" fmla="*/ 74 h 809"/>
                <a:gd name="T70" fmla="*/ 333 w 776"/>
                <a:gd name="T71" fmla="*/ 72 h 809"/>
                <a:gd name="T72" fmla="*/ 364 w 776"/>
                <a:gd name="T73" fmla="*/ 98 h 809"/>
                <a:gd name="T74" fmla="*/ 378 w 776"/>
                <a:gd name="T75" fmla="*/ 86 h 809"/>
                <a:gd name="T76" fmla="*/ 426 w 776"/>
                <a:gd name="T77" fmla="*/ 67 h 809"/>
                <a:gd name="T78" fmla="*/ 469 w 776"/>
                <a:gd name="T79" fmla="*/ 60 h 809"/>
                <a:gd name="T80" fmla="*/ 539 w 776"/>
                <a:gd name="T81" fmla="*/ 66 h 809"/>
                <a:gd name="T82" fmla="*/ 573 w 776"/>
                <a:gd name="T83" fmla="*/ 58 h 809"/>
                <a:gd name="T84" fmla="*/ 654 w 776"/>
                <a:gd name="T85" fmla="*/ 46 h 809"/>
                <a:gd name="T86" fmla="*/ 659 w 776"/>
                <a:gd name="T87" fmla="*/ 57 h 809"/>
                <a:gd name="T88" fmla="*/ 698 w 776"/>
                <a:gd name="T89" fmla="*/ 81 h 809"/>
                <a:gd name="T90" fmla="*/ 693 w 776"/>
                <a:gd name="T91" fmla="*/ 122 h 809"/>
                <a:gd name="T92" fmla="*/ 720 w 776"/>
                <a:gd name="T93" fmla="*/ 184 h 809"/>
                <a:gd name="T94" fmla="*/ 746 w 776"/>
                <a:gd name="T95" fmla="*/ 212 h 809"/>
                <a:gd name="T96" fmla="*/ 759 w 776"/>
                <a:gd name="T97" fmla="*/ 231 h 809"/>
                <a:gd name="T98" fmla="*/ 766 w 776"/>
                <a:gd name="T99" fmla="*/ 282 h 809"/>
                <a:gd name="T100" fmla="*/ 775 w 776"/>
                <a:gd name="T101" fmla="*/ 347 h 809"/>
                <a:gd name="T102" fmla="*/ 770 w 776"/>
                <a:gd name="T103" fmla="*/ 372 h 809"/>
                <a:gd name="T104" fmla="*/ 751 w 776"/>
                <a:gd name="T105" fmla="*/ 398 h 809"/>
                <a:gd name="T106" fmla="*/ 749 w 776"/>
                <a:gd name="T107" fmla="*/ 423 h 809"/>
                <a:gd name="T108" fmla="*/ 728 w 776"/>
                <a:gd name="T109" fmla="*/ 431 h 809"/>
                <a:gd name="T110" fmla="*/ 704 w 776"/>
                <a:gd name="T111" fmla="*/ 451 h 809"/>
                <a:gd name="T112" fmla="*/ 674 w 776"/>
                <a:gd name="T113" fmla="*/ 502 h 809"/>
                <a:gd name="T114" fmla="*/ 647 w 776"/>
                <a:gd name="T115" fmla="*/ 545 h 809"/>
                <a:gd name="T116" fmla="*/ 624 w 776"/>
                <a:gd name="T117" fmla="*/ 602 h 809"/>
                <a:gd name="T118" fmla="*/ 621 w 776"/>
                <a:gd name="T119" fmla="*/ 742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76" h="809">
                  <a:moveTo>
                    <a:pt x="621" y="742"/>
                  </a:moveTo>
                  <a:lnTo>
                    <a:pt x="606" y="742"/>
                  </a:lnTo>
                  <a:lnTo>
                    <a:pt x="580" y="742"/>
                  </a:lnTo>
                  <a:lnTo>
                    <a:pt x="555" y="742"/>
                  </a:lnTo>
                  <a:lnTo>
                    <a:pt x="530" y="742"/>
                  </a:lnTo>
                  <a:lnTo>
                    <a:pt x="505" y="742"/>
                  </a:lnTo>
                  <a:lnTo>
                    <a:pt x="478" y="742"/>
                  </a:lnTo>
                  <a:lnTo>
                    <a:pt x="453" y="742"/>
                  </a:lnTo>
                  <a:lnTo>
                    <a:pt x="428" y="742"/>
                  </a:lnTo>
                  <a:lnTo>
                    <a:pt x="403" y="742"/>
                  </a:lnTo>
                  <a:lnTo>
                    <a:pt x="378" y="742"/>
                  </a:lnTo>
                  <a:lnTo>
                    <a:pt x="351" y="742"/>
                  </a:lnTo>
                  <a:lnTo>
                    <a:pt x="326" y="742"/>
                  </a:lnTo>
                  <a:lnTo>
                    <a:pt x="301" y="742"/>
                  </a:lnTo>
                  <a:lnTo>
                    <a:pt x="276" y="742"/>
                  </a:lnTo>
                  <a:lnTo>
                    <a:pt x="250" y="742"/>
                  </a:lnTo>
                  <a:lnTo>
                    <a:pt x="224" y="742"/>
                  </a:lnTo>
                  <a:lnTo>
                    <a:pt x="199" y="742"/>
                  </a:lnTo>
                  <a:lnTo>
                    <a:pt x="184" y="742"/>
                  </a:lnTo>
                  <a:lnTo>
                    <a:pt x="181" y="741"/>
                  </a:lnTo>
                  <a:lnTo>
                    <a:pt x="179" y="740"/>
                  </a:lnTo>
                  <a:lnTo>
                    <a:pt x="169" y="742"/>
                  </a:lnTo>
                  <a:lnTo>
                    <a:pt x="160" y="749"/>
                  </a:lnTo>
                  <a:lnTo>
                    <a:pt x="149" y="752"/>
                  </a:lnTo>
                  <a:lnTo>
                    <a:pt x="138" y="750"/>
                  </a:lnTo>
                  <a:lnTo>
                    <a:pt x="137" y="751"/>
                  </a:lnTo>
                  <a:lnTo>
                    <a:pt x="130" y="751"/>
                  </a:lnTo>
                  <a:lnTo>
                    <a:pt x="123" y="751"/>
                  </a:lnTo>
                  <a:lnTo>
                    <a:pt x="115" y="752"/>
                  </a:lnTo>
                  <a:lnTo>
                    <a:pt x="109" y="757"/>
                  </a:lnTo>
                  <a:lnTo>
                    <a:pt x="103" y="766"/>
                  </a:lnTo>
                  <a:lnTo>
                    <a:pt x="93" y="777"/>
                  </a:lnTo>
                  <a:lnTo>
                    <a:pt x="85" y="787"/>
                  </a:lnTo>
                  <a:lnTo>
                    <a:pt x="78" y="793"/>
                  </a:lnTo>
                  <a:lnTo>
                    <a:pt x="63" y="805"/>
                  </a:lnTo>
                  <a:lnTo>
                    <a:pt x="54" y="808"/>
                  </a:lnTo>
                  <a:lnTo>
                    <a:pt x="49" y="807"/>
                  </a:lnTo>
                  <a:lnTo>
                    <a:pt x="47" y="805"/>
                  </a:lnTo>
                  <a:lnTo>
                    <a:pt x="42" y="791"/>
                  </a:lnTo>
                  <a:lnTo>
                    <a:pt x="38" y="789"/>
                  </a:lnTo>
                  <a:lnTo>
                    <a:pt x="7" y="796"/>
                  </a:lnTo>
                  <a:lnTo>
                    <a:pt x="3" y="797"/>
                  </a:lnTo>
                  <a:lnTo>
                    <a:pt x="3" y="791"/>
                  </a:lnTo>
                  <a:lnTo>
                    <a:pt x="0" y="759"/>
                  </a:lnTo>
                  <a:lnTo>
                    <a:pt x="0" y="738"/>
                  </a:lnTo>
                  <a:lnTo>
                    <a:pt x="5" y="725"/>
                  </a:lnTo>
                  <a:lnTo>
                    <a:pt x="7" y="710"/>
                  </a:lnTo>
                  <a:lnTo>
                    <a:pt x="7" y="697"/>
                  </a:lnTo>
                  <a:lnTo>
                    <a:pt x="13" y="675"/>
                  </a:lnTo>
                  <a:lnTo>
                    <a:pt x="11" y="662"/>
                  </a:lnTo>
                  <a:lnTo>
                    <a:pt x="18" y="615"/>
                  </a:lnTo>
                  <a:lnTo>
                    <a:pt x="20" y="608"/>
                  </a:lnTo>
                  <a:lnTo>
                    <a:pt x="23" y="585"/>
                  </a:lnTo>
                  <a:lnTo>
                    <a:pt x="28" y="578"/>
                  </a:lnTo>
                  <a:lnTo>
                    <a:pt x="32" y="576"/>
                  </a:lnTo>
                  <a:lnTo>
                    <a:pt x="37" y="562"/>
                  </a:lnTo>
                  <a:lnTo>
                    <a:pt x="47" y="540"/>
                  </a:lnTo>
                  <a:lnTo>
                    <a:pt x="54" y="529"/>
                  </a:lnTo>
                  <a:lnTo>
                    <a:pt x="53" y="503"/>
                  </a:lnTo>
                  <a:lnTo>
                    <a:pt x="54" y="487"/>
                  </a:lnTo>
                  <a:lnTo>
                    <a:pt x="56" y="483"/>
                  </a:lnTo>
                  <a:lnTo>
                    <a:pt x="70" y="477"/>
                  </a:lnTo>
                  <a:lnTo>
                    <a:pt x="89" y="461"/>
                  </a:lnTo>
                  <a:lnTo>
                    <a:pt x="98" y="442"/>
                  </a:lnTo>
                  <a:lnTo>
                    <a:pt x="109" y="431"/>
                  </a:lnTo>
                  <a:lnTo>
                    <a:pt x="132" y="423"/>
                  </a:lnTo>
                  <a:lnTo>
                    <a:pt x="132" y="423"/>
                  </a:lnTo>
                  <a:lnTo>
                    <a:pt x="198" y="360"/>
                  </a:lnTo>
                  <a:lnTo>
                    <a:pt x="229" y="326"/>
                  </a:lnTo>
                  <a:lnTo>
                    <a:pt x="243" y="308"/>
                  </a:lnTo>
                  <a:lnTo>
                    <a:pt x="243" y="302"/>
                  </a:lnTo>
                  <a:lnTo>
                    <a:pt x="245" y="294"/>
                  </a:lnTo>
                  <a:lnTo>
                    <a:pt x="240" y="287"/>
                  </a:lnTo>
                  <a:lnTo>
                    <a:pt x="234" y="282"/>
                  </a:lnTo>
                  <a:lnTo>
                    <a:pt x="231" y="276"/>
                  </a:lnTo>
                  <a:lnTo>
                    <a:pt x="226" y="274"/>
                  </a:lnTo>
                  <a:lnTo>
                    <a:pt x="218" y="275"/>
                  </a:lnTo>
                  <a:lnTo>
                    <a:pt x="213" y="270"/>
                  </a:lnTo>
                  <a:lnTo>
                    <a:pt x="207" y="262"/>
                  </a:lnTo>
                  <a:lnTo>
                    <a:pt x="201" y="258"/>
                  </a:lnTo>
                  <a:lnTo>
                    <a:pt x="182" y="258"/>
                  </a:lnTo>
                  <a:lnTo>
                    <a:pt x="168" y="250"/>
                  </a:lnTo>
                  <a:lnTo>
                    <a:pt x="168" y="240"/>
                  </a:lnTo>
                  <a:lnTo>
                    <a:pt x="174" y="219"/>
                  </a:lnTo>
                  <a:lnTo>
                    <a:pt x="184" y="194"/>
                  </a:lnTo>
                  <a:lnTo>
                    <a:pt x="185" y="188"/>
                  </a:lnTo>
                  <a:lnTo>
                    <a:pt x="183" y="182"/>
                  </a:lnTo>
                  <a:lnTo>
                    <a:pt x="181" y="178"/>
                  </a:lnTo>
                  <a:lnTo>
                    <a:pt x="176" y="173"/>
                  </a:lnTo>
                  <a:lnTo>
                    <a:pt x="171" y="167"/>
                  </a:lnTo>
                  <a:lnTo>
                    <a:pt x="175" y="150"/>
                  </a:lnTo>
                  <a:lnTo>
                    <a:pt x="182" y="133"/>
                  </a:lnTo>
                  <a:lnTo>
                    <a:pt x="188" y="124"/>
                  </a:lnTo>
                  <a:lnTo>
                    <a:pt x="193" y="114"/>
                  </a:lnTo>
                  <a:lnTo>
                    <a:pt x="191" y="106"/>
                  </a:lnTo>
                  <a:lnTo>
                    <a:pt x="183" y="103"/>
                  </a:lnTo>
                  <a:lnTo>
                    <a:pt x="188" y="95"/>
                  </a:lnTo>
                  <a:lnTo>
                    <a:pt x="197" y="83"/>
                  </a:lnTo>
                  <a:lnTo>
                    <a:pt x="213" y="70"/>
                  </a:lnTo>
                  <a:lnTo>
                    <a:pt x="228" y="61"/>
                  </a:lnTo>
                  <a:lnTo>
                    <a:pt x="238" y="61"/>
                  </a:lnTo>
                  <a:lnTo>
                    <a:pt x="257" y="68"/>
                  </a:lnTo>
                  <a:lnTo>
                    <a:pt x="275" y="76"/>
                  </a:lnTo>
                  <a:lnTo>
                    <a:pt x="284" y="76"/>
                  </a:lnTo>
                  <a:lnTo>
                    <a:pt x="297" y="74"/>
                  </a:lnTo>
                  <a:lnTo>
                    <a:pt x="320" y="59"/>
                  </a:lnTo>
                  <a:lnTo>
                    <a:pt x="326" y="63"/>
                  </a:lnTo>
                  <a:lnTo>
                    <a:pt x="333" y="72"/>
                  </a:lnTo>
                  <a:lnTo>
                    <a:pt x="341" y="86"/>
                  </a:lnTo>
                  <a:lnTo>
                    <a:pt x="357" y="93"/>
                  </a:lnTo>
                  <a:lnTo>
                    <a:pt x="364" y="98"/>
                  </a:lnTo>
                  <a:lnTo>
                    <a:pt x="369" y="99"/>
                  </a:lnTo>
                  <a:lnTo>
                    <a:pt x="371" y="98"/>
                  </a:lnTo>
                  <a:lnTo>
                    <a:pt x="378" y="86"/>
                  </a:lnTo>
                  <a:lnTo>
                    <a:pt x="385" y="81"/>
                  </a:lnTo>
                  <a:lnTo>
                    <a:pt x="398" y="73"/>
                  </a:lnTo>
                  <a:lnTo>
                    <a:pt x="426" y="67"/>
                  </a:lnTo>
                  <a:lnTo>
                    <a:pt x="446" y="64"/>
                  </a:lnTo>
                  <a:lnTo>
                    <a:pt x="455" y="63"/>
                  </a:lnTo>
                  <a:lnTo>
                    <a:pt x="469" y="60"/>
                  </a:lnTo>
                  <a:lnTo>
                    <a:pt x="492" y="47"/>
                  </a:lnTo>
                  <a:lnTo>
                    <a:pt x="514" y="63"/>
                  </a:lnTo>
                  <a:lnTo>
                    <a:pt x="539" y="66"/>
                  </a:lnTo>
                  <a:lnTo>
                    <a:pt x="562" y="66"/>
                  </a:lnTo>
                  <a:lnTo>
                    <a:pt x="570" y="61"/>
                  </a:lnTo>
                  <a:lnTo>
                    <a:pt x="573" y="58"/>
                  </a:lnTo>
                  <a:lnTo>
                    <a:pt x="599" y="32"/>
                  </a:lnTo>
                  <a:lnTo>
                    <a:pt x="632" y="0"/>
                  </a:lnTo>
                  <a:lnTo>
                    <a:pt x="654" y="46"/>
                  </a:lnTo>
                  <a:lnTo>
                    <a:pt x="662" y="49"/>
                  </a:lnTo>
                  <a:lnTo>
                    <a:pt x="661" y="53"/>
                  </a:lnTo>
                  <a:lnTo>
                    <a:pt x="659" y="57"/>
                  </a:lnTo>
                  <a:lnTo>
                    <a:pt x="674" y="68"/>
                  </a:lnTo>
                  <a:lnTo>
                    <a:pt x="692" y="74"/>
                  </a:lnTo>
                  <a:lnTo>
                    <a:pt x="698" y="81"/>
                  </a:lnTo>
                  <a:lnTo>
                    <a:pt x="699" y="86"/>
                  </a:lnTo>
                  <a:lnTo>
                    <a:pt x="692" y="114"/>
                  </a:lnTo>
                  <a:lnTo>
                    <a:pt x="693" y="122"/>
                  </a:lnTo>
                  <a:lnTo>
                    <a:pt x="699" y="150"/>
                  </a:lnTo>
                  <a:lnTo>
                    <a:pt x="710" y="156"/>
                  </a:lnTo>
                  <a:lnTo>
                    <a:pt x="720" y="184"/>
                  </a:lnTo>
                  <a:lnTo>
                    <a:pt x="739" y="195"/>
                  </a:lnTo>
                  <a:lnTo>
                    <a:pt x="741" y="199"/>
                  </a:lnTo>
                  <a:lnTo>
                    <a:pt x="746" y="212"/>
                  </a:lnTo>
                  <a:lnTo>
                    <a:pt x="752" y="227"/>
                  </a:lnTo>
                  <a:lnTo>
                    <a:pt x="756" y="230"/>
                  </a:lnTo>
                  <a:lnTo>
                    <a:pt x="759" y="231"/>
                  </a:lnTo>
                  <a:lnTo>
                    <a:pt x="765" y="247"/>
                  </a:lnTo>
                  <a:lnTo>
                    <a:pt x="761" y="255"/>
                  </a:lnTo>
                  <a:lnTo>
                    <a:pt x="766" y="282"/>
                  </a:lnTo>
                  <a:lnTo>
                    <a:pt x="773" y="306"/>
                  </a:lnTo>
                  <a:lnTo>
                    <a:pt x="775" y="335"/>
                  </a:lnTo>
                  <a:lnTo>
                    <a:pt x="775" y="347"/>
                  </a:lnTo>
                  <a:lnTo>
                    <a:pt x="775" y="354"/>
                  </a:lnTo>
                  <a:lnTo>
                    <a:pt x="773" y="366"/>
                  </a:lnTo>
                  <a:lnTo>
                    <a:pt x="770" y="372"/>
                  </a:lnTo>
                  <a:lnTo>
                    <a:pt x="764" y="378"/>
                  </a:lnTo>
                  <a:lnTo>
                    <a:pt x="757" y="388"/>
                  </a:lnTo>
                  <a:lnTo>
                    <a:pt x="751" y="398"/>
                  </a:lnTo>
                  <a:lnTo>
                    <a:pt x="748" y="403"/>
                  </a:lnTo>
                  <a:lnTo>
                    <a:pt x="750" y="418"/>
                  </a:lnTo>
                  <a:lnTo>
                    <a:pt x="749" y="423"/>
                  </a:lnTo>
                  <a:lnTo>
                    <a:pt x="748" y="424"/>
                  </a:lnTo>
                  <a:lnTo>
                    <a:pt x="739" y="427"/>
                  </a:lnTo>
                  <a:lnTo>
                    <a:pt x="728" y="431"/>
                  </a:lnTo>
                  <a:lnTo>
                    <a:pt x="721" y="435"/>
                  </a:lnTo>
                  <a:lnTo>
                    <a:pt x="712" y="442"/>
                  </a:lnTo>
                  <a:lnTo>
                    <a:pt x="704" y="451"/>
                  </a:lnTo>
                  <a:lnTo>
                    <a:pt x="694" y="476"/>
                  </a:lnTo>
                  <a:lnTo>
                    <a:pt x="677" y="495"/>
                  </a:lnTo>
                  <a:lnTo>
                    <a:pt x="674" y="502"/>
                  </a:lnTo>
                  <a:lnTo>
                    <a:pt x="659" y="513"/>
                  </a:lnTo>
                  <a:lnTo>
                    <a:pt x="652" y="528"/>
                  </a:lnTo>
                  <a:lnTo>
                    <a:pt x="647" y="545"/>
                  </a:lnTo>
                  <a:lnTo>
                    <a:pt x="640" y="558"/>
                  </a:lnTo>
                  <a:lnTo>
                    <a:pt x="627" y="575"/>
                  </a:lnTo>
                  <a:lnTo>
                    <a:pt x="624" y="602"/>
                  </a:lnTo>
                  <a:lnTo>
                    <a:pt x="625" y="656"/>
                  </a:lnTo>
                  <a:lnTo>
                    <a:pt x="621" y="717"/>
                  </a:lnTo>
                  <a:lnTo>
                    <a:pt x="621" y="742"/>
                  </a:lnTo>
                </a:path>
              </a:pathLst>
            </a:custGeom>
            <a:solidFill>
              <a:schemeClr val="accent4">
                <a:lumMod val="50000"/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88" name="Freeform 128">
              <a:extLst>
                <a:ext uri="{FF2B5EF4-FFF2-40B4-BE49-F238E27FC236}">
                  <a16:creationId xmlns:a16="http://schemas.microsoft.com/office/drawing/2014/main" id="{FA8C7B1F-A54A-DF76-A896-B8B1B7D7E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52124" y="11163919"/>
              <a:ext cx="2057529" cy="1795027"/>
            </a:xfrm>
            <a:custGeom>
              <a:avLst/>
              <a:gdLst>
                <a:gd name="T0" fmla="*/ 2147 w 2351"/>
                <a:gd name="T1" fmla="*/ 134 h 2052"/>
                <a:gd name="T2" fmla="*/ 2180 w 2351"/>
                <a:gd name="T3" fmla="*/ 246 h 2052"/>
                <a:gd name="T4" fmla="*/ 2219 w 2351"/>
                <a:gd name="T5" fmla="*/ 345 h 2052"/>
                <a:gd name="T6" fmla="*/ 2220 w 2351"/>
                <a:gd name="T7" fmla="*/ 499 h 2052"/>
                <a:gd name="T8" fmla="*/ 2205 w 2351"/>
                <a:gd name="T9" fmla="*/ 597 h 2052"/>
                <a:gd name="T10" fmla="*/ 2093 w 2351"/>
                <a:gd name="T11" fmla="*/ 597 h 2052"/>
                <a:gd name="T12" fmla="*/ 2051 w 2351"/>
                <a:gd name="T13" fmla="*/ 722 h 2052"/>
                <a:gd name="T14" fmla="*/ 2148 w 2351"/>
                <a:gd name="T15" fmla="*/ 807 h 2052"/>
                <a:gd name="T16" fmla="*/ 2227 w 2351"/>
                <a:gd name="T17" fmla="*/ 729 h 2052"/>
                <a:gd name="T18" fmla="*/ 2308 w 2351"/>
                <a:gd name="T19" fmla="*/ 736 h 2052"/>
                <a:gd name="T20" fmla="*/ 2300 w 2351"/>
                <a:gd name="T21" fmla="*/ 951 h 2052"/>
                <a:gd name="T22" fmla="*/ 2191 w 2351"/>
                <a:gd name="T23" fmla="*/ 1071 h 2052"/>
                <a:gd name="T24" fmla="*/ 2005 w 2351"/>
                <a:gd name="T25" fmla="*/ 1363 h 2052"/>
                <a:gd name="T26" fmla="*/ 1813 w 2351"/>
                <a:gd name="T27" fmla="*/ 1577 h 2052"/>
                <a:gd name="T28" fmla="*/ 1560 w 2351"/>
                <a:gd name="T29" fmla="*/ 1807 h 2052"/>
                <a:gd name="T30" fmla="*/ 1316 w 2351"/>
                <a:gd name="T31" fmla="*/ 1890 h 2052"/>
                <a:gd name="T32" fmla="*/ 1209 w 2351"/>
                <a:gd name="T33" fmla="*/ 1926 h 2052"/>
                <a:gd name="T34" fmla="*/ 987 w 2351"/>
                <a:gd name="T35" fmla="*/ 1928 h 2052"/>
                <a:gd name="T36" fmla="*/ 828 w 2351"/>
                <a:gd name="T37" fmla="*/ 1928 h 2052"/>
                <a:gd name="T38" fmla="*/ 649 w 2351"/>
                <a:gd name="T39" fmla="*/ 1979 h 2052"/>
                <a:gd name="T40" fmla="*/ 497 w 2351"/>
                <a:gd name="T41" fmla="*/ 2050 h 2052"/>
                <a:gd name="T42" fmla="*/ 412 w 2351"/>
                <a:gd name="T43" fmla="*/ 2001 h 2052"/>
                <a:gd name="T44" fmla="*/ 351 w 2351"/>
                <a:gd name="T45" fmla="*/ 1978 h 2052"/>
                <a:gd name="T46" fmla="*/ 329 w 2351"/>
                <a:gd name="T47" fmla="*/ 1930 h 2052"/>
                <a:gd name="T48" fmla="*/ 287 w 2351"/>
                <a:gd name="T49" fmla="*/ 1976 h 2052"/>
                <a:gd name="T50" fmla="*/ 287 w 2351"/>
                <a:gd name="T51" fmla="*/ 1881 h 2052"/>
                <a:gd name="T52" fmla="*/ 220 w 2351"/>
                <a:gd name="T53" fmla="*/ 1771 h 2052"/>
                <a:gd name="T54" fmla="*/ 227 w 2351"/>
                <a:gd name="T55" fmla="*/ 1708 h 2052"/>
                <a:gd name="T56" fmla="*/ 252 w 2351"/>
                <a:gd name="T57" fmla="*/ 1534 h 2052"/>
                <a:gd name="T58" fmla="*/ 72 w 2351"/>
                <a:gd name="T59" fmla="*/ 1147 h 2052"/>
                <a:gd name="T60" fmla="*/ 34 w 2351"/>
                <a:gd name="T61" fmla="*/ 995 h 2052"/>
                <a:gd name="T62" fmla="*/ 56 w 2351"/>
                <a:gd name="T63" fmla="*/ 955 h 2052"/>
                <a:gd name="T64" fmla="*/ 108 w 2351"/>
                <a:gd name="T65" fmla="*/ 951 h 2052"/>
                <a:gd name="T66" fmla="*/ 128 w 2351"/>
                <a:gd name="T67" fmla="*/ 992 h 2052"/>
                <a:gd name="T68" fmla="*/ 178 w 2351"/>
                <a:gd name="T69" fmla="*/ 1044 h 2052"/>
                <a:gd name="T70" fmla="*/ 342 w 2351"/>
                <a:gd name="T71" fmla="*/ 1060 h 2052"/>
                <a:gd name="T72" fmla="*/ 409 w 2351"/>
                <a:gd name="T73" fmla="*/ 1038 h 2052"/>
                <a:gd name="T74" fmla="*/ 505 w 2351"/>
                <a:gd name="T75" fmla="*/ 992 h 2052"/>
                <a:gd name="T76" fmla="*/ 505 w 2351"/>
                <a:gd name="T77" fmla="*/ 613 h 2052"/>
                <a:gd name="T78" fmla="*/ 569 w 2351"/>
                <a:gd name="T79" fmla="*/ 465 h 2052"/>
                <a:gd name="T80" fmla="*/ 624 w 2351"/>
                <a:gd name="T81" fmla="*/ 613 h 2052"/>
                <a:gd name="T82" fmla="*/ 596 w 2351"/>
                <a:gd name="T83" fmla="*/ 692 h 2052"/>
                <a:gd name="T84" fmla="*/ 661 w 2351"/>
                <a:gd name="T85" fmla="*/ 736 h 2052"/>
                <a:gd name="T86" fmla="*/ 764 w 2351"/>
                <a:gd name="T87" fmla="*/ 713 h 2052"/>
                <a:gd name="T88" fmla="*/ 861 w 2351"/>
                <a:gd name="T89" fmla="*/ 634 h 2052"/>
                <a:gd name="T90" fmla="*/ 911 w 2351"/>
                <a:gd name="T91" fmla="*/ 536 h 2052"/>
                <a:gd name="T92" fmla="*/ 975 w 2351"/>
                <a:gd name="T93" fmla="*/ 485 h 2052"/>
                <a:gd name="T94" fmla="*/ 1076 w 2351"/>
                <a:gd name="T95" fmla="*/ 542 h 2052"/>
                <a:gd name="T96" fmla="*/ 1187 w 2351"/>
                <a:gd name="T97" fmla="*/ 571 h 2052"/>
                <a:gd name="T98" fmla="*/ 1287 w 2351"/>
                <a:gd name="T99" fmla="*/ 555 h 2052"/>
                <a:gd name="T100" fmla="*/ 1344 w 2351"/>
                <a:gd name="T101" fmla="*/ 433 h 2052"/>
                <a:gd name="T102" fmla="*/ 1430 w 2351"/>
                <a:gd name="T103" fmla="*/ 377 h 2052"/>
                <a:gd name="T104" fmla="*/ 1506 w 2351"/>
                <a:gd name="T105" fmla="*/ 240 h 2052"/>
                <a:gd name="T106" fmla="*/ 1566 w 2351"/>
                <a:gd name="T107" fmla="*/ 191 h 2052"/>
                <a:gd name="T108" fmla="*/ 1617 w 2351"/>
                <a:gd name="T109" fmla="*/ 162 h 2052"/>
                <a:gd name="T110" fmla="*/ 1655 w 2351"/>
                <a:gd name="T111" fmla="*/ 111 h 2052"/>
                <a:gd name="T112" fmla="*/ 1787 w 2351"/>
                <a:gd name="T113" fmla="*/ 38 h 2052"/>
                <a:gd name="T114" fmla="*/ 1923 w 2351"/>
                <a:gd name="T115" fmla="*/ 6 h 2052"/>
                <a:gd name="T116" fmla="*/ 2109 w 2351"/>
                <a:gd name="T117" fmla="*/ 3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51" h="2052">
                  <a:moveTo>
                    <a:pt x="2122" y="39"/>
                  </a:moveTo>
                  <a:lnTo>
                    <a:pt x="2123" y="47"/>
                  </a:lnTo>
                  <a:lnTo>
                    <a:pt x="2124" y="51"/>
                  </a:lnTo>
                  <a:lnTo>
                    <a:pt x="2131" y="72"/>
                  </a:lnTo>
                  <a:lnTo>
                    <a:pt x="2140" y="104"/>
                  </a:lnTo>
                  <a:lnTo>
                    <a:pt x="2147" y="134"/>
                  </a:lnTo>
                  <a:lnTo>
                    <a:pt x="2157" y="174"/>
                  </a:lnTo>
                  <a:lnTo>
                    <a:pt x="2156" y="197"/>
                  </a:lnTo>
                  <a:lnTo>
                    <a:pt x="2158" y="206"/>
                  </a:lnTo>
                  <a:lnTo>
                    <a:pt x="2167" y="217"/>
                  </a:lnTo>
                  <a:lnTo>
                    <a:pt x="2177" y="236"/>
                  </a:lnTo>
                  <a:lnTo>
                    <a:pt x="2180" y="246"/>
                  </a:lnTo>
                  <a:lnTo>
                    <a:pt x="2184" y="254"/>
                  </a:lnTo>
                  <a:lnTo>
                    <a:pt x="2195" y="270"/>
                  </a:lnTo>
                  <a:lnTo>
                    <a:pt x="2203" y="292"/>
                  </a:lnTo>
                  <a:lnTo>
                    <a:pt x="2210" y="323"/>
                  </a:lnTo>
                  <a:lnTo>
                    <a:pt x="2217" y="338"/>
                  </a:lnTo>
                  <a:lnTo>
                    <a:pt x="2219" y="345"/>
                  </a:lnTo>
                  <a:lnTo>
                    <a:pt x="2221" y="359"/>
                  </a:lnTo>
                  <a:lnTo>
                    <a:pt x="2221" y="386"/>
                  </a:lnTo>
                  <a:lnTo>
                    <a:pt x="2221" y="418"/>
                  </a:lnTo>
                  <a:lnTo>
                    <a:pt x="2221" y="454"/>
                  </a:lnTo>
                  <a:lnTo>
                    <a:pt x="2222" y="484"/>
                  </a:lnTo>
                  <a:lnTo>
                    <a:pt x="2220" y="499"/>
                  </a:lnTo>
                  <a:lnTo>
                    <a:pt x="2221" y="542"/>
                  </a:lnTo>
                  <a:lnTo>
                    <a:pt x="2212" y="565"/>
                  </a:lnTo>
                  <a:lnTo>
                    <a:pt x="2213" y="582"/>
                  </a:lnTo>
                  <a:lnTo>
                    <a:pt x="2216" y="594"/>
                  </a:lnTo>
                  <a:lnTo>
                    <a:pt x="2212" y="595"/>
                  </a:lnTo>
                  <a:lnTo>
                    <a:pt x="2205" y="597"/>
                  </a:lnTo>
                  <a:lnTo>
                    <a:pt x="2172" y="579"/>
                  </a:lnTo>
                  <a:lnTo>
                    <a:pt x="2140" y="560"/>
                  </a:lnTo>
                  <a:lnTo>
                    <a:pt x="2135" y="560"/>
                  </a:lnTo>
                  <a:lnTo>
                    <a:pt x="2129" y="561"/>
                  </a:lnTo>
                  <a:lnTo>
                    <a:pt x="2110" y="575"/>
                  </a:lnTo>
                  <a:lnTo>
                    <a:pt x="2093" y="597"/>
                  </a:lnTo>
                  <a:lnTo>
                    <a:pt x="2085" y="615"/>
                  </a:lnTo>
                  <a:lnTo>
                    <a:pt x="2073" y="634"/>
                  </a:lnTo>
                  <a:lnTo>
                    <a:pt x="2052" y="666"/>
                  </a:lnTo>
                  <a:lnTo>
                    <a:pt x="2050" y="672"/>
                  </a:lnTo>
                  <a:lnTo>
                    <a:pt x="2050" y="697"/>
                  </a:lnTo>
                  <a:lnTo>
                    <a:pt x="2051" y="722"/>
                  </a:lnTo>
                  <a:lnTo>
                    <a:pt x="2053" y="725"/>
                  </a:lnTo>
                  <a:lnTo>
                    <a:pt x="2064" y="726"/>
                  </a:lnTo>
                  <a:lnTo>
                    <a:pt x="2071" y="746"/>
                  </a:lnTo>
                  <a:lnTo>
                    <a:pt x="2090" y="777"/>
                  </a:lnTo>
                  <a:lnTo>
                    <a:pt x="2120" y="797"/>
                  </a:lnTo>
                  <a:lnTo>
                    <a:pt x="2148" y="807"/>
                  </a:lnTo>
                  <a:lnTo>
                    <a:pt x="2187" y="808"/>
                  </a:lnTo>
                  <a:lnTo>
                    <a:pt x="2217" y="808"/>
                  </a:lnTo>
                  <a:lnTo>
                    <a:pt x="2216" y="787"/>
                  </a:lnTo>
                  <a:lnTo>
                    <a:pt x="2219" y="753"/>
                  </a:lnTo>
                  <a:lnTo>
                    <a:pt x="2223" y="730"/>
                  </a:lnTo>
                  <a:lnTo>
                    <a:pt x="2227" y="729"/>
                  </a:lnTo>
                  <a:lnTo>
                    <a:pt x="2235" y="731"/>
                  </a:lnTo>
                  <a:lnTo>
                    <a:pt x="2239" y="734"/>
                  </a:lnTo>
                  <a:lnTo>
                    <a:pt x="2252" y="733"/>
                  </a:lnTo>
                  <a:lnTo>
                    <a:pt x="2274" y="737"/>
                  </a:lnTo>
                  <a:lnTo>
                    <a:pt x="2291" y="736"/>
                  </a:lnTo>
                  <a:lnTo>
                    <a:pt x="2308" y="736"/>
                  </a:lnTo>
                  <a:lnTo>
                    <a:pt x="2334" y="736"/>
                  </a:lnTo>
                  <a:lnTo>
                    <a:pt x="2350" y="736"/>
                  </a:lnTo>
                  <a:lnTo>
                    <a:pt x="2344" y="772"/>
                  </a:lnTo>
                  <a:lnTo>
                    <a:pt x="2325" y="829"/>
                  </a:lnTo>
                  <a:lnTo>
                    <a:pt x="2318" y="856"/>
                  </a:lnTo>
                  <a:lnTo>
                    <a:pt x="2300" y="951"/>
                  </a:lnTo>
                  <a:lnTo>
                    <a:pt x="2277" y="1000"/>
                  </a:lnTo>
                  <a:lnTo>
                    <a:pt x="2265" y="1020"/>
                  </a:lnTo>
                  <a:lnTo>
                    <a:pt x="2227" y="1055"/>
                  </a:lnTo>
                  <a:lnTo>
                    <a:pt x="2217" y="1062"/>
                  </a:lnTo>
                  <a:lnTo>
                    <a:pt x="2208" y="1067"/>
                  </a:lnTo>
                  <a:lnTo>
                    <a:pt x="2191" y="1071"/>
                  </a:lnTo>
                  <a:lnTo>
                    <a:pt x="2129" y="1143"/>
                  </a:lnTo>
                  <a:lnTo>
                    <a:pt x="2105" y="1178"/>
                  </a:lnTo>
                  <a:lnTo>
                    <a:pt x="2083" y="1229"/>
                  </a:lnTo>
                  <a:lnTo>
                    <a:pt x="2063" y="1257"/>
                  </a:lnTo>
                  <a:lnTo>
                    <a:pt x="2032" y="1316"/>
                  </a:lnTo>
                  <a:lnTo>
                    <a:pt x="2005" y="1363"/>
                  </a:lnTo>
                  <a:lnTo>
                    <a:pt x="1979" y="1405"/>
                  </a:lnTo>
                  <a:lnTo>
                    <a:pt x="1934" y="1464"/>
                  </a:lnTo>
                  <a:lnTo>
                    <a:pt x="1913" y="1480"/>
                  </a:lnTo>
                  <a:lnTo>
                    <a:pt x="1900" y="1488"/>
                  </a:lnTo>
                  <a:lnTo>
                    <a:pt x="1863" y="1522"/>
                  </a:lnTo>
                  <a:lnTo>
                    <a:pt x="1813" y="1577"/>
                  </a:lnTo>
                  <a:lnTo>
                    <a:pt x="1774" y="1627"/>
                  </a:lnTo>
                  <a:lnTo>
                    <a:pt x="1715" y="1682"/>
                  </a:lnTo>
                  <a:lnTo>
                    <a:pt x="1682" y="1707"/>
                  </a:lnTo>
                  <a:lnTo>
                    <a:pt x="1632" y="1754"/>
                  </a:lnTo>
                  <a:lnTo>
                    <a:pt x="1617" y="1761"/>
                  </a:lnTo>
                  <a:lnTo>
                    <a:pt x="1560" y="1807"/>
                  </a:lnTo>
                  <a:lnTo>
                    <a:pt x="1520" y="1834"/>
                  </a:lnTo>
                  <a:lnTo>
                    <a:pt x="1453" y="1866"/>
                  </a:lnTo>
                  <a:lnTo>
                    <a:pt x="1426" y="1874"/>
                  </a:lnTo>
                  <a:lnTo>
                    <a:pt x="1364" y="1867"/>
                  </a:lnTo>
                  <a:lnTo>
                    <a:pt x="1338" y="1871"/>
                  </a:lnTo>
                  <a:lnTo>
                    <a:pt x="1316" y="1890"/>
                  </a:lnTo>
                  <a:lnTo>
                    <a:pt x="1313" y="1918"/>
                  </a:lnTo>
                  <a:lnTo>
                    <a:pt x="1305" y="1923"/>
                  </a:lnTo>
                  <a:lnTo>
                    <a:pt x="1291" y="1921"/>
                  </a:lnTo>
                  <a:lnTo>
                    <a:pt x="1246" y="1909"/>
                  </a:lnTo>
                  <a:lnTo>
                    <a:pt x="1223" y="1911"/>
                  </a:lnTo>
                  <a:lnTo>
                    <a:pt x="1209" y="1926"/>
                  </a:lnTo>
                  <a:lnTo>
                    <a:pt x="1198" y="1945"/>
                  </a:lnTo>
                  <a:lnTo>
                    <a:pt x="1164" y="1946"/>
                  </a:lnTo>
                  <a:lnTo>
                    <a:pt x="1105" y="1927"/>
                  </a:lnTo>
                  <a:lnTo>
                    <a:pt x="1037" y="1915"/>
                  </a:lnTo>
                  <a:lnTo>
                    <a:pt x="1020" y="1914"/>
                  </a:lnTo>
                  <a:lnTo>
                    <a:pt x="987" y="1928"/>
                  </a:lnTo>
                  <a:lnTo>
                    <a:pt x="975" y="1930"/>
                  </a:lnTo>
                  <a:lnTo>
                    <a:pt x="926" y="1927"/>
                  </a:lnTo>
                  <a:lnTo>
                    <a:pt x="899" y="1918"/>
                  </a:lnTo>
                  <a:lnTo>
                    <a:pt x="873" y="1918"/>
                  </a:lnTo>
                  <a:lnTo>
                    <a:pt x="853" y="1925"/>
                  </a:lnTo>
                  <a:lnTo>
                    <a:pt x="828" y="1928"/>
                  </a:lnTo>
                  <a:lnTo>
                    <a:pt x="764" y="1980"/>
                  </a:lnTo>
                  <a:lnTo>
                    <a:pt x="729" y="1980"/>
                  </a:lnTo>
                  <a:lnTo>
                    <a:pt x="701" y="1986"/>
                  </a:lnTo>
                  <a:lnTo>
                    <a:pt x="686" y="1986"/>
                  </a:lnTo>
                  <a:lnTo>
                    <a:pt x="659" y="1979"/>
                  </a:lnTo>
                  <a:lnTo>
                    <a:pt x="649" y="1979"/>
                  </a:lnTo>
                  <a:lnTo>
                    <a:pt x="634" y="1983"/>
                  </a:lnTo>
                  <a:lnTo>
                    <a:pt x="619" y="1992"/>
                  </a:lnTo>
                  <a:lnTo>
                    <a:pt x="583" y="1996"/>
                  </a:lnTo>
                  <a:lnTo>
                    <a:pt x="570" y="2004"/>
                  </a:lnTo>
                  <a:lnTo>
                    <a:pt x="511" y="2051"/>
                  </a:lnTo>
                  <a:lnTo>
                    <a:pt x="497" y="2050"/>
                  </a:lnTo>
                  <a:lnTo>
                    <a:pt x="486" y="2047"/>
                  </a:lnTo>
                  <a:lnTo>
                    <a:pt x="455" y="2046"/>
                  </a:lnTo>
                  <a:lnTo>
                    <a:pt x="421" y="2021"/>
                  </a:lnTo>
                  <a:lnTo>
                    <a:pt x="407" y="2022"/>
                  </a:lnTo>
                  <a:lnTo>
                    <a:pt x="411" y="2015"/>
                  </a:lnTo>
                  <a:lnTo>
                    <a:pt x="412" y="2001"/>
                  </a:lnTo>
                  <a:lnTo>
                    <a:pt x="405" y="1991"/>
                  </a:lnTo>
                  <a:lnTo>
                    <a:pt x="400" y="1987"/>
                  </a:lnTo>
                  <a:lnTo>
                    <a:pt x="386" y="1988"/>
                  </a:lnTo>
                  <a:lnTo>
                    <a:pt x="379" y="1976"/>
                  </a:lnTo>
                  <a:lnTo>
                    <a:pt x="358" y="1976"/>
                  </a:lnTo>
                  <a:lnTo>
                    <a:pt x="351" y="1978"/>
                  </a:lnTo>
                  <a:lnTo>
                    <a:pt x="340" y="1979"/>
                  </a:lnTo>
                  <a:lnTo>
                    <a:pt x="340" y="1967"/>
                  </a:lnTo>
                  <a:lnTo>
                    <a:pt x="340" y="1960"/>
                  </a:lnTo>
                  <a:lnTo>
                    <a:pt x="340" y="1948"/>
                  </a:lnTo>
                  <a:lnTo>
                    <a:pt x="337" y="1935"/>
                  </a:lnTo>
                  <a:lnTo>
                    <a:pt x="329" y="1930"/>
                  </a:lnTo>
                  <a:lnTo>
                    <a:pt x="323" y="1929"/>
                  </a:lnTo>
                  <a:lnTo>
                    <a:pt x="308" y="1930"/>
                  </a:lnTo>
                  <a:lnTo>
                    <a:pt x="298" y="1931"/>
                  </a:lnTo>
                  <a:lnTo>
                    <a:pt x="294" y="1935"/>
                  </a:lnTo>
                  <a:lnTo>
                    <a:pt x="288" y="1945"/>
                  </a:lnTo>
                  <a:lnTo>
                    <a:pt x="287" y="1976"/>
                  </a:lnTo>
                  <a:lnTo>
                    <a:pt x="280" y="1967"/>
                  </a:lnTo>
                  <a:lnTo>
                    <a:pt x="272" y="1948"/>
                  </a:lnTo>
                  <a:lnTo>
                    <a:pt x="269" y="1929"/>
                  </a:lnTo>
                  <a:lnTo>
                    <a:pt x="273" y="1906"/>
                  </a:lnTo>
                  <a:lnTo>
                    <a:pt x="288" y="1897"/>
                  </a:lnTo>
                  <a:lnTo>
                    <a:pt x="287" y="1881"/>
                  </a:lnTo>
                  <a:lnTo>
                    <a:pt x="284" y="1867"/>
                  </a:lnTo>
                  <a:lnTo>
                    <a:pt x="266" y="1833"/>
                  </a:lnTo>
                  <a:lnTo>
                    <a:pt x="259" y="1817"/>
                  </a:lnTo>
                  <a:lnTo>
                    <a:pt x="244" y="1807"/>
                  </a:lnTo>
                  <a:lnTo>
                    <a:pt x="232" y="1781"/>
                  </a:lnTo>
                  <a:lnTo>
                    <a:pt x="220" y="1771"/>
                  </a:lnTo>
                  <a:lnTo>
                    <a:pt x="216" y="1754"/>
                  </a:lnTo>
                  <a:lnTo>
                    <a:pt x="205" y="1739"/>
                  </a:lnTo>
                  <a:lnTo>
                    <a:pt x="200" y="1716"/>
                  </a:lnTo>
                  <a:lnTo>
                    <a:pt x="206" y="1703"/>
                  </a:lnTo>
                  <a:lnTo>
                    <a:pt x="217" y="1696"/>
                  </a:lnTo>
                  <a:lnTo>
                    <a:pt x="227" y="1708"/>
                  </a:lnTo>
                  <a:lnTo>
                    <a:pt x="239" y="1703"/>
                  </a:lnTo>
                  <a:lnTo>
                    <a:pt x="258" y="1687"/>
                  </a:lnTo>
                  <a:lnTo>
                    <a:pt x="268" y="1662"/>
                  </a:lnTo>
                  <a:lnTo>
                    <a:pt x="269" y="1622"/>
                  </a:lnTo>
                  <a:lnTo>
                    <a:pt x="266" y="1597"/>
                  </a:lnTo>
                  <a:lnTo>
                    <a:pt x="252" y="1534"/>
                  </a:lnTo>
                  <a:lnTo>
                    <a:pt x="245" y="1519"/>
                  </a:lnTo>
                  <a:lnTo>
                    <a:pt x="213" y="1474"/>
                  </a:lnTo>
                  <a:lnTo>
                    <a:pt x="176" y="1413"/>
                  </a:lnTo>
                  <a:lnTo>
                    <a:pt x="128" y="1319"/>
                  </a:lnTo>
                  <a:lnTo>
                    <a:pt x="105" y="1261"/>
                  </a:lnTo>
                  <a:lnTo>
                    <a:pt x="72" y="1147"/>
                  </a:lnTo>
                  <a:lnTo>
                    <a:pt x="42" y="1083"/>
                  </a:lnTo>
                  <a:lnTo>
                    <a:pt x="4" y="1023"/>
                  </a:lnTo>
                  <a:lnTo>
                    <a:pt x="0" y="1019"/>
                  </a:lnTo>
                  <a:lnTo>
                    <a:pt x="5" y="1012"/>
                  </a:lnTo>
                  <a:lnTo>
                    <a:pt x="25" y="998"/>
                  </a:lnTo>
                  <a:lnTo>
                    <a:pt x="34" y="995"/>
                  </a:lnTo>
                  <a:lnTo>
                    <a:pt x="39" y="997"/>
                  </a:lnTo>
                  <a:lnTo>
                    <a:pt x="44" y="992"/>
                  </a:lnTo>
                  <a:lnTo>
                    <a:pt x="49" y="984"/>
                  </a:lnTo>
                  <a:lnTo>
                    <a:pt x="50" y="975"/>
                  </a:lnTo>
                  <a:lnTo>
                    <a:pt x="51" y="963"/>
                  </a:lnTo>
                  <a:lnTo>
                    <a:pt x="56" y="955"/>
                  </a:lnTo>
                  <a:lnTo>
                    <a:pt x="61" y="940"/>
                  </a:lnTo>
                  <a:lnTo>
                    <a:pt x="70" y="930"/>
                  </a:lnTo>
                  <a:lnTo>
                    <a:pt x="87" y="924"/>
                  </a:lnTo>
                  <a:lnTo>
                    <a:pt x="100" y="933"/>
                  </a:lnTo>
                  <a:lnTo>
                    <a:pt x="105" y="941"/>
                  </a:lnTo>
                  <a:lnTo>
                    <a:pt x="108" y="951"/>
                  </a:lnTo>
                  <a:lnTo>
                    <a:pt x="114" y="956"/>
                  </a:lnTo>
                  <a:lnTo>
                    <a:pt x="124" y="956"/>
                  </a:lnTo>
                  <a:lnTo>
                    <a:pt x="130" y="963"/>
                  </a:lnTo>
                  <a:lnTo>
                    <a:pt x="134" y="977"/>
                  </a:lnTo>
                  <a:lnTo>
                    <a:pt x="133" y="986"/>
                  </a:lnTo>
                  <a:lnTo>
                    <a:pt x="128" y="992"/>
                  </a:lnTo>
                  <a:lnTo>
                    <a:pt x="129" y="1000"/>
                  </a:lnTo>
                  <a:lnTo>
                    <a:pt x="136" y="1010"/>
                  </a:lnTo>
                  <a:lnTo>
                    <a:pt x="139" y="1020"/>
                  </a:lnTo>
                  <a:lnTo>
                    <a:pt x="143" y="1032"/>
                  </a:lnTo>
                  <a:lnTo>
                    <a:pt x="167" y="1040"/>
                  </a:lnTo>
                  <a:lnTo>
                    <a:pt x="178" y="1044"/>
                  </a:lnTo>
                  <a:lnTo>
                    <a:pt x="199" y="1045"/>
                  </a:lnTo>
                  <a:lnTo>
                    <a:pt x="219" y="1051"/>
                  </a:lnTo>
                  <a:lnTo>
                    <a:pt x="237" y="1060"/>
                  </a:lnTo>
                  <a:lnTo>
                    <a:pt x="266" y="1062"/>
                  </a:lnTo>
                  <a:lnTo>
                    <a:pt x="307" y="1058"/>
                  </a:lnTo>
                  <a:lnTo>
                    <a:pt x="342" y="1060"/>
                  </a:lnTo>
                  <a:lnTo>
                    <a:pt x="368" y="1069"/>
                  </a:lnTo>
                  <a:lnTo>
                    <a:pt x="388" y="1071"/>
                  </a:lnTo>
                  <a:lnTo>
                    <a:pt x="400" y="1065"/>
                  </a:lnTo>
                  <a:lnTo>
                    <a:pt x="405" y="1057"/>
                  </a:lnTo>
                  <a:lnTo>
                    <a:pt x="404" y="1045"/>
                  </a:lnTo>
                  <a:lnTo>
                    <a:pt x="409" y="1038"/>
                  </a:lnTo>
                  <a:lnTo>
                    <a:pt x="423" y="1035"/>
                  </a:lnTo>
                  <a:lnTo>
                    <a:pt x="433" y="1026"/>
                  </a:lnTo>
                  <a:lnTo>
                    <a:pt x="442" y="1012"/>
                  </a:lnTo>
                  <a:lnTo>
                    <a:pt x="460" y="1001"/>
                  </a:lnTo>
                  <a:lnTo>
                    <a:pt x="490" y="992"/>
                  </a:lnTo>
                  <a:lnTo>
                    <a:pt x="505" y="992"/>
                  </a:lnTo>
                  <a:lnTo>
                    <a:pt x="505" y="970"/>
                  </a:lnTo>
                  <a:lnTo>
                    <a:pt x="505" y="898"/>
                  </a:lnTo>
                  <a:lnTo>
                    <a:pt x="505" y="827"/>
                  </a:lnTo>
                  <a:lnTo>
                    <a:pt x="505" y="755"/>
                  </a:lnTo>
                  <a:lnTo>
                    <a:pt x="505" y="684"/>
                  </a:lnTo>
                  <a:lnTo>
                    <a:pt x="505" y="613"/>
                  </a:lnTo>
                  <a:lnTo>
                    <a:pt x="505" y="544"/>
                  </a:lnTo>
                  <a:lnTo>
                    <a:pt x="505" y="473"/>
                  </a:lnTo>
                  <a:lnTo>
                    <a:pt x="505" y="407"/>
                  </a:lnTo>
                  <a:lnTo>
                    <a:pt x="512" y="412"/>
                  </a:lnTo>
                  <a:lnTo>
                    <a:pt x="557" y="447"/>
                  </a:lnTo>
                  <a:lnTo>
                    <a:pt x="569" y="465"/>
                  </a:lnTo>
                  <a:lnTo>
                    <a:pt x="575" y="478"/>
                  </a:lnTo>
                  <a:lnTo>
                    <a:pt x="595" y="520"/>
                  </a:lnTo>
                  <a:lnTo>
                    <a:pt x="609" y="558"/>
                  </a:lnTo>
                  <a:lnTo>
                    <a:pt x="622" y="587"/>
                  </a:lnTo>
                  <a:lnTo>
                    <a:pt x="622" y="599"/>
                  </a:lnTo>
                  <a:lnTo>
                    <a:pt x="624" y="613"/>
                  </a:lnTo>
                  <a:lnTo>
                    <a:pt x="625" y="620"/>
                  </a:lnTo>
                  <a:lnTo>
                    <a:pt x="624" y="627"/>
                  </a:lnTo>
                  <a:lnTo>
                    <a:pt x="616" y="642"/>
                  </a:lnTo>
                  <a:lnTo>
                    <a:pt x="608" y="655"/>
                  </a:lnTo>
                  <a:lnTo>
                    <a:pt x="597" y="670"/>
                  </a:lnTo>
                  <a:lnTo>
                    <a:pt x="596" y="692"/>
                  </a:lnTo>
                  <a:lnTo>
                    <a:pt x="600" y="718"/>
                  </a:lnTo>
                  <a:lnTo>
                    <a:pt x="606" y="731"/>
                  </a:lnTo>
                  <a:lnTo>
                    <a:pt x="613" y="736"/>
                  </a:lnTo>
                  <a:lnTo>
                    <a:pt x="632" y="729"/>
                  </a:lnTo>
                  <a:lnTo>
                    <a:pt x="644" y="730"/>
                  </a:lnTo>
                  <a:lnTo>
                    <a:pt x="661" y="736"/>
                  </a:lnTo>
                  <a:lnTo>
                    <a:pt x="715" y="733"/>
                  </a:lnTo>
                  <a:lnTo>
                    <a:pt x="722" y="734"/>
                  </a:lnTo>
                  <a:lnTo>
                    <a:pt x="743" y="736"/>
                  </a:lnTo>
                  <a:lnTo>
                    <a:pt x="750" y="734"/>
                  </a:lnTo>
                  <a:lnTo>
                    <a:pt x="757" y="729"/>
                  </a:lnTo>
                  <a:lnTo>
                    <a:pt x="764" y="713"/>
                  </a:lnTo>
                  <a:lnTo>
                    <a:pt x="770" y="708"/>
                  </a:lnTo>
                  <a:lnTo>
                    <a:pt x="782" y="705"/>
                  </a:lnTo>
                  <a:lnTo>
                    <a:pt x="796" y="701"/>
                  </a:lnTo>
                  <a:lnTo>
                    <a:pt x="807" y="692"/>
                  </a:lnTo>
                  <a:lnTo>
                    <a:pt x="825" y="662"/>
                  </a:lnTo>
                  <a:lnTo>
                    <a:pt x="861" y="634"/>
                  </a:lnTo>
                  <a:lnTo>
                    <a:pt x="872" y="628"/>
                  </a:lnTo>
                  <a:lnTo>
                    <a:pt x="879" y="621"/>
                  </a:lnTo>
                  <a:lnTo>
                    <a:pt x="885" y="612"/>
                  </a:lnTo>
                  <a:lnTo>
                    <a:pt x="898" y="578"/>
                  </a:lnTo>
                  <a:lnTo>
                    <a:pt x="908" y="549"/>
                  </a:lnTo>
                  <a:lnTo>
                    <a:pt x="911" y="536"/>
                  </a:lnTo>
                  <a:lnTo>
                    <a:pt x="919" y="514"/>
                  </a:lnTo>
                  <a:lnTo>
                    <a:pt x="930" y="500"/>
                  </a:lnTo>
                  <a:lnTo>
                    <a:pt x="940" y="493"/>
                  </a:lnTo>
                  <a:lnTo>
                    <a:pt x="945" y="492"/>
                  </a:lnTo>
                  <a:lnTo>
                    <a:pt x="958" y="488"/>
                  </a:lnTo>
                  <a:lnTo>
                    <a:pt x="975" y="485"/>
                  </a:lnTo>
                  <a:lnTo>
                    <a:pt x="992" y="488"/>
                  </a:lnTo>
                  <a:lnTo>
                    <a:pt x="1011" y="497"/>
                  </a:lnTo>
                  <a:lnTo>
                    <a:pt x="1033" y="511"/>
                  </a:lnTo>
                  <a:lnTo>
                    <a:pt x="1055" y="528"/>
                  </a:lnTo>
                  <a:lnTo>
                    <a:pt x="1064" y="537"/>
                  </a:lnTo>
                  <a:lnTo>
                    <a:pt x="1076" y="542"/>
                  </a:lnTo>
                  <a:lnTo>
                    <a:pt x="1095" y="542"/>
                  </a:lnTo>
                  <a:lnTo>
                    <a:pt x="1107" y="542"/>
                  </a:lnTo>
                  <a:lnTo>
                    <a:pt x="1127" y="560"/>
                  </a:lnTo>
                  <a:lnTo>
                    <a:pt x="1137" y="560"/>
                  </a:lnTo>
                  <a:lnTo>
                    <a:pt x="1159" y="566"/>
                  </a:lnTo>
                  <a:lnTo>
                    <a:pt x="1187" y="571"/>
                  </a:lnTo>
                  <a:lnTo>
                    <a:pt x="1204" y="571"/>
                  </a:lnTo>
                  <a:lnTo>
                    <a:pt x="1223" y="561"/>
                  </a:lnTo>
                  <a:lnTo>
                    <a:pt x="1236" y="560"/>
                  </a:lnTo>
                  <a:lnTo>
                    <a:pt x="1253" y="561"/>
                  </a:lnTo>
                  <a:lnTo>
                    <a:pt x="1273" y="559"/>
                  </a:lnTo>
                  <a:lnTo>
                    <a:pt x="1287" y="555"/>
                  </a:lnTo>
                  <a:lnTo>
                    <a:pt x="1297" y="546"/>
                  </a:lnTo>
                  <a:lnTo>
                    <a:pt x="1306" y="538"/>
                  </a:lnTo>
                  <a:lnTo>
                    <a:pt x="1317" y="512"/>
                  </a:lnTo>
                  <a:lnTo>
                    <a:pt x="1323" y="490"/>
                  </a:lnTo>
                  <a:lnTo>
                    <a:pt x="1333" y="465"/>
                  </a:lnTo>
                  <a:lnTo>
                    <a:pt x="1344" y="433"/>
                  </a:lnTo>
                  <a:lnTo>
                    <a:pt x="1349" y="409"/>
                  </a:lnTo>
                  <a:lnTo>
                    <a:pt x="1354" y="403"/>
                  </a:lnTo>
                  <a:lnTo>
                    <a:pt x="1370" y="396"/>
                  </a:lnTo>
                  <a:lnTo>
                    <a:pt x="1384" y="391"/>
                  </a:lnTo>
                  <a:lnTo>
                    <a:pt x="1422" y="382"/>
                  </a:lnTo>
                  <a:lnTo>
                    <a:pt x="1430" y="377"/>
                  </a:lnTo>
                  <a:lnTo>
                    <a:pt x="1437" y="366"/>
                  </a:lnTo>
                  <a:lnTo>
                    <a:pt x="1454" y="348"/>
                  </a:lnTo>
                  <a:lnTo>
                    <a:pt x="1474" y="333"/>
                  </a:lnTo>
                  <a:lnTo>
                    <a:pt x="1485" y="324"/>
                  </a:lnTo>
                  <a:lnTo>
                    <a:pt x="1504" y="250"/>
                  </a:lnTo>
                  <a:lnTo>
                    <a:pt x="1506" y="240"/>
                  </a:lnTo>
                  <a:lnTo>
                    <a:pt x="1520" y="221"/>
                  </a:lnTo>
                  <a:lnTo>
                    <a:pt x="1529" y="212"/>
                  </a:lnTo>
                  <a:lnTo>
                    <a:pt x="1535" y="212"/>
                  </a:lnTo>
                  <a:lnTo>
                    <a:pt x="1543" y="207"/>
                  </a:lnTo>
                  <a:lnTo>
                    <a:pt x="1553" y="197"/>
                  </a:lnTo>
                  <a:lnTo>
                    <a:pt x="1566" y="191"/>
                  </a:lnTo>
                  <a:lnTo>
                    <a:pt x="1580" y="188"/>
                  </a:lnTo>
                  <a:lnTo>
                    <a:pt x="1589" y="181"/>
                  </a:lnTo>
                  <a:lnTo>
                    <a:pt x="1594" y="171"/>
                  </a:lnTo>
                  <a:lnTo>
                    <a:pt x="1601" y="165"/>
                  </a:lnTo>
                  <a:lnTo>
                    <a:pt x="1611" y="165"/>
                  </a:lnTo>
                  <a:lnTo>
                    <a:pt x="1617" y="162"/>
                  </a:lnTo>
                  <a:lnTo>
                    <a:pt x="1619" y="154"/>
                  </a:lnTo>
                  <a:lnTo>
                    <a:pt x="1625" y="148"/>
                  </a:lnTo>
                  <a:lnTo>
                    <a:pt x="1636" y="143"/>
                  </a:lnTo>
                  <a:lnTo>
                    <a:pt x="1641" y="137"/>
                  </a:lnTo>
                  <a:lnTo>
                    <a:pt x="1642" y="130"/>
                  </a:lnTo>
                  <a:lnTo>
                    <a:pt x="1655" y="111"/>
                  </a:lnTo>
                  <a:lnTo>
                    <a:pt x="1682" y="84"/>
                  </a:lnTo>
                  <a:lnTo>
                    <a:pt x="1706" y="69"/>
                  </a:lnTo>
                  <a:lnTo>
                    <a:pt x="1729" y="65"/>
                  </a:lnTo>
                  <a:lnTo>
                    <a:pt x="1751" y="60"/>
                  </a:lnTo>
                  <a:lnTo>
                    <a:pt x="1772" y="51"/>
                  </a:lnTo>
                  <a:lnTo>
                    <a:pt x="1787" y="38"/>
                  </a:lnTo>
                  <a:lnTo>
                    <a:pt x="1796" y="20"/>
                  </a:lnTo>
                  <a:lnTo>
                    <a:pt x="1813" y="10"/>
                  </a:lnTo>
                  <a:lnTo>
                    <a:pt x="1847" y="7"/>
                  </a:lnTo>
                  <a:lnTo>
                    <a:pt x="1849" y="7"/>
                  </a:lnTo>
                  <a:lnTo>
                    <a:pt x="1889" y="0"/>
                  </a:lnTo>
                  <a:lnTo>
                    <a:pt x="1923" y="6"/>
                  </a:lnTo>
                  <a:lnTo>
                    <a:pt x="1965" y="22"/>
                  </a:lnTo>
                  <a:lnTo>
                    <a:pt x="2004" y="28"/>
                  </a:lnTo>
                  <a:lnTo>
                    <a:pt x="2039" y="23"/>
                  </a:lnTo>
                  <a:lnTo>
                    <a:pt x="2069" y="22"/>
                  </a:lnTo>
                  <a:lnTo>
                    <a:pt x="2091" y="24"/>
                  </a:lnTo>
                  <a:lnTo>
                    <a:pt x="2109" y="30"/>
                  </a:lnTo>
                  <a:lnTo>
                    <a:pt x="2122" y="39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89" name="Freeform 130">
              <a:extLst>
                <a:ext uri="{FF2B5EF4-FFF2-40B4-BE49-F238E27FC236}">
                  <a16:creationId xmlns:a16="http://schemas.microsoft.com/office/drawing/2014/main" id="{2E33F4D3-953C-42D7-0168-96659ECC6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43114" y="9361169"/>
              <a:ext cx="1463044" cy="1262312"/>
            </a:xfrm>
            <a:custGeom>
              <a:avLst/>
              <a:gdLst>
                <a:gd name="T0" fmla="*/ 1575 w 1672"/>
                <a:gd name="T1" fmla="*/ 205 h 1440"/>
                <a:gd name="T2" fmla="*/ 1607 w 1672"/>
                <a:gd name="T3" fmla="*/ 214 h 1440"/>
                <a:gd name="T4" fmla="*/ 1633 w 1672"/>
                <a:gd name="T5" fmla="*/ 277 h 1440"/>
                <a:gd name="T6" fmla="*/ 1671 w 1672"/>
                <a:gd name="T7" fmla="*/ 339 h 1440"/>
                <a:gd name="T8" fmla="*/ 1614 w 1672"/>
                <a:gd name="T9" fmla="*/ 389 h 1440"/>
                <a:gd name="T10" fmla="*/ 1614 w 1672"/>
                <a:gd name="T11" fmla="*/ 463 h 1440"/>
                <a:gd name="T12" fmla="*/ 1620 w 1672"/>
                <a:gd name="T13" fmla="*/ 521 h 1440"/>
                <a:gd name="T14" fmla="*/ 1649 w 1672"/>
                <a:gd name="T15" fmla="*/ 600 h 1440"/>
                <a:gd name="T16" fmla="*/ 1573 w 1672"/>
                <a:gd name="T17" fmla="*/ 651 h 1440"/>
                <a:gd name="T18" fmla="*/ 1573 w 1672"/>
                <a:gd name="T19" fmla="*/ 718 h 1440"/>
                <a:gd name="T20" fmla="*/ 1542 w 1672"/>
                <a:gd name="T21" fmla="*/ 776 h 1440"/>
                <a:gd name="T22" fmla="*/ 1546 w 1672"/>
                <a:gd name="T23" fmla="*/ 801 h 1440"/>
                <a:gd name="T24" fmla="*/ 1574 w 1672"/>
                <a:gd name="T25" fmla="*/ 843 h 1440"/>
                <a:gd name="T26" fmla="*/ 1605 w 1672"/>
                <a:gd name="T27" fmla="*/ 843 h 1440"/>
                <a:gd name="T28" fmla="*/ 1441 w 1672"/>
                <a:gd name="T29" fmla="*/ 897 h 1440"/>
                <a:gd name="T30" fmla="*/ 1309 w 1672"/>
                <a:gd name="T31" fmla="*/ 943 h 1440"/>
                <a:gd name="T32" fmla="*/ 1179 w 1672"/>
                <a:gd name="T33" fmla="*/ 989 h 1440"/>
                <a:gd name="T34" fmla="*/ 1204 w 1672"/>
                <a:gd name="T35" fmla="*/ 1083 h 1440"/>
                <a:gd name="T36" fmla="*/ 1012 w 1672"/>
                <a:gd name="T37" fmla="*/ 1120 h 1440"/>
                <a:gd name="T38" fmla="*/ 980 w 1672"/>
                <a:gd name="T39" fmla="*/ 1197 h 1440"/>
                <a:gd name="T40" fmla="*/ 827 w 1672"/>
                <a:gd name="T41" fmla="*/ 1292 h 1440"/>
                <a:gd name="T42" fmla="*/ 658 w 1672"/>
                <a:gd name="T43" fmla="*/ 1436 h 1440"/>
                <a:gd name="T44" fmla="*/ 524 w 1672"/>
                <a:gd name="T45" fmla="*/ 1406 h 1440"/>
                <a:gd name="T46" fmla="*/ 423 w 1672"/>
                <a:gd name="T47" fmla="*/ 1364 h 1440"/>
                <a:gd name="T48" fmla="*/ 232 w 1672"/>
                <a:gd name="T49" fmla="*/ 1373 h 1440"/>
                <a:gd name="T50" fmla="*/ 69 w 1672"/>
                <a:gd name="T51" fmla="*/ 1256 h 1440"/>
                <a:gd name="T52" fmla="*/ 0 w 1672"/>
                <a:gd name="T53" fmla="*/ 1094 h 1440"/>
                <a:gd name="T54" fmla="*/ 0 w 1672"/>
                <a:gd name="T55" fmla="*/ 811 h 1440"/>
                <a:gd name="T56" fmla="*/ 110 w 1672"/>
                <a:gd name="T57" fmla="*/ 695 h 1440"/>
                <a:gd name="T58" fmla="*/ 284 w 1672"/>
                <a:gd name="T59" fmla="*/ 693 h 1440"/>
                <a:gd name="T60" fmla="*/ 288 w 1672"/>
                <a:gd name="T61" fmla="*/ 611 h 1440"/>
                <a:gd name="T62" fmla="*/ 286 w 1672"/>
                <a:gd name="T63" fmla="*/ 496 h 1440"/>
                <a:gd name="T64" fmla="*/ 293 w 1672"/>
                <a:gd name="T65" fmla="*/ 450 h 1440"/>
                <a:gd name="T66" fmla="*/ 306 w 1672"/>
                <a:gd name="T67" fmla="*/ 398 h 1440"/>
                <a:gd name="T68" fmla="*/ 343 w 1672"/>
                <a:gd name="T69" fmla="*/ 451 h 1440"/>
                <a:gd name="T70" fmla="*/ 394 w 1672"/>
                <a:gd name="T71" fmla="*/ 454 h 1440"/>
                <a:gd name="T72" fmla="*/ 474 w 1672"/>
                <a:gd name="T73" fmla="*/ 435 h 1440"/>
                <a:gd name="T74" fmla="*/ 492 w 1672"/>
                <a:gd name="T75" fmla="*/ 502 h 1440"/>
                <a:gd name="T76" fmla="*/ 579 w 1672"/>
                <a:gd name="T77" fmla="*/ 533 h 1440"/>
                <a:gd name="T78" fmla="*/ 693 w 1672"/>
                <a:gd name="T79" fmla="*/ 544 h 1440"/>
                <a:gd name="T80" fmla="*/ 725 w 1672"/>
                <a:gd name="T81" fmla="*/ 494 h 1440"/>
                <a:gd name="T82" fmla="*/ 788 w 1672"/>
                <a:gd name="T83" fmla="*/ 561 h 1440"/>
                <a:gd name="T84" fmla="*/ 871 w 1672"/>
                <a:gd name="T85" fmla="*/ 603 h 1440"/>
                <a:gd name="T86" fmla="*/ 934 w 1672"/>
                <a:gd name="T87" fmla="*/ 657 h 1440"/>
                <a:gd name="T88" fmla="*/ 985 w 1672"/>
                <a:gd name="T89" fmla="*/ 712 h 1440"/>
                <a:gd name="T90" fmla="*/ 1040 w 1672"/>
                <a:gd name="T91" fmla="*/ 748 h 1440"/>
                <a:gd name="T92" fmla="*/ 1097 w 1672"/>
                <a:gd name="T93" fmla="*/ 749 h 1440"/>
                <a:gd name="T94" fmla="*/ 1119 w 1672"/>
                <a:gd name="T95" fmla="*/ 719 h 1440"/>
                <a:gd name="T96" fmla="*/ 1118 w 1672"/>
                <a:gd name="T97" fmla="*/ 572 h 1440"/>
                <a:gd name="T98" fmla="*/ 1076 w 1672"/>
                <a:gd name="T99" fmla="*/ 595 h 1440"/>
                <a:gd name="T100" fmla="*/ 1013 w 1672"/>
                <a:gd name="T101" fmla="*/ 600 h 1440"/>
                <a:gd name="T102" fmla="*/ 931 w 1672"/>
                <a:gd name="T103" fmla="*/ 522 h 1440"/>
                <a:gd name="T104" fmla="*/ 929 w 1672"/>
                <a:gd name="T105" fmla="*/ 420 h 1440"/>
                <a:gd name="T106" fmla="*/ 950 w 1672"/>
                <a:gd name="T107" fmla="*/ 305 h 1440"/>
                <a:gd name="T108" fmla="*/ 918 w 1672"/>
                <a:gd name="T109" fmla="*/ 155 h 1440"/>
                <a:gd name="T110" fmla="*/ 975 w 1672"/>
                <a:gd name="T111" fmla="*/ 100 h 1440"/>
                <a:gd name="T112" fmla="*/ 1035 w 1672"/>
                <a:gd name="T113" fmla="*/ 33 h 1440"/>
                <a:gd name="T114" fmla="*/ 1254 w 1672"/>
                <a:gd name="T115" fmla="*/ 0 h 1440"/>
                <a:gd name="T116" fmla="*/ 1301 w 1672"/>
                <a:gd name="T117" fmla="*/ 60 h 1440"/>
                <a:gd name="T118" fmla="*/ 1387 w 1672"/>
                <a:gd name="T119" fmla="*/ 103 h 1440"/>
                <a:gd name="T120" fmla="*/ 1422 w 1672"/>
                <a:gd name="T121" fmla="*/ 119 h 1440"/>
                <a:gd name="T122" fmla="*/ 1495 w 1672"/>
                <a:gd name="T123" fmla="*/ 138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72" h="1440">
                  <a:moveTo>
                    <a:pt x="1565" y="174"/>
                  </a:moveTo>
                  <a:lnTo>
                    <a:pt x="1565" y="179"/>
                  </a:lnTo>
                  <a:lnTo>
                    <a:pt x="1569" y="186"/>
                  </a:lnTo>
                  <a:lnTo>
                    <a:pt x="1574" y="191"/>
                  </a:lnTo>
                  <a:lnTo>
                    <a:pt x="1574" y="198"/>
                  </a:lnTo>
                  <a:lnTo>
                    <a:pt x="1575" y="205"/>
                  </a:lnTo>
                  <a:lnTo>
                    <a:pt x="1582" y="207"/>
                  </a:lnTo>
                  <a:lnTo>
                    <a:pt x="1587" y="207"/>
                  </a:lnTo>
                  <a:lnTo>
                    <a:pt x="1591" y="203"/>
                  </a:lnTo>
                  <a:lnTo>
                    <a:pt x="1597" y="203"/>
                  </a:lnTo>
                  <a:lnTo>
                    <a:pt x="1604" y="206"/>
                  </a:lnTo>
                  <a:lnTo>
                    <a:pt x="1607" y="214"/>
                  </a:lnTo>
                  <a:lnTo>
                    <a:pt x="1612" y="225"/>
                  </a:lnTo>
                  <a:lnTo>
                    <a:pt x="1621" y="232"/>
                  </a:lnTo>
                  <a:lnTo>
                    <a:pt x="1627" y="240"/>
                  </a:lnTo>
                  <a:lnTo>
                    <a:pt x="1624" y="253"/>
                  </a:lnTo>
                  <a:lnTo>
                    <a:pt x="1621" y="265"/>
                  </a:lnTo>
                  <a:lnTo>
                    <a:pt x="1633" y="277"/>
                  </a:lnTo>
                  <a:lnTo>
                    <a:pt x="1648" y="289"/>
                  </a:lnTo>
                  <a:lnTo>
                    <a:pt x="1652" y="293"/>
                  </a:lnTo>
                  <a:lnTo>
                    <a:pt x="1653" y="311"/>
                  </a:lnTo>
                  <a:lnTo>
                    <a:pt x="1656" y="316"/>
                  </a:lnTo>
                  <a:lnTo>
                    <a:pt x="1666" y="330"/>
                  </a:lnTo>
                  <a:lnTo>
                    <a:pt x="1671" y="339"/>
                  </a:lnTo>
                  <a:lnTo>
                    <a:pt x="1670" y="345"/>
                  </a:lnTo>
                  <a:lnTo>
                    <a:pt x="1642" y="373"/>
                  </a:lnTo>
                  <a:lnTo>
                    <a:pt x="1634" y="376"/>
                  </a:lnTo>
                  <a:lnTo>
                    <a:pt x="1626" y="377"/>
                  </a:lnTo>
                  <a:lnTo>
                    <a:pt x="1618" y="383"/>
                  </a:lnTo>
                  <a:lnTo>
                    <a:pt x="1614" y="389"/>
                  </a:lnTo>
                  <a:lnTo>
                    <a:pt x="1616" y="392"/>
                  </a:lnTo>
                  <a:lnTo>
                    <a:pt x="1618" y="401"/>
                  </a:lnTo>
                  <a:lnTo>
                    <a:pt x="1625" y="417"/>
                  </a:lnTo>
                  <a:lnTo>
                    <a:pt x="1631" y="427"/>
                  </a:lnTo>
                  <a:lnTo>
                    <a:pt x="1626" y="440"/>
                  </a:lnTo>
                  <a:lnTo>
                    <a:pt x="1614" y="463"/>
                  </a:lnTo>
                  <a:lnTo>
                    <a:pt x="1610" y="465"/>
                  </a:lnTo>
                  <a:lnTo>
                    <a:pt x="1609" y="481"/>
                  </a:lnTo>
                  <a:lnTo>
                    <a:pt x="1612" y="488"/>
                  </a:lnTo>
                  <a:lnTo>
                    <a:pt x="1617" y="493"/>
                  </a:lnTo>
                  <a:lnTo>
                    <a:pt x="1620" y="504"/>
                  </a:lnTo>
                  <a:lnTo>
                    <a:pt x="1620" y="521"/>
                  </a:lnTo>
                  <a:lnTo>
                    <a:pt x="1619" y="533"/>
                  </a:lnTo>
                  <a:lnTo>
                    <a:pt x="1612" y="566"/>
                  </a:lnTo>
                  <a:lnTo>
                    <a:pt x="1625" y="594"/>
                  </a:lnTo>
                  <a:lnTo>
                    <a:pt x="1629" y="597"/>
                  </a:lnTo>
                  <a:lnTo>
                    <a:pt x="1647" y="597"/>
                  </a:lnTo>
                  <a:lnTo>
                    <a:pt x="1649" y="600"/>
                  </a:lnTo>
                  <a:lnTo>
                    <a:pt x="1645" y="607"/>
                  </a:lnTo>
                  <a:lnTo>
                    <a:pt x="1638" y="616"/>
                  </a:lnTo>
                  <a:lnTo>
                    <a:pt x="1633" y="621"/>
                  </a:lnTo>
                  <a:lnTo>
                    <a:pt x="1611" y="630"/>
                  </a:lnTo>
                  <a:lnTo>
                    <a:pt x="1580" y="641"/>
                  </a:lnTo>
                  <a:lnTo>
                    <a:pt x="1573" y="651"/>
                  </a:lnTo>
                  <a:lnTo>
                    <a:pt x="1568" y="666"/>
                  </a:lnTo>
                  <a:lnTo>
                    <a:pt x="1572" y="675"/>
                  </a:lnTo>
                  <a:lnTo>
                    <a:pt x="1576" y="680"/>
                  </a:lnTo>
                  <a:lnTo>
                    <a:pt x="1575" y="693"/>
                  </a:lnTo>
                  <a:lnTo>
                    <a:pt x="1572" y="707"/>
                  </a:lnTo>
                  <a:lnTo>
                    <a:pt x="1573" y="718"/>
                  </a:lnTo>
                  <a:lnTo>
                    <a:pt x="1572" y="727"/>
                  </a:lnTo>
                  <a:lnTo>
                    <a:pt x="1568" y="732"/>
                  </a:lnTo>
                  <a:lnTo>
                    <a:pt x="1561" y="747"/>
                  </a:lnTo>
                  <a:lnTo>
                    <a:pt x="1556" y="762"/>
                  </a:lnTo>
                  <a:lnTo>
                    <a:pt x="1550" y="769"/>
                  </a:lnTo>
                  <a:lnTo>
                    <a:pt x="1542" y="776"/>
                  </a:lnTo>
                  <a:lnTo>
                    <a:pt x="1529" y="781"/>
                  </a:lnTo>
                  <a:lnTo>
                    <a:pt x="1529" y="784"/>
                  </a:lnTo>
                  <a:lnTo>
                    <a:pt x="1543" y="790"/>
                  </a:lnTo>
                  <a:lnTo>
                    <a:pt x="1547" y="795"/>
                  </a:lnTo>
                  <a:lnTo>
                    <a:pt x="1549" y="798"/>
                  </a:lnTo>
                  <a:lnTo>
                    <a:pt x="1546" y="801"/>
                  </a:lnTo>
                  <a:lnTo>
                    <a:pt x="1543" y="806"/>
                  </a:lnTo>
                  <a:lnTo>
                    <a:pt x="1550" y="810"/>
                  </a:lnTo>
                  <a:lnTo>
                    <a:pt x="1557" y="814"/>
                  </a:lnTo>
                  <a:lnTo>
                    <a:pt x="1565" y="824"/>
                  </a:lnTo>
                  <a:lnTo>
                    <a:pt x="1572" y="837"/>
                  </a:lnTo>
                  <a:lnTo>
                    <a:pt x="1574" y="843"/>
                  </a:lnTo>
                  <a:lnTo>
                    <a:pt x="1575" y="844"/>
                  </a:lnTo>
                  <a:lnTo>
                    <a:pt x="1578" y="844"/>
                  </a:lnTo>
                  <a:lnTo>
                    <a:pt x="1582" y="843"/>
                  </a:lnTo>
                  <a:lnTo>
                    <a:pt x="1591" y="835"/>
                  </a:lnTo>
                  <a:lnTo>
                    <a:pt x="1597" y="832"/>
                  </a:lnTo>
                  <a:lnTo>
                    <a:pt x="1605" y="843"/>
                  </a:lnTo>
                  <a:lnTo>
                    <a:pt x="1575" y="853"/>
                  </a:lnTo>
                  <a:lnTo>
                    <a:pt x="1558" y="859"/>
                  </a:lnTo>
                  <a:lnTo>
                    <a:pt x="1513" y="875"/>
                  </a:lnTo>
                  <a:lnTo>
                    <a:pt x="1473" y="889"/>
                  </a:lnTo>
                  <a:lnTo>
                    <a:pt x="1462" y="891"/>
                  </a:lnTo>
                  <a:lnTo>
                    <a:pt x="1441" y="897"/>
                  </a:lnTo>
                  <a:lnTo>
                    <a:pt x="1431" y="902"/>
                  </a:lnTo>
                  <a:lnTo>
                    <a:pt x="1394" y="914"/>
                  </a:lnTo>
                  <a:lnTo>
                    <a:pt x="1380" y="920"/>
                  </a:lnTo>
                  <a:lnTo>
                    <a:pt x="1367" y="925"/>
                  </a:lnTo>
                  <a:lnTo>
                    <a:pt x="1337" y="935"/>
                  </a:lnTo>
                  <a:lnTo>
                    <a:pt x="1309" y="943"/>
                  </a:lnTo>
                  <a:lnTo>
                    <a:pt x="1278" y="951"/>
                  </a:lnTo>
                  <a:lnTo>
                    <a:pt x="1244" y="961"/>
                  </a:lnTo>
                  <a:lnTo>
                    <a:pt x="1224" y="968"/>
                  </a:lnTo>
                  <a:lnTo>
                    <a:pt x="1211" y="974"/>
                  </a:lnTo>
                  <a:lnTo>
                    <a:pt x="1180" y="986"/>
                  </a:lnTo>
                  <a:lnTo>
                    <a:pt x="1179" y="989"/>
                  </a:lnTo>
                  <a:lnTo>
                    <a:pt x="1179" y="998"/>
                  </a:lnTo>
                  <a:lnTo>
                    <a:pt x="1184" y="1015"/>
                  </a:lnTo>
                  <a:lnTo>
                    <a:pt x="1191" y="1030"/>
                  </a:lnTo>
                  <a:lnTo>
                    <a:pt x="1198" y="1039"/>
                  </a:lnTo>
                  <a:lnTo>
                    <a:pt x="1201" y="1062"/>
                  </a:lnTo>
                  <a:lnTo>
                    <a:pt x="1204" y="1083"/>
                  </a:lnTo>
                  <a:lnTo>
                    <a:pt x="1183" y="1083"/>
                  </a:lnTo>
                  <a:lnTo>
                    <a:pt x="1147" y="1083"/>
                  </a:lnTo>
                  <a:lnTo>
                    <a:pt x="1109" y="1083"/>
                  </a:lnTo>
                  <a:lnTo>
                    <a:pt x="1074" y="1091"/>
                  </a:lnTo>
                  <a:lnTo>
                    <a:pt x="1045" y="1102"/>
                  </a:lnTo>
                  <a:lnTo>
                    <a:pt x="1012" y="1120"/>
                  </a:lnTo>
                  <a:lnTo>
                    <a:pt x="1000" y="1128"/>
                  </a:lnTo>
                  <a:lnTo>
                    <a:pt x="992" y="1133"/>
                  </a:lnTo>
                  <a:lnTo>
                    <a:pt x="986" y="1140"/>
                  </a:lnTo>
                  <a:lnTo>
                    <a:pt x="984" y="1156"/>
                  </a:lnTo>
                  <a:lnTo>
                    <a:pt x="984" y="1180"/>
                  </a:lnTo>
                  <a:lnTo>
                    <a:pt x="980" y="1197"/>
                  </a:lnTo>
                  <a:lnTo>
                    <a:pt x="970" y="1214"/>
                  </a:lnTo>
                  <a:lnTo>
                    <a:pt x="970" y="1214"/>
                  </a:lnTo>
                  <a:lnTo>
                    <a:pt x="918" y="1233"/>
                  </a:lnTo>
                  <a:lnTo>
                    <a:pt x="885" y="1249"/>
                  </a:lnTo>
                  <a:lnTo>
                    <a:pt x="851" y="1268"/>
                  </a:lnTo>
                  <a:lnTo>
                    <a:pt x="827" y="1292"/>
                  </a:lnTo>
                  <a:lnTo>
                    <a:pt x="810" y="1322"/>
                  </a:lnTo>
                  <a:lnTo>
                    <a:pt x="781" y="1359"/>
                  </a:lnTo>
                  <a:lnTo>
                    <a:pt x="752" y="1391"/>
                  </a:lnTo>
                  <a:lnTo>
                    <a:pt x="722" y="1426"/>
                  </a:lnTo>
                  <a:lnTo>
                    <a:pt x="687" y="1439"/>
                  </a:lnTo>
                  <a:lnTo>
                    <a:pt x="658" y="1436"/>
                  </a:lnTo>
                  <a:lnTo>
                    <a:pt x="624" y="1422"/>
                  </a:lnTo>
                  <a:lnTo>
                    <a:pt x="596" y="1419"/>
                  </a:lnTo>
                  <a:lnTo>
                    <a:pt x="575" y="1428"/>
                  </a:lnTo>
                  <a:lnTo>
                    <a:pt x="556" y="1425"/>
                  </a:lnTo>
                  <a:lnTo>
                    <a:pt x="538" y="1411"/>
                  </a:lnTo>
                  <a:lnTo>
                    <a:pt x="524" y="1406"/>
                  </a:lnTo>
                  <a:lnTo>
                    <a:pt x="512" y="1410"/>
                  </a:lnTo>
                  <a:lnTo>
                    <a:pt x="497" y="1409"/>
                  </a:lnTo>
                  <a:lnTo>
                    <a:pt x="469" y="1401"/>
                  </a:lnTo>
                  <a:lnTo>
                    <a:pt x="446" y="1378"/>
                  </a:lnTo>
                  <a:lnTo>
                    <a:pt x="433" y="1368"/>
                  </a:lnTo>
                  <a:lnTo>
                    <a:pt x="423" y="1364"/>
                  </a:lnTo>
                  <a:lnTo>
                    <a:pt x="395" y="1360"/>
                  </a:lnTo>
                  <a:lnTo>
                    <a:pt x="329" y="1355"/>
                  </a:lnTo>
                  <a:lnTo>
                    <a:pt x="322" y="1356"/>
                  </a:lnTo>
                  <a:lnTo>
                    <a:pt x="295" y="1361"/>
                  </a:lnTo>
                  <a:lnTo>
                    <a:pt x="260" y="1366"/>
                  </a:lnTo>
                  <a:lnTo>
                    <a:pt x="232" y="1373"/>
                  </a:lnTo>
                  <a:lnTo>
                    <a:pt x="201" y="1379"/>
                  </a:lnTo>
                  <a:lnTo>
                    <a:pt x="173" y="1354"/>
                  </a:lnTo>
                  <a:lnTo>
                    <a:pt x="140" y="1326"/>
                  </a:lnTo>
                  <a:lnTo>
                    <a:pt x="106" y="1294"/>
                  </a:lnTo>
                  <a:lnTo>
                    <a:pt x="81" y="1270"/>
                  </a:lnTo>
                  <a:lnTo>
                    <a:pt x="69" y="1256"/>
                  </a:lnTo>
                  <a:lnTo>
                    <a:pt x="47" y="1238"/>
                  </a:lnTo>
                  <a:lnTo>
                    <a:pt x="31" y="1228"/>
                  </a:lnTo>
                  <a:lnTo>
                    <a:pt x="24" y="1224"/>
                  </a:lnTo>
                  <a:lnTo>
                    <a:pt x="9" y="1174"/>
                  </a:lnTo>
                  <a:lnTo>
                    <a:pt x="0" y="1129"/>
                  </a:lnTo>
                  <a:lnTo>
                    <a:pt x="0" y="1094"/>
                  </a:lnTo>
                  <a:lnTo>
                    <a:pt x="0" y="1047"/>
                  </a:lnTo>
                  <a:lnTo>
                    <a:pt x="0" y="1000"/>
                  </a:lnTo>
                  <a:lnTo>
                    <a:pt x="0" y="952"/>
                  </a:lnTo>
                  <a:lnTo>
                    <a:pt x="0" y="905"/>
                  </a:lnTo>
                  <a:lnTo>
                    <a:pt x="0" y="858"/>
                  </a:lnTo>
                  <a:lnTo>
                    <a:pt x="0" y="811"/>
                  </a:lnTo>
                  <a:lnTo>
                    <a:pt x="0" y="764"/>
                  </a:lnTo>
                  <a:lnTo>
                    <a:pt x="0" y="718"/>
                  </a:lnTo>
                  <a:lnTo>
                    <a:pt x="0" y="695"/>
                  </a:lnTo>
                  <a:lnTo>
                    <a:pt x="34" y="695"/>
                  </a:lnTo>
                  <a:lnTo>
                    <a:pt x="71" y="695"/>
                  </a:lnTo>
                  <a:lnTo>
                    <a:pt x="110" y="695"/>
                  </a:lnTo>
                  <a:lnTo>
                    <a:pt x="153" y="695"/>
                  </a:lnTo>
                  <a:lnTo>
                    <a:pt x="195" y="695"/>
                  </a:lnTo>
                  <a:lnTo>
                    <a:pt x="237" y="695"/>
                  </a:lnTo>
                  <a:lnTo>
                    <a:pt x="267" y="695"/>
                  </a:lnTo>
                  <a:lnTo>
                    <a:pt x="275" y="695"/>
                  </a:lnTo>
                  <a:lnTo>
                    <a:pt x="284" y="693"/>
                  </a:lnTo>
                  <a:lnTo>
                    <a:pt x="285" y="688"/>
                  </a:lnTo>
                  <a:lnTo>
                    <a:pt x="273" y="666"/>
                  </a:lnTo>
                  <a:lnTo>
                    <a:pt x="274" y="657"/>
                  </a:lnTo>
                  <a:lnTo>
                    <a:pt x="276" y="642"/>
                  </a:lnTo>
                  <a:lnTo>
                    <a:pt x="281" y="628"/>
                  </a:lnTo>
                  <a:lnTo>
                    <a:pt x="288" y="611"/>
                  </a:lnTo>
                  <a:lnTo>
                    <a:pt x="289" y="600"/>
                  </a:lnTo>
                  <a:lnTo>
                    <a:pt x="284" y="567"/>
                  </a:lnTo>
                  <a:lnTo>
                    <a:pt x="284" y="547"/>
                  </a:lnTo>
                  <a:lnTo>
                    <a:pt x="286" y="528"/>
                  </a:lnTo>
                  <a:lnTo>
                    <a:pt x="288" y="509"/>
                  </a:lnTo>
                  <a:lnTo>
                    <a:pt x="286" y="496"/>
                  </a:lnTo>
                  <a:lnTo>
                    <a:pt x="288" y="489"/>
                  </a:lnTo>
                  <a:lnTo>
                    <a:pt x="292" y="480"/>
                  </a:lnTo>
                  <a:lnTo>
                    <a:pt x="293" y="468"/>
                  </a:lnTo>
                  <a:lnTo>
                    <a:pt x="296" y="463"/>
                  </a:lnTo>
                  <a:lnTo>
                    <a:pt x="295" y="459"/>
                  </a:lnTo>
                  <a:lnTo>
                    <a:pt x="293" y="450"/>
                  </a:lnTo>
                  <a:lnTo>
                    <a:pt x="291" y="431"/>
                  </a:lnTo>
                  <a:lnTo>
                    <a:pt x="288" y="405"/>
                  </a:lnTo>
                  <a:lnTo>
                    <a:pt x="285" y="385"/>
                  </a:lnTo>
                  <a:lnTo>
                    <a:pt x="290" y="387"/>
                  </a:lnTo>
                  <a:lnTo>
                    <a:pt x="300" y="388"/>
                  </a:lnTo>
                  <a:lnTo>
                    <a:pt x="306" y="398"/>
                  </a:lnTo>
                  <a:lnTo>
                    <a:pt x="309" y="408"/>
                  </a:lnTo>
                  <a:lnTo>
                    <a:pt x="316" y="408"/>
                  </a:lnTo>
                  <a:lnTo>
                    <a:pt x="335" y="414"/>
                  </a:lnTo>
                  <a:lnTo>
                    <a:pt x="341" y="423"/>
                  </a:lnTo>
                  <a:lnTo>
                    <a:pt x="346" y="441"/>
                  </a:lnTo>
                  <a:lnTo>
                    <a:pt x="343" y="451"/>
                  </a:lnTo>
                  <a:lnTo>
                    <a:pt x="337" y="458"/>
                  </a:lnTo>
                  <a:lnTo>
                    <a:pt x="343" y="465"/>
                  </a:lnTo>
                  <a:lnTo>
                    <a:pt x="356" y="469"/>
                  </a:lnTo>
                  <a:lnTo>
                    <a:pt x="364" y="467"/>
                  </a:lnTo>
                  <a:lnTo>
                    <a:pt x="385" y="455"/>
                  </a:lnTo>
                  <a:lnTo>
                    <a:pt x="394" y="454"/>
                  </a:lnTo>
                  <a:lnTo>
                    <a:pt x="405" y="451"/>
                  </a:lnTo>
                  <a:lnTo>
                    <a:pt x="415" y="447"/>
                  </a:lnTo>
                  <a:lnTo>
                    <a:pt x="443" y="442"/>
                  </a:lnTo>
                  <a:lnTo>
                    <a:pt x="459" y="440"/>
                  </a:lnTo>
                  <a:lnTo>
                    <a:pt x="468" y="435"/>
                  </a:lnTo>
                  <a:lnTo>
                    <a:pt x="474" y="435"/>
                  </a:lnTo>
                  <a:lnTo>
                    <a:pt x="478" y="439"/>
                  </a:lnTo>
                  <a:lnTo>
                    <a:pt x="475" y="452"/>
                  </a:lnTo>
                  <a:lnTo>
                    <a:pt x="473" y="463"/>
                  </a:lnTo>
                  <a:lnTo>
                    <a:pt x="478" y="485"/>
                  </a:lnTo>
                  <a:lnTo>
                    <a:pt x="483" y="494"/>
                  </a:lnTo>
                  <a:lnTo>
                    <a:pt x="492" y="502"/>
                  </a:lnTo>
                  <a:lnTo>
                    <a:pt x="498" y="506"/>
                  </a:lnTo>
                  <a:lnTo>
                    <a:pt x="506" y="514"/>
                  </a:lnTo>
                  <a:lnTo>
                    <a:pt x="521" y="512"/>
                  </a:lnTo>
                  <a:lnTo>
                    <a:pt x="554" y="523"/>
                  </a:lnTo>
                  <a:lnTo>
                    <a:pt x="565" y="528"/>
                  </a:lnTo>
                  <a:lnTo>
                    <a:pt x="579" y="533"/>
                  </a:lnTo>
                  <a:lnTo>
                    <a:pt x="589" y="535"/>
                  </a:lnTo>
                  <a:lnTo>
                    <a:pt x="624" y="539"/>
                  </a:lnTo>
                  <a:lnTo>
                    <a:pt x="638" y="541"/>
                  </a:lnTo>
                  <a:lnTo>
                    <a:pt x="661" y="545"/>
                  </a:lnTo>
                  <a:lnTo>
                    <a:pt x="680" y="546"/>
                  </a:lnTo>
                  <a:lnTo>
                    <a:pt x="693" y="544"/>
                  </a:lnTo>
                  <a:lnTo>
                    <a:pt x="703" y="541"/>
                  </a:lnTo>
                  <a:lnTo>
                    <a:pt x="709" y="538"/>
                  </a:lnTo>
                  <a:lnTo>
                    <a:pt x="711" y="534"/>
                  </a:lnTo>
                  <a:lnTo>
                    <a:pt x="715" y="524"/>
                  </a:lnTo>
                  <a:lnTo>
                    <a:pt x="723" y="501"/>
                  </a:lnTo>
                  <a:lnTo>
                    <a:pt x="725" y="494"/>
                  </a:lnTo>
                  <a:lnTo>
                    <a:pt x="732" y="490"/>
                  </a:lnTo>
                  <a:lnTo>
                    <a:pt x="741" y="488"/>
                  </a:lnTo>
                  <a:lnTo>
                    <a:pt x="746" y="492"/>
                  </a:lnTo>
                  <a:lnTo>
                    <a:pt x="752" y="518"/>
                  </a:lnTo>
                  <a:lnTo>
                    <a:pt x="779" y="541"/>
                  </a:lnTo>
                  <a:lnTo>
                    <a:pt x="788" y="561"/>
                  </a:lnTo>
                  <a:lnTo>
                    <a:pt x="795" y="578"/>
                  </a:lnTo>
                  <a:lnTo>
                    <a:pt x="800" y="582"/>
                  </a:lnTo>
                  <a:lnTo>
                    <a:pt x="811" y="589"/>
                  </a:lnTo>
                  <a:lnTo>
                    <a:pt x="827" y="590"/>
                  </a:lnTo>
                  <a:lnTo>
                    <a:pt x="841" y="591"/>
                  </a:lnTo>
                  <a:lnTo>
                    <a:pt x="871" y="603"/>
                  </a:lnTo>
                  <a:lnTo>
                    <a:pt x="895" y="613"/>
                  </a:lnTo>
                  <a:lnTo>
                    <a:pt x="912" y="620"/>
                  </a:lnTo>
                  <a:lnTo>
                    <a:pt x="920" y="625"/>
                  </a:lnTo>
                  <a:lnTo>
                    <a:pt x="926" y="633"/>
                  </a:lnTo>
                  <a:lnTo>
                    <a:pt x="929" y="640"/>
                  </a:lnTo>
                  <a:lnTo>
                    <a:pt x="934" y="657"/>
                  </a:lnTo>
                  <a:lnTo>
                    <a:pt x="940" y="671"/>
                  </a:lnTo>
                  <a:lnTo>
                    <a:pt x="950" y="674"/>
                  </a:lnTo>
                  <a:lnTo>
                    <a:pt x="957" y="674"/>
                  </a:lnTo>
                  <a:lnTo>
                    <a:pt x="965" y="684"/>
                  </a:lnTo>
                  <a:lnTo>
                    <a:pt x="972" y="692"/>
                  </a:lnTo>
                  <a:lnTo>
                    <a:pt x="985" y="712"/>
                  </a:lnTo>
                  <a:lnTo>
                    <a:pt x="993" y="726"/>
                  </a:lnTo>
                  <a:lnTo>
                    <a:pt x="996" y="740"/>
                  </a:lnTo>
                  <a:lnTo>
                    <a:pt x="1006" y="748"/>
                  </a:lnTo>
                  <a:lnTo>
                    <a:pt x="1020" y="752"/>
                  </a:lnTo>
                  <a:lnTo>
                    <a:pt x="1033" y="753"/>
                  </a:lnTo>
                  <a:lnTo>
                    <a:pt x="1040" y="748"/>
                  </a:lnTo>
                  <a:lnTo>
                    <a:pt x="1059" y="741"/>
                  </a:lnTo>
                  <a:lnTo>
                    <a:pt x="1073" y="734"/>
                  </a:lnTo>
                  <a:lnTo>
                    <a:pt x="1084" y="731"/>
                  </a:lnTo>
                  <a:lnTo>
                    <a:pt x="1090" y="733"/>
                  </a:lnTo>
                  <a:lnTo>
                    <a:pt x="1094" y="738"/>
                  </a:lnTo>
                  <a:lnTo>
                    <a:pt x="1097" y="749"/>
                  </a:lnTo>
                  <a:lnTo>
                    <a:pt x="1098" y="755"/>
                  </a:lnTo>
                  <a:lnTo>
                    <a:pt x="1108" y="761"/>
                  </a:lnTo>
                  <a:lnTo>
                    <a:pt x="1115" y="759"/>
                  </a:lnTo>
                  <a:lnTo>
                    <a:pt x="1118" y="752"/>
                  </a:lnTo>
                  <a:lnTo>
                    <a:pt x="1119" y="748"/>
                  </a:lnTo>
                  <a:lnTo>
                    <a:pt x="1119" y="719"/>
                  </a:lnTo>
                  <a:lnTo>
                    <a:pt x="1119" y="694"/>
                  </a:lnTo>
                  <a:lnTo>
                    <a:pt x="1119" y="669"/>
                  </a:lnTo>
                  <a:lnTo>
                    <a:pt x="1119" y="641"/>
                  </a:lnTo>
                  <a:lnTo>
                    <a:pt x="1118" y="614"/>
                  </a:lnTo>
                  <a:lnTo>
                    <a:pt x="1118" y="593"/>
                  </a:lnTo>
                  <a:lnTo>
                    <a:pt x="1118" y="572"/>
                  </a:lnTo>
                  <a:lnTo>
                    <a:pt x="1112" y="573"/>
                  </a:lnTo>
                  <a:lnTo>
                    <a:pt x="1104" y="578"/>
                  </a:lnTo>
                  <a:lnTo>
                    <a:pt x="1084" y="579"/>
                  </a:lnTo>
                  <a:lnTo>
                    <a:pt x="1077" y="582"/>
                  </a:lnTo>
                  <a:lnTo>
                    <a:pt x="1075" y="589"/>
                  </a:lnTo>
                  <a:lnTo>
                    <a:pt x="1076" y="595"/>
                  </a:lnTo>
                  <a:lnTo>
                    <a:pt x="1077" y="606"/>
                  </a:lnTo>
                  <a:lnTo>
                    <a:pt x="1074" y="610"/>
                  </a:lnTo>
                  <a:lnTo>
                    <a:pt x="1066" y="612"/>
                  </a:lnTo>
                  <a:lnTo>
                    <a:pt x="1053" y="608"/>
                  </a:lnTo>
                  <a:lnTo>
                    <a:pt x="1031" y="603"/>
                  </a:lnTo>
                  <a:lnTo>
                    <a:pt x="1013" y="600"/>
                  </a:lnTo>
                  <a:lnTo>
                    <a:pt x="1000" y="586"/>
                  </a:lnTo>
                  <a:lnTo>
                    <a:pt x="983" y="567"/>
                  </a:lnTo>
                  <a:lnTo>
                    <a:pt x="971" y="557"/>
                  </a:lnTo>
                  <a:lnTo>
                    <a:pt x="944" y="536"/>
                  </a:lnTo>
                  <a:lnTo>
                    <a:pt x="939" y="532"/>
                  </a:lnTo>
                  <a:lnTo>
                    <a:pt x="931" y="522"/>
                  </a:lnTo>
                  <a:lnTo>
                    <a:pt x="923" y="506"/>
                  </a:lnTo>
                  <a:lnTo>
                    <a:pt x="919" y="494"/>
                  </a:lnTo>
                  <a:lnTo>
                    <a:pt x="916" y="487"/>
                  </a:lnTo>
                  <a:lnTo>
                    <a:pt x="912" y="474"/>
                  </a:lnTo>
                  <a:lnTo>
                    <a:pt x="919" y="455"/>
                  </a:lnTo>
                  <a:lnTo>
                    <a:pt x="929" y="420"/>
                  </a:lnTo>
                  <a:lnTo>
                    <a:pt x="936" y="394"/>
                  </a:lnTo>
                  <a:lnTo>
                    <a:pt x="939" y="376"/>
                  </a:lnTo>
                  <a:lnTo>
                    <a:pt x="952" y="356"/>
                  </a:lnTo>
                  <a:lnTo>
                    <a:pt x="954" y="339"/>
                  </a:lnTo>
                  <a:lnTo>
                    <a:pt x="948" y="317"/>
                  </a:lnTo>
                  <a:lnTo>
                    <a:pt x="950" y="305"/>
                  </a:lnTo>
                  <a:lnTo>
                    <a:pt x="951" y="274"/>
                  </a:lnTo>
                  <a:lnTo>
                    <a:pt x="952" y="248"/>
                  </a:lnTo>
                  <a:lnTo>
                    <a:pt x="952" y="235"/>
                  </a:lnTo>
                  <a:lnTo>
                    <a:pt x="948" y="213"/>
                  </a:lnTo>
                  <a:lnTo>
                    <a:pt x="939" y="189"/>
                  </a:lnTo>
                  <a:lnTo>
                    <a:pt x="918" y="155"/>
                  </a:lnTo>
                  <a:lnTo>
                    <a:pt x="918" y="148"/>
                  </a:lnTo>
                  <a:lnTo>
                    <a:pt x="931" y="140"/>
                  </a:lnTo>
                  <a:lnTo>
                    <a:pt x="950" y="126"/>
                  </a:lnTo>
                  <a:lnTo>
                    <a:pt x="959" y="118"/>
                  </a:lnTo>
                  <a:lnTo>
                    <a:pt x="970" y="106"/>
                  </a:lnTo>
                  <a:lnTo>
                    <a:pt x="975" y="100"/>
                  </a:lnTo>
                  <a:lnTo>
                    <a:pt x="985" y="85"/>
                  </a:lnTo>
                  <a:lnTo>
                    <a:pt x="992" y="72"/>
                  </a:lnTo>
                  <a:lnTo>
                    <a:pt x="995" y="56"/>
                  </a:lnTo>
                  <a:lnTo>
                    <a:pt x="990" y="42"/>
                  </a:lnTo>
                  <a:lnTo>
                    <a:pt x="1000" y="39"/>
                  </a:lnTo>
                  <a:lnTo>
                    <a:pt x="1035" y="33"/>
                  </a:lnTo>
                  <a:lnTo>
                    <a:pt x="1073" y="28"/>
                  </a:lnTo>
                  <a:lnTo>
                    <a:pt x="1114" y="22"/>
                  </a:lnTo>
                  <a:lnTo>
                    <a:pt x="1155" y="15"/>
                  </a:lnTo>
                  <a:lnTo>
                    <a:pt x="1194" y="9"/>
                  </a:lnTo>
                  <a:lnTo>
                    <a:pt x="1230" y="3"/>
                  </a:lnTo>
                  <a:lnTo>
                    <a:pt x="1254" y="0"/>
                  </a:lnTo>
                  <a:lnTo>
                    <a:pt x="1259" y="10"/>
                  </a:lnTo>
                  <a:lnTo>
                    <a:pt x="1267" y="27"/>
                  </a:lnTo>
                  <a:lnTo>
                    <a:pt x="1275" y="40"/>
                  </a:lnTo>
                  <a:lnTo>
                    <a:pt x="1286" y="52"/>
                  </a:lnTo>
                  <a:lnTo>
                    <a:pt x="1295" y="59"/>
                  </a:lnTo>
                  <a:lnTo>
                    <a:pt x="1301" y="60"/>
                  </a:lnTo>
                  <a:lnTo>
                    <a:pt x="1341" y="59"/>
                  </a:lnTo>
                  <a:lnTo>
                    <a:pt x="1355" y="66"/>
                  </a:lnTo>
                  <a:lnTo>
                    <a:pt x="1367" y="75"/>
                  </a:lnTo>
                  <a:lnTo>
                    <a:pt x="1370" y="88"/>
                  </a:lnTo>
                  <a:lnTo>
                    <a:pt x="1378" y="96"/>
                  </a:lnTo>
                  <a:lnTo>
                    <a:pt x="1387" y="103"/>
                  </a:lnTo>
                  <a:lnTo>
                    <a:pt x="1390" y="104"/>
                  </a:lnTo>
                  <a:lnTo>
                    <a:pt x="1397" y="102"/>
                  </a:lnTo>
                  <a:lnTo>
                    <a:pt x="1408" y="102"/>
                  </a:lnTo>
                  <a:lnTo>
                    <a:pt x="1417" y="105"/>
                  </a:lnTo>
                  <a:lnTo>
                    <a:pt x="1422" y="107"/>
                  </a:lnTo>
                  <a:lnTo>
                    <a:pt x="1422" y="119"/>
                  </a:lnTo>
                  <a:lnTo>
                    <a:pt x="1425" y="123"/>
                  </a:lnTo>
                  <a:lnTo>
                    <a:pt x="1438" y="126"/>
                  </a:lnTo>
                  <a:lnTo>
                    <a:pt x="1452" y="126"/>
                  </a:lnTo>
                  <a:lnTo>
                    <a:pt x="1465" y="134"/>
                  </a:lnTo>
                  <a:lnTo>
                    <a:pt x="1479" y="135"/>
                  </a:lnTo>
                  <a:lnTo>
                    <a:pt x="1495" y="138"/>
                  </a:lnTo>
                  <a:lnTo>
                    <a:pt x="1503" y="146"/>
                  </a:lnTo>
                  <a:lnTo>
                    <a:pt x="1521" y="155"/>
                  </a:lnTo>
                  <a:lnTo>
                    <a:pt x="1542" y="162"/>
                  </a:lnTo>
                  <a:lnTo>
                    <a:pt x="1557" y="171"/>
                  </a:lnTo>
                  <a:lnTo>
                    <a:pt x="1565" y="174"/>
                  </a:lnTo>
                </a:path>
              </a:pathLst>
            </a:custGeom>
            <a:solidFill>
              <a:schemeClr val="accent4">
                <a:lumMod val="50000"/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90" name="Freeform 132">
              <a:extLst>
                <a:ext uri="{FF2B5EF4-FFF2-40B4-BE49-F238E27FC236}">
                  <a16:creationId xmlns:a16="http://schemas.microsoft.com/office/drawing/2014/main" id="{F333D4B2-3777-E8DB-1C49-F46005619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8442" y="10310797"/>
              <a:ext cx="976651" cy="891725"/>
            </a:xfrm>
            <a:custGeom>
              <a:avLst/>
              <a:gdLst>
                <a:gd name="T0" fmla="*/ 836 w 1114"/>
                <a:gd name="T1" fmla="*/ 1001 h 1017"/>
                <a:gd name="T2" fmla="*/ 750 w 1114"/>
                <a:gd name="T3" fmla="*/ 1005 h 1017"/>
                <a:gd name="T4" fmla="*/ 635 w 1114"/>
                <a:gd name="T5" fmla="*/ 977 h 1017"/>
                <a:gd name="T6" fmla="*/ 586 w 1114"/>
                <a:gd name="T7" fmla="*/ 979 h 1017"/>
                <a:gd name="T8" fmla="*/ 551 w 1114"/>
                <a:gd name="T9" fmla="*/ 962 h 1017"/>
                <a:gd name="T10" fmla="*/ 542 w 1114"/>
                <a:gd name="T11" fmla="*/ 946 h 1017"/>
                <a:gd name="T12" fmla="*/ 539 w 1114"/>
                <a:gd name="T13" fmla="*/ 922 h 1017"/>
                <a:gd name="T14" fmla="*/ 474 w 1114"/>
                <a:gd name="T15" fmla="*/ 901 h 1017"/>
                <a:gd name="T16" fmla="*/ 400 w 1114"/>
                <a:gd name="T17" fmla="*/ 887 h 1017"/>
                <a:gd name="T18" fmla="*/ 375 w 1114"/>
                <a:gd name="T19" fmla="*/ 841 h 1017"/>
                <a:gd name="T20" fmla="*/ 351 w 1114"/>
                <a:gd name="T21" fmla="*/ 793 h 1017"/>
                <a:gd name="T22" fmla="*/ 354 w 1114"/>
                <a:gd name="T23" fmla="*/ 754 h 1017"/>
                <a:gd name="T24" fmla="*/ 352 w 1114"/>
                <a:gd name="T25" fmla="*/ 726 h 1017"/>
                <a:gd name="T26" fmla="*/ 294 w 1114"/>
                <a:gd name="T27" fmla="*/ 723 h 1017"/>
                <a:gd name="T28" fmla="*/ 287 w 1114"/>
                <a:gd name="T29" fmla="*/ 672 h 1017"/>
                <a:gd name="T30" fmla="*/ 243 w 1114"/>
                <a:gd name="T31" fmla="*/ 649 h 1017"/>
                <a:gd name="T32" fmla="*/ 146 w 1114"/>
                <a:gd name="T33" fmla="*/ 584 h 1017"/>
                <a:gd name="T34" fmla="*/ 104 w 1114"/>
                <a:gd name="T35" fmla="*/ 512 h 1017"/>
                <a:gd name="T36" fmla="*/ 85 w 1114"/>
                <a:gd name="T37" fmla="*/ 469 h 1017"/>
                <a:gd name="T38" fmla="*/ 48 w 1114"/>
                <a:gd name="T39" fmla="*/ 416 h 1017"/>
                <a:gd name="T40" fmla="*/ 23 w 1114"/>
                <a:gd name="T41" fmla="*/ 371 h 1017"/>
                <a:gd name="T42" fmla="*/ 3 w 1114"/>
                <a:gd name="T43" fmla="*/ 344 h 1017"/>
                <a:gd name="T44" fmla="*/ 5 w 1114"/>
                <a:gd name="T45" fmla="*/ 318 h 1017"/>
                <a:gd name="T46" fmla="*/ 60 w 1114"/>
                <a:gd name="T47" fmla="*/ 323 h 1017"/>
                <a:gd name="T48" fmla="*/ 111 w 1114"/>
                <a:gd name="T49" fmla="*/ 345 h 1017"/>
                <a:gd name="T50" fmla="*/ 194 w 1114"/>
                <a:gd name="T51" fmla="*/ 353 h 1017"/>
                <a:gd name="T52" fmla="*/ 288 w 1114"/>
                <a:gd name="T53" fmla="*/ 308 h 1017"/>
                <a:gd name="T54" fmla="*/ 363 w 1114"/>
                <a:gd name="T55" fmla="*/ 209 h 1017"/>
                <a:gd name="T56" fmla="*/ 454 w 1114"/>
                <a:gd name="T57" fmla="*/ 150 h 1017"/>
                <a:gd name="T58" fmla="*/ 516 w 1114"/>
                <a:gd name="T59" fmla="*/ 114 h 1017"/>
                <a:gd name="T60" fmla="*/ 522 w 1114"/>
                <a:gd name="T61" fmla="*/ 57 h 1017"/>
                <a:gd name="T62" fmla="*/ 548 w 1114"/>
                <a:gd name="T63" fmla="*/ 37 h 1017"/>
                <a:gd name="T64" fmla="*/ 645 w 1114"/>
                <a:gd name="T65" fmla="*/ 0 h 1017"/>
                <a:gd name="T66" fmla="*/ 740 w 1114"/>
                <a:gd name="T67" fmla="*/ 0 h 1017"/>
                <a:gd name="T68" fmla="*/ 746 w 1114"/>
                <a:gd name="T69" fmla="*/ 51 h 1017"/>
                <a:gd name="T70" fmla="*/ 860 w 1114"/>
                <a:gd name="T71" fmla="*/ 55 h 1017"/>
                <a:gd name="T72" fmla="*/ 924 w 1114"/>
                <a:gd name="T73" fmla="*/ 84 h 1017"/>
                <a:gd name="T74" fmla="*/ 1034 w 1114"/>
                <a:gd name="T75" fmla="*/ 128 h 1017"/>
                <a:gd name="T76" fmla="*/ 1086 w 1114"/>
                <a:gd name="T77" fmla="*/ 156 h 1017"/>
                <a:gd name="T78" fmla="*/ 1104 w 1114"/>
                <a:gd name="T79" fmla="*/ 167 h 1017"/>
                <a:gd name="T80" fmla="*/ 1108 w 1114"/>
                <a:gd name="T81" fmla="*/ 237 h 1017"/>
                <a:gd name="T82" fmla="*/ 1106 w 1114"/>
                <a:gd name="T83" fmla="*/ 362 h 1017"/>
                <a:gd name="T84" fmla="*/ 1111 w 1114"/>
                <a:gd name="T85" fmla="*/ 396 h 1017"/>
                <a:gd name="T86" fmla="*/ 1098 w 1114"/>
                <a:gd name="T87" fmla="*/ 445 h 1017"/>
                <a:gd name="T88" fmla="*/ 1092 w 1114"/>
                <a:gd name="T89" fmla="*/ 463 h 1017"/>
                <a:gd name="T90" fmla="*/ 1070 w 1114"/>
                <a:gd name="T91" fmla="*/ 491 h 1017"/>
                <a:gd name="T92" fmla="*/ 1087 w 1114"/>
                <a:gd name="T93" fmla="*/ 508 h 1017"/>
                <a:gd name="T94" fmla="*/ 1088 w 1114"/>
                <a:gd name="T95" fmla="*/ 536 h 1017"/>
                <a:gd name="T96" fmla="*/ 1097 w 1114"/>
                <a:gd name="T97" fmla="*/ 600 h 1017"/>
                <a:gd name="T98" fmla="*/ 1113 w 1114"/>
                <a:gd name="T99" fmla="*/ 639 h 1017"/>
                <a:gd name="T100" fmla="*/ 1081 w 1114"/>
                <a:gd name="T101" fmla="*/ 704 h 1017"/>
                <a:gd name="T102" fmla="*/ 1040 w 1114"/>
                <a:gd name="T103" fmla="*/ 750 h 1017"/>
                <a:gd name="T104" fmla="*/ 1037 w 1114"/>
                <a:gd name="T105" fmla="*/ 794 h 1017"/>
                <a:gd name="T106" fmla="*/ 1028 w 1114"/>
                <a:gd name="T107" fmla="*/ 849 h 1017"/>
                <a:gd name="T108" fmla="*/ 971 w 1114"/>
                <a:gd name="T109" fmla="*/ 908 h 1017"/>
                <a:gd name="T110" fmla="*/ 908 w 1114"/>
                <a:gd name="T111" fmla="*/ 978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4" h="1017">
                  <a:moveTo>
                    <a:pt x="868" y="1016"/>
                  </a:moveTo>
                  <a:lnTo>
                    <a:pt x="855" y="1007"/>
                  </a:lnTo>
                  <a:lnTo>
                    <a:pt x="836" y="1001"/>
                  </a:lnTo>
                  <a:lnTo>
                    <a:pt x="815" y="999"/>
                  </a:lnTo>
                  <a:lnTo>
                    <a:pt x="785" y="1000"/>
                  </a:lnTo>
                  <a:lnTo>
                    <a:pt x="750" y="1005"/>
                  </a:lnTo>
                  <a:lnTo>
                    <a:pt x="710" y="999"/>
                  </a:lnTo>
                  <a:lnTo>
                    <a:pt x="669" y="983"/>
                  </a:lnTo>
                  <a:lnTo>
                    <a:pt x="635" y="977"/>
                  </a:lnTo>
                  <a:lnTo>
                    <a:pt x="595" y="984"/>
                  </a:lnTo>
                  <a:lnTo>
                    <a:pt x="593" y="984"/>
                  </a:lnTo>
                  <a:lnTo>
                    <a:pt x="586" y="979"/>
                  </a:lnTo>
                  <a:lnTo>
                    <a:pt x="574" y="967"/>
                  </a:lnTo>
                  <a:lnTo>
                    <a:pt x="556" y="965"/>
                  </a:lnTo>
                  <a:lnTo>
                    <a:pt x="551" y="962"/>
                  </a:lnTo>
                  <a:lnTo>
                    <a:pt x="547" y="957"/>
                  </a:lnTo>
                  <a:lnTo>
                    <a:pt x="544" y="952"/>
                  </a:lnTo>
                  <a:lnTo>
                    <a:pt x="542" y="946"/>
                  </a:lnTo>
                  <a:lnTo>
                    <a:pt x="546" y="926"/>
                  </a:lnTo>
                  <a:lnTo>
                    <a:pt x="544" y="923"/>
                  </a:lnTo>
                  <a:lnTo>
                    <a:pt x="539" y="922"/>
                  </a:lnTo>
                  <a:lnTo>
                    <a:pt x="529" y="919"/>
                  </a:lnTo>
                  <a:lnTo>
                    <a:pt x="504" y="910"/>
                  </a:lnTo>
                  <a:lnTo>
                    <a:pt x="474" y="901"/>
                  </a:lnTo>
                  <a:lnTo>
                    <a:pt x="423" y="892"/>
                  </a:lnTo>
                  <a:lnTo>
                    <a:pt x="404" y="889"/>
                  </a:lnTo>
                  <a:lnTo>
                    <a:pt x="400" y="887"/>
                  </a:lnTo>
                  <a:lnTo>
                    <a:pt x="394" y="879"/>
                  </a:lnTo>
                  <a:lnTo>
                    <a:pt x="384" y="856"/>
                  </a:lnTo>
                  <a:lnTo>
                    <a:pt x="375" y="841"/>
                  </a:lnTo>
                  <a:lnTo>
                    <a:pt x="354" y="819"/>
                  </a:lnTo>
                  <a:lnTo>
                    <a:pt x="350" y="812"/>
                  </a:lnTo>
                  <a:lnTo>
                    <a:pt x="351" y="793"/>
                  </a:lnTo>
                  <a:lnTo>
                    <a:pt x="353" y="778"/>
                  </a:lnTo>
                  <a:lnTo>
                    <a:pt x="355" y="767"/>
                  </a:lnTo>
                  <a:lnTo>
                    <a:pt x="354" y="754"/>
                  </a:lnTo>
                  <a:lnTo>
                    <a:pt x="354" y="740"/>
                  </a:lnTo>
                  <a:lnTo>
                    <a:pt x="354" y="731"/>
                  </a:lnTo>
                  <a:lnTo>
                    <a:pt x="352" y="726"/>
                  </a:lnTo>
                  <a:lnTo>
                    <a:pt x="344" y="723"/>
                  </a:lnTo>
                  <a:lnTo>
                    <a:pt x="321" y="722"/>
                  </a:lnTo>
                  <a:lnTo>
                    <a:pt x="294" y="723"/>
                  </a:lnTo>
                  <a:lnTo>
                    <a:pt x="294" y="708"/>
                  </a:lnTo>
                  <a:lnTo>
                    <a:pt x="291" y="686"/>
                  </a:lnTo>
                  <a:lnTo>
                    <a:pt x="287" y="672"/>
                  </a:lnTo>
                  <a:lnTo>
                    <a:pt x="280" y="665"/>
                  </a:lnTo>
                  <a:lnTo>
                    <a:pt x="267" y="658"/>
                  </a:lnTo>
                  <a:lnTo>
                    <a:pt x="243" y="649"/>
                  </a:lnTo>
                  <a:lnTo>
                    <a:pt x="208" y="634"/>
                  </a:lnTo>
                  <a:lnTo>
                    <a:pt x="179" y="612"/>
                  </a:lnTo>
                  <a:lnTo>
                    <a:pt x="146" y="584"/>
                  </a:lnTo>
                  <a:lnTo>
                    <a:pt x="136" y="580"/>
                  </a:lnTo>
                  <a:lnTo>
                    <a:pt x="123" y="555"/>
                  </a:lnTo>
                  <a:lnTo>
                    <a:pt x="104" y="512"/>
                  </a:lnTo>
                  <a:lnTo>
                    <a:pt x="105" y="497"/>
                  </a:lnTo>
                  <a:lnTo>
                    <a:pt x="103" y="490"/>
                  </a:lnTo>
                  <a:lnTo>
                    <a:pt x="85" y="469"/>
                  </a:lnTo>
                  <a:lnTo>
                    <a:pt x="80" y="457"/>
                  </a:lnTo>
                  <a:lnTo>
                    <a:pt x="78" y="446"/>
                  </a:lnTo>
                  <a:lnTo>
                    <a:pt x="48" y="416"/>
                  </a:lnTo>
                  <a:lnTo>
                    <a:pt x="38" y="402"/>
                  </a:lnTo>
                  <a:lnTo>
                    <a:pt x="30" y="385"/>
                  </a:lnTo>
                  <a:lnTo>
                    <a:pt x="23" y="371"/>
                  </a:lnTo>
                  <a:lnTo>
                    <a:pt x="17" y="365"/>
                  </a:lnTo>
                  <a:lnTo>
                    <a:pt x="9" y="356"/>
                  </a:lnTo>
                  <a:lnTo>
                    <a:pt x="3" y="344"/>
                  </a:lnTo>
                  <a:lnTo>
                    <a:pt x="0" y="336"/>
                  </a:lnTo>
                  <a:lnTo>
                    <a:pt x="3" y="326"/>
                  </a:lnTo>
                  <a:lnTo>
                    <a:pt x="5" y="318"/>
                  </a:lnTo>
                  <a:lnTo>
                    <a:pt x="33" y="326"/>
                  </a:lnTo>
                  <a:lnTo>
                    <a:pt x="48" y="327"/>
                  </a:lnTo>
                  <a:lnTo>
                    <a:pt x="60" y="323"/>
                  </a:lnTo>
                  <a:lnTo>
                    <a:pt x="74" y="328"/>
                  </a:lnTo>
                  <a:lnTo>
                    <a:pt x="92" y="342"/>
                  </a:lnTo>
                  <a:lnTo>
                    <a:pt x="111" y="345"/>
                  </a:lnTo>
                  <a:lnTo>
                    <a:pt x="132" y="336"/>
                  </a:lnTo>
                  <a:lnTo>
                    <a:pt x="160" y="339"/>
                  </a:lnTo>
                  <a:lnTo>
                    <a:pt x="194" y="353"/>
                  </a:lnTo>
                  <a:lnTo>
                    <a:pt x="223" y="356"/>
                  </a:lnTo>
                  <a:lnTo>
                    <a:pt x="258" y="343"/>
                  </a:lnTo>
                  <a:lnTo>
                    <a:pt x="288" y="308"/>
                  </a:lnTo>
                  <a:lnTo>
                    <a:pt x="317" y="276"/>
                  </a:lnTo>
                  <a:lnTo>
                    <a:pt x="346" y="239"/>
                  </a:lnTo>
                  <a:lnTo>
                    <a:pt x="363" y="209"/>
                  </a:lnTo>
                  <a:lnTo>
                    <a:pt x="387" y="185"/>
                  </a:lnTo>
                  <a:lnTo>
                    <a:pt x="421" y="166"/>
                  </a:lnTo>
                  <a:lnTo>
                    <a:pt x="454" y="150"/>
                  </a:lnTo>
                  <a:lnTo>
                    <a:pt x="506" y="131"/>
                  </a:lnTo>
                  <a:lnTo>
                    <a:pt x="506" y="131"/>
                  </a:lnTo>
                  <a:lnTo>
                    <a:pt x="516" y="114"/>
                  </a:lnTo>
                  <a:lnTo>
                    <a:pt x="520" y="97"/>
                  </a:lnTo>
                  <a:lnTo>
                    <a:pt x="520" y="73"/>
                  </a:lnTo>
                  <a:lnTo>
                    <a:pt x="522" y="57"/>
                  </a:lnTo>
                  <a:lnTo>
                    <a:pt x="528" y="50"/>
                  </a:lnTo>
                  <a:lnTo>
                    <a:pt x="536" y="45"/>
                  </a:lnTo>
                  <a:lnTo>
                    <a:pt x="548" y="37"/>
                  </a:lnTo>
                  <a:lnTo>
                    <a:pt x="581" y="19"/>
                  </a:lnTo>
                  <a:lnTo>
                    <a:pt x="610" y="8"/>
                  </a:lnTo>
                  <a:lnTo>
                    <a:pt x="645" y="0"/>
                  </a:lnTo>
                  <a:lnTo>
                    <a:pt x="683" y="0"/>
                  </a:lnTo>
                  <a:lnTo>
                    <a:pt x="719" y="0"/>
                  </a:lnTo>
                  <a:lnTo>
                    <a:pt x="740" y="0"/>
                  </a:lnTo>
                  <a:lnTo>
                    <a:pt x="741" y="22"/>
                  </a:lnTo>
                  <a:lnTo>
                    <a:pt x="742" y="49"/>
                  </a:lnTo>
                  <a:lnTo>
                    <a:pt x="746" y="51"/>
                  </a:lnTo>
                  <a:lnTo>
                    <a:pt x="774" y="52"/>
                  </a:lnTo>
                  <a:lnTo>
                    <a:pt x="817" y="54"/>
                  </a:lnTo>
                  <a:lnTo>
                    <a:pt x="860" y="55"/>
                  </a:lnTo>
                  <a:lnTo>
                    <a:pt x="887" y="75"/>
                  </a:lnTo>
                  <a:lnTo>
                    <a:pt x="896" y="79"/>
                  </a:lnTo>
                  <a:lnTo>
                    <a:pt x="924" y="84"/>
                  </a:lnTo>
                  <a:lnTo>
                    <a:pt x="961" y="115"/>
                  </a:lnTo>
                  <a:lnTo>
                    <a:pt x="1005" y="119"/>
                  </a:lnTo>
                  <a:lnTo>
                    <a:pt x="1034" y="128"/>
                  </a:lnTo>
                  <a:lnTo>
                    <a:pt x="1060" y="139"/>
                  </a:lnTo>
                  <a:lnTo>
                    <a:pt x="1076" y="152"/>
                  </a:lnTo>
                  <a:lnTo>
                    <a:pt x="1086" y="156"/>
                  </a:lnTo>
                  <a:lnTo>
                    <a:pt x="1098" y="156"/>
                  </a:lnTo>
                  <a:lnTo>
                    <a:pt x="1104" y="157"/>
                  </a:lnTo>
                  <a:lnTo>
                    <a:pt x="1104" y="167"/>
                  </a:lnTo>
                  <a:lnTo>
                    <a:pt x="1095" y="183"/>
                  </a:lnTo>
                  <a:lnTo>
                    <a:pt x="1096" y="206"/>
                  </a:lnTo>
                  <a:lnTo>
                    <a:pt x="1108" y="237"/>
                  </a:lnTo>
                  <a:lnTo>
                    <a:pt x="1110" y="265"/>
                  </a:lnTo>
                  <a:lnTo>
                    <a:pt x="1106" y="314"/>
                  </a:lnTo>
                  <a:lnTo>
                    <a:pt x="1106" y="362"/>
                  </a:lnTo>
                  <a:lnTo>
                    <a:pt x="1107" y="378"/>
                  </a:lnTo>
                  <a:lnTo>
                    <a:pt x="1109" y="389"/>
                  </a:lnTo>
                  <a:lnTo>
                    <a:pt x="1111" y="396"/>
                  </a:lnTo>
                  <a:lnTo>
                    <a:pt x="1111" y="403"/>
                  </a:lnTo>
                  <a:lnTo>
                    <a:pt x="1104" y="423"/>
                  </a:lnTo>
                  <a:lnTo>
                    <a:pt x="1098" y="445"/>
                  </a:lnTo>
                  <a:lnTo>
                    <a:pt x="1098" y="452"/>
                  </a:lnTo>
                  <a:lnTo>
                    <a:pt x="1096" y="458"/>
                  </a:lnTo>
                  <a:lnTo>
                    <a:pt x="1092" y="463"/>
                  </a:lnTo>
                  <a:lnTo>
                    <a:pt x="1072" y="473"/>
                  </a:lnTo>
                  <a:lnTo>
                    <a:pt x="1070" y="479"/>
                  </a:lnTo>
                  <a:lnTo>
                    <a:pt x="1070" y="491"/>
                  </a:lnTo>
                  <a:lnTo>
                    <a:pt x="1072" y="499"/>
                  </a:lnTo>
                  <a:lnTo>
                    <a:pt x="1079" y="503"/>
                  </a:lnTo>
                  <a:lnTo>
                    <a:pt x="1087" y="508"/>
                  </a:lnTo>
                  <a:lnTo>
                    <a:pt x="1090" y="515"/>
                  </a:lnTo>
                  <a:lnTo>
                    <a:pt x="1090" y="522"/>
                  </a:lnTo>
                  <a:lnTo>
                    <a:pt x="1088" y="536"/>
                  </a:lnTo>
                  <a:lnTo>
                    <a:pt x="1080" y="558"/>
                  </a:lnTo>
                  <a:lnTo>
                    <a:pt x="1088" y="584"/>
                  </a:lnTo>
                  <a:lnTo>
                    <a:pt x="1097" y="600"/>
                  </a:lnTo>
                  <a:lnTo>
                    <a:pt x="1108" y="619"/>
                  </a:lnTo>
                  <a:lnTo>
                    <a:pt x="1113" y="631"/>
                  </a:lnTo>
                  <a:lnTo>
                    <a:pt x="1113" y="639"/>
                  </a:lnTo>
                  <a:lnTo>
                    <a:pt x="1111" y="648"/>
                  </a:lnTo>
                  <a:lnTo>
                    <a:pt x="1094" y="683"/>
                  </a:lnTo>
                  <a:lnTo>
                    <a:pt x="1081" y="704"/>
                  </a:lnTo>
                  <a:lnTo>
                    <a:pt x="1065" y="728"/>
                  </a:lnTo>
                  <a:lnTo>
                    <a:pt x="1045" y="743"/>
                  </a:lnTo>
                  <a:lnTo>
                    <a:pt x="1040" y="750"/>
                  </a:lnTo>
                  <a:lnTo>
                    <a:pt x="1037" y="758"/>
                  </a:lnTo>
                  <a:lnTo>
                    <a:pt x="1038" y="776"/>
                  </a:lnTo>
                  <a:lnTo>
                    <a:pt x="1037" y="794"/>
                  </a:lnTo>
                  <a:lnTo>
                    <a:pt x="1020" y="822"/>
                  </a:lnTo>
                  <a:lnTo>
                    <a:pt x="1030" y="848"/>
                  </a:lnTo>
                  <a:lnTo>
                    <a:pt x="1028" y="849"/>
                  </a:lnTo>
                  <a:lnTo>
                    <a:pt x="1023" y="852"/>
                  </a:lnTo>
                  <a:lnTo>
                    <a:pt x="998" y="880"/>
                  </a:lnTo>
                  <a:lnTo>
                    <a:pt x="971" y="908"/>
                  </a:lnTo>
                  <a:lnTo>
                    <a:pt x="953" y="928"/>
                  </a:lnTo>
                  <a:lnTo>
                    <a:pt x="932" y="952"/>
                  </a:lnTo>
                  <a:lnTo>
                    <a:pt x="908" y="978"/>
                  </a:lnTo>
                  <a:lnTo>
                    <a:pt x="888" y="1000"/>
                  </a:lnTo>
                  <a:lnTo>
                    <a:pt x="868" y="1016"/>
                  </a:lnTo>
                </a:path>
              </a:pathLst>
            </a:custGeom>
            <a:solidFill>
              <a:schemeClr val="accent4">
                <a:lumMod val="50000"/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91" name="Freeform 67">
              <a:extLst>
                <a:ext uri="{FF2B5EF4-FFF2-40B4-BE49-F238E27FC236}">
                  <a16:creationId xmlns:a16="http://schemas.microsoft.com/office/drawing/2014/main" id="{6DFF2358-F418-AB53-80E6-4C0FFDE78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80059" y="12051783"/>
              <a:ext cx="293381" cy="297240"/>
            </a:xfrm>
            <a:custGeom>
              <a:avLst/>
              <a:gdLst>
                <a:gd name="T0" fmla="*/ 228 w 335"/>
                <a:gd name="T1" fmla="*/ 253 h 339"/>
                <a:gd name="T2" fmla="*/ 218 w 335"/>
                <a:gd name="T3" fmla="*/ 253 h 339"/>
                <a:gd name="T4" fmla="*/ 199 w 335"/>
                <a:gd name="T5" fmla="*/ 255 h 339"/>
                <a:gd name="T6" fmla="*/ 180 w 335"/>
                <a:gd name="T7" fmla="*/ 268 h 339"/>
                <a:gd name="T8" fmla="*/ 155 w 335"/>
                <a:gd name="T9" fmla="*/ 306 h 339"/>
                <a:gd name="T10" fmla="*/ 149 w 335"/>
                <a:gd name="T11" fmla="*/ 328 h 339"/>
                <a:gd name="T12" fmla="*/ 138 w 335"/>
                <a:gd name="T13" fmla="*/ 338 h 339"/>
                <a:gd name="T14" fmla="*/ 100 w 335"/>
                <a:gd name="T15" fmla="*/ 331 h 339"/>
                <a:gd name="T16" fmla="*/ 77 w 335"/>
                <a:gd name="T17" fmla="*/ 309 h 339"/>
                <a:gd name="T18" fmla="*/ 64 w 335"/>
                <a:gd name="T19" fmla="*/ 294 h 339"/>
                <a:gd name="T20" fmla="*/ 54 w 335"/>
                <a:gd name="T21" fmla="*/ 287 h 339"/>
                <a:gd name="T22" fmla="*/ 48 w 335"/>
                <a:gd name="T23" fmla="*/ 284 h 339"/>
                <a:gd name="T24" fmla="*/ 43 w 335"/>
                <a:gd name="T25" fmla="*/ 272 h 339"/>
                <a:gd name="T26" fmla="*/ 37 w 335"/>
                <a:gd name="T27" fmla="*/ 249 h 339"/>
                <a:gd name="T28" fmla="*/ 20 w 335"/>
                <a:gd name="T29" fmla="*/ 222 h 339"/>
                <a:gd name="T30" fmla="*/ 5 w 335"/>
                <a:gd name="T31" fmla="*/ 191 h 339"/>
                <a:gd name="T32" fmla="*/ 1 w 335"/>
                <a:gd name="T33" fmla="*/ 171 h 339"/>
                <a:gd name="T34" fmla="*/ 22 w 335"/>
                <a:gd name="T35" fmla="*/ 158 h 339"/>
                <a:gd name="T36" fmla="*/ 44 w 335"/>
                <a:gd name="T37" fmla="*/ 143 h 339"/>
                <a:gd name="T38" fmla="*/ 58 w 335"/>
                <a:gd name="T39" fmla="*/ 118 h 339"/>
                <a:gd name="T40" fmla="*/ 68 w 335"/>
                <a:gd name="T41" fmla="*/ 107 h 339"/>
                <a:gd name="T42" fmla="*/ 87 w 335"/>
                <a:gd name="T43" fmla="*/ 76 h 339"/>
                <a:gd name="T44" fmla="*/ 111 w 335"/>
                <a:gd name="T45" fmla="*/ 54 h 339"/>
                <a:gd name="T46" fmla="*/ 147 w 335"/>
                <a:gd name="T47" fmla="*/ 32 h 339"/>
                <a:gd name="T48" fmla="*/ 203 w 335"/>
                <a:gd name="T49" fmla="*/ 6 h 339"/>
                <a:gd name="T50" fmla="*/ 225 w 335"/>
                <a:gd name="T51" fmla="*/ 0 h 339"/>
                <a:gd name="T52" fmla="*/ 233 w 335"/>
                <a:gd name="T53" fmla="*/ 11 h 339"/>
                <a:gd name="T54" fmla="*/ 252 w 335"/>
                <a:gd name="T55" fmla="*/ 29 h 339"/>
                <a:gd name="T56" fmla="*/ 272 w 335"/>
                <a:gd name="T57" fmla="*/ 49 h 339"/>
                <a:gd name="T58" fmla="*/ 304 w 335"/>
                <a:gd name="T59" fmla="*/ 74 h 339"/>
                <a:gd name="T60" fmla="*/ 321 w 335"/>
                <a:gd name="T61" fmla="*/ 83 h 339"/>
                <a:gd name="T62" fmla="*/ 332 w 335"/>
                <a:gd name="T63" fmla="*/ 104 h 339"/>
                <a:gd name="T64" fmla="*/ 333 w 335"/>
                <a:gd name="T65" fmla="*/ 120 h 339"/>
                <a:gd name="T66" fmla="*/ 320 w 335"/>
                <a:gd name="T67" fmla="*/ 161 h 339"/>
                <a:gd name="T68" fmla="*/ 306 w 335"/>
                <a:gd name="T69" fmla="*/ 175 h 339"/>
                <a:gd name="T70" fmla="*/ 296 w 335"/>
                <a:gd name="T71" fmla="*/ 200 h 339"/>
                <a:gd name="T72" fmla="*/ 283 w 335"/>
                <a:gd name="T73" fmla="*/ 226 h 339"/>
                <a:gd name="T74" fmla="*/ 265 w 335"/>
                <a:gd name="T75" fmla="*/ 2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5" h="339">
                  <a:moveTo>
                    <a:pt x="241" y="249"/>
                  </a:moveTo>
                  <a:lnTo>
                    <a:pt x="228" y="253"/>
                  </a:lnTo>
                  <a:lnTo>
                    <a:pt x="226" y="253"/>
                  </a:lnTo>
                  <a:lnTo>
                    <a:pt x="218" y="253"/>
                  </a:lnTo>
                  <a:lnTo>
                    <a:pt x="207" y="253"/>
                  </a:lnTo>
                  <a:lnTo>
                    <a:pt x="199" y="255"/>
                  </a:lnTo>
                  <a:lnTo>
                    <a:pt x="192" y="256"/>
                  </a:lnTo>
                  <a:lnTo>
                    <a:pt x="180" y="268"/>
                  </a:lnTo>
                  <a:lnTo>
                    <a:pt x="160" y="299"/>
                  </a:lnTo>
                  <a:lnTo>
                    <a:pt x="155" y="306"/>
                  </a:lnTo>
                  <a:lnTo>
                    <a:pt x="154" y="319"/>
                  </a:lnTo>
                  <a:lnTo>
                    <a:pt x="149" y="328"/>
                  </a:lnTo>
                  <a:lnTo>
                    <a:pt x="144" y="336"/>
                  </a:lnTo>
                  <a:lnTo>
                    <a:pt x="138" y="338"/>
                  </a:lnTo>
                  <a:lnTo>
                    <a:pt x="121" y="334"/>
                  </a:lnTo>
                  <a:lnTo>
                    <a:pt x="100" y="331"/>
                  </a:lnTo>
                  <a:lnTo>
                    <a:pt x="88" y="321"/>
                  </a:lnTo>
                  <a:lnTo>
                    <a:pt x="77" y="309"/>
                  </a:lnTo>
                  <a:lnTo>
                    <a:pt x="71" y="299"/>
                  </a:lnTo>
                  <a:lnTo>
                    <a:pt x="64" y="294"/>
                  </a:lnTo>
                  <a:lnTo>
                    <a:pt x="63" y="292"/>
                  </a:lnTo>
                  <a:lnTo>
                    <a:pt x="54" y="287"/>
                  </a:lnTo>
                  <a:lnTo>
                    <a:pt x="51" y="285"/>
                  </a:lnTo>
                  <a:lnTo>
                    <a:pt x="48" y="284"/>
                  </a:lnTo>
                  <a:lnTo>
                    <a:pt x="44" y="278"/>
                  </a:lnTo>
                  <a:lnTo>
                    <a:pt x="43" y="272"/>
                  </a:lnTo>
                  <a:lnTo>
                    <a:pt x="44" y="257"/>
                  </a:lnTo>
                  <a:lnTo>
                    <a:pt x="37" y="249"/>
                  </a:lnTo>
                  <a:lnTo>
                    <a:pt x="27" y="234"/>
                  </a:lnTo>
                  <a:lnTo>
                    <a:pt x="20" y="222"/>
                  </a:lnTo>
                  <a:lnTo>
                    <a:pt x="11" y="205"/>
                  </a:lnTo>
                  <a:lnTo>
                    <a:pt x="5" y="191"/>
                  </a:lnTo>
                  <a:lnTo>
                    <a:pt x="0" y="176"/>
                  </a:lnTo>
                  <a:lnTo>
                    <a:pt x="1" y="171"/>
                  </a:lnTo>
                  <a:lnTo>
                    <a:pt x="6" y="166"/>
                  </a:lnTo>
                  <a:lnTo>
                    <a:pt x="22" y="158"/>
                  </a:lnTo>
                  <a:lnTo>
                    <a:pt x="35" y="153"/>
                  </a:lnTo>
                  <a:lnTo>
                    <a:pt x="44" y="143"/>
                  </a:lnTo>
                  <a:lnTo>
                    <a:pt x="53" y="127"/>
                  </a:lnTo>
                  <a:lnTo>
                    <a:pt x="58" y="118"/>
                  </a:lnTo>
                  <a:lnTo>
                    <a:pt x="63" y="113"/>
                  </a:lnTo>
                  <a:lnTo>
                    <a:pt x="68" y="107"/>
                  </a:lnTo>
                  <a:lnTo>
                    <a:pt x="77" y="92"/>
                  </a:lnTo>
                  <a:lnTo>
                    <a:pt x="87" y="76"/>
                  </a:lnTo>
                  <a:lnTo>
                    <a:pt x="97" y="58"/>
                  </a:lnTo>
                  <a:lnTo>
                    <a:pt x="111" y="54"/>
                  </a:lnTo>
                  <a:lnTo>
                    <a:pt x="130" y="48"/>
                  </a:lnTo>
                  <a:lnTo>
                    <a:pt x="147" y="32"/>
                  </a:lnTo>
                  <a:lnTo>
                    <a:pt x="169" y="20"/>
                  </a:lnTo>
                  <a:lnTo>
                    <a:pt x="203" y="6"/>
                  </a:lnTo>
                  <a:lnTo>
                    <a:pt x="219" y="3"/>
                  </a:lnTo>
                  <a:lnTo>
                    <a:pt x="225" y="0"/>
                  </a:lnTo>
                  <a:lnTo>
                    <a:pt x="229" y="3"/>
                  </a:lnTo>
                  <a:lnTo>
                    <a:pt x="233" y="11"/>
                  </a:lnTo>
                  <a:lnTo>
                    <a:pt x="238" y="17"/>
                  </a:lnTo>
                  <a:lnTo>
                    <a:pt x="252" y="29"/>
                  </a:lnTo>
                  <a:lnTo>
                    <a:pt x="258" y="32"/>
                  </a:lnTo>
                  <a:lnTo>
                    <a:pt x="272" y="49"/>
                  </a:lnTo>
                  <a:lnTo>
                    <a:pt x="287" y="61"/>
                  </a:lnTo>
                  <a:lnTo>
                    <a:pt x="304" y="74"/>
                  </a:lnTo>
                  <a:lnTo>
                    <a:pt x="315" y="81"/>
                  </a:lnTo>
                  <a:lnTo>
                    <a:pt x="321" y="83"/>
                  </a:lnTo>
                  <a:lnTo>
                    <a:pt x="326" y="95"/>
                  </a:lnTo>
                  <a:lnTo>
                    <a:pt x="332" y="104"/>
                  </a:lnTo>
                  <a:lnTo>
                    <a:pt x="334" y="112"/>
                  </a:lnTo>
                  <a:lnTo>
                    <a:pt x="333" y="120"/>
                  </a:lnTo>
                  <a:lnTo>
                    <a:pt x="328" y="140"/>
                  </a:lnTo>
                  <a:lnTo>
                    <a:pt x="320" y="161"/>
                  </a:lnTo>
                  <a:lnTo>
                    <a:pt x="314" y="169"/>
                  </a:lnTo>
                  <a:lnTo>
                    <a:pt x="306" y="175"/>
                  </a:lnTo>
                  <a:lnTo>
                    <a:pt x="298" y="183"/>
                  </a:lnTo>
                  <a:lnTo>
                    <a:pt x="296" y="200"/>
                  </a:lnTo>
                  <a:lnTo>
                    <a:pt x="293" y="218"/>
                  </a:lnTo>
                  <a:lnTo>
                    <a:pt x="283" y="226"/>
                  </a:lnTo>
                  <a:lnTo>
                    <a:pt x="275" y="232"/>
                  </a:lnTo>
                  <a:lnTo>
                    <a:pt x="265" y="239"/>
                  </a:lnTo>
                  <a:lnTo>
                    <a:pt x="241" y="249"/>
                  </a:lnTo>
                </a:path>
              </a:pathLst>
            </a:custGeom>
            <a:solidFill>
              <a:schemeClr val="bg2"/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  <p:sp>
          <p:nvSpPr>
            <p:cNvPr id="92" name="Freeform 67">
              <a:extLst>
                <a:ext uri="{FF2B5EF4-FFF2-40B4-BE49-F238E27FC236}">
                  <a16:creationId xmlns:a16="http://schemas.microsoft.com/office/drawing/2014/main" id="{63A27FF4-34B2-B773-52E4-CF1845150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80059" y="12051783"/>
              <a:ext cx="293381" cy="297240"/>
            </a:xfrm>
            <a:custGeom>
              <a:avLst/>
              <a:gdLst>
                <a:gd name="T0" fmla="*/ 228 w 335"/>
                <a:gd name="T1" fmla="*/ 253 h 339"/>
                <a:gd name="T2" fmla="*/ 218 w 335"/>
                <a:gd name="T3" fmla="*/ 253 h 339"/>
                <a:gd name="T4" fmla="*/ 199 w 335"/>
                <a:gd name="T5" fmla="*/ 255 h 339"/>
                <a:gd name="T6" fmla="*/ 180 w 335"/>
                <a:gd name="T7" fmla="*/ 268 h 339"/>
                <a:gd name="T8" fmla="*/ 155 w 335"/>
                <a:gd name="T9" fmla="*/ 306 h 339"/>
                <a:gd name="T10" fmla="*/ 149 w 335"/>
                <a:gd name="T11" fmla="*/ 328 h 339"/>
                <a:gd name="T12" fmla="*/ 138 w 335"/>
                <a:gd name="T13" fmla="*/ 338 h 339"/>
                <a:gd name="T14" fmla="*/ 100 w 335"/>
                <a:gd name="T15" fmla="*/ 331 h 339"/>
                <a:gd name="T16" fmla="*/ 77 w 335"/>
                <a:gd name="T17" fmla="*/ 309 h 339"/>
                <a:gd name="T18" fmla="*/ 64 w 335"/>
                <a:gd name="T19" fmla="*/ 294 h 339"/>
                <a:gd name="T20" fmla="*/ 54 w 335"/>
                <a:gd name="T21" fmla="*/ 287 h 339"/>
                <a:gd name="T22" fmla="*/ 48 w 335"/>
                <a:gd name="T23" fmla="*/ 284 h 339"/>
                <a:gd name="T24" fmla="*/ 43 w 335"/>
                <a:gd name="T25" fmla="*/ 272 h 339"/>
                <a:gd name="T26" fmla="*/ 37 w 335"/>
                <a:gd name="T27" fmla="*/ 249 h 339"/>
                <a:gd name="T28" fmla="*/ 20 w 335"/>
                <a:gd name="T29" fmla="*/ 222 h 339"/>
                <a:gd name="T30" fmla="*/ 5 w 335"/>
                <a:gd name="T31" fmla="*/ 191 h 339"/>
                <a:gd name="T32" fmla="*/ 1 w 335"/>
                <a:gd name="T33" fmla="*/ 171 h 339"/>
                <a:gd name="T34" fmla="*/ 22 w 335"/>
                <a:gd name="T35" fmla="*/ 158 h 339"/>
                <a:gd name="T36" fmla="*/ 44 w 335"/>
                <a:gd name="T37" fmla="*/ 143 h 339"/>
                <a:gd name="T38" fmla="*/ 58 w 335"/>
                <a:gd name="T39" fmla="*/ 118 h 339"/>
                <a:gd name="T40" fmla="*/ 68 w 335"/>
                <a:gd name="T41" fmla="*/ 107 h 339"/>
                <a:gd name="T42" fmla="*/ 87 w 335"/>
                <a:gd name="T43" fmla="*/ 76 h 339"/>
                <a:gd name="T44" fmla="*/ 111 w 335"/>
                <a:gd name="T45" fmla="*/ 54 h 339"/>
                <a:gd name="T46" fmla="*/ 147 w 335"/>
                <a:gd name="T47" fmla="*/ 32 h 339"/>
                <a:gd name="T48" fmla="*/ 203 w 335"/>
                <a:gd name="T49" fmla="*/ 6 h 339"/>
                <a:gd name="T50" fmla="*/ 225 w 335"/>
                <a:gd name="T51" fmla="*/ 0 h 339"/>
                <a:gd name="T52" fmla="*/ 233 w 335"/>
                <a:gd name="T53" fmla="*/ 11 h 339"/>
                <a:gd name="T54" fmla="*/ 252 w 335"/>
                <a:gd name="T55" fmla="*/ 29 h 339"/>
                <a:gd name="T56" fmla="*/ 272 w 335"/>
                <a:gd name="T57" fmla="*/ 49 h 339"/>
                <a:gd name="T58" fmla="*/ 304 w 335"/>
                <a:gd name="T59" fmla="*/ 74 h 339"/>
                <a:gd name="T60" fmla="*/ 321 w 335"/>
                <a:gd name="T61" fmla="*/ 83 h 339"/>
                <a:gd name="T62" fmla="*/ 332 w 335"/>
                <a:gd name="T63" fmla="*/ 104 h 339"/>
                <a:gd name="T64" fmla="*/ 333 w 335"/>
                <a:gd name="T65" fmla="*/ 120 h 339"/>
                <a:gd name="T66" fmla="*/ 320 w 335"/>
                <a:gd name="T67" fmla="*/ 161 h 339"/>
                <a:gd name="T68" fmla="*/ 306 w 335"/>
                <a:gd name="T69" fmla="*/ 175 h 339"/>
                <a:gd name="T70" fmla="*/ 296 w 335"/>
                <a:gd name="T71" fmla="*/ 200 h 339"/>
                <a:gd name="T72" fmla="*/ 283 w 335"/>
                <a:gd name="T73" fmla="*/ 226 h 339"/>
                <a:gd name="T74" fmla="*/ 265 w 335"/>
                <a:gd name="T75" fmla="*/ 2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5" h="339">
                  <a:moveTo>
                    <a:pt x="241" y="249"/>
                  </a:moveTo>
                  <a:lnTo>
                    <a:pt x="228" y="253"/>
                  </a:lnTo>
                  <a:lnTo>
                    <a:pt x="226" y="253"/>
                  </a:lnTo>
                  <a:lnTo>
                    <a:pt x="218" y="253"/>
                  </a:lnTo>
                  <a:lnTo>
                    <a:pt x="207" y="253"/>
                  </a:lnTo>
                  <a:lnTo>
                    <a:pt x="199" y="255"/>
                  </a:lnTo>
                  <a:lnTo>
                    <a:pt x="192" y="256"/>
                  </a:lnTo>
                  <a:lnTo>
                    <a:pt x="180" y="268"/>
                  </a:lnTo>
                  <a:lnTo>
                    <a:pt x="160" y="299"/>
                  </a:lnTo>
                  <a:lnTo>
                    <a:pt x="155" y="306"/>
                  </a:lnTo>
                  <a:lnTo>
                    <a:pt x="154" y="319"/>
                  </a:lnTo>
                  <a:lnTo>
                    <a:pt x="149" y="328"/>
                  </a:lnTo>
                  <a:lnTo>
                    <a:pt x="144" y="336"/>
                  </a:lnTo>
                  <a:lnTo>
                    <a:pt x="138" y="338"/>
                  </a:lnTo>
                  <a:lnTo>
                    <a:pt x="121" y="334"/>
                  </a:lnTo>
                  <a:lnTo>
                    <a:pt x="100" y="331"/>
                  </a:lnTo>
                  <a:lnTo>
                    <a:pt x="88" y="321"/>
                  </a:lnTo>
                  <a:lnTo>
                    <a:pt x="77" y="309"/>
                  </a:lnTo>
                  <a:lnTo>
                    <a:pt x="71" y="299"/>
                  </a:lnTo>
                  <a:lnTo>
                    <a:pt x="64" y="294"/>
                  </a:lnTo>
                  <a:lnTo>
                    <a:pt x="63" y="292"/>
                  </a:lnTo>
                  <a:lnTo>
                    <a:pt x="54" y="287"/>
                  </a:lnTo>
                  <a:lnTo>
                    <a:pt x="51" y="285"/>
                  </a:lnTo>
                  <a:lnTo>
                    <a:pt x="48" y="284"/>
                  </a:lnTo>
                  <a:lnTo>
                    <a:pt x="44" y="278"/>
                  </a:lnTo>
                  <a:lnTo>
                    <a:pt x="43" y="272"/>
                  </a:lnTo>
                  <a:lnTo>
                    <a:pt x="44" y="257"/>
                  </a:lnTo>
                  <a:lnTo>
                    <a:pt x="37" y="249"/>
                  </a:lnTo>
                  <a:lnTo>
                    <a:pt x="27" y="234"/>
                  </a:lnTo>
                  <a:lnTo>
                    <a:pt x="20" y="222"/>
                  </a:lnTo>
                  <a:lnTo>
                    <a:pt x="11" y="205"/>
                  </a:lnTo>
                  <a:lnTo>
                    <a:pt x="5" y="191"/>
                  </a:lnTo>
                  <a:lnTo>
                    <a:pt x="0" y="176"/>
                  </a:lnTo>
                  <a:lnTo>
                    <a:pt x="1" y="171"/>
                  </a:lnTo>
                  <a:lnTo>
                    <a:pt x="6" y="166"/>
                  </a:lnTo>
                  <a:lnTo>
                    <a:pt x="22" y="158"/>
                  </a:lnTo>
                  <a:lnTo>
                    <a:pt x="35" y="153"/>
                  </a:lnTo>
                  <a:lnTo>
                    <a:pt x="44" y="143"/>
                  </a:lnTo>
                  <a:lnTo>
                    <a:pt x="53" y="127"/>
                  </a:lnTo>
                  <a:lnTo>
                    <a:pt x="58" y="118"/>
                  </a:lnTo>
                  <a:lnTo>
                    <a:pt x="63" y="113"/>
                  </a:lnTo>
                  <a:lnTo>
                    <a:pt x="68" y="107"/>
                  </a:lnTo>
                  <a:lnTo>
                    <a:pt x="77" y="92"/>
                  </a:lnTo>
                  <a:lnTo>
                    <a:pt x="87" y="76"/>
                  </a:lnTo>
                  <a:lnTo>
                    <a:pt x="97" y="58"/>
                  </a:lnTo>
                  <a:lnTo>
                    <a:pt x="111" y="54"/>
                  </a:lnTo>
                  <a:lnTo>
                    <a:pt x="130" y="48"/>
                  </a:lnTo>
                  <a:lnTo>
                    <a:pt x="147" y="32"/>
                  </a:lnTo>
                  <a:lnTo>
                    <a:pt x="169" y="20"/>
                  </a:lnTo>
                  <a:lnTo>
                    <a:pt x="203" y="6"/>
                  </a:lnTo>
                  <a:lnTo>
                    <a:pt x="219" y="3"/>
                  </a:lnTo>
                  <a:lnTo>
                    <a:pt x="225" y="0"/>
                  </a:lnTo>
                  <a:lnTo>
                    <a:pt x="229" y="3"/>
                  </a:lnTo>
                  <a:lnTo>
                    <a:pt x="233" y="11"/>
                  </a:lnTo>
                  <a:lnTo>
                    <a:pt x="238" y="17"/>
                  </a:lnTo>
                  <a:lnTo>
                    <a:pt x="252" y="29"/>
                  </a:lnTo>
                  <a:lnTo>
                    <a:pt x="258" y="32"/>
                  </a:lnTo>
                  <a:lnTo>
                    <a:pt x="272" y="49"/>
                  </a:lnTo>
                  <a:lnTo>
                    <a:pt x="287" y="61"/>
                  </a:lnTo>
                  <a:lnTo>
                    <a:pt x="304" y="74"/>
                  </a:lnTo>
                  <a:lnTo>
                    <a:pt x="315" y="81"/>
                  </a:lnTo>
                  <a:lnTo>
                    <a:pt x="321" y="83"/>
                  </a:lnTo>
                  <a:lnTo>
                    <a:pt x="326" y="95"/>
                  </a:lnTo>
                  <a:lnTo>
                    <a:pt x="332" y="104"/>
                  </a:lnTo>
                  <a:lnTo>
                    <a:pt x="334" y="112"/>
                  </a:lnTo>
                  <a:lnTo>
                    <a:pt x="333" y="120"/>
                  </a:lnTo>
                  <a:lnTo>
                    <a:pt x="328" y="140"/>
                  </a:lnTo>
                  <a:lnTo>
                    <a:pt x="320" y="161"/>
                  </a:lnTo>
                  <a:lnTo>
                    <a:pt x="314" y="169"/>
                  </a:lnTo>
                  <a:lnTo>
                    <a:pt x="306" y="175"/>
                  </a:lnTo>
                  <a:lnTo>
                    <a:pt x="298" y="183"/>
                  </a:lnTo>
                  <a:lnTo>
                    <a:pt x="296" y="200"/>
                  </a:lnTo>
                  <a:lnTo>
                    <a:pt x="293" y="218"/>
                  </a:lnTo>
                  <a:lnTo>
                    <a:pt x="283" y="226"/>
                  </a:lnTo>
                  <a:lnTo>
                    <a:pt x="275" y="232"/>
                  </a:lnTo>
                  <a:lnTo>
                    <a:pt x="265" y="239"/>
                  </a:lnTo>
                  <a:lnTo>
                    <a:pt x="241" y="249"/>
                  </a:lnTo>
                </a:path>
              </a:pathLst>
            </a:custGeom>
            <a:solidFill>
              <a:schemeClr val="accent6">
                <a:alpha val="40000"/>
              </a:schemeClr>
            </a:solidFill>
            <a:ln w="12700" cap="flat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66" b="0" i="0" u="none" strike="noStrike" kern="1200" cap="none" spc="0" normalizeH="0" baseline="0" noProof="0">
                <a:ln>
                  <a:noFill/>
                </a:ln>
                <a:solidFill>
                  <a:srgbClr val="747993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endParaRPr>
            </a:p>
          </p:txBody>
        </p:sp>
      </p:grpSp>
      <p:sp>
        <p:nvSpPr>
          <p:cNvPr id="93" name="Freeform 133">
            <a:extLst>
              <a:ext uri="{FF2B5EF4-FFF2-40B4-BE49-F238E27FC236}">
                <a16:creationId xmlns:a16="http://schemas.microsoft.com/office/drawing/2014/main" id="{57766911-635B-68C8-CB62-503B0665A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5599" y="1759224"/>
            <a:ext cx="814519" cy="814519"/>
          </a:xfrm>
          <a:custGeom>
            <a:avLst/>
            <a:gdLst>
              <a:gd name="T0" fmla="*/ 1860 w 1861"/>
              <a:gd name="T1" fmla="*/ 930 h 1861"/>
              <a:gd name="T2" fmla="*/ 1860 w 1861"/>
              <a:gd name="T3" fmla="*/ 930 h 1861"/>
              <a:gd name="T4" fmla="*/ 931 w 1861"/>
              <a:gd name="T5" fmla="*/ 1860 h 1861"/>
              <a:gd name="T6" fmla="*/ 931 w 1861"/>
              <a:gd name="T7" fmla="*/ 1860 h 1861"/>
              <a:gd name="T8" fmla="*/ 0 w 1861"/>
              <a:gd name="T9" fmla="*/ 930 h 1861"/>
              <a:gd name="T10" fmla="*/ 0 w 1861"/>
              <a:gd name="T11" fmla="*/ 930 h 1861"/>
              <a:gd name="T12" fmla="*/ 931 w 1861"/>
              <a:gd name="T13" fmla="*/ 0 h 1861"/>
              <a:gd name="T14" fmla="*/ 931 w 1861"/>
              <a:gd name="T15" fmla="*/ 0 h 1861"/>
              <a:gd name="T16" fmla="*/ 1860 w 1861"/>
              <a:gd name="T17" fmla="*/ 930 h 1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61" h="1861">
                <a:moveTo>
                  <a:pt x="1860" y="930"/>
                </a:moveTo>
                <a:lnTo>
                  <a:pt x="1860" y="930"/>
                </a:lnTo>
                <a:cubicBezTo>
                  <a:pt x="1860" y="1444"/>
                  <a:pt x="1444" y="1860"/>
                  <a:pt x="931" y="1860"/>
                </a:cubicBezTo>
                <a:lnTo>
                  <a:pt x="931" y="1860"/>
                </a:lnTo>
                <a:cubicBezTo>
                  <a:pt x="416" y="1860"/>
                  <a:pt x="0" y="1444"/>
                  <a:pt x="0" y="930"/>
                </a:cubicBezTo>
                <a:lnTo>
                  <a:pt x="0" y="930"/>
                </a:lnTo>
                <a:cubicBezTo>
                  <a:pt x="0" y="416"/>
                  <a:pt x="416" y="0"/>
                  <a:pt x="931" y="0"/>
                </a:cubicBezTo>
                <a:lnTo>
                  <a:pt x="931" y="0"/>
                </a:lnTo>
                <a:cubicBezTo>
                  <a:pt x="1444" y="0"/>
                  <a:pt x="1860" y="416"/>
                  <a:pt x="1860" y="930"/>
                </a:cubicBezTo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120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94" name="Freeform 134">
            <a:extLst>
              <a:ext uri="{FF2B5EF4-FFF2-40B4-BE49-F238E27FC236}">
                <a16:creationId xmlns:a16="http://schemas.microsoft.com/office/drawing/2014/main" id="{376A4841-A4EE-E04B-068A-5325CC466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9643" y="1813268"/>
            <a:ext cx="708362" cy="708362"/>
          </a:xfrm>
          <a:custGeom>
            <a:avLst/>
            <a:gdLst>
              <a:gd name="T0" fmla="*/ 1616 w 1617"/>
              <a:gd name="T1" fmla="*/ 808 h 1617"/>
              <a:gd name="T2" fmla="*/ 1616 w 1617"/>
              <a:gd name="T3" fmla="*/ 808 h 1617"/>
              <a:gd name="T4" fmla="*/ 809 w 1617"/>
              <a:gd name="T5" fmla="*/ 1616 h 1617"/>
              <a:gd name="T6" fmla="*/ 809 w 1617"/>
              <a:gd name="T7" fmla="*/ 1616 h 1617"/>
              <a:gd name="T8" fmla="*/ 0 w 1617"/>
              <a:gd name="T9" fmla="*/ 808 h 1617"/>
              <a:gd name="T10" fmla="*/ 0 w 1617"/>
              <a:gd name="T11" fmla="*/ 808 h 1617"/>
              <a:gd name="T12" fmla="*/ 809 w 1617"/>
              <a:gd name="T13" fmla="*/ 0 h 1617"/>
              <a:gd name="T14" fmla="*/ 809 w 1617"/>
              <a:gd name="T15" fmla="*/ 0 h 1617"/>
              <a:gd name="T16" fmla="*/ 1616 w 1617"/>
              <a:gd name="T17" fmla="*/ 808 h 1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17" h="1617">
                <a:moveTo>
                  <a:pt x="1616" y="808"/>
                </a:moveTo>
                <a:lnTo>
                  <a:pt x="1616" y="808"/>
                </a:lnTo>
                <a:cubicBezTo>
                  <a:pt x="1616" y="1255"/>
                  <a:pt x="1255" y="1616"/>
                  <a:pt x="809" y="1616"/>
                </a:cubicBezTo>
                <a:lnTo>
                  <a:pt x="809" y="1616"/>
                </a:lnTo>
                <a:cubicBezTo>
                  <a:pt x="362" y="1616"/>
                  <a:pt x="0" y="1255"/>
                  <a:pt x="0" y="808"/>
                </a:cubicBezTo>
                <a:lnTo>
                  <a:pt x="0" y="808"/>
                </a:lnTo>
                <a:cubicBezTo>
                  <a:pt x="0" y="362"/>
                  <a:pt x="362" y="0"/>
                  <a:pt x="809" y="0"/>
                </a:cubicBezTo>
                <a:lnTo>
                  <a:pt x="809" y="0"/>
                </a:lnTo>
                <a:cubicBezTo>
                  <a:pt x="1255" y="0"/>
                  <a:pt x="1616" y="362"/>
                  <a:pt x="1616" y="80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120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95" name="Freeform 135">
            <a:extLst>
              <a:ext uri="{FF2B5EF4-FFF2-40B4-BE49-F238E27FC236}">
                <a16:creationId xmlns:a16="http://schemas.microsoft.com/office/drawing/2014/main" id="{D945520F-5696-4A52-836D-737421E3D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9366" y="1980793"/>
            <a:ext cx="3491620" cy="323167"/>
          </a:xfrm>
          <a:custGeom>
            <a:avLst/>
            <a:gdLst>
              <a:gd name="T0" fmla="*/ 0 w 7978"/>
              <a:gd name="T1" fmla="*/ 391 h 392"/>
              <a:gd name="T2" fmla="*/ 7977 w 7978"/>
              <a:gd name="T3" fmla="*/ 391 h 392"/>
              <a:gd name="T4" fmla="*/ 7977 w 7978"/>
              <a:gd name="T5" fmla="*/ 0 h 392"/>
              <a:gd name="T6" fmla="*/ 0 w 7978"/>
              <a:gd name="T7" fmla="*/ 0 h 392"/>
              <a:gd name="T8" fmla="*/ 0 w 7978"/>
              <a:gd name="T9" fmla="*/ 391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78" h="392">
                <a:moveTo>
                  <a:pt x="0" y="391"/>
                </a:moveTo>
                <a:lnTo>
                  <a:pt x="7977" y="391"/>
                </a:lnTo>
                <a:lnTo>
                  <a:pt x="7977" y="0"/>
                </a:lnTo>
                <a:lnTo>
                  <a:pt x="0" y="0"/>
                </a:lnTo>
                <a:lnTo>
                  <a:pt x="0" y="391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120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96" name="Freeform 136">
            <a:extLst>
              <a:ext uri="{FF2B5EF4-FFF2-40B4-BE49-F238E27FC236}">
                <a16:creationId xmlns:a16="http://schemas.microsoft.com/office/drawing/2014/main" id="{95F7FD36-4EDC-887E-6902-362F6E7285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5599" y="3185133"/>
            <a:ext cx="814519" cy="814519"/>
          </a:xfrm>
          <a:custGeom>
            <a:avLst/>
            <a:gdLst>
              <a:gd name="T0" fmla="*/ 1860 w 1861"/>
              <a:gd name="T1" fmla="*/ 928 h 1860"/>
              <a:gd name="T2" fmla="*/ 1860 w 1861"/>
              <a:gd name="T3" fmla="*/ 928 h 1860"/>
              <a:gd name="T4" fmla="*/ 931 w 1861"/>
              <a:gd name="T5" fmla="*/ 1859 h 1860"/>
              <a:gd name="T6" fmla="*/ 931 w 1861"/>
              <a:gd name="T7" fmla="*/ 1859 h 1860"/>
              <a:gd name="T8" fmla="*/ 0 w 1861"/>
              <a:gd name="T9" fmla="*/ 928 h 1860"/>
              <a:gd name="T10" fmla="*/ 0 w 1861"/>
              <a:gd name="T11" fmla="*/ 928 h 1860"/>
              <a:gd name="T12" fmla="*/ 931 w 1861"/>
              <a:gd name="T13" fmla="*/ 0 h 1860"/>
              <a:gd name="T14" fmla="*/ 931 w 1861"/>
              <a:gd name="T15" fmla="*/ 0 h 1860"/>
              <a:gd name="T16" fmla="*/ 1860 w 1861"/>
              <a:gd name="T17" fmla="*/ 928 h 1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61" h="1860">
                <a:moveTo>
                  <a:pt x="1860" y="928"/>
                </a:moveTo>
                <a:lnTo>
                  <a:pt x="1860" y="928"/>
                </a:lnTo>
                <a:cubicBezTo>
                  <a:pt x="1860" y="1442"/>
                  <a:pt x="1444" y="1859"/>
                  <a:pt x="931" y="1859"/>
                </a:cubicBezTo>
                <a:lnTo>
                  <a:pt x="931" y="1859"/>
                </a:lnTo>
                <a:cubicBezTo>
                  <a:pt x="416" y="1859"/>
                  <a:pt x="0" y="1442"/>
                  <a:pt x="0" y="928"/>
                </a:cubicBezTo>
                <a:lnTo>
                  <a:pt x="0" y="928"/>
                </a:lnTo>
                <a:cubicBezTo>
                  <a:pt x="0" y="415"/>
                  <a:pt x="416" y="0"/>
                  <a:pt x="931" y="0"/>
                </a:cubicBezTo>
                <a:lnTo>
                  <a:pt x="931" y="0"/>
                </a:lnTo>
                <a:cubicBezTo>
                  <a:pt x="1444" y="0"/>
                  <a:pt x="1860" y="415"/>
                  <a:pt x="1860" y="928"/>
                </a:cubicBezTo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120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97" name="Freeform 137">
            <a:extLst>
              <a:ext uri="{FF2B5EF4-FFF2-40B4-BE49-F238E27FC236}">
                <a16:creationId xmlns:a16="http://schemas.microsoft.com/office/drawing/2014/main" id="{BB3EB1F5-0745-B173-F9F4-E3958A22B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9643" y="3239177"/>
            <a:ext cx="708362" cy="708362"/>
          </a:xfrm>
          <a:custGeom>
            <a:avLst/>
            <a:gdLst>
              <a:gd name="T0" fmla="*/ 1616 w 1617"/>
              <a:gd name="T1" fmla="*/ 807 h 1617"/>
              <a:gd name="T2" fmla="*/ 1616 w 1617"/>
              <a:gd name="T3" fmla="*/ 807 h 1617"/>
              <a:gd name="T4" fmla="*/ 809 w 1617"/>
              <a:gd name="T5" fmla="*/ 1616 h 1617"/>
              <a:gd name="T6" fmla="*/ 809 w 1617"/>
              <a:gd name="T7" fmla="*/ 1616 h 1617"/>
              <a:gd name="T8" fmla="*/ 0 w 1617"/>
              <a:gd name="T9" fmla="*/ 807 h 1617"/>
              <a:gd name="T10" fmla="*/ 0 w 1617"/>
              <a:gd name="T11" fmla="*/ 807 h 1617"/>
              <a:gd name="T12" fmla="*/ 809 w 1617"/>
              <a:gd name="T13" fmla="*/ 0 h 1617"/>
              <a:gd name="T14" fmla="*/ 809 w 1617"/>
              <a:gd name="T15" fmla="*/ 0 h 1617"/>
              <a:gd name="T16" fmla="*/ 1616 w 1617"/>
              <a:gd name="T17" fmla="*/ 807 h 1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17" h="1617">
                <a:moveTo>
                  <a:pt x="1616" y="807"/>
                </a:moveTo>
                <a:lnTo>
                  <a:pt x="1616" y="807"/>
                </a:lnTo>
                <a:cubicBezTo>
                  <a:pt x="1616" y="1254"/>
                  <a:pt x="1255" y="1616"/>
                  <a:pt x="809" y="1616"/>
                </a:cubicBezTo>
                <a:lnTo>
                  <a:pt x="809" y="1616"/>
                </a:lnTo>
                <a:cubicBezTo>
                  <a:pt x="362" y="1616"/>
                  <a:pt x="0" y="1254"/>
                  <a:pt x="0" y="807"/>
                </a:cubicBezTo>
                <a:lnTo>
                  <a:pt x="0" y="807"/>
                </a:lnTo>
                <a:cubicBezTo>
                  <a:pt x="0" y="361"/>
                  <a:pt x="362" y="0"/>
                  <a:pt x="809" y="0"/>
                </a:cubicBezTo>
                <a:lnTo>
                  <a:pt x="809" y="0"/>
                </a:lnTo>
                <a:cubicBezTo>
                  <a:pt x="1255" y="0"/>
                  <a:pt x="1616" y="361"/>
                  <a:pt x="1616" y="80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120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98" name="Freeform 138">
            <a:extLst>
              <a:ext uri="{FF2B5EF4-FFF2-40B4-BE49-F238E27FC236}">
                <a16:creationId xmlns:a16="http://schemas.microsoft.com/office/drawing/2014/main" id="{B4274832-7025-FBDB-3403-BC262D94A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9366" y="3408634"/>
            <a:ext cx="3491620" cy="323165"/>
          </a:xfrm>
          <a:custGeom>
            <a:avLst/>
            <a:gdLst>
              <a:gd name="T0" fmla="*/ 0 w 7978"/>
              <a:gd name="T1" fmla="*/ 391 h 392"/>
              <a:gd name="T2" fmla="*/ 7977 w 7978"/>
              <a:gd name="T3" fmla="*/ 391 h 392"/>
              <a:gd name="T4" fmla="*/ 7977 w 7978"/>
              <a:gd name="T5" fmla="*/ 0 h 392"/>
              <a:gd name="T6" fmla="*/ 0 w 7978"/>
              <a:gd name="T7" fmla="*/ 0 h 392"/>
              <a:gd name="T8" fmla="*/ 0 w 7978"/>
              <a:gd name="T9" fmla="*/ 391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78" h="392">
                <a:moveTo>
                  <a:pt x="0" y="391"/>
                </a:moveTo>
                <a:lnTo>
                  <a:pt x="7977" y="391"/>
                </a:lnTo>
                <a:lnTo>
                  <a:pt x="7977" y="0"/>
                </a:lnTo>
                <a:lnTo>
                  <a:pt x="0" y="0"/>
                </a:lnTo>
                <a:lnTo>
                  <a:pt x="0" y="391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120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99" name="Freeform 139">
            <a:extLst>
              <a:ext uri="{FF2B5EF4-FFF2-40B4-BE49-F238E27FC236}">
                <a16:creationId xmlns:a16="http://schemas.microsoft.com/office/drawing/2014/main" id="{01147321-FF5A-521D-0237-8F8D046C5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5599" y="4626484"/>
            <a:ext cx="814519" cy="814519"/>
          </a:xfrm>
          <a:custGeom>
            <a:avLst/>
            <a:gdLst>
              <a:gd name="T0" fmla="*/ 1860 w 1861"/>
              <a:gd name="T1" fmla="*/ 930 h 1861"/>
              <a:gd name="T2" fmla="*/ 1860 w 1861"/>
              <a:gd name="T3" fmla="*/ 930 h 1861"/>
              <a:gd name="T4" fmla="*/ 931 w 1861"/>
              <a:gd name="T5" fmla="*/ 1860 h 1861"/>
              <a:gd name="T6" fmla="*/ 931 w 1861"/>
              <a:gd name="T7" fmla="*/ 1860 h 1861"/>
              <a:gd name="T8" fmla="*/ 0 w 1861"/>
              <a:gd name="T9" fmla="*/ 930 h 1861"/>
              <a:gd name="T10" fmla="*/ 0 w 1861"/>
              <a:gd name="T11" fmla="*/ 930 h 1861"/>
              <a:gd name="T12" fmla="*/ 931 w 1861"/>
              <a:gd name="T13" fmla="*/ 0 h 1861"/>
              <a:gd name="T14" fmla="*/ 931 w 1861"/>
              <a:gd name="T15" fmla="*/ 0 h 1861"/>
              <a:gd name="T16" fmla="*/ 1860 w 1861"/>
              <a:gd name="T17" fmla="*/ 930 h 1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61" h="1861">
                <a:moveTo>
                  <a:pt x="1860" y="930"/>
                </a:moveTo>
                <a:lnTo>
                  <a:pt x="1860" y="930"/>
                </a:lnTo>
                <a:cubicBezTo>
                  <a:pt x="1860" y="1444"/>
                  <a:pt x="1444" y="1860"/>
                  <a:pt x="931" y="1860"/>
                </a:cubicBezTo>
                <a:lnTo>
                  <a:pt x="931" y="1860"/>
                </a:lnTo>
                <a:cubicBezTo>
                  <a:pt x="416" y="1860"/>
                  <a:pt x="0" y="1444"/>
                  <a:pt x="0" y="930"/>
                </a:cubicBezTo>
                <a:lnTo>
                  <a:pt x="0" y="930"/>
                </a:lnTo>
                <a:cubicBezTo>
                  <a:pt x="0" y="416"/>
                  <a:pt x="416" y="0"/>
                  <a:pt x="931" y="0"/>
                </a:cubicBezTo>
                <a:lnTo>
                  <a:pt x="931" y="0"/>
                </a:lnTo>
                <a:cubicBezTo>
                  <a:pt x="1444" y="0"/>
                  <a:pt x="1860" y="416"/>
                  <a:pt x="1860" y="930"/>
                </a:cubicBezTo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120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100" name="Freeform 140">
            <a:extLst>
              <a:ext uri="{FF2B5EF4-FFF2-40B4-BE49-F238E27FC236}">
                <a16:creationId xmlns:a16="http://schemas.microsoft.com/office/drawing/2014/main" id="{18A41EC5-3532-9A94-DF69-A437AD464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9643" y="4678598"/>
            <a:ext cx="708362" cy="708360"/>
          </a:xfrm>
          <a:custGeom>
            <a:avLst/>
            <a:gdLst>
              <a:gd name="T0" fmla="*/ 1616 w 1617"/>
              <a:gd name="T1" fmla="*/ 808 h 1618"/>
              <a:gd name="T2" fmla="*/ 1616 w 1617"/>
              <a:gd name="T3" fmla="*/ 808 h 1618"/>
              <a:gd name="T4" fmla="*/ 809 w 1617"/>
              <a:gd name="T5" fmla="*/ 1617 h 1618"/>
              <a:gd name="T6" fmla="*/ 809 w 1617"/>
              <a:gd name="T7" fmla="*/ 1617 h 1618"/>
              <a:gd name="T8" fmla="*/ 0 w 1617"/>
              <a:gd name="T9" fmla="*/ 808 h 1618"/>
              <a:gd name="T10" fmla="*/ 0 w 1617"/>
              <a:gd name="T11" fmla="*/ 808 h 1618"/>
              <a:gd name="T12" fmla="*/ 809 w 1617"/>
              <a:gd name="T13" fmla="*/ 0 h 1618"/>
              <a:gd name="T14" fmla="*/ 809 w 1617"/>
              <a:gd name="T15" fmla="*/ 0 h 1618"/>
              <a:gd name="T16" fmla="*/ 1616 w 1617"/>
              <a:gd name="T17" fmla="*/ 808 h 1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17" h="1618">
                <a:moveTo>
                  <a:pt x="1616" y="808"/>
                </a:moveTo>
                <a:lnTo>
                  <a:pt x="1616" y="808"/>
                </a:lnTo>
                <a:cubicBezTo>
                  <a:pt x="1616" y="1255"/>
                  <a:pt x="1255" y="1617"/>
                  <a:pt x="809" y="1617"/>
                </a:cubicBezTo>
                <a:lnTo>
                  <a:pt x="809" y="1617"/>
                </a:lnTo>
                <a:cubicBezTo>
                  <a:pt x="362" y="1617"/>
                  <a:pt x="0" y="1255"/>
                  <a:pt x="0" y="808"/>
                </a:cubicBezTo>
                <a:lnTo>
                  <a:pt x="0" y="808"/>
                </a:lnTo>
                <a:cubicBezTo>
                  <a:pt x="0" y="362"/>
                  <a:pt x="362" y="0"/>
                  <a:pt x="809" y="0"/>
                </a:cubicBezTo>
                <a:lnTo>
                  <a:pt x="809" y="0"/>
                </a:lnTo>
                <a:cubicBezTo>
                  <a:pt x="1255" y="0"/>
                  <a:pt x="1616" y="362"/>
                  <a:pt x="1616" y="80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120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101" name="Freeform 141">
            <a:extLst>
              <a:ext uri="{FF2B5EF4-FFF2-40B4-BE49-F238E27FC236}">
                <a16:creationId xmlns:a16="http://schemas.microsoft.com/office/drawing/2014/main" id="{4BA1E563-0211-E17C-3E04-4C1AA012F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9366" y="4848053"/>
            <a:ext cx="3491620" cy="323167"/>
          </a:xfrm>
          <a:custGeom>
            <a:avLst/>
            <a:gdLst>
              <a:gd name="T0" fmla="*/ 0 w 7978"/>
              <a:gd name="T1" fmla="*/ 391 h 392"/>
              <a:gd name="T2" fmla="*/ 7977 w 7978"/>
              <a:gd name="T3" fmla="*/ 391 h 392"/>
              <a:gd name="T4" fmla="*/ 7977 w 7978"/>
              <a:gd name="T5" fmla="*/ 0 h 392"/>
              <a:gd name="T6" fmla="*/ 0 w 7978"/>
              <a:gd name="T7" fmla="*/ 0 h 392"/>
              <a:gd name="T8" fmla="*/ 0 w 7978"/>
              <a:gd name="T9" fmla="*/ 391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78" h="392">
                <a:moveTo>
                  <a:pt x="0" y="391"/>
                </a:moveTo>
                <a:lnTo>
                  <a:pt x="7977" y="391"/>
                </a:lnTo>
                <a:lnTo>
                  <a:pt x="7977" y="0"/>
                </a:lnTo>
                <a:lnTo>
                  <a:pt x="0" y="0"/>
                </a:lnTo>
                <a:lnTo>
                  <a:pt x="0" y="391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6" b="0" i="0" u="none" strike="noStrike" kern="120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C94C11E-BD4D-9A39-A6DC-CB7610E17A64}"/>
              </a:ext>
            </a:extLst>
          </p:cNvPr>
          <p:cNvSpPr txBox="1"/>
          <p:nvPr/>
        </p:nvSpPr>
        <p:spPr>
          <a:xfrm>
            <a:off x="8210409" y="1943196"/>
            <a:ext cx="344875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>
                <a:solidFill>
                  <a:srgbClr val="FFFFFF"/>
                </a:solidFill>
                <a:latin typeface="Roboto"/>
                <a:cs typeface="Arial"/>
              </a:rPr>
              <a:t>Politiques</a:t>
            </a: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Arial"/>
              </a:rPr>
              <a:t> &amp; </a:t>
            </a:r>
            <a:r>
              <a:rPr lang="en-US" b="1" kern="0" err="1">
                <a:solidFill>
                  <a:srgbClr val="FFFFFF"/>
                </a:solidFill>
                <a:latin typeface="Roboto"/>
                <a:cs typeface="Arial"/>
              </a:rPr>
              <a:t>Réglementations</a:t>
            </a:r>
            <a:endParaRPr kumimoji="0" lang="en-US" sz="1700" b="1" i="0" u="none" strike="noStrike" kern="1200" cap="none" spc="-15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Arial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780128F-E039-8D11-D282-6CADAFB44673}"/>
              </a:ext>
            </a:extLst>
          </p:cNvPr>
          <p:cNvSpPr txBox="1"/>
          <p:nvPr/>
        </p:nvSpPr>
        <p:spPr>
          <a:xfrm>
            <a:off x="7459518" y="1870259"/>
            <a:ext cx="691084" cy="6309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3500" b="1" i="0" u="none" strike="noStrike" kern="1200" cap="none" spc="-1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</a:t>
            </a:r>
            <a:endParaRPr kumimoji="0" lang="en-US" sz="3500" b="1" i="0" u="none" strike="noStrike" kern="1200" cap="none" spc="-145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FF345D4-718F-35FD-FF25-375A18CCCDD8}"/>
              </a:ext>
            </a:extLst>
          </p:cNvPr>
          <p:cNvSpPr txBox="1"/>
          <p:nvPr/>
        </p:nvSpPr>
        <p:spPr>
          <a:xfrm>
            <a:off x="7459518" y="3296909"/>
            <a:ext cx="691084" cy="6309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3500" b="1" i="0" u="none" strike="noStrike" kern="1200" cap="none" spc="-1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</a:t>
            </a:r>
            <a:endParaRPr kumimoji="0" lang="en-US" sz="3500" b="1" i="0" u="none" strike="noStrike" kern="1200" cap="none" spc="-145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59811CD-AB8D-4769-A574-BFE9FDC8D194}"/>
              </a:ext>
            </a:extLst>
          </p:cNvPr>
          <p:cNvSpPr txBox="1"/>
          <p:nvPr/>
        </p:nvSpPr>
        <p:spPr>
          <a:xfrm>
            <a:off x="7459518" y="4738798"/>
            <a:ext cx="691084" cy="63094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NI" sz="3500" b="1" i="0" u="none" strike="noStrike" kern="1200" cap="none" spc="-1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3</a:t>
            </a:r>
            <a:endParaRPr kumimoji="0" lang="en-US" sz="3500" b="1" i="0" u="none" strike="noStrike" kern="1200" cap="none" spc="-145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BDF710F-F248-3320-2F78-C30E1C7DED3E}"/>
              </a:ext>
            </a:extLst>
          </p:cNvPr>
          <p:cNvSpPr txBox="1"/>
          <p:nvPr/>
        </p:nvSpPr>
        <p:spPr>
          <a:xfrm>
            <a:off x="1029587" y="3884042"/>
            <a:ext cx="26280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defTabSz="914217">
              <a:defRPr/>
            </a:pPr>
            <a:r>
              <a:rPr kumimoji="0" lang="es-NI" sz="2000" b="1" i="0" u="none" strike="noStrike" kern="1200" cap="none" spc="-145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11</a:t>
            </a:r>
            <a:r>
              <a:rPr lang="es-NI" sz="2000" b="1" spc="-145">
                <a:solidFill>
                  <a:srgbClr val="FFFFFF">
                    <a:lumMod val="50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r>
              <a:rPr lang="es-NI" sz="2000" b="1" spc="-145" err="1">
                <a:solidFill>
                  <a:srgbClr val="FFFFFF">
                    <a:lumMod val="50000"/>
                  </a:srgbClr>
                </a:solidFill>
                <a:latin typeface="Roboto"/>
                <a:ea typeface="Roboto"/>
                <a:cs typeface="Roboto"/>
              </a:rPr>
              <a:t>Pays</a:t>
            </a:r>
            <a:r>
              <a:rPr lang="es-NI" sz="2000" b="1" spc="-145">
                <a:solidFill>
                  <a:srgbClr val="FFFFFF">
                    <a:lumMod val="50000"/>
                  </a:srgbClr>
                </a:solidFill>
                <a:latin typeface="Roboto"/>
                <a:ea typeface="Roboto"/>
                <a:cs typeface="Roboto"/>
              </a:rPr>
              <a:t> </a:t>
            </a:r>
            <a:r>
              <a:rPr lang="es-NI" sz="2000" b="1" spc="-145" err="1">
                <a:solidFill>
                  <a:srgbClr val="FFFFFF">
                    <a:lumMod val="50000"/>
                  </a:srgbClr>
                </a:solidFill>
                <a:latin typeface="Roboto"/>
                <a:ea typeface="Roboto"/>
                <a:cs typeface="Roboto"/>
              </a:rPr>
              <a:t>Bénéficiaires</a:t>
            </a:r>
            <a:endParaRPr lang="es-NI" sz="2000" b="1" i="0" u="none" strike="noStrike" kern="1200" cap="none" spc="-145" normalizeH="0" baseline="0" noProof="0" err="1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127CEC7-9404-F90D-8090-55267C14A370}"/>
              </a:ext>
            </a:extLst>
          </p:cNvPr>
          <p:cNvSpPr txBox="1"/>
          <p:nvPr/>
        </p:nvSpPr>
        <p:spPr>
          <a:xfrm>
            <a:off x="8203152" y="3382484"/>
            <a:ext cx="327939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defTabSz="914217">
              <a:defRPr/>
            </a:pPr>
            <a:r>
              <a:rPr lang="en-GB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Systèmes de </a:t>
            </a:r>
            <a:r>
              <a:rPr lang="en-GB" b="1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Cartographie</a:t>
            </a:r>
            <a:endParaRPr kumimoji="0" lang="en-US" sz="1700" b="1" i="0" u="none" strike="noStrike" kern="1200" cap="none" spc="-15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88C0E42B-A4B3-2008-73E7-F0CA4BA3FEDE}"/>
              </a:ext>
            </a:extLst>
          </p:cNvPr>
          <p:cNvSpPr txBox="1"/>
          <p:nvPr/>
        </p:nvSpPr>
        <p:spPr>
          <a:xfrm>
            <a:off x="8203152" y="4788685"/>
            <a:ext cx="347052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defTabSz="914217">
              <a:defRPr/>
            </a:pPr>
            <a:r>
              <a:rPr lang="en-US" b="1" kern="0" err="1">
                <a:solidFill>
                  <a:srgbClr val="FFFFFF"/>
                </a:solidFill>
                <a:latin typeface="Roboto"/>
                <a:cs typeface="Arial"/>
              </a:rPr>
              <a:t>Renforcement</a:t>
            </a:r>
            <a:r>
              <a:rPr lang="en-US" b="1" kern="0">
                <a:solidFill>
                  <a:srgbClr val="FFFFFF"/>
                </a:solidFill>
                <a:latin typeface="Roboto"/>
                <a:cs typeface="Arial"/>
              </a:rPr>
              <a:t> des </a:t>
            </a:r>
            <a:r>
              <a:rPr lang="en-US" b="1" kern="0" err="1">
                <a:solidFill>
                  <a:srgbClr val="FFFFFF"/>
                </a:solidFill>
                <a:latin typeface="Roboto"/>
                <a:cs typeface="Arial"/>
              </a:rPr>
              <a:t>Capacités</a:t>
            </a:r>
            <a:endParaRPr kumimoji="0" lang="en-US" sz="1700" b="1" i="0" u="none" strike="noStrike" kern="1200" cap="none" spc="-15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Arial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F0C31D7-E64F-4A1C-CFAB-6EEF3F80027E}"/>
              </a:ext>
            </a:extLst>
          </p:cNvPr>
          <p:cNvSpPr txBox="1"/>
          <p:nvPr/>
        </p:nvSpPr>
        <p:spPr>
          <a:xfrm>
            <a:off x="8306721" y="1100741"/>
            <a:ext cx="283521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>
              <a:defRPr/>
            </a:pPr>
            <a:r>
              <a:rPr lang="en-GB" sz="2000" b="1" err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Piliers</a:t>
            </a:r>
            <a:r>
              <a:rPr lang="en-GB" sz="20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 du Programme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rgbClr val="606061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(</a:t>
            </a:r>
            <a:r>
              <a:rPr lang="en-GB" sz="1200" b="1">
                <a:solidFill>
                  <a:srgbClr val="FFFFFF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appliqués à travers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 </a:t>
            </a:r>
            <a:r>
              <a:rPr lang="en-GB" sz="1200" b="1">
                <a:solidFill>
                  <a:srgbClr val="FFFFFF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les 11 pays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)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33C47ED-22D0-1E8A-EB2E-C1ED68AB7C34}"/>
              </a:ext>
            </a:extLst>
          </p:cNvPr>
          <p:cNvSpPr txBox="1"/>
          <p:nvPr/>
        </p:nvSpPr>
        <p:spPr>
          <a:xfrm>
            <a:off x="3374036" y="6291247"/>
            <a:ext cx="473984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>
              <a:defRPr/>
            </a:pPr>
            <a:r>
              <a:rPr lang="en-GB" sz="1000">
                <a:solidFill>
                  <a:srgbClr val="A3ABB8"/>
                </a:solidFill>
                <a:latin typeface="Roboto"/>
                <a:ea typeface="Roboto"/>
                <a:cs typeface="Roboto"/>
              </a:rPr>
              <a:t>Les pays </a:t>
            </a:r>
            <a:r>
              <a:rPr lang="en-GB" sz="1000" err="1">
                <a:solidFill>
                  <a:srgbClr val="A3ABB8"/>
                </a:solidFill>
                <a:latin typeface="Roboto"/>
                <a:ea typeface="Roboto"/>
                <a:cs typeface="Roboto"/>
              </a:rPr>
              <a:t>ombrés</a:t>
            </a:r>
            <a:r>
              <a:rPr lang="en-GB" sz="1000">
                <a:solidFill>
                  <a:srgbClr val="A3ABB8"/>
                </a:solidFill>
                <a:latin typeface="Roboto"/>
                <a:ea typeface="Roboto"/>
                <a:cs typeface="Roboto"/>
              </a:rPr>
              <a:t> </a:t>
            </a:r>
            <a:r>
              <a:rPr lang="en-GB" sz="1000" err="1">
                <a:solidFill>
                  <a:srgbClr val="A3ABB8"/>
                </a:solidFill>
                <a:latin typeface="Roboto"/>
                <a:ea typeface="Roboto"/>
                <a:cs typeface="Roboto"/>
              </a:rPr>
              <a:t>indiquent</a:t>
            </a:r>
            <a:r>
              <a:rPr lang="en-GB" sz="1000">
                <a:solidFill>
                  <a:srgbClr val="A3ABB8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GB" sz="1000" err="1">
                <a:solidFill>
                  <a:srgbClr val="A3ABB8"/>
                </a:solidFill>
                <a:latin typeface="Roboto"/>
                <a:ea typeface="Roboto"/>
                <a:cs typeface="Roboto"/>
              </a:rPr>
              <a:t>une</a:t>
            </a:r>
            <a:r>
              <a:rPr lang="en-GB" sz="1000">
                <a:solidFill>
                  <a:srgbClr val="A3ABB8"/>
                </a:solidFill>
                <a:latin typeface="Roboto"/>
                <a:ea typeface="Roboto"/>
                <a:cs typeface="Roboto"/>
              </a:rPr>
              <a:t> participation au programme</a:t>
            </a:r>
            <a:endParaRPr lang="en-GB" sz="1000" b="0" i="0" u="none" strike="noStrike" kern="1200" cap="none" spc="0" normalizeH="0" baseline="0" noProof="0" err="1">
              <a:ln>
                <a:noFill/>
              </a:ln>
              <a:solidFill>
                <a:srgbClr val="A3ABB8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4" name="Picture 3" descr="Event logo">
            <a:extLst>
              <a:ext uri="{FF2B5EF4-FFF2-40B4-BE49-F238E27FC236}">
                <a16:creationId xmlns:a16="http://schemas.microsoft.com/office/drawing/2014/main" id="{ABE020DF-63F4-6A17-8D22-ACE306429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13739"/>
            <a:ext cx="2359152" cy="63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85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B6372-937A-AB8B-E9E1-41194C32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 2">
            <a:extLst>
              <a:ext uri="{FF2B5EF4-FFF2-40B4-BE49-F238E27FC236}">
                <a16:creationId xmlns:a16="http://schemas.microsoft.com/office/drawing/2014/main" id="{17AC3A52-6AD8-D3BB-B5E1-DDB8F9A9F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9" y="1876086"/>
            <a:ext cx="10874496" cy="3305515"/>
          </a:xfrm>
          <a:custGeom>
            <a:avLst/>
            <a:gdLst>
              <a:gd name="T0" fmla="*/ 6759 w 6837"/>
              <a:gd name="T1" fmla="*/ 720 h 1766"/>
              <a:gd name="T2" fmla="*/ 6247 w 6837"/>
              <a:gd name="T3" fmla="*/ 97 h 1766"/>
              <a:gd name="T4" fmla="*/ 6042 w 6837"/>
              <a:gd name="T5" fmla="*/ 0 h 1766"/>
              <a:gd name="T6" fmla="*/ 4595 w 6837"/>
              <a:gd name="T7" fmla="*/ 0 h 1766"/>
              <a:gd name="T8" fmla="*/ 1711 w 6837"/>
              <a:gd name="T9" fmla="*/ 0 h 1766"/>
              <a:gd name="T10" fmla="*/ 264 w 6837"/>
              <a:gd name="T11" fmla="*/ 0 h 1766"/>
              <a:gd name="T12" fmla="*/ 0 w 6837"/>
              <a:gd name="T13" fmla="*/ 259 h 1766"/>
              <a:gd name="T14" fmla="*/ 0 w 6837"/>
              <a:gd name="T15" fmla="*/ 1506 h 1766"/>
              <a:gd name="T16" fmla="*/ 264 w 6837"/>
              <a:gd name="T17" fmla="*/ 1765 h 1766"/>
              <a:gd name="T18" fmla="*/ 1711 w 6837"/>
              <a:gd name="T19" fmla="*/ 1765 h 1766"/>
              <a:gd name="T20" fmla="*/ 4595 w 6837"/>
              <a:gd name="T21" fmla="*/ 1765 h 1766"/>
              <a:gd name="T22" fmla="*/ 6042 w 6837"/>
              <a:gd name="T23" fmla="*/ 1765 h 1766"/>
              <a:gd name="T24" fmla="*/ 6247 w 6837"/>
              <a:gd name="T25" fmla="*/ 1668 h 1766"/>
              <a:gd name="T26" fmla="*/ 6759 w 6837"/>
              <a:gd name="T27" fmla="*/ 1045 h 1766"/>
              <a:gd name="T28" fmla="*/ 6759 w 6837"/>
              <a:gd name="T29" fmla="*/ 72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837" h="1766">
                <a:moveTo>
                  <a:pt x="6759" y="720"/>
                </a:moveTo>
                <a:lnTo>
                  <a:pt x="6247" y="97"/>
                </a:lnTo>
                <a:cubicBezTo>
                  <a:pt x="6198" y="35"/>
                  <a:pt x="6122" y="0"/>
                  <a:pt x="6042" y="0"/>
                </a:cubicBezTo>
                <a:lnTo>
                  <a:pt x="4595" y="0"/>
                </a:lnTo>
                <a:lnTo>
                  <a:pt x="1711" y="0"/>
                </a:lnTo>
                <a:lnTo>
                  <a:pt x="264" y="0"/>
                </a:lnTo>
                <a:cubicBezTo>
                  <a:pt x="118" y="0"/>
                  <a:pt x="0" y="116"/>
                  <a:pt x="0" y="259"/>
                </a:cubicBezTo>
                <a:lnTo>
                  <a:pt x="0" y="1506"/>
                </a:lnTo>
                <a:cubicBezTo>
                  <a:pt x="0" y="1649"/>
                  <a:pt x="118" y="1765"/>
                  <a:pt x="264" y="1765"/>
                </a:cubicBezTo>
                <a:lnTo>
                  <a:pt x="1711" y="1765"/>
                </a:lnTo>
                <a:lnTo>
                  <a:pt x="4595" y="1765"/>
                </a:lnTo>
                <a:lnTo>
                  <a:pt x="6042" y="1765"/>
                </a:lnTo>
                <a:cubicBezTo>
                  <a:pt x="6122" y="1765"/>
                  <a:pt x="6198" y="1730"/>
                  <a:pt x="6247" y="1668"/>
                </a:cubicBezTo>
                <a:lnTo>
                  <a:pt x="6759" y="1045"/>
                </a:lnTo>
                <a:cubicBezTo>
                  <a:pt x="6836" y="950"/>
                  <a:pt x="6836" y="815"/>
                  <a:pt x="6759" y="720"/>
                </a:cubicBezTo>
              </a:path>
            </a:pathLst>
          </a:cu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DM Sans" pitchFamily="2" charset="77"/>
              <a:ea typeface="+mn-ea"/>
              <a:cs typeface="+mn-cs"/>
            </a:endParaRP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534A415A-F8A4-6026-6DF1-99FD96975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2313" y="2704113"/>
            <a:ext cx="1394938" cy="1702967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1 w 2794"/>
              <a:gd name="T5" fmla="*/ 3370 h 3411"/>
              <a:gd name="T6" fmla="*/ 321 w 2794"/>
              <a:gd name="T7" fmla="*/ 3370 h 3411"/>
              <a:gd name="T8" fmla="*/ 321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1 w 2794"/>
              <a:gd name="T19" fmla="*/ 0 h 3411"/>
              <a:gd name="T20" fmla="*/ 1725 w 2794"/>
              <a:gd name="T21" fmla="*/ 0 h 3411"/>
              <a:gd name="T22" fmla="*/ 1725 w 2794"/>
              <a:gd name="T23" fmla="*/ 0 h 3411"/>
              <a:gd name="T24" fmla="*/ 1396 w 2794"/>
              <a:gd name="T25" fmla="*/ 239 h 3411"/>
              <a:gd name="T26" fmla="*/ 1396 w 2794"/>
              <a:gd name="T27" fmla="*/ 239 h 3411"/>
              <a:gd name="T28" fmla="*/ 1067 w 2794"/>
              <a:gd name="T29" fmla="*/ 0 h 3411"/>
              <a:gd name="T30" fmla="*/ 321 w 2794"/>
              <a:gd name="T31" fmla="*/ 0 h 3411"/>
              <a:gd name="T32" fmla="*/ 321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1 w 2794"/>
              <a:gd name="T41" fmla="*/ 3410 h 3411"/>
              <a:gd name="T42" fmla="*/ 2471 w 2794"/>
              <a:gd name="T43" fmla="*/ 3410 h 3411"/>
              <a:gd name="T44" fmla="*/ 2471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1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1" y="3370"/>
                </a:cubicBezTo>
                <a:lnTo>
                  <a:pt x="321" y="3370"/>
                </a:lnTo>
                <a:lnTo>
                  <a:pt x="321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1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80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1" y="0"/>
                </a:lnTo>
                <a:lnTo>
                  <a:pt x="321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1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8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8" y="0"/>
                  <a:pt x="2471" y="0"/>
                </a:cubicBezTo>
                <a:close/>
              </a:path>
            </a:pathLst>
          </a:custGeom>
          <a:solidFill>
            <a:srgbClr val="08909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6A909094-4977-04EE-9F99-954E9FE8D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7527" y="2704113"/>
            <a:ext cx="1394938" cy="1702967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2 w 2794"/>
              <a:gd name="T5" fmla="*/ 3370 h 3411"/>
              <a:gd name="T6" fmla="*/ 322 w 2794"/>
              <a:gd name="T7" fmla="*/ 3370 h 3411"/>
              <a:gd name="T8" fmla="*/ 322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2 w 2794"/>
              <a:gd name="T19" fmla="*/ 0 h 3411"/>
              <a:gd name="T20" fmla="*/ 1726 w 2794"/>
              <a:gd name="T21" fmla="*/ 0 h 3411"/>
              <a:gd name="T22" fmla="*/ 1726 w 2794"/>
              <a:gd name="T23" fmla="*/ 0 h 3411"/>
              <a:gd name="T24" fmla="*/ 1397 w 2794"/>
              <a:gd name="T25" fmla="*/ 239 h 3411"/>
              <a:gd name="T26" fmla="*/ 1397 w 2794"/>
              <a:gd name="T27" fmla="*/ 239 h 3411"/>
              <a:gd name="T28" fmla="*/ 1067 w 2794"/>
              <a:gd name="T29" fmla="*/ 0 h 3411"/>
              <a:gd name="T30" fmla="*/ 322 w 2794"/>
              <a:gd name="T31" fmla="*/ 0 h 3411"/>
              <a:gd name="T32" fmla="*/ 322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2 w 2794"/>
              <a:gd name="T41" fmla="*/ 3410 h 3411"/>
              <a:gd name="T42" fmla="*/ 2472 w 2794"/>
              <a:gd name="T43" fmla="*/ 3410 h 3411"/>
              <a:gd name="T44" fmla="*/ 2472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2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2" y="3370"/>
                </a:cubicBezTo>
                <a:lnTo>
                  <a:pt x="322" y="3370"/>
                </a:lnTo>
                <a:lnTo>
                  <a:pt x="322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2" y="0"/>
                </a:moveTo>
                <a:lnTo>
                  <a:pt x="1726" y="0"/>
                </a:lnTo>
                <a:lnTo>
                  <a:pt x="1726" y="0"/>
                </a:lnTo>
                <a:cubicBezTo>
                  <a:pt x="1681" y="139"/>
                  <a:pt x="1551" y="239"/>
                  <a:pt x="1397" y="239"/>
                </a:cubicBezTo>
                <a:lnTo>
                  <a:pt x="1397" y="239"/>
                </a:lnTo>
                <a:cubicBezTo>
                  <a:pt x="1243" y="239"/>
                  <a:pt x="1113" y="139"/>
                  <a:pt x="1067" y="0"/>
                </a:cubicBezTo>
                <a:lnTo>
                  <a:pt x="322" y="0"/>
                </a:lnTo>
                <a:lnTo>
                  <a:pt x="322" y="0"/>
                </a:lnTo>
                <a:cubicBezTo>
                  <a:pt x="145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5" y="3410"/>
                  <a:pt x="322" y="3410"/>
                </a:cubicBezTo>
                <a:lnTo>
                  <a:pt x="2472" y="3410"/>
                </a:lnTo>
                <a:lnTo>
                  <a:pt x="2472" y="3410"/>
                </a:lnTo>
                <a:cubicBezTo>
                  <a:pt x="2649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9" y="0"/>
                  <a:pt x="2472" y="0"/>
                </a:cubicBezTo>
                <a:close/>
              </a:path>
            </a:pathLst>
          </a:custGeom>
          <a:solidFill>
            <a:srgbClr val="515AA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AAA7ABBB-611C-48C8-FA42-511B9F0EB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2081" y="2499492"/>
            <a:ext cx="305831" cy="305831"/>
          </a:xfrm>
          <a:custGeom>
            <a:avLst/>
            <a:gdLst>
              <a:gd name="T0" fmla="*/ 306 w 612"/>
              <a:gd name="T1" fmla="*/ 0 h 611"/>
              <a:gd name="T2" fmla="*/ 306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6 w 612"/>
              <a:gd name="T9" fmla="*/ 610 h 611"/>
              <a:gd name="T10" fmla="*/ 306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6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6" y="0"/>
                </a:moveTo>
                <a:lnTo>
                  <a:pt x="306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6" y="610"/>
                </a:cubicBezTo>
                <a:lnTo>
                  <a:pt x="306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6" y="0"/>
                </a:cubicBezTo>
              </a:path>
            </a:pathLst>
          </a:custGeom>
          <a:solidFill>
            <a:srgbClr val="515AA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B61E11EC-8371-C9E1-BCC4-7A275DCEA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6867" y="2499492"/>
            <a:ext cx="305831" cy="305831"/>
          </a:xfrm>
          <a:custGeom>
            <a:avLst/>
            <a:gdLst>
              <a:gd name="T0" fmla="*/ 305 w 612"/>
              <a:gd name="T1" fmla="*/ 0 h 611"/>
              <a:gd name="T2" fmla="*/ 305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5 w 612"/>
              <a:gd name="T9" fmla="*/ 610 h 611"/>
              <a:gd name="T10" fmla="*/ 305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5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rgbClr val="08909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9ADE9B0-6E80-FF13-894B-F076C941B36D}"/>
              </a:ext>
            </a:extLst>
          </p:cNvPr>
          <p:cNvSpPr txBox="1"/>
          <p:nvPr/>
        </p:nvSpPr>
        <p:spPr>
          <a:xfrm>
            <a:off x="4678118" y="2782765"/>
            <a:ext cx="1255456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>
              <a:defRPr/>
            </a:pPr>
            <a:r>
              <a:rPr lang="en-US" sz="1050" b="1" spc="-15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Sourçage</a:t>
            </a:r>
            <a:r>
              <a:rPr lang="en-US" sz="1050" b="1" spc="-15">
                <a:solidFill>
                  <a:srgbClr val="FFFFFF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1050" b="1" spc="-15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Concurrentiel</a:t>
            </a:r>
            <a:endParaRPr lang="en-US">
              <a:latin typeface="Aptos" panose="020B0004020202020204"/>
              <a:ea typeface="Roboto"/>
              <a:cs typeface="Roboto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55B9185-90B8-7C37-FFAE-D2B14606718A}"/>
              </a:ext>
            </a:extLst>
          </p:cNvPr>
          <p:cNvSpPr txBox="1"/>
          <p:nvPr/>
        </p:nvSpPr>
        <p:spPr>
          <a:xfrm>
            <a:off x="5142726" y="2481589"/>
            <a:ext cx="264541" cy="361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5D195B2-3670-B1BE-6883-8E8AC00A1DE4}"/>
              </a:ext>
            </a:extLst>
          </p:cNvPr>
          <p:cNvSpPr txBox="1"/>
          <p:nvPr/>
        </p:nvSpPr>
        <p:spPr>
          <a:xfrm>
            <a:off x="6609438" y="2481589"/>
            <a:ext cx="260688" cy="361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2A7E631-929A-6731-2147-802EE79D616B}"/>
              </a:ext>
            </a:extLst>
          </p:cNvPr>
          <p:cNvSpPr txBox="1"/>
          <p:nvPr/>
        </p:nvSpPr>
        <p:spPr>
          <a:xfrm>
            <a:off x="6224300" y="2799204"/>
            <a:ext cx="1016448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>
              <a:defRPr/>
            </a:pPr>
            <a:r>
              <a:rPr lang="en-US" sz="1050" b="1" spc="-15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Évaluation</a:t>
            </a:r>
            <a:r>
              <a:rPr lang="en-US" sz="1050" b="1" spc="-15">
                <a:solidFill>
                  <a:srgbClr val="FFFFFF"/>
                </a:solidFill>
                <a:latin typeface="Roboto"/>
                <a:ea typeface="Roboto"/>
                <a:cs typeface="Roboto"/>
              </a:rPr>
              <a:t> </a:t>
            </a:r>
            <a:endParaRPr lang="en-US">
              <a:solidFill>
                <a:srgbClr val="000000"/>
              </a:solidFill>
              <a:latin typeface="Aptos" panose="020B0004020202020204"/>
              <a:ea typeface="Roboto"/>
              <a:cs typeface="Roboto"/>
            </a:endParaRPr>
          </a:p>
          <a:p>
            <a:pPr algn="ctr" defTabSz="914217">
              <a:defRPr/>
            </a:pPr>
            <a:r>
              <a:rPr lang="en-US" sz="1050" b="1" spc="-15">
                <a:solidFill>
                  <a:srgbClr val="FFFFFF"/>
                </a:solidFill>
                <a:latin typeface="Roboto"/>
                <a:ea typeface="Roboto"/>
                <a:cs typeface="Roboto"/>
              </a:rPr>
              <a:t>&amp; Attribution</a:t>
            </a:r>
            <a:endParaRPr lang="en-US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3C515E4F-9B9D-B9A0-ED5B-5516732C9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7099" y="2704113"/>
            <a:ext cx="1394938" cy="1702967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1 w 2794"/>
              <a:gd name="T5" fmla="*/ 3370 h 3411"/>
              <a:gd name="T6" fmla="*/ 321 w 2794"/>
              <a:gd name="T7" fmla="*/ 3370 h 3411"/>
              <a:gd name="T8" fmla="*/ 321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1 w 2794"/>
              <a:gd name="T19" fmla="*/ 0 h 3411"/>
              <a:gd name="T20" fmla="*/ 1725 w 2794"/>
              <a:gd name="T21" fmla="*/ 0 h 3411"/>
              <a:gd name="T22" fmla="*/ 1725 w 2794"/>
              <a:gd name="T23" fmla="*/ 0 h 3411"/>
              <a:gd name="T24" fmla="*/ 1396 w 2794"/>
              <a:gd name="T25" fmla="*/ 239 h 3411"/>
              <a:gd name="T26" fmla="*/ 1396 w 2794"/>
              <a:gd name="T27" fmla="*/ 239 h 3411"/>
              <a:gd name="T28" fmla="*/ 1067 w 2794"/>
              <a:gd name="T29" fmla="*/ 0 h 3411"/>
              <a:gd name="T30" fmla="*/ 321 w 2794"/>
              <a:gd name="T31" fmla="*/ 0 h 3411"/>
              <a:gd name="T32" fmla="*/ 321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1 w 2794"/>
              <a:gd name="T41" fmla="*/ 3410 h 3411"/>
              <a:gd name="T42" fmla="*/ 2471 w 2794"/>
              <a:gd name="T43" fmla="*/ 3410 h 3411"/>
              <a:gd name="T44" fmla="*/ 2471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1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1" y="3370"/>
                </a:cubicBezTo>
                <a:lnTo>
                  <a:pt x="321" y="3370"/>
                </a:lnTo>
                <a:lnTo>
                  <a:pt x="321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1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80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1" y="0"/>
                </a:lnTo>
                <a:lnTo>
                  <a:pt x="321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1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8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8" y="0"/>
                  <a:pt x="247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B30E8610-81FB-858C-B579-5737D29A0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1653" y="2499492"/>
            <a:ext cx="305831" cy="305831"/>
          </a:xfrm>
          <a:custGeom>
            <a:avLst/>
            <a:gdLst>
              <a:gd name="T0" fmla="*/ 305 w 612"/>
              <a:gd name="T1" fmla="*/ 0 h 611"/>
              <a:gd name="T2" fmla="*/ 305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5 w 612"/>
              <a:gd name="T9" fmla="*/ 610 h 611"/>
              <a:gd name="T10" fmla="*/ 305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5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287F307-36DD-15CF-38BC-36F2CCB20400}"/>
              </a:ext>
            </a:extLst>
          </p:cNvPr>
          <p:cNvSpPr txBox="1"/>
          <p:nvPr/>
        </p:nvSpPr>
        <p:spPr>
          <a:xfrm>
            <a:off x="8074224" y="2481589"/>
            <a:ext cx="260688" cy="361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D75E750-F4E9-AE40-0C39-9D6D7586101E}"/>
              </a:ext>
            </a:extLst>
          </p:cNvPr>
          <p:cNvSpPr txBox="1"/>
          <p:nvPr/>
        </p:nvSpPr>
        <p:spPr>
          <a:xfrm>
            <a:off x="7651499" y="2808386"/>
            <a:ext cx="1106139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>
              <a:defRPr/>
            </a:pPr>
            <a:r>
              <a:rPr lang="en-US" sz="1050" b="1" spc="-15">
                <a:solidFill>
                  <a:srgbClr val="FFFFFF"/>
                </a:solidFill>
                <a:latin typeface="Roboto"/>
                <a:ea typeface="Roboto"/>
                <a:cs typeface="Roboto"/>
              </a:rPr>
              <a:t>Mise </a:t>
            </a:r>
            <a:r>
              <a:rPr lang="en-US" sz="1050" b="1" spc="-15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en</a:t>
            </a:r>
            <a:r>
              <a:rPr lang="en-US" sz="1050" b="1" spc="-15">
                <a:solidFill>
                  <a:srgbClr val="FFFFFF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1050" b="1" spc="-15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Œuvre</a:t>
            </a:r>
            <a:r>
              <a:rPr lang="en-US" sz="1050" b="1" spc="-15">
                <a:solidFill>
                  <a:srgbClr val="FFFFFF"/>
                </a:solidFill>
                <a:latin typeface="Roboto"/>
                <a:ea typeface="Roboto"/>
                <a:cs typeface="Roboto"/>
              </a:rPr>
              <a:t> et Livraison</a:t>
            </a:r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10E1E789-181A-562E-079F-4C4CC37D23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1888" y="2704113"/>
            <a:ext cx="1394938" cy="1702967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1 w 2794"/>
              <a:gd name="T5" fmla="*/ 3370 h 3411"/>
              <a:gd name="T6" fmla="*/ 321 w 2794"/>
              <a:gd name="T7" fmla="*/ 3370 h 3411"/>
              <a:gd name="T8" fmla="*/ 321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1 w 2794"/>
              <a:gd name="T19" fmla="*/ 0 h 3411"/>
              <a:gd name="T20" fmla="*/ 1725 w 2794"/>
              <a:gd name="T21" fmla="*/ 0 h 3411"/>
              <a:gd name="T22" fmla="*/ 1725 w 2794"/>
              <a:gd name="T23" fmla="*/ 0 h 3411"/>
              <a:gd name="T24" fmla="*/ 1396 w 2794"/>
              <a:gd name="T25" fmla="*/ 239 h 3411"/>
              <a:gd name="T26" fmla="*/ 1396 w 2794"/>
              <a:gd name="T27" fmla="*/ 239 h 3411"/>
              <a:gd name="T28" fmla="*/ 1067 w 2794"/>
              <a:gd name="T29" fmla="*/ 0 h 3411"/>
              <a:gd name="T30" fmla="*/ 321 w 2794"/>
              <a:gd name="T31" fmla="*/ 0 h 3411"/>
              <a:gd name="T32" fmla="*/ 321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1 w 2794"/>
              <a:gd name="T41" fmla="*/ 3410 h 3411"/>
              <a:gd name="T42" fmla="*/ 2471 w 2794"/>
              <a:gd name="T43" fmla="*/ 3410 h 3411"/>
              <a:gd name="T44" fmla="*/ 2471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1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1" y="3370"/>
                </a:cubicBezTo>
                <a:lnTo>
                  <a:pt x="321" y="3370"/>
                </a:lnTo>
                <a:lnTo>
                  <a:pt x="321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1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80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1" y="0"/>
                </a:lnTo>
                <a:lnTo>
                  <a:pt x="321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1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8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8" y="0"/>
                  <a:pt x="2471" y="0"/>
                </a:cubicBezTo>
                <a:close/>
              </a:path>
            </a:pathLst>
          </a:custGeom>
          <a:solidFill>
            <a:srgbClr val="060E3B">
              <a:lumMod val="50000"/>
              <a:lumOff val="5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A4B83635-7C6C-828A-F3AC-0628E3987C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6442" y="2499492"/>
            <a:ext cx="305831" cy="305831"/>
          </a:xfrm>
          <a:custGeom>
            <a:avLst/>
            <a:gdLst>
              <a:gd name="T0" fmla="*/ 305 w 612"/>
              <a:gd name="T1" fmla="*/ 0 h 611"/>
              <a:gd name="T2" fmla="*/ 305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5 w 612"/>
              <a:gd name="T9" fmla="*/ 610 h 611"/>
              <a:gd name="T10" fmla="*/ 305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5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rgbClr val="3550EA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C08B6FE-B691-7723-2287-B7FCA6169745}"/>
              </a:ext>
            </a:extLst>
          </p:cNvPr>
          <p:cNvSpPr txBox="1"/>
          <p:nvPr/>
        </p:nvSpPr>
        <p:spPr>
          <a:xfrm>
            <a:off x="9539013" y="2481589"/>
            <a:ext cx="260688" cy="361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771AF05-94A5-C785-5322-173E818B7DBC}"/>
              </a:ext>
            </a:extLst>
          </p:cNvPr>
          <p:cNvSpPr txBox="1"/>
          <p:nvPr/>
        </p:nvSpPr>
        <p:spPr>
          <a:xfrm>
            <a:off x="9039949" y="2799204"/>
            <a:ext cx="1258817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>
              <a:defRPr/>
            </a:pPr>
            <a:r>
              <a:rPr lang="en-US" sz="1050" b="1" spc="-15">
                <a:solidFill>
                  <a:srgbClr val="FFFFFF"/>
                </a:solidFill>
                <a:ea typeface="+mn-lt"/>
                <a:cs typeface="+mn-lt"/>
              </a:rPr>
              <a:t>Gestion de la Performance</a:t>
            </a:r>
            <a:endParaRPr lang="en-US"/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8019E346-E22F-3160-5777-E07C370D9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570" y="2704113"/>
            <a:ext cx="1394938" cy="1702967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1 w 2794"/>
              <a:gd name="T5" fmla="*/ 3370 h 3411"/>
              <a:gd name="T6" fmla="*/ 322 w 2794"/>
              <a:gd name="T7" fmla="*/ 3370 h 3411"/>
              <a:gd name="T8" fmla="*/ 322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1 w 2794"/>
              <a:gd name="T19" fmla="*/ 0 h 3411"/>
              <a:gd name="T20" fmla="*/ 1726 w 2794"/>
              <a:gd name="T21" fmla="*/ 0 h 3411"/>
              <a:gd name="T22" fmla="*/ 1726 w 2794"/>
              <a:gd name="T23" fmla="*/ 0 h 3411"/>
              <a:gd name="T24" fmla="*/ 1396 w 2794"/>
              <a:gd name="T25" fmla="*/ 239 h 3411"/>
              <a:gd name="T26" fmla="*/ 1396 w 2794"/>
              <a:gd name="T27" fmla="*/ 239 h 3411"/>
              <a:gd name="T28" fmla="*/ 1067 w 2794"/>
              <a:gd name="T29" fmla="*/ 0 h 3411"/>
              <a:gd name="T30" fmla="*/ 322 w 2794"/>
              <a:gd name="T31" fmla="*/ 0 h 3411"/>
              <a:gd name="T32" fmla="*/ 322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2 w 2794"/>
              <a:gd name="T41" fmla="*/ 3410 h 3411"/>
              <a:gd name="T42" fmla="*/ 2471 w 2794"/>
              <a:gd name="T43" fmla="*/ 3410 h 3411"/>
              <a:gd name="T44" fmla="*/ 2471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1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1" y="3370"/>
                </a:cubicBezTo>
                <a:lnTo>
                  <a:pt x="322" y="3370"/>
                </a:lnTo>
                <a:lnTo>
                  <a:pt x="322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1" y="0"/>
                </a:moveTo>
                <a:lnTo>
                  <a:pt x="1726" y="0"/>
                </a:lnTo>
                <a:lnTo>
                  <a:pt x="1726" y="0"/>
                </a:lnTo>
                <a:cubicBezTo>
                  <a:pt x="1681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3" y="239"/>
                  <a:pt x="1113" y="139"/>
                  <a:pt x="1067" y="0"/>
                </a:cubicBezTo>
                <a:lnTo>
                  <a:pt x="322" y="0"/>
                </a:lnTo>
                <a:lnTo>
                  <a:pt x="322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2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9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9" y="0"/>
                  <a:pt x="2471" y="0"/>
                </a:cubicBezTo>
                <a:close/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D856A2CF-3D61-F2C2-081D-D05B18B08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124" y="2499492"/>
            <a:ext cx="305831" cy="305831"/>
          </a:xfrm>
          <a:custGeom>
            <a:avLst/>
            <a:gdLst>
              <a:gd name="T0" fmla="*/ 305 w 612"/>
              <a:gd name="T1" fmla="*/ 0 h 611"/>
              <a:gd name="T2" fmla="*/ 305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5 w 612"/>
              <a:gd name="T9" fmla="*/ 610 h 611"/>
              <a:gd name="T10" fmla="*/ 305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5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5" y="0"/>
                </a:moveTo>
                <a:lnTo>
                  <a:pt x="305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rgbClr val="89C54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95FACDA-6D86-0BD1-5DEB-F7590E6AFA7F}"/>
              </a:ext>
            </a:extLst>
          </p:cNvPr>
          <p:cNvSpPr txBox="1"/>
          <p:nvPr/>
        </p:nvSpPr>
        <p:spPr>
          <a:xfrm>
            <a:off x="779737" y="2480826"/>
            <a:ext cx="210605" cy="361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85E0338-56D2-80AB-4201-BC17BE349998}"/>
              </a:ext>
            </a:extLst>
          </p:cNvPr>
          <p:cNvSpPr txBox="1"/>
          <p:nvPr/>
        </p:nvSpPr>
        <p:spPr>
          <a:xfrm>
            <a:off x="224333" y="3230103"/>
            <a:ext cx="1358172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000" b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Roboto"/>
              </a:rPr>
              <a:t>Exigences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Roboto"/>
              </a:rPr>
              <a:t>nationales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Roboto"/>
              </a:rPr>
              <a:t>validées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Roboto"/>
              </a:rPr>
              <a:t> avec les pays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Roboto"/>
              </a:rPr>
              <a:t>bénéficiaires</a:t>
            </a:r>
            <a:endParaRPr lang="en-GB" sz="1000" b="1">
              <a:solidFill>
                <a:srgbClr val="E8E8E8">
                  <a:lumMod val="5000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EF4536B-2145-D159-72AF-36255A7CF93D}"/>
              </a:ext>
            </a:extLst>
          </p:cNvPr>
          <p:cNvSpPr txBox="1"/>
          <p:nvPr/>
        </p:nvSpPr>
        <p:spPr>
          <a:xfrm>
            <a:off x="237713" y="2793766"/>
            <a:ext cx="1288290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>
              <a:defRPr/>
            </a:pPr>
            <a:r>
              <a:rPr lang="en-US" sz="1050" b="1" spc="-15">
                <a:solidFill>
                  <a:srgbClr val="FFFFFF"/>
                </a:solidFill>
                <a:latin typeface="Roboto"/>
                <a:ea typeface="Roboto"/>
                <a:cs typeface="Roboto"/>
              </a:rPr>
              <a:t>Identifier les </a:t>
            </a:r>
            <a:r>
              <a:rPr lang="en-US" sz="1050" b="1" spc="-15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Besoins</a:t>
            </a:r>
            <a:endParaRPr kumimoji="0" lang="en-US" sz="1050" b="1" i="0" u="none" strike="noStrike" kern="1200" cap="none" spc="-15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168DD872-A7E9-7020-0B35-F9CEEA22F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356" y="2704113"/>
            <a:ext cx="1392738" cy="1702967"/>
          </a:xfrm>
          <a:custGeom>
            <a:avLst/>
            <a:gdLst>
              <a:gd name="T0" fmla="*/ 2751 w 2793"/>
              <a:gd name="T1" fmla="*/ 3089 h 3411"/>
              <a:gd name="T2" fmla="*/ 2751 w 2793"/>
              <a:gd name="T3" fmla="*/ 3089 h 3411"/>
              <a:gd name="T4" fmla="*/ 2471 w 2793"/>
              <a:gd name="T5" fmla="*/ 3370 h 3411"/>
              <a:gd name="T6" fmla="*/ 321 w 2793"/>
              <a:gd name="T7" fmla="*/ 3370 h 3411"/>
              <a:gd name="T8" fmla="*/ 321 w 2793"/>
              <a:gd name="T9" fmla="*/ 3370 h 3411"/>
              <a:gd name="T10" fmla="*/ 41 w 2793"/>
              <a:gd name="T11" fmla="*/ 3089 h 3411"/>
              <a:gd name="T12" fmla="*/ 41 w 2793"/>
              <a:gd name="T13" fmla="*/ 935 h 3411"/>
              <a:gd name="T14" fmla="*/ 2751 w 2793"/>
              <a:gd name="T15" fmla="*/ 935 h 3411"/>
              <a:gd name="T16" fmla="*/ 2751 w 2793"/>
              <a:gd name="T17" fmla="*/ 3089 h 3411"/>
              <a:gd name="T18" fmla="*/ 2471 w 2793"/>
              <a:gd name="T19" fmla="*/ 0 h 3411"/>
              <a:gd name="T20" fmla="*/ 1725 w 2793"/>
              <a:gd name="T21" fmla="*/ 0 h 3411"/>
              <a:gd name="T22" fmla="*/ 1725 w 2793"/>
              <a:gd name="T23" fmla="*/ 0 h 3411"/>
              <a:gd name="T24" fmla="*/ 1396 w 2793"/>
              <a:gd name="T25" fmla="*/ 239 h 3411"/>
              <a:gd name="T26" fmla="*/ 1396 w 2793"/>
              <a:gd name="T27" fmla="*/ 239 h 3411"/>
              <a:gd name="T28" fmla="*/ 1067 w 2793"/>
              <a:gd name="T29" fmla="*/ 0 h 3411"/>
              <a:gd name="T30" fmla="*/ 321 w 2793"/>
              <a:gd name="T31" fmla="*/ 0 h 3411"/>
              <a:gd name="T32" fmla="*/ 321 w 2793"/>
              <a:gd name="T33" fmla="*/ 0 h 3411"/>
              <a:gd name="T34" fmla="*/ 0 w 2793"/>
              <a:gd name="T35" fmla="*/ 321 h 3411"/>
              <a:gd name="T36" fmla="*/ 0 w 2793"/>
              <a:gd name="T37" fmla="*/ 3089 h 3411"/>
              <a:gd name="T38" fmla="*/ 0 w 2793"/>
              <a:gd name="T39" fmla="*/ 3089 h 3411"/>
              <a:gd name="T40" fmla="*/ 321 w 2793"/>
              <a:gd name="T41" fmla="*/ 3410 h 3411"/>
              <a:gd name="T42" fmla="*/ 2471 w 2793"/>
              <a:gd name="T43" fmla="*/ 3410 h 3411"/>
              <a:gd name="T44" fmla="*/ 2471 w 2793"/>
              <a:gd name="T45" fmla="*/ 3410 h 3411"/>
              <a:gd name="T46" fmla="*/ 2792 w 2793"/>
              <a:gd name="T47" fmla="*/ 3089 h 3411"/>
              <a:gd name="T48" fmla="*/ 2792 w 2793"/>
              <a:gd name="T49" fmla="*/ 321 h 3411"/>
              <a:gd name="T50" fmla="*/ 2792 w 2793"/>
              <a:gd name="T51" fmla="*/ 321 h 3411"/>
              <a:gd name="T52" fmla="*/ 2471 w 2793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3" h="3411">
                <a:moveTo>
                  <a:pt x="2751" y="3089"/>
                </a:moveTo>
                <a:lnTo>
                  <a:pt x="2751" y="3089"/>
                </a:lnTo>
                <a:cubicBezTo>
                  <a:pt x="2751" y="3244"/>
                  <a:pt x="2625" y="3370"/>
                  <a:pt x="2471" y="3370"/>
                </a:cubicBezTo>
                <a:lnTo>
                  <a:pt x="321" y="3370"/>
                </a:lnTo>
                <a:lnTo>
                  <a:pt x="321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1" y="935"/>
                </a:lnTo>
                <a:lnTo>
                  <a:pt x="2751" y="3089"/>
                </a:lnTo>
                <a:close/>
                <a:moveTo>
                  <a:pt x="2471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80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1" y="0"/>
                </a:lnTo>
                <a:lnTo>
                  <a:pt x="321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1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8" y="3410"/>
                  <a:pt x="2792" y="3266"/>
                  <a:pt x="2792" y="3089"/>
                </a:cubicBezTo>
                <a:lnTo>
                  <a:pt x="2792" y="321"/>
                </a:lnTo>
                <a:lnTo>
                  <a:pt x="2792" y="321"/>
                </a:lnTo>
                <a:cubicBezTo>
                  <a:pt x="2792" y="145"/>
                  <a:pt x="2648" y="0"/>
                  <a:pt x="2471" y="0"/>
                </a:cubicBezTo>
                <a:close/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83722CB7-47A3-5823-B128-A463C6A1D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811" y="2499492"/>
            <a:ext cx="305829" cy="305831"/>
          </a:xfrm>
          <a:custGeom>
            <a:avLst/>
            <a:gdLst>
              <a:gd name="T0" fmla="*/ 305 w 611"/>
              <a:gd name="T1" fmla="*/ 0 h 611"/>
              <a:gd name="T2" fmla="*/ 305 w 611"/>
              <a:gd name="T3" fmla="*/ 0 h 611"/>
              <a:gd name="T4" fmla="*/ 0 w 611"/>
              <a:gd name="T5" fmla="*/ 305 h 611"/>
              <a:gd name="T6" fmla="*/ 0 w 611"/>
              <a:gd name="T7" fmla="*/ 305 h 611"/>
              <a:gd name="T8" fmla="*/ 305 w 611"/>
              <a:gd name="T9" fmla="*/ 610 h 611"/>
              <a:gd name="T10" fmla="*/ 305 w 611"/>
              <a:gd name="T11" fmla="*/ 610 h 611"/>
              <a:gd name="T12" fmla="*/ 610 w 611"/>
              <a:gd name="T13" fmla="*/ 305 h 611"/>
              <a:gd name="T14" fmla="*/ 610 w 611"/>
              <a:gd name="T15" fmla="*/ 305 h 611"/>
              <a:gd name="T16" fmla="*/ 305 w 611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1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0" y="474"/>
                  <a:pt x="610" y="305"/>
                </a:cubicBezTo>
                <a:lnTo>
                  <a:pt x="610" y="305"/>
                </a:lnTo>
                <a:cubicBezTo>
                  <a:pt x="610" y="136"/>
                  <a:pt x="474" y="0"/>
                  <a:pt x="305" y="0"/>
                </a:cubicBezTo>
              </a:path>
            </a:pathLst>
          </a:custGeom>
          <a:solidFill>
            <a:srgbClr val="41BB9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A60071B-828B-915F-C74F-7E61A6029D23}"/>
              </a:ext>
            </a:extLst>
          </p:cNvPr>
          <p:cNvSpPr txBox="1"/>
          <p:nvPr/>
        </p:nvSpPr>
        <p:spPr>
          <a:xfrm>
            <a:off x="1704580" y="2799204"/>
            <a:ext cx="1288290" cy="415498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1" spc="-15">
                <a:solidFill>
                  <a:srgbClr val="FFFFFF"/>
                </a:solidFill>
                <a:latin typeface="Roboto"/>
                <a:ea typeface="Roboto"/>
                <a:cs typeface="Roboto"/>
              </a:rPr>
              <a:t>Definition des Exigences</a:t>
            </a:r>
            <a:endParaRPr lang="en-US" sz="1050" b="1" i="0" u="none" strike="noStrike" kern="1200" cap="none" spc="-15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43673B0-794B-1401-5D35-BF9AD3637B69}"/>
              </a:ext>
            </a:extLst>
          </p:cNvPr>
          <p:cNvSpPr txBox="1"/>
          <p:nvPr/>
        </p:nvSpPr>
        <p:spPr>
          <a:xfrm>
            <a:off x="2222876" y="2481589"/>
            <a:ext cx="251699" cy="361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D4AA070-393F-A4A6-B228-DEA551FB0C34}"/>
              </a:ext>
            </a:extLst>
          </p:cNvPr>
          <p:cNvSpPr txBox="1"/>
          <p:nvPr/>
        </p:nvSpPr>
        <p:spPr>
          <a:xfrm>
            <a:off x="1669639" y="3230103"/>
            <a:ext cx="1358172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Déclaration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de travail et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spécifications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techniques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approuvées</a:t>
            </a:r>
            <a:endParaRPr lang="en-US" sz="1000" b="1"/>
          </a:p>
        </p:txBody>
      </p:sp>
      <p:sp>
        <p:nvSpPr>
          <p:cNvPr id="47" name="Freeform 46">
            <a:extLst>
              <a:ext uri="{FF2B5EF4-FFF2-40B4-BE49-F238E27FC236}">
                <a16:creationId xmlns:a16="http://schemas.microsoft.com/office/drawing/2014/main" id="{0DC222E2-29B5-886E-A31F-BF72090450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942" y="2704113"/>
            <a:ext cx="1392737" cy="1702967"/>
          </a:xfrm>
          <a:custGeom>
            <a:avLst/>
            <a:gdLst>
              <a:gd name="T0" fmla="*/ 2751 w 2793"/>
              <a:gd name="T1" fmla="*/ 3089 h 3411"/>
              <a:gd name="T2" fmla="*/ 2751 w 2793"/>
              <a:gd name="T3" fmla="*/ 3089 h 3411"/>
              <a:gd name="T4" fmla="*/ 2470 w 2793"/>
              <a:gd name="T5" fmla="*/ 3370 h 3411"/>
              <a:gd name="T6" fmla="*/ 322 w 2793"/>
              <a:gd name="T7" fmla="*/ 3370 h 3411"/>
              <a:gd name="T8" fmla="*/ 322 w 2793"/>
              <a:gd name="T9" fmla="*/ 3370 h 3411"/>
              <a:gd name="T10" fmla="*/ 41 w 2793"/>
              <a:gd name="T11" fmla="*/ 3089 h 3411"/>
              <a:gd name="T12" fmla="*/ 41 w 2793"/>
              <a:gd name="T13" fmla="*/ 935 h 3411"/>
              <a:gd name="T14" fmla="*/ 2751 w 2793"/>
              <a:gd name="T15" fmla="*/ 935 h 3411"/>
              <a:gd name="T16" fmla="*/ 2751 w 2793"/>
              <a:gd name="T17" fmla="*/ 3089 h 3411"/>
              <a:gd name="T18" fmla="*/ 2470 w 2793"/>
              <a:gd name="T19" fmla="*/ 0 h 3411"/>
              <a:gd name="T20" fmla="*/ 1725 w 2793"/>
              <a:gd name="T21" fmla="*/ 0 h 3411"/>
              <a:gd name="T22" fmla="*/ 1725 w 2793"/>
              <a:gd name="T23" fmla="*/ 0 h 3411"/>
              <a:gd name="T24" fmla="*/ 1396 w 2793"/>
              <a:gd name="T25" fmla="*/ 239 h 3411"/>
              <a:gd name="T26" fmla="*/ 1396 w 2793"/>
              <a:gd name="T27" fmla="*/ 239 h 3411"/>
              <a:gd name="T28" fmla="*/ 1067 w 2793"/>
              <a:gd name="T29" fmla="*/ 0 h 3411"/>
              <a:gd name="T30" fmla="*/ 322 w 2793"/>
              <a:gd name="T31" fmla="*/ 0 h 3411"/>
              <a:gd name="T32" fmla="*/ 322 w 2793"/>
              <a:gd name="T33" fmla="*/ 0 h 3411"/>
              <a:gd name="T34" fmla="*/ 0 w 2793"/>
              <a:gd name="T35" fmla="*/ 321 h 3411"/>
              <a:gd name="T36" fmla="*/ 0 w 2793"/>
              <a:gd name="T37" fmla="*/ 3089 h 3411"/>
              <a:gd name="T38" fmla="*/ 0 w 2793"/>
              <a:gd name="T39" fmla="*/ 3089 h 3411"/>
              <a:gd name="T40" fmla="*/ 322 w 2793"/>
              <a:gd name="T41" fmla="*/ 3410 h 3411"/>
              <a:gd name="T42" fmla="*/ 2470 w 2793"/>
              <a:gd name="T43" fmla="*/ 3410 h 3411"/>
              <a:gd name="T44" fmla="*/ 2470 w 2793"/>
              <a:gd name="T45" fmla="*/ 3410 h 3411"/>
              <a:gd name="T46" fmla="*/ 2792 w 2793"/>
              <a:gd name="T47" fmla="*/ 3089 h 3411"/>
              <a:gd name="T48" fmla="*/ 2792 w 2793"/>
              <a:gd name="T49" fmla="*/ 321 h 3411"/>
              <a:gd name="T50" fmla="*/ 2792 w 2793"/>
              <a:gd name="T51" fmla="*/ 321 h 3411"/>
              <a:gd name="T52" fmla="*/ 2470 w 2793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3" h="3411">
                <a:moveTo>
                  <a:pt x="2751" y="3089"/>
                </a:moveTo>
                <a:lnTo>
                  <a:pt x="2751" y="3089"/>
                </a:lnTo>
                <a:cubicBezTo>
                  <a:pt x="2751" y="3244"/>
                  <a:pt x="2625" y="3370"/>
                  <a:pt x="2470" y="3370"/>
                </a:cubicBezTo>
                <a:lnTo>
                  <a:pt x="322" y="3370"/>
                </a:lnTo>
                <a:lnTo>
                  <a:pt x="322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1" y="935"/>
                </a:lnTo>
                <a:lnTo>
                  <a:pt x="2751" y="3089"/>
                </a:lnTo>
                <a:close/>
                <a:moveTo>
                  <a:pt x="2470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79" y="139"/>
                  <a:pt x="1549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2" y="0"/>
                </a:lnTo>
                <a:lnTo>
                  <a:pt x="322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2" y="3410"/>
                </a:cubicBezTo>
                <a:lnTo>
                  <a:pt x="2470" y="3410"/>
                </a:lnTo>
                <a:lnTo>
                  <a:pt x="2470" y="3410"/>
                </a:lnTo>
                <a:cubicBezTo>
                  <a:pt x="2648" y="3410"/>
                  <a:pt x="2792" y="3266"/>
                  <a:pt x="2792" y="3089"/>
                </a:cubicBezTo>
                <a:lnTo>
                  <a:pt x="2792" y="321"/>
                </a:lnTo>
                <a:lnTo>
                  <a:pt x="2792" y="321"/>
                </a:lnTo>
                <a:cubicBezTo>
                  <a:pt x="2792" y="145"/>
                  <a:pt x="2648" y="0"/>
                  <a:pt x="2470" y="0"/>
                </a:cubicBezTo>
                <a:close/>
              </a:path>
            </a:pathLst>
          </a:custGeom>
          <a:solidFill>
            <a:srgbClr val="13A0C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2648F8E8-EDC6-5468-472A-9A33D7B98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8396" y="2499492"/>
            <a:ext cx="305829" cy="305831"/>
          </a:xfrm>
          <a:custGeom>
            <a:avLst/>
            <a:gdLst>
              <a:gd name="T0" fmla="*/ 305 w 611"/>
              <a:gd name="T1" fmla="*/ 0 h 611"/>
              <a:gd name="T2" fmla="*/ 305 w 611"/>
              <a:gd name="T3" fmla="*/ 0 h 611"/>
              <a:gd name="T4" fmla="*/ 0 w 611"/>
              <a:gd name="T5" fmla="*/ 305 h 611"/>
              <a:gd name="T6" fmla="*/ 0 w 611"/>
              <a:gd name="T7" fmla="*/ 305 h 611"/>
              <a:gd name="T8" fmla="*/ 305 w 611"/>
              <a:gd name="T9" fmla="*/ 610 h 611"/>
              <a:gd name="T10" fmla="*/ 305 w 611"/>
              <a:gd name="T11" fmla="*/ 610 h 611"/>
              <a:gd name="T12" fmla="*/ 610 w 611"/>
              <a:gd name="T13" fmla="*/ 305 h 611"/>
              <a:gd name="T14" fmla="*/ 610 w 611"/>
              <a:gd name="T15" fmla="*/ 305 h 611"/>
              <a:gd name="T16" fmla="*/ 305 w 611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1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3" y="610"/>
                  <a:pt x="610" y="474"/>
                  <a:pt x="610" y="305"/>
                </a:cubicBezTo>
                <a:lnTo>
                  <a:pt x="610" y="305"/>
                </a:lnTo>
                <a:cubicBezTo>
                  <a:pt x="610" y="136"/>
                  <a:pt x="473" y="0"/>
                  <a:pt x="305" y="0"/>
                </a:cubicBezTo>
              </a:path>
            </a:pathLst>
          </a:custGeom>
          <a:solidFill>
            <a:srgbClr val="13A0C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74799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C7F5702-B7F2-311B-86C8-98A752ADB3CC}"/>
              </a:ext>
            </a:extLst>
          </p:cNvPr>
          <p:cNvSpPr txBox="1"/>
          <p:nvPr/>
        </p:nvSpPr>
        <p:spPr>
          <a:xfrm>
            <a:off x="3244089" y="2613050"/>
            <a:ext cx="1134442" cy="592470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>
              <a:defRPr/>
            </a:pPr>
            <a:endParaRPr lang="en-US" sz="1050" b="1" spc="-15">
              <a:solidFill>
                <a:srgbClr val="FFFFFF"/>
              </a:solidFill>
              <a:latin typeface="Roboto"/>
              <a:ea typeface="Roboto"/>
              <a:cs typeface="Roboto"/>
            </a:endParaRPr>
          </a:p>
          <a:p>
            <a:pPr algn="ctr" defTabSz="914217">
              <a:defRPr/>
            </a:pPr>
            <a:r>
              <a:rPr lang="en-US" sz="1050" b="1" spc="-15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Autorisation</a:t>
            </a:r>
          </a:p>
          <a:p>
            <a:pPr algn="ctr" defTabSz="914217">
              <a:defRPr/>
            </a:pPr>
            <a:r>
              <a:rPr lang="en-US" sz="1100" b="1" spc="-15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Institutionelle</a:t>
            </a:r>
            <a:endParaRPr lang="en-US" sz="1050" b="1" spc="-15" err="1">
              <a:solidFill>
                <a:srgbClr val="FFFFFF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C66F6A6-87BF-F837-3D1E-6411689D01D5}"/>
              </a:ext>
            </a:extLst>
          </p:cNvPr>
          <p:cNvSpPr txBox="1"/>
          <p:nvPr/>
        </p:nvSpPr>
        <p:spPr>
          <a:xfrm>
            <a:off x="3682892" y="2481589"/>
            <a:ext cx="256836" cy="36163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217" rtl="0" eaLnBrk="1" fontAlgn="auto" latinLnBrk="0" hangingPunct="1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F71BB5E-5280-E69F-C069-8C566E346225}"/>
              </a:ext>
            </a:extLst>
          </p:cNvPr>
          <p:cNvSpPr txBox="1"/>
          <p:nvPr/>
        </p:nvSpPr>
        <p:spPr>
          <a:xfrm>
            <a:off x="3118537" y="3208332"/>
            <a:ext cx="1358172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Validation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obtenue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de la direction supérieure et des services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d’achats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de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l’UIT</a:t>
            </a:r>
            <a:endParaRPr lang="en-US" sz="1000" b="1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10C8CC4-2CB1-A019-2747-90EC0A81CC38}"/>
              </a:ext>
            </a:extLst>
          </p:cNvPr>
          <p:cNvSpPr txBox="1"/>
          <p:nvPr/>
        </p:nvSpPr>
        <p:spPr>
          <a:xfrm>
            <a:off x="4614290" y="3230104"/>
            <a:ext cx="1358172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Lancement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de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l’expression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d’intérêt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(EOI),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présélection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des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soumissionnaires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,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émission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de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l’appel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d’offres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(RFP)</a:t>
            </a:r>
            <a:endParaRPr lang="en-US" sz="1000" b="1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9F9B1CA-C8EC-E4D9-1217-58BD923ACE81}"/>
              </a:ext>
            </a:extLst>
          </p:cNvPr>
          <p:cNvSpPr txBox="1"/>
          <p:nvPr/>
        </p:nvSpPr>
        <p:spPr>
          <a:xfrm>
            <a:off x="6042310" y="3273646"/>
            <a:ext cx="1358172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Évaluation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technique et financière, attribution du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contrat</a:t>
            </a:r>
            <a:endParaRPr lang="en-US" sz="1000" b="1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AC08EA0-B5A7-2BA6-1ED3-B6D39258F299}"/>
              </a:ext>
            </a:extLst>
          </p:cNvPr>
          <p:cNvSpPr txBox="1"/>
          <p:nvPr/>
        </p:nvSpPr>
        <p:spPr>
          <a:xfrm>
            <a:off x="7464234" y="3273646"/>
            <a:ext cx="1464789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Déploiement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du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système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,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opérationnalisation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,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renforcement</a:t>
            </a:r>
            <a:r>
              <a:rPr lang="en-GB" sz="1000" b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des </a:t>
            </a:r>
            <a:r>
              <a:rPr lang="en-GB" sz="1000" b="1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capacités</a:t>
            </a:r>
            <a:endParaRPr lang="en-US" sz="1000" b="1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33489F7-B0F9-8C85-C09C-B0B64D334B60}"/>
              </a:ext>
            </a:extLst>
          </p:cNvPr>
          <p:cNvSpPr txBox="1"/>
          <p:nvPr/>
        </p:nvSpPr>
        <p:spPr>
          <a:xfrm>
            <a:off x="9008654" y="3273646"/>
            <a:ext cx="135817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000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Roboto"/>
              </a:rPr>
              <a:t> </a:t>
            </a:r>
            <a:r>
              <a:rPr lang="en-GB" sz="1000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Suivi</a:t>
            </a:r>
            <a:r>
              <a:rPr lang="en-GB" sz="1000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, </a:t>
            </a:r>
            <a:r>
              <a:rPr lang="en-GB" sz="1000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évaluation</a:t>
            </a:r>
            <a:r>
              <a:rPr lang="en-GB" sz="1000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 et assurance </a:t>
            </a:r>
            <a:r>
              <a:rPr lang="en-GB" sz="1000" err="1">
                <a:solidFill>
                  <a:srgbClr val="E8E8E8">
                    <a:lumMod val="50000"/>
                  </a:srgbClr>
                </a:solidFill>
                <a:ea typeface="+mn-lt"/>
                <a:cs typeface="+mn-lt"/>
              </a:rPr>
              <a:t>continus</a:t>
            </a:r>
            <a:endParaRPr lang="en-US" sz="1000" err="1">
              <a:solidFill>
                <a:srgbClr val="000000"/>
              </a:solidFill>
              <a:latin typeface="Aptos"/>
              <a:ea typeface="Roboto"/>
              <a:cs typeface="Roboto"/>
            </a:endParaRPr>
          </a:p>
          <a:p>
            <a:pPr algn="ctr">
              <a:defRPr/>
            </a:pPr>
            <a:endParaRPr lang="en-GB" sz="1200">
              <a:solidFill>
                <a:srgbClr val="747474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8" name="Title 5">
            <a:extLst>
              <a:ext uri="{FF2B5EF4-FFF2-40B4-BE49-F238E27FC236}">
                <a16:creationId xmlns:a16="http://schemas.microsoft.com/office/drawing/2014/main" id="{39E43301-BD8F-52B7-A4D9-77864E789D9A}"/>
              </a:ext>
            </a:extLst>
          </p:cNvPr>
          <p:cNvSpPr txBox="1">
            <a:spLocks/>
          </p:cNvSpPr>
          <p:nvPr/>
        </p:nvSpPr>
        <p:spPr>
          <a:xfrm>
            <a:off x="10820407" y="1618950"/>
            <a:ext cx="1410164" cy="834920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rgbClr val="60606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sz="2400" err="1">
                <a:solidFill>
                  <a:srgbClr val="89C540">
                    <a:lumMod val="75000"/>
                  </a:srgbClr>
                </a:solidFill>
                <a:latin typeface="Roboto Condensed"/>
                <a:ea typeface="Roboto"/>
                <a:cs typeface="Arial"/>
              </a:rPr>
              <a:t>Résultats</a:t>
            </a:r>
            <a:endParaRPr lang="en-US" sz="2400" err="1">
              <a:solidFill>
                <a:srgbClr val="89C540">
                  <a:lumMod val="75000"/>
                </a:srgbClr>
              </a:solidFill>
              <a:latin typeface="Roboto Condensed"/>
            </a:endParaRPr>
          </a:p>
          <a:p>
            <a:pPr>
              <a:lnSpc>
                <a:spcPct val="100000"/>
              </a:lnSpc>
              <a:defRPr/>
            </a:pPr>
            <a:r>
              <a:rPr lang="en-US" sz="2400" err="1">
                <a:solidFill>
                  <a:srgbClr val="89C540">
                    <a:lumMod val="75000"/>
                  </a:srgbClr>
                </a:solidFill>
                <a:latin typeface="Roboto Condensed"/>
                <a:ea typeface="Roboto"/>
                <a:cs typeface="Arial"/>
              </a:rPr>
              <a:t>Livrés</a:t>
            </a:r>
            <a:endParaRPr lang="en-US" sz="2400" b="1" i="0" u="none" strike="noStrike" kern="1200" cap="none" spc="-100" normalizeH="0" baseline="0" noProof="0" err="1">
              <a:ln>
                <a:noFill/>
              </a:ln>
              <a:solidFill>
                <a:srgbClr val="89C540">
                  <a:lumMod val="75000"/>
                </a:srgbClr>
              </a:solidFill>
              <a:effectLst/>
              <a:uLnTx/>
              <a:uFillTx/>
              <a:latin typeface="Roboto Condensed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1" name="Title 5">
            <a:extLst>
              <a:ext uri="{FF2B5EF4-FFF2-40B4-BE49-F238E27FC236}">
                <a16:creationId xmlns:a16="http://schemas.microsoft.com/office/drawing/2014/main" id="{F42ACFF2-2559-0BEE-78E0-D0949263C12B}"/>
              </a:ext>
            </a:extLst>
          </p:cNvPr>
          <p:cNvSpPr txBox="1">
            <a:spLocks/>
          </p:cNvSpPr>
          <p:nvPr/>
        </p:nvSpPr>
        <p:spPr>
          <a:xfrm>
            <a:off x="10790821" y="2484131"/>
            <a:ext cx="1392737" cy="2373619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rgbClr val="60606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1450" indent="-17145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Meilleur rapport </a:t>
            </a:r>
            <a:r>
              <a:rPr lang="en-US" sz="1100" err="1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qualité</a:t>
            </a: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-prix grâce à un </a:t>
            </a:r>
            <a:r>
              <a:rPr lang="en-US" sz="1100" err="1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approvisionnement</a:t>
            </a: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1100" err="1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ouvert</a:t>
            </a: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 et </a:t>
            </a:r>
            <a:r>
              <a:rPr lang="en-US" sz="1100" err="1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compétitif</a:t>
            </a: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endParaRPr lang="en-US" sz="1100" i="0" u="none" strike="noStrike" kern="1200" cap="none" spc="-100" normalizeH="0" baseline="0" noProof="0">
              <a:ln>
                <a:noFill/>
              </a:ln>
              <a:solidFill>
                <a:srgbClr val="89C540">
                  <a:lumMod val="75000"/>
                </a:srgbClr>
              </a:solidFill>
              <a:effectLst/>
              <a:uLnTx/>
              <a:uFillTx/>
              <a:latin typeface="Roboto Condensed"/>
              <a:ea typeface="Roboto"/>
              <a:cs typeface="Arial" panose="020B0604020202020204" pitchFamily="34" charset="0"/>
            </a:endParaRPr>
          </a:p>
          <a:p>
            <a:pPr marL="171450" marR="0" lvl="0" indent="-171450" algn="l" defTabSz="9143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lang="en-US" sz="1100" i="0" u="none" strike="noStrike" kern="1200" cap="none" spc="-100" normalizeH="0" baseline="0" noProof="0">
              <a:ln>
                <a:noFill/>
              </a:ln>
              <a:solidFill>
                <a:srgbClr val="89C540">
                  <a:lumMod val="75000"/>
                </a:srgbClr>
              </a:solidFill>
              <a:effectLst/>
              <a:uLnTx/>
              <a:uFillTx/>
              <a:latin typeface="Roboto Condensed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Systèmes </a:t>
            </a:r>
            <a:r>
              <a:rPr lang="en-US" sz="1100" err="1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opérationnels</a:t>
            </a: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1100" err="1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nationaux</a:t>
            </a: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 de </a:t>
            </a:r>
            <a:r>
              <a:rPr lang="en-US" sz="1100" err="1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cartographie</a:t>
            </a: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 du haut </a:t>
            </a:r>
            <a:r>
              <a:rPr lang="en-US" sz="1100" err="1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débit</a:t>
            </a: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endParaRPr lang="en-US" sz="1100" i="0" u="none" strike="noStrike" kern="1200" cap="none" spc="-100" normalizeH="0" baseline="0" noProof="0">
              <a:ln>
                <a:noFill/>
              </a:ln>
              <a:solidFill>
                <a:srgbClr val="89C540">
                  <a:lumMod val="75000"/>
                </a:srgbClr>
              </a:solidFill>
              <a:effectLst/>
              <a:uLnTx/>
              <a:uFillTx/>
              <a:latin typeface="Roboto Condensed"/>
              <a:ea typeface="Roboto"/>
              <a:cs typeface="Arial" panose="020B0604020202020204" pitchFamily="34" charset="0"/>
            </a:endParaRPr>
          </a:p>
          <a:p>
            <a:pPr marL="171450" marR="0" lvl="0" indent="-171450" algn="l" defTabSz="9143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lang="en-US" sz="1100" i="0" u="none" strike="noStrike" kern="1200" cap="none" spc="-100" normalizeH="0" baseline="0" noProof="0">
              <a:ln>
                <a:noFill/>
              </a:ln>
              <a:solidFill>
                <a:srgbClr val="89C540">
                  <a:lumMod val="75000"/>
                </a:srgbClr>
              </a:solidFill>
              <a:effectLst/>
              <a:uLnTx/>
              <a:uFillTx/>
              <a:latin typeface="Roboto Condensed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Personnel de </a:t>
            </a:r>
            <a:r>
              <a:rPr lang="en-US" sz="1100" err="1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l'ARN</a:t>
            </a: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1100" err="1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formé</a:t>
            </a:r>
            <a:r>
              <a:rPr lang="en-US" sz="1100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 et </a:t>
            </a:r>
            <a:r>
              <a:rPr lang="en-US" sz="1100" err="1">
                <a:solidFill>
                  <a:srgbClr val="89C540">
                    <a:lumMod val="75000"/>
                  </a:srgbClr>
                </a:solidFill>
                <a:latin typeface="Roboto"/>
                <a:ea typeface="Roboto"/>
                <a:cs typeface="Roboto"/>
              </a:rPr>
              <a:t>responsabilisé</a:t>
            </a:r>
            <a:endParaRPr lang="en-US" sz="1100"/>
          </a:p>
        </p:txBody>
      </p:sp>
      <p:sp>
        <p:nvSpPr>
          <p:cNvPr id="82" name="Title 5">
            <a:extLst>
              <a:ext uri="{FF2B5EF4-FFF2-40B4-BE49-F238E27FC236}">
                <a16:creationId xmlns:a16="http://schemas.microsoft.com/office/drawing/2014/main" id="{7BC2151F-2FA2-0E0B-DC85-29BDEE0EF55B}"/>
              </a:ext>
            </a:extLst>
          </p:cNvPr>
          <p:cNvSpPr txBox="1">
            <a:spLocks/>
          </p:cNvSpPr>
          <p:nvPr/>
        </p:nvSpPr>
        <p:spPr>
          <a:xfrm>
            <a:off x="456139" y="404422"/>
            <a:ext cx="9327414" cy="42931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rgbClr val="60606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sz="2800" err="1">
                <a:solidFill>
                  <a:prstClr val="black">
                    <a:lumMod val="65000"/>
                    <a:lumOff val="35000"/>
                  </a:prstClr>
                </a:solidFill>
                <a:latin typeface="Roboto Condensed"/>
                <a:ea typeface="Roboto"/>
                <a:cs typeface="Arial"/>
              </a:rPr>
              <a:t>Deploiement</a:t>
            </a:r>
            <a:r>
              <a:rPr kumimoji="0" lang="en-US" sz="2800" b="1" i="0" u="none" strike="noStrike" kern="1200" cap="none" spc="-10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Roboto Condensed"/>
                <a:ea typeface="Roboto"/>
                <a:cs typeface="Arial"/>
              </a:rPr>
              <a:t> </a:t>
            </a:r>
            <a:r>
              <a:rPr lang="en-US" sz="2800">
                <a:solidFill>
                  <a:prstClr val="black">
                    <a:lumMod val="65000"/>
                    <a:lumOff val="35000"/>
                  </a:prstClr>
                </a:solidFill>
                <a:latin typeface="Roboto Condensed"/>
                <a:ea typeface="Roboto"/>
                <a:cs typeface="Arial"/>
              </a:rPr>
              <a:t>des Systèmes</a:t>
            </a:r>
            <a:r>
              <a:rPr lang="en-US" sz="2800">
                <a:solidFill>
                  <a:srgbClr val="009EDB"/>
                </a:solidFill>
                <a:latin typeface="Roboto Condensed"/>
                <a:ea typeface="Roboto"/>
                <a:cs typeface="Arial"/>
              </a:rPr>
              <a:t>– Processus </a:t>
            </a:r>
            <a:r>
              <a:rPr lang="en-US" sz="2800" err="1">
                <a:solidFill>
                  <a:srgbClr val="009EDB"/>
                </a:solidFill>
                <a:latin typeface="Roboto Condensed"/>
                <a:ea typeface="Roboto"/>
                <a:cs typeface="Arial"/>
              </a:rPr>
              <a:t>d'Appel</a:t>
            </a:r>
            <a:r>
              <a:rPr lang="en-US" sz="2800">
                <a:solidFill>
                  <a:srgbClr val="009EDB"/>
                </a:solidFill>
                <a:latin typeface="Roboto Condensed"/>
                <a:ea typeface="Roboto"/>
                <a:cs typeface="Arial"/>
              </a:rPr>
              <a:t> </a:t>
            </a:r>
            <a:r>
              <a:rPr lang="en-US" sz="2800" err="1">
                <a:solidFill>
                  <a:srgbClr val="009EDB"/>
                </a:solidFill>
                <a:latin typeface="Roboto Condensed"/>
                <a:ea typeface="Roboto"/>
                <a:cs typeface="Arial"/>
              </a:rPr>
              <a:t>d'Offres</a:t>
            </a:r>
            <a:r>
              <a:rPr lang="en-US" sz="2800">
                <a:solidFill>
                  <a:srgbClr val="009EDB"/>
                </a:solidFill>
                <a:latin typeface="Roboto Condensed"/>
                <a:ea typeface="Roboto"/>
                <a:cs typeface="Arial"/>
              </a:rPr>
              <a:t> </a:t>
            </a:r>
            <a:endParaRPr kumimoji="0" lang="en-US" sz="2800" b="1" i="0" u="none" strike="noStrike" kern="1200" cap="none" spc="-100" normalizeH="0" baseline="0" noProof="0">
              <a:ln>
                <a:noFill/>
              </a:ln>
              <a:solidFill>
                <a:srgbClr val="009EDB"/>
              </a:solidFill>
              <a:effectLst/>
              <a:uLnTx/>
              <a:uFillTx/>
              <a:latin typeface="Roboto Condensed"/>
              <a:ea typeface="Roboto"/>
              <a:cs typeface="Arial"/>
            </a:endParaRPr>
          </a:p>
        </p:txBody>
      </p:sp>
      <p:sp>
        <p:nvSpPr>
          <p:cNvPr id="83" name="Title 5">
            <a:extLst>
              <a:ext uri="{FF2B5EF4-FFF2-40B4-BE49-F238E27FC236}">
                <a16:creationId xmlns:a16="http://schemas.microsoft.com/office/drawing/2014/main" id="{EEF17519-96C1-2405-5DD9-5986F86D5971}"/>
              </a:ext>
            </a:extLst>
          </p:cNvPr>
          <p:cNvSpPr txBox="1">
            <a:spLocks/>
          </p:cNvSpPr>
          <p:nvPr/>
        </p:nvSpPr>
        <p:spPr>
          <a:xfrm>
            <a:off x="255506" y="2033253"/>
            <a:ext cx="9590557" cy="31787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rgbClr val="60606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GB" sz="1600" err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Garantir</a:t>
            </a:r>
            <a:r>
              <a:rPr lang="en-GB" sz="1600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 la </a:t>
            </a:r>
            <a:r>
              <a:rPr lang="en-GB" sz="1600" err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meilleur</a:t>
            </a:r>
            <a:r>
              <a:rPr lang="en-GB" sz="1600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 </a:t>
            </a:r>
            <a:r>
              <a:rPr lang="en-GB" sz="1600" err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valeur</a:t>
            </a:r>
            <a:r>
              <a:rPr kumimoji="0" lang="en-GB" sz="1600" b="1" i="0" u="none" strike="noStrike" kern="1200" cap="none" spc="-100" normalizeH="0" baseline="0" noProof="0">
                <a:ln>
                  <a:noFill/>
                </a:ln>
                <a:solidFill>
                  <a:srgbClr val="E8E8E8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Arial"/>
              </a:rPr>
              <a:t>, </a:t>
            </a:r>
            <a:r>
              <a:rPr lang="en-GB" sz="1600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la </a:t>
            </a:r>
            <a:r>
              <a:rPr lang="en-GB" sz="1600" err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conformité</a:t>
            </a:r>
            <a:r>
              <a:rPr lang="en-GB" sz="1600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 </a:t>
            </a:r>
            <a:r>
              <a:rPr lang="en-GB" sz="1600" err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institutionnelle</a:t>
            </a:r>
            <a:r>
              <a:rPr lang="en-GB" sz="1600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 et des </a:t>
            </a:r>
            <a:r>
              <a:rPr lang="en-GB" sz="1600" err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systèmes</a:t>
            </a:r>
            <a:r>
              <a:rPr lang="en-GB" sz="1600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 </a:t>
            </a:r>
            <a:r>
              <a:rPr lang="en-GB" sz="1600" err="1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nationaux</a:t>
            </a:r>
            <a:r>
              <a:rPr lang="en-GB" sz="1600">
                <a:solidFill>
                  <a:srgbClr val="E8E8E8">
                    <a:lumMod val="50000"/>
                  </a:srgbClr>
                </a:solidFill>
                <a:latin typeface="Roboto"/>
                <a:ea typeface="Roboto"/>
                <a:cs typeface="Arial"/>
              </a:rPr>
              <a:t> durables</a:t>
            </a:r>
            <a:endParaRPr lang="en-GB" sz="1600" b="1" i="0" u="none" strike="noStrike" kern="1200" cap="none" spc="-100" normalizeH="0" baseline="0" noProof="0">
              <a:ln>
                <a:noFill/>
              </a:ln>
              <a:solidFill>
                <a:srgbClr val="E8E8E8">
                  <a:lumMod val="50000"/>
                </a:srgbClr>
              </a:solidFill>
              <a:effectLst/>
              <a:uLnTx/>
              <a:uFillTx/>
              <a:latin typeface="Roboto"/>
              <a:ea typeface="Roboto"/>
              <a:cs typeface="Arial"/>
            </a:endParaRPr>
          </a:p>
        </p:txBody>
      </p:sp>
      <p:pic>
        <p:nvPicPr>
          <p:cNvPr id="4" name="Picture 3" descr="Event logo">
            <a:extLst>
              <a:ext uri="{FF2B5EF4-FFF2-40B4-BE49-F238E27FC236}">
                <a16:creationId xmlns:a16="http://schemas.microsoft.com/office/drawing/2014/main" id="{F8863588-1CEE-65A8-AA27-CD4FF1814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3739"/>
            <a:ext cx="2359152" cy="632943"/>
          </a:xfrm>
          <a:prstGeom prst="rect">
            <a:avLst/>
          </a:prstGeom>
        </p:spPr>
      </p:pic>
      <p:sp>
        <p:nvSpPr>
          <p:cNvPr id="5" name="Shape 43">
            <a:extLst>
              <a:ext uri="{FF2B5EF4-FFF2-40B4-BE49-F238E27FC236}">
                <a16:creationId xmlns:a16="http://schemas.microsoft.com/office/drawing/2014/main" id="{CDFF6BBD-BBA0-C747-2743-7FD2B625390C}"/>
              </a:ext>
            </a:extLst>
          </p:cNvPr>
          <p:cNvSpPr/>
          <p:nvPr/>
        </p:nvSpPr>
        <p:spPr>
          <a:xfrm>
            <a:off x="6729306" y="4730403"/>
            <a:ext cx="3010847" cy="6482"/>
          </a:xfrm>
          <a:prstGeom prst="line">
            <a:avLst/>
          </a:prstGeom>
          <a:noFill/>
          <a:ln w="16510">
            <a:solidFill>
              <a:srgbClr val="44617A">
                <a:alpha val="85000"/>
              </a:srgbClr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/>
          </a:p>
        </p:txBody>
      </p:sp>
      <p:sp>
        <p:nvSpPr>
          <p:cNvPr id="6" name="Shape 44">
            <a:extLst>
              <a:ext uri="{FF2B5EF4-FFF2-40B4-BE49-F238E27FC236}">
                <a16:creationId xmlns:a16="http://schemas.microsoft.com/office/drawing/2014/main" id="{C82FBCC9-6169-6FC1-C88F-B0B41D60C421}"/>
              </a:ext>
            </a:extLst>
          </p:cNvPr>
          <p:cNvSpPr/>
          <p:nvPr/>
        </p:nvSpPr>
        <p:spPr>
          <a:xfrm>
            <a:off x="6624150" y="4629819"/>
            <a:ext cx="201168" cy="201168"/>
          </a:xfrm>
          <a:prstGeom prst="ellipse">
            <a:avLst/>
          </a:prstGeom>
          <a:solidFill>
            <a:srgbClr val="06909F"/>
          </a:solidFill>
          <a:ln w="12700">
            <a:solidFill>
              <a:srgbClr val="43C47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5">
            <a:extLst>
              <a:ext uri="{FF2B5EF4-FFF2-40B4-BE49-F238E27FC236}">
                <a16:creationId xmlns:a16="http://schemas.microsoft.com/office/drawing/2014/main" id="{9FABF24F-1C44-92A9-9AF7-61527436305A}"/>
              </a:ext>
            </a:extLst>
          </p:cNvPr>
          <p:cNvSpPr/>
          <p:nvPr/>
        </p:nvSpPr>
        <p:spPr>
          <a:xfrm>
            <a:off x="6155048" y="4440162"/>
            <a:ext cx="1124857" cy="182589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 err="1">
                <a:solidFill>
                  <a:srgbClr val="1E293B"/>
                </a:solidFill>
                <a:latin typeface="Roboto"/>
                <a:ea typeface="Roboto"/>
                <a:cs typeface="Roboto"/>
              </a:rPr>
              <a:t>Maintenant</a:t>
            </a:r>
            <a:endParaRPr lang="en-US" err="1"/>
          </a:p>
        </p:txBody>
      </p:sp>
      <p:sp>
        <p:nvSpPr>
          <p:cNvPr id="8" name="Text 46">
            <a:extLst>
              <a:ext uri="{FF2B5EF4-FFF2-40B4-BE49-F238E27FC236}">
                <a16:creationId xmlns:a16="http://schemas.microsoft.com/office/drawing/2014/main" id="{358867F1-9CC3-F415-3B7A-08ECBE514318}"/>
              </a:ext>
            </a:extLst>
          </p:cNvPr>
          <p:cNvSpPr/>
          <p:nvPr/>
        </p:nvSpPr>
        <p:spPr>
          <a:xfrm>
            <a:off x="6381834" y="4894995"/>
            <a:ext cx="6858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>
                <a:solidFill>
                  <a:srgbClr val="1E293B"/>
                </a:solidFill>
                <a:latin typeface="Roboto"/>
                <a:ea typeface="Roboto"/>
                <a:cs typeface="Roboto"/>
              </a:rPr>
              <a:t>T2 2026</a:t>
            </a:r>
            <a:endParaRPr lang="en-US" sz="1200">
              <a:latin typeface="Roboto"/>
              <a:ea typeface="Roboto"/>
              <a:cs typeface="Roboto"/>
            </a:endParaRPr>
          </a:p>
        </p:txBody>
      </p:sp>
      <p:sp>
        <p:nvSpPr>
          <p:cNvPr id="9" name="Shape 47">
            <a:extLst>
              <a:ext uri="{FF2B5EF4-FFF2-40B4-BE49-F238E27FC236}">
                <a16:creationId xmlns:a16="http://schemas.microsoft.com/office/drawing/2014/main" id="{A0C34D61-0D2E-B405-1192-D2AC4668C0C7}"/>
              </a:ext>
            </a:extLst>
          </p:cNvPr>
          <p:cNvSpPr/>
          <p:nvPr/>
        </p:nvSpPr>
        <p:spPr>
          <a:xfrm>
            <a:off x="8088629" y="4629819"/>
            <a:ext cx="201168" cy="201168"/>
          </a:xfrm>
          <a:prstGeom prst="ellipse">
            <a:avLst/>
          </a:prstGeom>
          <a:solidFill>
            <a:srgbClr val="FFC000"/>
          </a:solidFill>
          <a:ln w="12700">
            <a:solidFill>
              <a:srgbClr val="58B6FF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48">
            <a:extLst>
              <a:ext uri="{FF2B5EF4-FFF2-40B4-BE49-F238E27FC236}">
                <a16:creationId xmlns:a16="http://schemas.microsoft.com/office/drawing/2014/main" id="{9F9AF0B7-6E35-71CB-6060-D3A9D3F2C492}"/>
              </a:ext>
            </a:extLst>
          </p:cNvPr>
          <p:cNvSpPr/>
          <p:nvPr/>
        </p:nvSpPr>
        <p:spPr>
          <a:xfrm>
            <a:off x="7561470" y="4447419"/>
            <a:ext cx="1226457" cy="153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 err="1">
                <a:solidFill>
                  <a:srgbClr val="1E293B"/>
                </a:solidFill>
                <a:latin typeface="Roboto"/>
                <a:ea typeface="Roboto"/>
                <a:cs typeface="Roboto"/>
              </a:rPr>
              <a:t>Prochainement</a:t>
            </a:r>
            <a:endParaRPr lang="en-US" sz="1200" b="1" err="1">
              <a:solidFill>
                <a:srgbClr val="1E293B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Text 49">
            <a:extLst>
              <a:ext uri="{FF2B5EF4-FFF2-40B4-BE49-F238E27FC236}">
                <a16:creationId xmlns:a16="http://schemas.microsoft.com/office/drawing/2014/main" id="{287AD841-B7CC-CC94-3264-220658C4A5C5}"/>
              </a:ext>
            </a:extLst>
          </p:cNvPr>
          <p:cNvSpPr/>
          <p:nvPr/>
        </p:nvSpPr>
        <p:spPr>
          <a:xfrm>
            <a:off x="7846313" y="4894995"/>
            <a:ext cx="6858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>
                <a:solidFill>
                  <a:srgbClr val="1E293B"/>
                </a:solidFill>
                <a:latin typeface="Roboto"/>
                <a:ea typeface="Roboto"/>
                <a:cs typeface="Roboto"/>
              </a:rPr>
              <a:t>T3 2026</a:t>
            </a:r>
            <a:endParaRPr lang="en-US" sz="1200">
              <a:latin typeface="Roboto"/>
              <a:ea typeface="Roboto"/>
              <a:cs typeface="Roboto"/>
            </a:endParaRPr>
          </a:p>
        </p:txBody>
      </p:sp>
      <p:sp>
        <p:nvSpPr>
          <p:cNvPr id="12" name="Shape 50">
            <a:extLst>
              <a:ext uri="{FF2B5EF4-FFF2-40B4-BE49-F238E27FC236}">
                <a16:creationId xmlns:a16="http://schemas.microsoft.com/office/drawing/2014/main" id="{4990B1B5-40B4-35CF-3210-B997968ED29C}"/>
              </a:ext>
            </a:extLst>
          </p:cNvPr>
          <p:cNvSpPr/>
          <p:nvPr/>
        </p:nvSpPr>
        <p:spPr>
          <a:xfrm>
            <a:off x="9617773" y="4629819"/>
            <a:ext cx="201168" cy="201168"/>
          </a:xfrm>
          <a:prstGeom prst="ellipse">
            <a:avLst/>
          </a:prstGeom>
          <a:solidFill>
            <a:srgbClr val="3550EA"/>
          </a:solidFill>
          <a:ln w="12700">
            <a:solidFill>
              <a:srgbClr val="F2C94C">
                <a:alpha val="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51">
            <a:extLst>
              <a:ext uri="{FF2B5EF4-FFF2-40B4-BE49-F238E27FC236}">
                <a16:creationId xmlns:a16="http://schemas.microsoft.com/office/drawing/2014/main" id="{B2A3E15D-3EAC-D5A1-4DB8-8BFF8E1DC1D2}"/>
              </a:ext>
            </a:extLst>
          </p:cNvPr>
          <p:cNvSpPr/>
          <p:nvPr/>
        </p:nvSpPr>
        <p:spPr>
          <a:xfrm>
            <a:off x="9489757" y="4447419"/>
            <a:ext cx="457200" cy="14630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>
                <a:solidFill>
                  <a:srgbClr val="1E293B"/>
                </a:solidFill>
                <a:latin typeface="Roboto"/>
                <a:ea typeface="Roboto"/>
                <a:cs typeface="Roboto"/>
              </a:rPr>
              <a:t>Après</a:t>
            </a:r>
            <a:endParaRPr lang="en-US" sz="1200" b="1">
              <a:solidFill>
                <a:srgbClr val="1E293B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Text 52">
            <a:extLst>
              <a:ext uri="{FF2B5EF4-FFF2-40B4-BE49-F238E27FC236}">
                <a16:creationId xmlns:a16="http://schemas.microsoft.com/office/drawing/2014/main" id="{F85B3484-08DF-34AB-E8DF-7102626C1C0F}"/>
              </a:ext>
            </a:extLst>
          </p:cNvPr>
          <p:cNvSpPr/>
          <p:nvPr/>
        </p:nvSpPr>
        <p:spPr>
          <a:xfrm>
            <a:off x="9375457" y="4894995"/>
            <a:ext cx="6858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>
                <a:solidFill>
                  <a:srgbClr val="1E29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2027+</a:t>
            </a:r>
            <a:endPara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270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717F8-890C-15AE-6F3F-D5AA08BB8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97483586-9A90-BB8D-AAA0-0E750CCCE120}"/>
              </a:ext>
            </a:extLst>
          </p:cNvPr>
          <p:cNvSpPr/>
          <p:nvPr/>
        </p:nvSpPr>
        <p:spPr>
          <a:xfrm>
            <a:off x="4700927" y="2457299"/>
            <a:ext cx="2330626" cy="739682"/>
          </a:xfrm>
          <a:prstGeom prst="roundRect">
            <a:avLst>
              <a:gd name="adj" fmla="val 12890"/>
            </a:avLst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18AF3603-BE70-E19B-2E42-D0414A64D5DC}"/>
              </a:ext>
            </a:extLst>
          </p:cNvPr>
          <p:cNvSpPr/>
          <p:nvPr/>
        </p:nvSpPr>
        <p:spPr>
          <a:xfrm>
            <a:off x="4700927" y="5015418"/>
            <a:ext cx="2330626" cy="739682"/>
          </a:xfrm>
          <a:prstGeom prst="roundRect">
            <a:avLst>
              <a:gd name="adj" fmla="val 12890"/>
            </a:avLst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B26A4BD4-3D33-C0B6-1C76-F70D726797BD}"/>
              </a:ext>
            </a:extLst>
          </p:cNvPr>
          <p:cNvSpPr/>
          <p:nvPr/>
        </p:nvSpPr>
        <p:spPr>
          <a:xfrm>
            <a:off x="4700927" y="1604167"/>
            <a:ext cx="2330626" cy="739682"/>
          </a:xfrm>
          <a:prstGeom prst="roundRect">
            <a:avLst>
              <a:gd name="adj" fmla="val 12890"/>
            </a:avLst>
          </a:prstGeom>
          <a:solidFill>
            <a:srgbClr val="DCDFE1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9E65D5BE-F659-F769-2EE1-9FAF161D21C3}"/>
              </a:ext>
            </a:extLst>
          </p:cNvPr>
          <p:cNvSpPr/>
          <p:nvPr/>
        </p:nvSpPr>
        <p:spPr>
          <a:xfrm>
            <a:off x="4700927" y="3309793"/>
            <a:ext cx="2330626" cy="739040"/>
          </a:xfrm>
          <a:prstGeom prst="roundRect">
            <a:avLst>
              <a:gd name="adj" fmla="val 12887"/>
            </a:avLst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931202A5-88FF-49C7-712B-4610B1556ED8}"/>
              </a:ext>
            </a:extLst>
          </p:cNvPr>
          <p:cNvSpPr/>
          <p:nvPr/>
        </p:nvSpPr>
        <p:spPr>
          <a:xfrm>
            <a:off x="4700927" y="4162924"/>
            <a:ext cx="2330626" cy="739040"/>
          </a:xfrm>
          <a:prstGeom prst="roundRect">
            <a:avLst>
              <a:gd name="adj" fmla="val 13517"/>
            </a:avLst>
          </a:prstGeom>
          <a:solidFill>
            <a:srgbClr val="00B05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99BF2AD-D788-7ACD-F2AC-25ABB411C5B4}"/>
              </a:ext>
            </a:extLst>
          </p:cNvPr>
          <p:cNvSpPr txBox="1"/>
          <p:nvPr/>
        </p:nvSpPr>
        <p:spPr>
          <a:xfrm>
            <a:off x="4910040" y="1797037"/>
            <a:ext cx="1912401" cy="353943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000000"/>
                </a:solidFill>
                <a:latin typeface="Roboto"/>
                <a:ea typeface="Roboto"/>
                <a:cs typeface="Roboto"/>
              </a:rPr>
              <a:t>Groupe Est</a:t>
            </a:r>
            <a:endParaRPr lang="en-US" sz="1700" b="1" spc="-15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CB72B286-7F6A-83F7-526A-CC95901400FE}"/>
              </a:ext>
            </a:extLst>
          </p:cNvPr>
          <p:cNvSpPr txBox="1"/>
          <p:nvPr/>
        </p:nvSpPr>
        <p:spPr>
          <a:xfrm>
            <a:off x="4910040" y="2650169"/>
            <a:ext cx="1912401" cy="353943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/>
            <a:r>
              <a:rPr lang="en-US" sz="1700" b="1" spc="-15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Éthiopie</a:t>
            </a:r>
            <a:endParaRPr lang="en-US" sz="1700" b="1" spc="-15" err="1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65AE32F2-0145-D663-F823-E871A6D8703C}"/>
              </a:ext>
            </a:extLst>
          </p:cNvPr>
          <p:cNvSpPr txBox="1"/>
          <p:nvPr/>
        </p:nvSpPr>
        <p:spPr>
          <a:xfrm>
            <a:off x="4910040" y="3502342"/>
            <a:ext cx="1912401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Kenya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3446C4B5-0271-9124-B3BA-772C532D26AF}"/>
              </a:ext>
            </a:extLst>
          </p:cNvPr>
          <p:cNvSpPr txBox="1"/>
          <p:nvPr/>
        </p:nvSpPr>
        <p:spPr>
          <a:xfrm>
            <a:off x="4910040" y="4355473"/>
            <a:ext cx="1912401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Nigeria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828C031-DE8C-248E-3695-B86D3FF5E1A7}"/>
              </a:ext>
            </a:extLst>
          </p:cNvPr>
          <p:cNvSpPr txBox="1"/>
          <p:nvPr/>
        </p:nvSpPr>
        <p:spPr>
          <a:xfrm>
            <a:off x="4910040" y="5208288"/>
            <a:ext cx="1912401" cy="353943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/>
            <a:r>
              <a:rPr lang="en-US" sz="1700" b="1" spc="-15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Ouganda</a:t>
            </a:r>
            <a:endParaRPr lang="en-US" sz="1700" b="1" spc="-15" err="1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9533FD2-83C6-8290-5F23-4AECB6ED6DFC}"/>
              </a:ext>
            </a:extLst>
          </p:cNvPr>
          <p:cNvGrpSpPr/>
          <p:nvPr/>
        </p:nvGrpSpPr>
        <p:grpSpPr>
          <a:xfrm>
            <a:off x="339819" y="1439235"/>
            <a:ext cx="4049244" cy="4522107"/>
            <a:chOff x="14198099" y="3323696"/>
            <a:chExt cx="8627720" cy="9635250"/>
          </a:xfrm>
          <a:solidFill>
            <a:srgbClr val="C4C8CE">
              <a:alpha val="50000"/>
            </a:srgbClr>
          </a:solidFill>
        </p:grpSpPr>
        <p:sp>
          <p:nvSpPr>
            <p:cNvPr id="143" name="Freeform 3">
              <a:extLst>
                <a:ext uri="{FF2B5EF4-FFF2-40B4-BE49-F238E27FC236}">
                  <a16:creationId xmlns:a16="http://schemas.microsoft.com/office/drawing/2014/main" id="{3441D6E0-5104-8D13-F0A0-B68D4F8E34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61503" y="9067788"/>
              <a:ext cx="1540249" cy="1551831"/>
            </a:xfrm>
            <a:custGeom>
              <a:avLst/>
              <a:gdLst>
                <a:gd name="T0" fmla="*/ 1759 w 1761"/>
                <a:gd name="T1" fmla="*/ 794 h 1771"/>
                <a:gd name="T2" fmla="*/ 1750 w 1761"/>
                <a:gd name="T3" fmla="*/ 831 h 1771"/>
                <a:gd name="T4" fmla="*/ 1753 w 1761"/>
                <a:gd name="T5" fmla="*/ 935 h 1771"/>
                <a:gd name="T6" fmla="*/ 1737 w 1761"/>
                <a:gd name="T7" fmla="*/ 1001 h 1771"/>
                <a:gd name="T8" fmla="*/ 1701 w 1761"/>
                <a:gd name="T9" fmla="*/ 1030 h 1771"/>
                <a:gd name="T10" fmla="*/ 1498 w 1761"/>
                <a:gd name="T11" fmla="*/ 1030 h 1771"/>
                <a:gd name="T12" fmla="*/ 1464 w 1761"/>
                <a:gd name="T13" fmla="*/ 1193 h 1771"/>
                <a:gd name="T14" fmla="*/ 1464 w 1761"/>
                <a:gd name="T15" fmla="*/ 1429 h 1771"/>
                <a:gd name="T16" fmla="*/ 1511 w 1761"/>
                <a:gd name="T17" fmla="*/ 1573 h 1771"/>
                <a:gd name="T18" fmla="*/ 1637 w 1761"/>
                <a:gd name="T19" fmla="*/ 1689 h 1771"/>
                <a:gd name="T20" fmla="*/ 1462 w 1761"/>
                <a:gd name="T21" fmla="*/ 1753 h 1771"/>
                <a:gd name="T22" fmla="*/ 1341 w 1761"/>
                <a:gd name="T23" fmla="*/ 1761 h 1771"/>
                <a:gd name="T24" fmla="*/ 1237 w 1761"/>
                <a:gd name="T25" fmla="*/ 1751 h 1771"/>
                <a:gd name="T26" fmla="*/ 1066 w 1761"/>
                <a:gd name="T27" fmla="*/ 1739 h 1771"/>
                <a:gd name="T28" fmla="*/ 979 w 1761"/>
                <a:gd name="T29" fmla="*/ 1703 h 1771"/>
                <a:gd name="T30" fmla="*/ 911 w 1761"/>
                <a:gd name="T31" fmla="*/ 1677 h 1771"/>
                <a:gd name="T32" fmla="*/ 685 w 1761"/>
                <a:gd name="T33" fmla="*/ 1677 h 1771"/>
                <a:gd name="T34" fmla="*/ 412 w 1761"/>
                <a:gd name="T35" fmla="*/ 1676 h 1771"/>
                <a:gd name="T36" fmla="*/ 315 w 1761"/>
                <a:gd name="T37" fmla="*/ 1676 h 1771"/>
                <a:gd name="T38" fmla="*/ 248 w 1761"/>
                <a:gd name="T39" fmla="*/ 1625 h 1771"/>
                <a:gd name="T40" fmla="*/ 175 w 1761"/>
                <a:gd name="T41" fmla="*/ 1620 h 1771"/>
                <a:gd name="T42" fmla="*/ 88 w 1761"/>
                <a:gd name="T43" fmla="*/ 1649 h 1771"/>
                <a:gd name="T44" fmla="*/ 23 w 1761"/>
                <a:gd name="T45" fmla="*/ 1652 h 1771"/>
                <a:gd name="T46" fmla="*/ 8 w 1761"/>
                <a:gd name="T47" fmla="*/ 1468 h 1771"/>
                <a:gd name="T48" fmla="*/ 33 w 1761"/>
                <a:gd name="T49" fmla="*/ 1416 h 1771"/>
                <a:gd name="T50" fmla="*/ 109 w 1761"/>
                <a:gd name="T51" fmla="*/ 1140 h 1771"/>
                <a:gd name="T52" fmla="*/ 240 w 1761"/>
                <a:gd name="T53" fmla="*/ 960 h 1771"/>
                <a:gd name="T54" fmla="*/ 301 w 1761"/>
                <a:gd name="T55" fmla="*/ 747 h 1771"/>
                <a:gd name="T56" fmla="*/ 257 w 1761"/>
                <a:gd name="T57" fmla="*/ 655 h 1771"/>
                <a:gd name="T58" fmla="*/ 209 w 1761"/>
                <a:gd name="T59" fmla="*/ 530 h 1771"/>
                <a:gd name="T60" fmla="*/ 188 w 1761"/>
                <a:gd name="T61" fmla="*/ 440 h 1771"/>
                <a:gd name="T62" fmla="*/ 232 w 1761"/>
                <a:gd name="T63" fmla="*/ 405 h 1771"/>
                <a:gd name="T64" fmla="*/ 194 w 1761"/>
                <a:gd name="T65" fmla="*/ 276 h 1771"/>
                <a:gd name="T66" fmla="*/ 86 w 1761"/>
                <a:gd name="T67" fmla="*/ 48 h 1771"/>
                <a:gd name="T68" fmla="*/ 151 w 1761"/>
                <a:gd name="T69" fmla="*/ 22 h 1771"/>
                <a:gd name="T70" fmla="*/ 230 w 1761"/>
                <a:gd name="T71" fmla="*/ 2 h 1771"/>
                <a:gd name="T72" fmla="*/ 340 w 1761"/>
                <a:gd name="T73" fmla="*/ 2 h 1771"/>
                <a:gd name="T74" fmla="*/ 479 w 1761"/>
                <a:gd name="T75" fmla="*/ 3 h 1771"/>
                <a:gd name="T76" fmla="*/ 672 w 1761"/>
                <a:gd name="T77" fmla="*/ 7 h 1771"/>
                <a:gd name="T78" fmla="*/ 710 w 1761"/>
                <a:gd name="T79" fmla="*/ 44 h 1771"/>
                <a:gd name="T80" fmla="*/ 726 w 1761"/>
                <a:gd name="T81" fmla="*/ 131 h 1771"/>
                <a:gd name="T82" fmla="*/ 762 w 1761"/>
                <a:gd name="T83" fmla="*/ 216 h 1771"/>
                <a:gd name="T84" fmla="*/ 829 w 1761"/>
                <a:gd name="T85" fmla="*/ 317 h 1771"/>
                <a:gd name="T86" fmla="*/ 897 w 1761"/>
                <a:gd name="T87" fmla="*/ 323 h 1771"/>
                <a:gd name="T88" fmla="*/ 976 w 1761"/>
                <a:gd name="T89" fmla="*/ 298 h 1771"/>
                <a:gd name="T90" fmla="*/ 1088 w 1761"/>
                <a:gd name="T91" fmla="*/ 302 h 1771"/>
                <a:gd name="T92" fmla="*/ 1108 w 1761"/>
                <a:gd name="T93" fmla="*/ 219 h 1771"/>
                <a:gd name="T94" fmla="*/ 1181 w 1761"/>
                <a:gd name="T95" fmla="*/ 160 h 1771"/>
                <a:gd name="T96" fmla="*/ 1258 w 1761"/>
                <a:gd name="T97" fmla="*/ 181 h 1771"/>
                <a:gd name="T98" fmla="*/ 1352 w 1761"/>
                <a:gd name="T99" fmla="*/ 204 h 1771"/>
                <a:gd name="T100" fmla="*/ 1445 w 1761"/>
                <a:gd name="T101" fmla="*/ 224 h 1771"/>
                <a:gd name="T102" fmla="*/ 1454 w 1761"/>
                <a:gd name="T103" fmla="*/ 406 h 1771"/>
                <a:gd name="T104" fmla="*/ 1460 w 1761"/>
                <a:gd name="T105" fmla="*/ 555 h 1771"/>
                <a:gd name="T106" fmla="*/ 1508 w 1761"/>
                <a:gd name="T107" fmla="*/ 660 h 1771"/>
                <a:gd name="T108" fmla="*/ 1493 w 1761"/>
                <a:gd name="T109" fmla="*/ 723 h 1771"/>
                <a:gd name="T110" fmla="*/ 1513 w 1761"/>
                <a:gd name="T111" fmla="*/ 768 h 1771"/>
                <a:gd name="T112" fmla="*/ 1584 w 1761"/>
                <a:gd name="T113" fmla="*/ 751 h 1771"/>
                <a:gd name="T114" fmla="*/ 1690 w 1761"/>
                <a:gd name="T115" fmla="*/ 736 h 1771"/>
                <a:gd name="T116" fmla="*/ 1744 w 1761"/>
                <a:gd name="T117" fmla="*/ 723 h 1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1" h="1771">
                  <a:moveTo>
                    <a:pt x="1749" y="720"/>
                  </a:moveTo>
                  <a:lnTo>
                    <a:pt x="1752" y="740"/>
                  </a:lnTo>
                  <a:lnTo>
                    <a:pt x="1755" y="766"/>
                  </a:lnTo>
                  <a:lnTo>
                    <a:pt x="1757" y="785"/>
                  </a:lnTo>
                  <a:lnTo>
                    <a:pt x="1759" y="794"/>
                  </a:lnTo>
                  <a:lnTo>
                    <a:pt x="1760" y="798"/>
                  </a:lnTo>
                  <a:lnTo>
                    <a:pt x="1757" y="803"/>
                  </a:lnTo>
                  <a:lnTo>
                    <a:pt x="1756" y="815"/>
                  </a:lnTo>
                  <a:lnTo>
                    <a:pt x="1752" y="824"/>
                  </a:lnTo>
                  <a:lnTo>
                    <a:pt x="1750" y="831"/>
                  </a:lnTo>
                  <a:lnTo>
                    <a:pt x="1752" y="844"/>
                  </a:lnTo>
                  <a:lnTo>
                    <a:pt x="1750" y="863"/>
                  </a:lnTo>
                  <a:lnTo>
                    <a:pt x="1748" y="882"/>
                  </a:lnTo>
                  <a:lnTo>
                    <a:pt x="1748" y="902"/>
                  </a:lnTo>
                  <a:lnTo>
                    <a:pt x="1753" y="935"/>
                  </a:lnTo>
                  <a:lnTo>
                    <a:pt x="1752" y="946"/>
                  </a:lnTo>
                  <a:lnTo>
                    <a:pt x="1745" y="963"/>
                  </a:lnTo>
                  <a:lnTo>
                    <a:pt x="1740" y="977"/>
                  </a:lnTo>
                  <a:lnTo>
                    <a:pt x="1738" y="992"/>
                  </a:lnTo>
                  <a:lnTo>
                    <a:pt x="1737" y="1001"/>
                  </a:lnTo>
                  <a:lnTo>
                    <a:pt x="1749" y="1023"/>
                  </a:lnTo>
                  <a:lnTo>
                    <a:pt x="1748" y="1028"/>
                  </a:lnTo>
                  <a:lnTo>
                    <a:pt x="1738" y="1030"/>
                  </a:lnTo>
                  <a:lnTo>
                    <a:pt x="1731" y="1030"/>
                  </a:lnTo>
                  <a:lnTo>
                    <a:pt x="1701" y="1030"/>
                  </a:lnTo>
                  <a:lnTo>
                    <a:pt x="1659" y="1030"/>
                  </a:lnTo>
                  <a:lnTo>
                    <a:pt x="1617" y="1030"/>
                  </a:lnTo>
                  <a:lnTo>
                    <a:pt x="1574" y="1030"/>
                  </a:lnTo>
                  <a:lnTo>
                    <a:pt x="1535" y="1030"/>
                  </a:lnTo>
                  <a:lnTo>
                    <a:pt x="1498" y="1030"/>
                  </a:lnTo>
                  <a:lnTo>
                    <a:pt x="1464" y="1030"/>
                  </a:lnTo>
                  <a:lnTo>
                    <a:pt x="1464" y="1053"/>
                  </a:lnTo>
                  <a:lnTo>
                    <a:pt x="1464" y="1099"/>
                  </a:lnTo>
                  <a:lnTo>
                    <a:pt x="1464" y="1146"/>
                  </a:lnTo>
                  <a:lnTo>
                    <a:pt x="1464" y="1193"/>
                  </a:lnTo>
                  <a:lnTo>
                    <a:pt x="1464" y="1240"/>
                  </a:lnTo>
                  <a:lnTo>
                    <a:pt x="1464" y="1288"/>
                  </a:lnTo>
                  <a:lnTo>
                    <a:pt x="1464" y="1335"/>
                  </a:lnTo>
                  <a:lnTo>
                    <a:pt x="1464" y="1382"/>
                  </a:lnTo>
                  <a:lnTo>
                    <a:pt x="1464" y="1429"/>
                  </a:lnTo>
                  <a:lnTo>
                    <a:pt x="1464" y="1464"/>
                  </a:lnTo>
                  <a:lnTo>
                    <a:pt x="1473" y="1509"/>
                  </a:lnTo>
                  <a:lnTo>
                    <a:pt x="1488" y="1559"/>
                  </a:lnTo>
                  <a:lnTo>
                    <a:pt x="1495" y="1563"/>
                  </a:lnTo>
                  <a:lnTo>
                    <a:pt x="1511" y="1573"/>
                  </a:lnTo>
                  <a:lnTo>
                    <a:pt x="1533" y="1591"/>
                  </a:lnTo>
                  <a:lnTo>
                    <a:pt x="1545" y="1605"/>
                  </a:lnTo>
                  <a:lnTo>
                    <a:pt x="1570" y="1629"/>
                  </a:lnTo>
                  <a:lnTo>
                    <a:pt x="1604" y="1661"/>
                  </a:lnTo>
                  <a:lnTo>
                    <a:pt x="1637" y="1689"/>
                  </a:lnTo>
                  <a:lnTo>
                    <a:pt x="1664" y="1714"/>
                  </a:lnTo>
                  <a:lnTo>
                    <a:pt x="1620" y="1722"/>
                  </a:lnTo>
                  <a:lnTo>
                    <a:pt x="1557" y="1734"/>
                  </a:lnTo>
                  <a:lnTo>
                    <a:pt x="1514" y="1743"/>
                  </a:lnTo>
                  <a:lnTo>
                    <a:pt x="1462" y="1753"/>
                  </a:lnTo>
                  <a:lnTo>
                    <a:pt x="1427" y="1760"/>
                  </a:lnTo>
                  <a:lnTo>
                    <a:pt x="1384" y="1768"/>
                  </a:lnTo>
                  <a:lnTo>
                    <a:pt x="1377" y="1768"/>
                  </a:lnTo>
                  <a:lnTo>
                    <a:pt x="1365" y="1761"/>
                  </a:lnTo>
                  <a:lnTo>
                    <a:pt x="1341" y="1761"/>
                  </a:lnTo>
                  <a:lnTo>
                    <a:pt x="1311" y="1768"/>
                  </a:lnTo>
                  <a:lnTo>
                    <a:pt x="1287" y="1770"/>
                  </a:lnTo>
                  <a:lnTo>
                    <a:pt x="1270" y="1767"/>
                  </a:lnTo>
                  <a:lnTo>
                    <a:pt x="1254" y="1761"/>
                  </a:lnTo>
                  <a:lnTo>
                    <a:pt x="1237" y="1751"/>
                  </a:lnTo>
                  <a:lnTo>
                    <a:pt x="1209" y="1747"/>
                  </a:lnTo>
                  <a:lnTo>
                    <a:pt x="1169" y="1749"/>
                  </a:lnTo>
                  <a:lnTo>
                    <a:pt x="1130" y="1747"/>
                  </a:lnTo>
                  <a:lnTo>
                    <a:pt x="1092" y="1741"/>
                  </a:lnTo>
                  <a:lnTo>
                    <a:pt x="1066" y="1739"/>
                  </a:lnTo>
                  <a:lnTo>
                    <a:pt x="1049" y="1740"/>
                  </a:lnTo>
                  <a:lnTo>
                    <a:pt x="1032" y="1738"/>
                  </a:lnTo>
                  <a:lnTo>
                    <a:pt x="1014" y="1733"/>
                  </a:lnTo>
                  <a:lnTo>
                    <a:pt x="998" y="1723"/>
                  </a:lnTo>
                  <a:lnTo>
                    <a:pt x="979" y="1703"/>
                  </a:lnTo>
                  <a:lnTo>
                    <a:pt x="965" y="1684"/>
                  </a:lnTo>
                  <a:lnTo>
                    <a:pt x="961" y="1681"/>
                  </a:lnTo>
                  <a:lnTo>
                    <a:pt x="957" y="1679"/>
                  </a:lnTo>
                  <a:lnTo>
                    <a:pt x="952" y="1678"/>
                  </a:lnTo>
                  <a:lnTo>
                    <a:pt x="911" y="1677"/>
                  </a:lnTo>
                  <a:lnTo>
                    <a:pt x="872" y="1677"/>
                  </a:lnTo>
                  <a:lnTo>
                    <a:pt x="849" y="1677"/>
                  </a:lnTo>
                  <a:lnTo>
                    <a:pt x="795" y="1677"/>
                  </a:lnTo>
                  <a:lnTo>
                    <a:pt x="740" y="1677"/>
                  </a:lnTo>
                  <a:lnTo>
                    <a:pt x="685" y="1677"/>
                  </a:lnTo>
                  <a:lnTo>
                    <a:pt x="630" y="1676"/>
                  </a:lnTo>
                  <a:lnTo>
                    <a:pt x="576" y="1676"/>
                  </a:lnTo>
                  <a:lnTo>
                    <a:pt x="521" y="1676"/>
                  </a:lnTo>
                  <a:lnTo>
                    <a:pt x="466" y="1676"/>
                  </a:lnTo>
                  <a:lnTo>
                    <a:pt x="412" y="1676"/>
                  </a:lnTo>
                  <a:lnTo>
                    <a:pt x="382" y="1676"/>
                  </a:lnTo>
                  <a:lnTo>
                    <a:pt x="356" y="1678"/>
                  </a:lnTo>
                  <a:lnTo>
                    <a:pt x="326" y="1680"/>
                  </a:lnTo>
                  <a:lnTo>
                    <a:pt x="322" y="1679"/>
                  </a:lnTo>
                  <a:lnTo>
                    <a:pt x="315" y="1676"/>
                  </a:lnTo>
                  <a:lnTo>
                    <a:pt x="309" y="1672"/>
                  </a:lnTo>
                  <a:lnTo>
                    <a:pt x="294" y="1662"/>
                  </a:lnTo>
                  <a:lnTo>
                    <a:pt x="280" y="1654"/>
                  </a:lnTo>
                  <a:lnTo>
                    <a:pt x="261" y="1640"/>
                  </a:lnTo>
                  <a:lnTo>
                    <a:pt x="248" y="1625"/>
                  </a:lnTo>
                  <a:lnTo>
                    <a:pt x="238" y="1620"/>
                  </a:lnTo>
                  <a:lnTo>
                    <a:pt x="220" y="1617"/>
                  </a:lnTo>
                  <a:lnTo>
                    <a:pt x="206" y="1614"/>
                  </a:lnTo>
                  <a:lnTo>
                    <a:pt x="195" y="1613"/>
                  </a:lnTo>
                  <a:lnTo>
                    <a:pt x="175" y="1620"/>
                  </a:lnTo>
                  <a:lnTo>
                    <a:pt x="160" y="1627"/>
                  </a:lnTo>
                  <a:lnTo>
                    <a:pt x="149" y="1634"/>
                  </a:lnTo>
                  <a:lnTo>
                    <a:pt x="131" y="1642"/>
                  </a:lnTo>
                  <a:lnTo>
                    <a:pt x="115" y="1650"/>
                  </a:lnTo>
                  <a:lnTo>
                    <a:pt x="88" y="1649"/>
                  </a:lnTo>
                  <a:lnTo>
                    <a:pt x="83" y="1650"/>
                  </a:lnTo>
                  <a:lnTo>
                    <a:pt x="68" y="1650"/>
                  </a:lnTo>
                  <a:lnTo>
                    <a:pt x="54" y="1643"/>
                  </a:lnTo>
                  <a:lnTo>
                    <a:pt x="40" y="1644"/>
                  </a:lnTo>
                  <a:lnTo>
                    <a:pt x="23" y="1652"/>
                  </a:lnTo>
                  <a:lnTo>
                    <a:pt x="0" y="1655"/>
                  </a:lnTo>
                  <a:lnTo>
                    <a:pt x="6" y="1599"/>
                  </a:lnTo>
                  <a:lnTo>
                    <a:pt x="12" y="1574"/>
                  </a:lnTo>
                  <a:lnTo>
                    <a:pt x="12" y="1545"/>
                  </a:lnTo>
                  <a:lnTo>
                    <a:pt x="8" y="1468"/>
                  </a:lnTo>
                  <a:lnTo>
                    <a:pt x="4" y="1458"/>
                  </a:lnTo>
                  <a:lnTo>
                    <a:pt x="1" y="1446"/>
                  </a:lnTo>
                  <a:lnTo>
                    <a:pt x="16" y="1436"/>
                  </a:lnTo>
                  <a:lnTo>
                    <a:pt x="23" y="1429"/>
                  </a:lnTo>
                  <a:lnTo>
                    <a:pt x="33" y="1416"/>
                  </a:lnTo>
                  <a:lnTo>
                    <a:pt x="40" y="1398"/>
                  </a:lnTo>
                  <a:lnTo>
                    <a:pt x="47" y="1359"/>
                  </a:lnTo>
                  <a:lnTo>
                    <a:pt x="77" y="1270"/>
                  </a:lnTo>
                  <a:lnTo>
                    <a:pt x="92" y="1182"/>
                  </a:lnTo>
                  <a:lnTo>
                    <a:pt x="109" y="1140"/>
                  </a:lnTo>
                  <a:lnTo>
                    <a:pt x="116" y="1094"/>
                  </a:lnTo>
                  <a:lnTo>
                    <a:pt x="166" y="1034"/>
                  </a:lnTo>
                  <a:lnTo>
                    <a:pt x="178" y="998"/>
                  </a:lnTo>
                  <a:lnTo>
                    <a:pt x="203" y="979"/>
                  </a:lnTo>
                  <a:lnTo>
                    <a:pt x="240" y="960"/>
                  </a:lnTo>
                  <a:lnTo>
                    <a:pt x="266" y="926"/>
                  </a:lnTo>
                  <a:lnTo>
                    <a:pt x="278" y="903"/>
                  </a:lnTo>
                  <a:lnTo>
                    <a:pt x="293" y="857"/>
                  </a:lnTo>
                  <a:lnTo>
                    <a:pt x="292" y="810"/>
                  </a:lnTo>
                  <a:lnTo>
                    <a:pt x="301" y="747"/>
                  </a:lnTo>
                  <a:lnTo>
                    <a:pt x="300" y="729"/>
                  </a:lnTo>
                  <a:lnTo>
                    <a:pt x="286" y="704"/>
                  </a:lnTo>
                  <a:lnTo>
                    <a:pt x="283" y="687"/>
                  </a:lnTo>
                  <a:lnTo>
                    <a:pt x="271" y="668"/>
                  </a:lnTo>
                  <a:lnTo>
                    <a:pt x="257" y="655"/>
                  </a:lnTo>
                  <a:lnTo>
                    <a:pt x="251" y="632"/>
                  </a:lnTo>
                  <a:lnTo>
                    <a:pt x="227" y="595"/>
                  </a:lnTo>
                  <a:lnTo>
                    <a:pt x="222" y="570"/>
                  </a:lnTo>
                  <a:lnTo>
                    <a:pt x="210" y="552"/>
                  </a:lnTo>
                  <a:lnTo>
                    <a:pt x="209" y="530"/>
                  </a:lnTo>
                  <a:lnTo>
                    <a:pt x="202" y="507"/>
                  </a:lnTo>
                  <a:lnTo>
                    <a:pt x="191" y="484"/>
                  </a:lnTo>
                  <a:lnTo>
                    <a:pt x="181" y="458"/>
                  </a:lnTo>
                  <a:lnTo>
                    <a:pt x="181" y="449"/>
                  </a:lnTo>
                  <a:lnTo>
                    <a:pt x="188" y="440"/>
                  </a:lnTo>
                  <a:lnTo>
                    <a:pt x="194" y="436"/>
                  </a:lnTo>
                  <a:lnTo>
                    <a:pt x="192" y="441"/>
                  </a:lnTo>
                  <a:lnTo>
                    <a:pt x="188" y="447"/>
                  </a:lnTo>
                  <a:lnTo>
                    <a:pt x="188" y="451"/>
                  </a:lnTo>
                  <a:lnTo>
                    <a:pt x="232" y="405"/>
                  </a:lnTo>
                  <a:lnTo>
                    <a:pt x="234" y="397"/>
                  </a:lnTo>
                  <a:lnTo>
                    <a:pt x="234" y="387"/>
                  </a:lnTo>
                  <a:lnTo>
                    <a:pt x="233" y="374"/>
                  </a:lnTo>
                  <a:lnTo>
                    <a:pt x="234" y="360"/>
                  </a:lnTo>
                  <a:lnTo>
                    <a:pt x="194" y="276"/>
                  </a:lnTo>
                  <a:lnTo>
                    <a:pt x="162" y="197"/>
                  </a:lnTo>
                  <a:lnTo>
                    <a:pt x="155" y="158"/>
                  </a:lnTo>
                  <a:lnTo>
                    <a:pt x="113" y="105"/>
                  </a:lnTo>
                  <a:lnTo>
                    <a:pt x="95" y="71"/>
                  </a:lnTo>
                  <a:lnTo>
                    <a:pt x="86" y="48"/>
                  </a:lnTo>
                  <a:lnTo>
                    <a:pt x="78" y="38"/>
                  </a:lnTo>
                  <a:lnTo>
                    <a:pt x="81" y="34"/>
                  </a:lnTo>
                  <a:lnTo>
                    <a:pt x="92" y="33"/>
                  </a:lnTo>
                  <a:lnTo>
                    <a:pt x="117" y="28"/>
                  </a:lnTo>
                  <a:lnTo>
                    <a:pt x="151" y="22"/>
                  </a:lnTo>
                  <a:lnTo>
                    <a:pt x="182" y="8"/>
                  </a:lnTo>
                  <a:lnTo>
                    <a:pt x="190" y="2"/>
                  </a:lnTo>
                  <a:lnTo>
                    <a:pt x="208" y="0"/>
                  </a:lnTo>
                  <a:lnTo>
                    <a:pt x="224" y="4"/>
                  </a:lnTo>
                  <a:lnTo>
                    <a:pt x="230" y="2"/>
                  </a:lnTo>
                  <a:lnTo>
                    <a:pt x="234" y="1"/>
                  </a:lnTo>
                  <a:lnTo>
                    <a:pt x="274" y="1"/>
                  </a:lnTo>
                  <a:lnTo>
                    <a:pt x="290" y="0"/>
                  </a:lnTo>
                  <a:lnTo>
                    <a:pt x="321" y="1"/>
                  </a:lnTo>
                  <a:lnTo>
                    <a:pt x="340" y="2"/>
                  </a:lnTo>
                  <a:lnTo>
                    <a:pt x="351" y="3"/>
                  </a:lnTo>
                  <a:lnTo>
                    <a:pt x="381" y="5"/>
                  </a:lnTo>
                  <a:lnTo>
                    <a:pt x="418" y="5"/>
                  </a:lnTo>
                  <a:lnTo>
                    <a:pt x="431" y="3"/>
                  </a:lnTo>
                  <a:lnTo>
                    <a:pt x="479" y="3"/>
                  </a:lnTo>
                  <a:lnTo>
                    <a:pt x="528" y="2"/>
                  </a:lnTo>
                  <a:lnTo>
                    <a:pt x="570" y="2"/>
                  </a:lnTo>
                  <a:lnTo>
                    <a:pt x="618" y="2"/>
                  </a:lnTo>
                  <a:lnTo>
                    <a:pt x="655" y="2"/>
                  </a:lnTo>
                  <a:lnTo>
                    <a:pt x="672" y="7"/>
                  </a:lnTo>
                  <a:lnTo>
                    <a:pt x="686" y="16"/>
                  </a:lnTo>
                  <a:lnTo>
                    <a:pt x="693" y="24"/>
                  </a:lnTo>
                  <a:lnTo>
                    <a:pt x="697" y="28"/>
                  </a:lnTo>
                  <a:lnTo>
                    <a:pt x="701" y="37"/>
                  </a:lnTo>
                  <a:lnTo>
                    <a:pt x="710" y="44"/>
                  </a:lnTo>
                  <a:lnTo>
                    <a:pt x="712" y="56"/>
                  </a:lnTo>
                  <a:lnTo>
                    <a:pt x="710" y="70"/>
                  </a:lnTo>
                  <a:lnTo>
                    <a:pt x="711" y="88"/>
                  </a:lnTo>
                  <a:lnTo>
                    <a:pt x="716" y="110"/>
                  </a:lnTo>
                  <a:lnTo>
                    <a:pt x="726" y="131"/>
                  </a:lnTo>
                  <a:lnTo>
                    <a:pt x="741" y="154"/>
                  </a:lnTo>
                  <a:lnTo>
                    <a:pt x="748" y="172"/>
                  </a:lnTo>
                  <a:lnTo>
                    <a:pt x="746" y="186"/>
                  </a:lnTo>
                  <a:lnTo>
                    <a:pt x="751" y="201"/>
                  </a:lnTo>
                  <a:lnTo>
                    <a:pt x="762" y="216"/>
                  </a:lnTo>
                  <a:lnTo>
                    <a:pt x="770" y="224"/>
                  </a:lnTo>
                  <a:lnTo>
                    <a:pt x="775" y="230"/>
                  </a:lnTo>
                  <a:lnTo>
                    <a:pt x="788" y="253"/>
                  </a:lnTo>
                  <a:lnTo>
                    <a:pt x="812" y="290"/>
                  </a:lnTo>
                  <a:lnTo>
                    <a:pt x="829" y="317"/>
                  </a:lnTo>
                  <a:lnTo>
                    <a:pt x="836" y="321"/>
                  </a:lnTo>
                  <a:lnTo>
                    <a:pt x="845" y="320"/>
                  </a:lnTo>
                  <a:lnTo>
                    <a:pt x="864" y="317"/>
                  </a:lnTo>
                  <a:lnTo>
                    <a:pt x="883" y="317"/>
                  </a:lnTo>
                  <a:lnTo>
                    <a:pt x="897" y="323"/>
                  </a:lnTo>
                  <a:lnTo>
                    <a:pt x="902" y="322"/>
                  </a:lnTo>
                  <a:lnTo>
                    <a:pt x="923" y="311"/>
                  </a:lnTo>
                  <a:lnTo>
                    <a:pt x="944" y="307"/>
                  </a:lnTo>
                  <a:lnTo>
                    <a:pt x="965" y="303"/>
                  </a:lnTo>
                  <a:lnTo>
                    <a:pt x="976" y="298"/>
                  </a:lnTo>
                  <a:lnTo>
                    <a:pt x="989" y="298"/>
                  </a:lnTo>
                  <a:lnTo>
                    <a:pt x="1024" y="307"/>
                  </a:lnTo>
                  <a:lnTo>
                    <a:pt x="1031" y="307"/>
                  </a:lnTo>
                  <a:lnTo>
                    <a:pt x="1059" y="307"/>
                  </a:lnTo>
                  <a:lnTo>
                    <a:pt x="1088" y="302"/>
                  </a:lnTo>
                  <a:lnTo>
                    <a:pt x="1092" y="265"/>
                  </a:lnTo>
                  <a:lnTo>
                    <a:pt x="1092" y="257"/>
                  </a:lnTo>
                  <a:lnTo>
                    <a:pt x="1099" y="244"/>
                  </a:lnTo>
                  <a:lnTo>
                    <a:pt x="1107" y="232"/>
                  </a:lnTo>
                  <a:lnTo>
                    <a:pt x="1108" y="219"/>
                  </a:lnTo>
                  <a:lnTo>
                    <a:pt x="1107" y="204"/>
                  </a:lnTo>
                  <a:lnTo>
                    <a:pt x="1114" y="185"/>
                  </a:lnTo>
                  <a:lnTo>
                    <a:pt x="1133" y="169"/>
                  </a:lnTo>
                  <a:lnTo>
                    <a:pt x="1164" y="162"/>
                  </a:lnTo>
                  <a:lnTo>
                    <a:pt x="1181" y="160"/>
                  </a:lnTo>
                  <a:lnTo>
                    <a:pt x="1208" y="156"/>
                  </a:lnTo>
                  <a:lnTo>
                    <a:pt x="1251" y="151"/>
                  </a:lnTo>
                  <a:lnTo>
                    <a:pt x="1266" y="152"/>
                  </a:lnTo>
                  <a:lnTo>
                    <a:pt x="1268" y="155"/>
                  </a:lnTo>
                  <a:lnTo>
                    <a:pt x="1258" y="181"/>
                  </a:lnTo>
                  <a:lnTo>
                    <a:pt x="1258" y="190"/>
                  </a:lnTo>
                  <a:lnTo>
                    <a:pt x="1262" y="198"/>
                  </a:lnTo>
                  <a:lnTo>
                    <a:pt x="1269" y="204"/>
                  </a:lnTo>
                  <a:lnTo>
                    <a:pt x="1312" y="204"/>
                  </a:lnTo>
                  <a:lnTo>
                    <a:pt x="1352" y="204"/>
                  </a:lnTo>
                  <a:lnTo>
                    <a:pt x="1397" y="206"/>
                  </a:lnTo>
                  <a:lnTo>
                    <a:pt x="1432" y="207"/>
                  </a:lnTo>
                  <a:lnTo>
                    <a:pt x="1436" y="209"/>
                  </a:lnTo>
                  <a:lnTo>
                    <a:pt x="1440" y="211"/>
                  </a:lnTo>
                  <a:lnTo>
                    <a:pt x="1445" y="224"/>
                  </a:lnTo>
                  <a:lnTo>
                    <a:pt x="1443" y="250"/>
                  </a:lnTo>
                  <a:lnTo>
                    <a:pt x="1436" y="288"/>
                  </a:lnTo>
                  <a:lnTo>
                    <a:pt x="1439" y="323"/>
                  </a:lnTo>
                  <a:lnTo>
                    <a:pt x="1453" y="356"/>
                  </a:lnTo>
                  <a:lnTo>
                    <a:pt x="1454" y="406"/>
                  </a:lnTo>
                  <a:lnTo>
                    <a:pt x="1449" y="437"/>
                  </a:lnTo>
                  <a:lnTo>
                    <a:pt x="1443" y="475"/>
                  </a:lnTo>
                  <a:lnTo>
                    <a:pt x="1441" y="518"/>
                  </a:lnTo>
                  <a:lnTo>
                    <a:pt x="1447" y="536"/>
                  </a:lnTo>
                  <a:lnTo>
                    <a:pt x="1460" y="555"/>
                  </a:lnTo>
                  <a:lnTo>
                    <a:pt x="1480" y="575"/>
                  </a:lnTo>
                  <a:lnTo>
                    <a:pt x="1495" y="600"/>
                  </a:lnTo>
                  <a:lnTo>
                    <a:pt x="1507" y="632"/>
                  </a:lnTo>
                  <a:lnTo>
                    <a:pt x="1511" y="652"/>
                  </a:lnTo>
                  <a:lnTo>
                    <a:pt x="1508" y="660"/>
                  </a:lnTo>
                  <a:lnTo>
                    <a:pt x="1508" y="674"/>
                  </a:lnTo>
                  <a:lnTo>
                    <a:pt x="1511" y="694"/>
                  </a:lnTo>
                  <a:lnTo>
                    <a:pt x="1508" y="708"/>
                  </a:lnTo>
                  <a:lnTo>
                    <a:pt x="1496" y="715"/>
                  </a:lnTo>
                  <a:lnTo>
                    <a:pt x="1493" y="723"/>
                  </a:lnTo>
                  <a:lnTo>
                    <a:pt x="1498" y="741"/>
                  </a:lnTo>
                  <a:lnTo>
                    <a:pt x="1500" y="757"/>
                  </a:lnTo>
                  <a:lnTo>
                    <a:pt x="1505" y="763"/>
                  </a:lnTo>
                  <a:lnTo>
                    <a:pt x="1508" y="768"/>
                  </a:lnTo>
                  <a:lnTo>
                    <a:pt x="1513" y="768"/>
                  </a:lnTo>
                  <a:lnTo>
                    <a:pt x="1523" y="762"/>
                  </a:lnTo>
                  <a:lnTo>
                    <a:pt x="1537" y="752"/>
                  </a:lnTo>
                  <a:lnTo>
                    <a:pt x="1548" y="748"/>
                  </a:lnTo>
                  <a:lnTo>
                    <a:pt x="1563" y="748"/>
                  </a:lnTo>
                  <a:lnTo>
                    <a:pt x="1584" y="751"/>
                  </a:lnTo>
                  <a:lnTo>
                    <a:pt x="1622" y="752"/>
                  </a:lnTo>
                  <a:lnTo>
                    <a:pt x="1633" y="750"/>
                  </a:lnTo>
                  <a:lnTo>
                    <a:pt x="1668" y="735"/>
                  </a:lnTo>
                  <a:lnTo>
                    <a:pt x="1677" y="734"/>
                  </a:lnTo>
                  <a:lnTo>
                    <a:pt x="1690" y="736"/>
                  </a:lnTo>
                  <a:lnTo>
                    <a:pt x="1711" y="741"/>
                  </a:lnTo>
                  <a:lnTo>
                    <a:pt x="1730" y="741"/>
                  </a:lnTo>
                  <a:lnTo>
                    <a:pt x="1739" y="737"/>
                  </a:lnTo>
                  <a:lnTo>
                    <a:pt x="1740" y="731"/>
                  </a:lnTo>
                  <a:lnTo>
                    <a:pt x="1744" y="723"/>
                  </a:lnTo>
                  <a:lnTo>
                    <a:pt x="1749" y="720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44" name="Freeform 4">
              <a:extLst>
                <a:ext uri="{FF2B5EF4-FFF2-40B4-BE49-F238E27FC236}">
                  <a16:creationId xmlns:a16="http://schemas.microsoft.com/office/drawing/2014/main" id="{A8D67D39-7CB1-31E4-61ED-B8F3141B6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96244" y="8890215"/>
              <a:ext cx="131249" cy="165993"/>
            </a:xfrm>
            <a:custGeom>
              <a:avLst/>
              <a:gdLst>
                <a:gd name="T0" fmla="*/ 151 w 152"/>
                <a:gd name="T1" fmla="*/ 29 h 190"/>
                <a:gd name="T2" fmla="*/ 149 w 152"/>
                <a:gd name="T3" fmla="*/ 32 h 190"/>
                <a:gd name="T4" fmla="*/ 133 w 152"/>
                <a:gd name="T5" fmla="*/ 38 h 190"/>
                <a:gd name="T6" fmla="*/ 116 w 152"/>
                <a:gd name="T7" fmla="*/ 44 h 190"/>
                <a:gd name="T8" fmla="*/ 95 w 152"/>
                <a:gd name="T9" fmla="*/ 68 h 190"/>
                <a:gd name="T10" fmla="*/ 83 w 152"/>
                <a:gd name="T11" fmla="*/ 78 h 190"/>
                <a:gd name="T12" fmla="*/ 80 w 152"/>
                <a:gd name="T13" fmla="*/ 80 h 190"/>
                <a:gd name="T14" fmla="*/ 69 w 152"/>
                <a:gd name="T15" fmla="*/ 86 h 190"/>
                <a:gd name="T16" fmla="*/ 62 w 152"/>
                <a:gd name="T17" fmla="*/ 92 h 190"/>
                <a:gd name="T18" fmla="*/ 62 w 152"/>
                <a:gd name="T19" fmla="*/ 94 h 190"/>
                <a:gd name="T20" fmla="*/ 67 w 152"/>
                <a:gd name="T21" fmla="*/ 98 h 190"/>
                <a:gd name="T22" fmla="*/ 73 w 152"/>
                <a:gd name="T23" fmla="*/ 102 h 190"/>
                <a:gd name="T24" fmla="*/ 72 w 152"/>
                <a:gd name="T25" fmla="*/ 142 h 190"/>
                <a:gd name="T26" fmla="*/ 70 w 152"/>
                <a:gd name="T27" fmla="*/ 180 h 190"/>
                <a:gd name="T28" fmla="*/ 67 w 152"/>
                <a:gd name="T29" fmla="*/ 184 h 190"/>
                <a:gd name="T30" fmla="*/ 53 w 152"/>
                <a:gd name="T31" fmla="*/ 185 h 190"/>
                <a:gd name="T32" fmla="*/ 34 w 152"/>
                <a:gd name="T33" fmla="*/ 187 h 190"/>
                <a:gd name="T34" fmla="*/ 28 w 152"/>
                <a:gd name="T35" fmla="*/ 189 h 190"/>
                <a:gd name="T36" fmla="*/ 26 w 152"/>
                <a:gd name="T37" fmla="*/ 186 h 190"/>
                <a:gd name="T38" fmla="*/ 20 w 152"/>
                <a:gd name="T39" fmla="*/ 172 h 190"/>
                <a:gd name="T40" fmla="*/ 23 w 152"/>
                <a:gd name="T41" fmla="*/ 158 h 190"/>
                <a:gd name="T42" fmla="*/ 28 w 152"/>
                <a:gd name="T43" fmla="*/ 148 h 190"/>
                <a:gd name="T44" fmla="*/ 23 w 152"/>
                <a:gd name="T45" fmla="*/ 127 h 190"/>
                <a:gd name="T46" fmla="*/ 14 w 152"/>
                <a:gd name="T47" fmla="*/ 109 h 190"/>
                <a:gd name="T48" fmla="*/ 3 w 152"/>
                <a:gd name="T49" fmla="*/ 86 h 190"/>
                <a:gd name="T50" fmla="*/ 0 w 152"/>
                <a:gd name="T51" fmla="*/ 82 h 190"/>
                <a:gd name="T52" fmla="*/ 8 w 152"/>
                <a:gd name="T53" fmla="*/ 74 h 190"/>
                <a:gd name="T54" fmla="*/ 21 w 152"/>
                <a:gd name="T55" fmla="*/ 57 h 190"/>
                <a:gd name="T56" fmla="*/ 27 w 152"/>
                <a:gd name="T57" fmla="*/ 50 h 190"/>
                <a:gd name="T58" fmla="*/ 41 w 152"/>
                <a:gd name="T59" fmla="*/ 48 h 190"/>
                <a:gd name="T60" fmla="*/ 48 w 152"/>
                <a:gd name="T61" fmla="*/ 42 h 190"/>
                <a:gd name="T62" fmla="*/ 51 w 152"/>
                <a:gd name="T63" fmla="*/ 32 h 190"/>
                <a:gd name="T64" fmla="*/ 53 w 152"/>
                <a:gd name="T65" fmla="*/ 27 h 190"/>
                <a:gd name="T66" fmla="*/ 69 w 152"/>
                <a:gd name="T67" fmla="*/ 22 h 190"/>
                <a:gd name="T68" fmla="*/ 89 w 152"/>
                <a:gd name="T69" fmla="*/ 14 h 190"/>
                <a:gd name="T70" fmla="*/ 101 w 152"/>
                <a:gd name="T71" fmla="*/ 5 h 190"/>
                <a:gd name="T72" fmla="*/ 112 w 152"/>
                <a:gd name="T73" fmla="*/ 0 h 190"/>
                <a:gd name="T74" fmla="*/ 119 w 152"/>
                <a:gd name="T75" fmla="*/ 0 h 190"/>
                <a:gd name="T76" fmla="*/ 123 w 152"/>
                <a:gd name="T77" fmla="*/ 2 h 190"/>
                <a:gd name="T78" fmla="*/ 136 w 152"/>
                <a:gd name="T79" fmla="*/ 18 h 190"/>
                <a:gd name="T80" fmla="*/ 148 w 152"/>
                <a:gd name="T81" fmla="*/ 27 h 190"/>
                <a:gd name="T82" fmla="*/ 151 w 152"/>
                <a:gd name="T83" fmla="*/ 2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2" h="190">
                  <a:moveTo>
                    <a:pt x="151" y="29"/>
                  </a:moveTo>
                  <a:lnTo>
                    <a:pt x="149" y="32"/>
                  </a:lnTo>
                  <a:lnTo>
                    <a:pt x="133" y="38"/>
                  </a:lnTo>
                  <a:lnTo>
                    <a:pt x="116" y="44"/>
                  </a:lnTo>
                  <a:lnTo>
                    <a:pt x="95" y="68"/>
                  </a:lnTo>
                  <a:lnTo>
                    <a:pt x="83" y="78"/>
                  </a:lnTo>
                  <a:lnTo>
                    <a:pt x="80" y="80"/>
                  </a:lnTo>
                  <a:lnTo>
                    <a:pt x="69" y="86"/>
                  </a:lnTo>
                  <a:lnTo>
                    <a:pt x="62" y="92"/>
                  </a:lnTo>
                  <a:lnTo>
                    <a:pt x="62" y="94"/>
                  </a:lnTo>
                  <a:lnTo>
                    <a:pt x="67" y="98"/>
                  </a:lnTo>
                  <a:lnTo>
                    <a:pt x="73" y="102"/>
                  </a:lnTo>
                  <a:lnTo>
                    <a:pt x="72" y="142"/>
                  </a:lnTo>
                  <a:lnTo>
                    <a:pt x="70" y="180"/>
                  </a:lnTo>
                  <a:lnTo>
                    <a:pt x="67" y="184"/>
                  </a:lnTo>
                  <a:lnTo>
                    <a:pt x="53" y="185"/>
                  </a:lnTo>
                  <a:lnTo>
                    <a:pt x="34" y="187"/>
                  </a:lnTo>
                  <a:lnTo>
                    <a:pt x="28" y="189"/>
                  </a:lnTo>
                  <a:lnTo>
                    <a:pt x="26" y="186"/>
                  </a:lnTo>
                  <a:lnTo>
                    <a:pt x="20" y="172"/>
                  </a:lnTo>
                  <a:lnTo>
                    <a:pt x="23" y="158"/>
                  </a:lnTo>
                  <a:lnTo>
                    <a:pt x="28" y="148"/>
                  </a:lnTo>
                  <a:lnTo>
                    <a:pt x="23" y="127"/>
                  </a:lnTo>
                  <a:lnTo>
                    <a:pt x="14" y="109"/>
                  </a:lnTo>
                  <a:lnTo>
                    <a:pt x="3" y="86"/>
                  </a:lnTo>
                  <a:lnTo>
                    <a:pt x="0" y="82"/>
                  </a:lnTo>
                  <a:lnTo>
                    <a:pt x="8" y="74"/>
                  </a:lnTo>
                  <a:lnTo>
                    <a:pt x="21" y="57"/>
                  </a:lnTo>
                  <a:lnTo>
                    <a:pt x="27" y="50"/>
                  </a:lnTo>
                  <a:lnTo>
                    <a:pt x="41" y="48"/>
                  </a:lnTo>
                  <a:lnTo>
                    <a:pt x="48" y="42"/>
                  </a:lnTo>
                  <a:lnTo>
                    <a:pt x="51" y="32"/>
                  </a:lnTo>
                  <a:lnTo>
                    <a:pt x="53" y="27"/>
                  </a:lnTo>
                  <a:lnTo>
                    <a:pt x="69" y="22"/>
                  </a:lnTo>
                  <a:lnTo>
                    <a:pt x="89" y="14"/>
                  </a:lnTo>
                  <a:lnTo>
                    <a:pt x="101" y="5"/>
                  </a:lnTo>
                  <a:lnTo>
                    <a:pt x="112" y="0"/>
                  </a:lnTo>
                  <a:lnTo>
                    <a:pt x="119" y="0"/>
                  </a:lnTo>
                  <a:lnTo>
                    <a:pt x="123" y="2"/>
                  </a:lnTo>
                  <a:lnTo>
                    <a:pt x="136" y="18"/>
                  </a:lnTo>
                  <a:lnTo>
                    <a:pt x="148" y="27"/>
                  </a:lnTo>
                  <a:lnTo>
                    <a:pt x="151" y="2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45" name="Freeform 6">
              <a:extLst>
                <a:ext uri="{FF2B5EF4-FFF2-40B4-BE49-F238E27FC236}">
                  <a16:creationId xmlns:a16="http://schemas.microsoft.com/office/drawing/2014/main" id="{02D83AB2-D423-4216-4FE1-218D83FBA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9747" y="6442800"/>
              <a:ext cx="992090" cy="721873"/>
            </a:xfrm>
            <a:custGeom>
              <a:avLst/>
              <a:gdLst>
                <a:gd name="T0" fmla="*/ 817 w 1133"/>
                <a:gd name="T1" fmla="*/ 63 h 823"/>
                <a:gd name="T2" fmla="*/ 844 w 1133"/>
                <a:gd name="T3" fmla="*/ 123 h 823"/>
                <a:gd name="T4" fmla="*/ 865 w 1133"/>
                <a:gd name="T5" fmla="*/ 182 h 823"/>
                <a:gd name="T6" fmla="*/ 902 w 1133"/>
                <a:gd name="T7" fmla="*/ 210 h 823"/>
                <a:gd name="T8" fmla="*/ 930 w 1133"/>
                <a:gd name="T9" fmla="*/ 224 h 823"/>
                <a:gd name="T10" fmla="*/ 958 w 1133"/>
                <a:gd name="T11" fmla="*/ 257 h 823"/>
                <a:gd name="T12" fmla="*/ 929 w 1133"/>
                <a:gd name="T13" fmla="*/ 279 h 823"/>
                <a:gd name="T14" fmla="*/ 977 w 1133"/>
                <a:gd name="T15" fmla="*/ 329 h 823"/>
                <a:gd name="T16" fmla="*/ 1045 w 1133"/>
                <a:gd name="T17" fmla="*/ 361 h 823"/>
                <a:gd name="T18" fmla="*/ 1087 w 1133"/>
                <a:gd name="T19" fmla="*/ 346 h 823"/>
                <a:gd name="T20" fmla="*/ 1108 w 1133"/>
                <a:gd name="T21" fmla="*/ 382 h 823"/>
                <a:gd name="T22" fmla="*/ 1086 w 1133"/>
                <a:gd name="T23" fmla="*/ 395 h 823"/>
                <a:gd name="T24" fmla="*/ 1104 w 1133"/>
                <a:gd name="T25" fmla="*/ 430 h 823"/>
                <a:gd name="T26" fmla="*/ 1117 w 1133"/>
                <a:gd name="T27" fmla="*/ 494 h 823"/>
                <a:gd name="T28" fmla="*/ 1019 w 1133"/>
                <a:gd name="T29" fmla="*/ 536 h 823"/>
                <a:gd name="T30" fmla="*/ 990 w 1133"/>
                <a:gd name="T31" fmla="*/ 532 h 823"/>
                <a:gd name="T32" fmla="*/ 973 w 1133"/>
                <a:gd name="T33" fmla="*/ 554 h 823"/>
                <a:gd name="T34" fmla="*/ 954 w 1133"/>
                <a:gd name="T35" fmla="*/ 564 h 823"/>
                <a:gd name="T36" fmla="*/ 945 w 1133"/>
                <a:gd name="T37" fmla="*/ 583 h 823"/>
                <a:gd name="T38" fmla="*/ 927 w 1133"/>
                <a:gd name="T39" fmla="*/ 590 h 823"/>
                <a:gd name="T40" fmla="*/ 869 w 1133"/>
                <a:gd name="T41" fmla="*/ 600 h 823"/>
                <a:gd name="T42" fmla="*/ 812 w 1133"/>
                <a:gd name="T43" fmla="*/ 584 h 823"/>
                <a:gd name="T44" fmla="*/ 740 w 1133"/>
                <a:gd name="T45" fmla="*/ 581 h 823"/>
                <a:gd name="T46" fmla="*/ 719 w 1133"/>
                <a:gd name="T47" fmla="*/ 593 h 823"/>
                <a:gd name="T48" fmla="*/ 698 w 1133"/>
                <a:gd name="T49" fmla="*/ 605 h 823"/>
                <a:gd name="T50" fmla="*/ 652 w 1133"/>
                <a:gd name="T51" fmla="*/ 593 h 823"/>
                <a:gd name="T52" fmla="*/ 564 w 1133"/>
                <a:gd name="T53" fmla="*/ 593 h 823"/>
                <a:gd name="T54" fmla="*/ 431 w 1133"/>
                <a:gd name="T55" fmla="*/ 595 h 823"/>
                <a:gd name="T56" fmla="*/ 384 w 1133"/>
                <a:gd name="T57" fmla="*/ 597 h 823"/>
                <a:gd name="T58" fmla="*/ 384 w 1133"/>
                <a:gd name="T59" fmla="*/ 673 h 823"/>
                <a:gd name="T60" fmla="*/ 387 w 1133"/>
                <a:gd name="T61" fmla="*/ 692 h 823"/>
                <a:gd name="T62" fmla="*/ 392 w 1133"/>
                <a:gd name="T63" fmla="*/ 727 h 823"/>
                <a:gd name="T64" fmla="*/ 395 w 1133"/>
                <a:gd name="T65" fmla="*/ 787 h 823"/>
                <a:gd name="T66" fmla="*/ 395 w 1133"/>
                <a:gd name="T67" fmla="*/ 822 h 823"/>
                <a:gd name="T68" fmla="*/ 369 w 1133"/>
                <a:gd name="T69" fmla="*/ 794 h 823"/>
                <a:gd name="T70" fmla="*/ 338 w 1133"/>
                <a:gd name="T71" fmla="*/ 761 h 823"/>
                <a:gd name="T72" fmla="*/ 278 w 1133"/>
                <a:gd name="T73" fmla="*/ 749 h 823"/>
                <a:gd name="T74" fmla="*/ 192 w 1133"/>
                <a:gd name="T75" fmla="*/ 770 h 823"/>
                <a:gd name="T76" fmla="*/ 149 w 1133"/>
                <a:gd name="T77" fmla="*/ 785 h 823"/>
                <a:gd name="T78" fmla="*/ 101 w 1133"/>
                <a:gd name="T79" fmla="*/ 762 h 823"/>
                <a:gd name="T80" fmla="*/ 68 w 1133"/>
                <a:gd name="T81" fmla="*/ 720 h 823"/>
                <a:gd name="T82" fmla="*/ 20 w 1133"/>
                <a:gd name="T83" fmla="*/ 694 h 823"/>
                <a:gd name="T84" fmla="*/ 6 w 1133"/>
                <a:gd name="T85" fmla="*/ 657 h 823"/>
                <a:gd name="T86" fmla="*/ 5 w 1133"/>
                <a:gd name="T87" fmla="*/ 588 h 823"/>
                <a:gd name="T88" fmla="*/ 40 w 1133"/>
                <a:gd name="T89" fmla="*/ 540 h 823"/>
                <a:gd name="T90" fmla="*/ 34 w 1133"/>
                <a:gd name="T91" fmla="*/ 495 h 823"/>
                <a:gd name="T92" fmla="*/ 52 w 1133"/>
                <a:gd name="T93" fmla="*/ 459 h 823"/>
                <a:gd name="T94" fmla="*/ 118 w 1133"/>
                <a:gd name="T95" fmla="*/ 439 h 823"/>
                <a:gd name="T96" fmla="*/ 149 w 1133"/>
                <a:gd name="T97" fmla="*/ 409 h 823"/>
                <a:gd name="T98" fmla="*/ 153 w 1133"/>
                <a:gd name="T99" fmla="*/ 359 h 823"/>
                <a:gd name="T100" fmla="*/ 180 w 1133"/>
                <a:gd name="T101" fmla="*/ 308 h 823"/>
                <a:gd name="T102" fmla="*/ 190 w 1133"/>
                <a:gd name="T103" fmla="*/ 267 h 823"/>
                <a:gd name="T104" fmla="*/ 239 w 1133"/>
                <a:gd name="T105" fmla="*/ 250 h 823"/>
                <a:gd name="T106" fmla="*/ 304 w 1133"/>
                <a:gd name="T107" fmla="*/ 269 h 823"/>
                <a:gd name="T108" fmla="*/ 326 w 1133"/>
                <a:gd name="T109" fmla="*/ 208 h 823"/>
                <a:gd name="T110" fmla="*/ 368 w 1133"/>
                <a:gd name="T111" fmla="*/ 210 h 823"/>
                <a:gd name="T112" fmla="*/ 379 w 1133"/>
                <a:gd name="T113" fmla="*/ 166 h 823"/>
                <a:gd name="T114" fmla="*/ 439 w 1133"/>
                <a:gd name="T115" fmla="*/ 119 h 823"/>
                <a:gd name="T116" fmla="*/ 521 w 1133"/>
                <a:gd name="T117" fmla="*/ 88 h 823"/>
                <a:gd name="T118" fmla="*/ 577 w 1133"/>
                <a:gd name="T119" fmla="*/ 66 h 823"/>
                <a:gd name="T120" fmla="*/ 660 w 1133"/>
                <a:gd name="T121" fmla="*/ 21 h 823"/>
                <a:gd name="T122" fmla="*/ 725 w 1133"/>
                <a:gd name="T123" fmla="*/ 3 h 823"/>
                <a:gd name="T124" fmla="*/ 791 w 1133"/>
                <a:gd name="T125" fmla="*/ 14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33" h="823">
                  <a:moveTo>
                    <a:pt x="821" y="25"/>
                  </a:moveTo>
                  <a:lnTo>
                    <a:pt x="819" y="32"/>
                  </a:lnTo>
                  <a:lnTo>
                    <a:pt x="819" y="44"/>
                  </a:lnTo>
                  <a:lnTo>
                    <a:pt x="817" y="63"/>
                  </a:lnTo>
                  <a:lnTo>
                    <a:pt x="813" y="85"/>
                  </a:lnTo>
                  <a:lnTo>
                    <a:pt x="825" y="100"/>
                  </a:lnTo>
                  <a:lnTo>
                    <a:pt x="841" y="116"/>
                  </a:lnTo>
                  <a:lnTo>
                    <a:pt x="844" y="123"/>
                  </a:lnTo>
                  <a:lnTo>
                    <a:pt x="841" y="138"/>
                  </a:lnTo>
                  <a:lnTo>
                    <a:pt x="844" y="147"/>
                  </a:lnTo>
                  <a:lnTo>
                    <a:pt x="851" y="163"/>
                  </a:lnTo>
                  <a:lnTo>
                    <a:pt x="865" y="182"/>
                  </a:lnTo>
                  <a:lnTo>
                    <a:pt x="879" y="202"/>
                  </a:lnTo>
                  <a:lnTo>
                    <a:pt x="888" y="205"/>
                  </a:lnTo>
                  <a:lnTo>
                    <a:pt x="897" y="206"/>
                  </a:lnTo>
                  <a:lnTo>
                    <a:pt x="902" y="210"/>
                  </a:lnTo>
                  <a:lnTo>
                    <a:pt x="911" y="213"/>
                  </a:lnTo>
                  <a:lnTo>
                    <a:pt x="918" y="215"/>
                  </a:lnTo>
                  <a:lnTo>
                    <a:pt x="925" y="219"/>
                  </a:lnTo>
                  <a:lnTo>
                    <a:pt x="930" y="224"/>
                  </a:lnTo>
                  <a:lnTo>
                    <a:pt x="935" y="236"/>
                  </a:lnTo>
                  <a:lnTo>
                    <a:pt x="951" y="244"/>
                  </a:lnTo>
                  <a:lnTo>
                    <a:pt x="962" y="253"/>
                  </a:lnTo>
                  <a:lnTo>
                    <a:pt x="958" y="257"/>
                  </a:lnTo>
                  <a:lnTo>
                    <a:pt x="944" y="255"/>
                  </a:lnTo>
                  <a:lnTo>
                    <a:pt x="932" y="251"/>
                  </a:lnTo>
                  <a:lnTo>
                    <a:pt x="930" y="257"/>
                  </a:lnTo>
                  <a:lnTo>
                    <a:pt x="929" y="279"/>
                  </a:lnTo>
                  <a:lnTo>
                    <a:pt x="931" y="299"/>
                  </a:lnTo>
                  <a:lnTo>
                    <a:pt x="934" y="301"/>
                  </a:lnTo>
                  <a:lnTo>
                    <a:pt x="946" y="305"/>
                  </a:lnTo>
                  <a:lnTo>
                    <a:pt x="977" y="329"/>
                  </a:lnTo>
                  <a:lnTo>
                    <a:pt x="1005" y="352"/>
                  </a:lnTo>
                  <a:lnTo>
                    <a:pt x="1013" y="358"/>
                  </a:lnTo>
                  <a:lnTo>
                    <a:pt x="1029" y="360"/>
                  </a:lnTo>
                  <a:lnTo>
                    <a:pt x="1045" y="361"/>
                  </a:lnTo>
                  <a:lnTo>
                    <a:pt x="1053" y="359"/>
                  </a:lnTo>
                  <a:lnTo>
                    <a:pt x="1070" y="347"/>
                  </a:lnTo>
                  <a:lnTo>
                    <a:pt x="1079" y="346"/>
                  </a:lnTo>
                  <a:lnTo>
                    <a:pt x="1087" y="346"/>
                  </a:lnTo>
                  <a:lnTo>
                    <a:pt x="1091" y="348"/>
                  </a:lnTo>
                  <a:lnTo>
                    <a:pt x="1098" y="358"/>
                  </a:lnTo>
                  <a:lnTo>
                    <a:pt x="1107" y="372"/>
                  </a:lnTo>
                  <a:lnTo>
                    <a:pt x="1108" y="382"/>
                  </a:lnTo>
                  <a:lnTo>
                    <a:pt x="1108" y="388"/>
                  </a:lnTo>
                  <a:lnTo>
                    <a:pt x="1105" y="390"/>
                  </a:lnTo>
                  <a:lnTo>
                    <a:pt x="1092" y="393"/>
                  </a:lnTo>
                  <a:lnTo>
                    <a:pt x="1086" y="395"/>
                  </a:lnTo>
                  <a:lnTo>
                    <a:pt x="1084" y="398"/>
                  </a:lnTo>
                  <a:lnTo>
                    <a:pt x="1087" y="405"/>
                  </a:lnTo>
                  <a:lnTo>
                    <a:pt x="1089" y="410"/>
                  </a:lnTo>
                  <a:lnTo>
                    <a:pt x="1104" y="430"/>
                  </a:lnTo>
                  <a:lnTo>
                    <a:pt x="1125" y="458"/>
                  </a:lnTo>
                  <a:lnTo>
                    <a:pt x="1132" y="465"/>
                  </a:lnTo>
                  <a:lnTo>
                    <a:pt x="1128" y="473"/>
                  </a:lnTo>
                  <a:lnTo>
                    <a:pt x="1117" y="494"/>
                  </a:lnTo>
                  <a:lnTo>
                    <a:pt x="1109" y="503"/>
                  </a:lnTo>
                  <a:lnTo>
                    <a:pt x="1073" y="533"/>
                  </a:lnTo>
                  <a:lnTo>
                    <a:pt x="1055" y="530"/>
                  </a:lnTo>
                  <a:lnTo>
                    <a:pt x="1019" y="536"/>
                  </a:lnTo>
                  <a:lnTo>
                    <a:pt x="1013" y="529"/>
                  </a:lnTo>
                  <a:lnTo>
                    <a:pt x="1005" y="528"/>
                  </a:lnTo>
                  <a:lnTo>
                    <a:pt x="994" y="529"/>
                  </a:lnTo>
                  <a:lnTo>
                    <a:pt x="990" y="532"/>
                  </a:lnTo>
                  <a:lnTo>
                    <a:pt x="989" y="535"/>
                  </a:lnTo>
                  <a:lnTo>
                    <a:pt x="985" y="540"/>
                  </a:lnTo>
                  <a:lnTo>
                    <a:pt x="978" y="552"/>
                  </a:lnTo>
                  <a:lnTo>
                    <a:pt x="973" y="554"/>
                  </a:lnTo>
                  <a:lnTo>
                    <a:pt x="966" y="556"/>
                  </a:lnTo>
                  <a:lnTo>
                    <a:pt x="959" y="556"/>
                  </a:lnTo>
                  <a:lnTo>
                    <a:pt x="954" y="558"/>
                  </a:lnTo>
                  <a:lnTo>
                    <a:pt x="954" y="564"/>
                  </a:lnTo>
                  <a:lnTo>
                    <a:pt x="953" y="569"/>
                  </a:lnTo>
                  <a:lnTo>
                    <a:pt x="947" y="572"/>
                  </a:lnTo>
                  <a:lnTo>
                    <a:pt x="945" y="577"/>
                  </a:lnTo>
                  <a:lnTo>
                    <a:pt x="945" y="583"/>
                  </a:lnTo>
                  <a:lnTo>
                    <a:pt x="942" y="586"/>
                  </a:lnTo>
                  <a:lnTo>
                    <a:pt x="935" y="584"/>
                  </a:lnTo>
                  <a:lnTo>
                    <a:pt x="931" y="582"/>
                  </a:lnTo>
                  <a:lnTo>
                    <a:pt x="927" y="590"/>
                  </a:lnTo>
                  <a:lnTo>
                    <a:pt x="922" y="595"/>
                  </a:lnTo>
                  <a:lnTo>
                    <a:pt x="918" y="595"/>
                  </a:lnTo>
                  <a:lnTo>
                    <a:pt x="882" y="596"/>
                  </a:lnTo>
                  <a:lnTo>
                    <a:pt x="869" y="600"/>
                  </a:lnTo>
                  <a:lnTo>
                    <a:pt x="860" y="600"/>
                  </a:lnTo>
                  <a:lnTo>
                    <a:pt x="860" y="597"/>
                  </a:lnTo>
                  <a:lnTo>
                    <a:pt x="859" y="595"/>
                  </a:lnTo>
                  <a:lnTo>
                    <a:pt x="812" y="584"/>
                  </a:lnTo>
                  <a:lnTo>
                    <a:pt x="780" y="577"/>
                  </a:lnTo>
                  <a:lnTo>
                    <a:pt x="747" y="570"/>
                  </a:lnTo>
                  <a:lnTo>
                    <a:pt x="745" y="577"/>
                  </a:lnTo>
                  <a:lnTo>
                    <a:pt x="740" y="581"/>
                  </a:lnTo>
                  <a:lnTo>
                    <a:pt x="733" y="581"/>
                  </a:lnTo>
                  <a:lnTo>
                    <a:pt x="729" y="581"/>
                  </a:lnTo>
                  <a:lnTo>
                    <a:pt x="725" y="586"/>
                  </a:lnTo>
                  <a:lnTo>
                    <a:pt x="719" y="593"/>
                  </a:lnTo>
                  <a:lnTo>
                    <a:pt x="712" y="596"/>
                  </a:lnTo>
                  <a:lnTo>
                    <a:pt x="705" y="600"/>
                  </a:lnTo>
                  <a:lnTo>
                    <a:pt x="700" y="605"/>
                  </a:lnTo>
                  <a:lnTo>
                    <a:pt x="698" y="605"/>
                  </a:lnTo>
                  <a:lnTo>
                    <a:pt x="690" y="595"/>
                  </a:lnTo>
                  <a:lnTo>
                    <a:pt x="679" y="594"/>
                  </a:lnTo>
                  <a:lnTo>
                    <a:pt x="661" y="596"/>
                  </a:lnTo>
                  <a:lnTo>
                    <a:pt x="652" y="593"/>
                  </a:lnTo>
                  <a:lnTo>
                    <a:pt x="641" y="593"/>
                  </a:lnTo>
                  <a:lnTo>
                    <a:pt x="614" y="594"/>
                  </a:lnTo>
                  <a:lnTo>
                    <a:pt x="571" y="591"/>
                  </a:lnTo>
                  <a:lnTo>
                    <a:pt x="564" y="593"/>
                  </a:lnTo>
                  <a:lnTo>
                    <a:pt x="561" y="594"/>
                  </a:lnTo>
                  <a:lnTo>
                    <a:pt x="518" y="595"/>
                  </a:lnTo>
                  <a:lnTo>
                    <a:pt x="471" y="595"/>
                  </a:lnTo>
                  <a:lnTo>
                    <a:pt x="431" y="595"/>
                  </a:lnTo>
                  <a:lnTo>
                    <a:pt x="396" y="596"/>
                  </a:lnTo>
                  <a:lnTo>
                    <a:pt x="396" y="594"/>
                  </a:lnTo>
                  <a:lnTo>
                    <a:pt x="385" y="594"/>
                  </a:lnTo>
                  <a:lnTo>
                    <a:pt x="384" y="597"/>
                  </a:lnTo>
                  <a:lnTo>
                    <a:pt x="374" y="634"/>
                  </a:lnTo>
                  <a:lnTo>
                    <a:pt x="373" y="653"/>
                  </a:lnTo>
                  <a:lnTo>
                    <a:pt x="378" y="665"/>
                  </a:lnTo>
                  <a:lnTo>
                    <a:pt x="384" y="673"/>
                  </a:lnTo>
                  <a:lnTo>
                    <a:pt x="391" y="676"/>
                  </a:lnTo>
                  <a:lnTo>
                    <a:pt x="391" y="681"/>
                  </a:lnTo>
                  <a:lnTo>
                    <a:pt x="386" y="686"/>
                  </a:lnTo>
                  <a:lnTo>
                    <a:pt x="387" y="692"/>
                  </a:lnTo>
                  <a:lnTo>
                    <a:pt x="393" y="698"/>
                  </a:lnTo>
                  <a:lnTo>
                    <a:pt x="395" y="704"/>
                  </a:lnTo>
                  <a:lnTo>
                    <a:pt x="391" y="711"/>
                  </a:lnTo>
                  <a:lnTo>
                    <a:pt x="392" y="727"/>
                  </a:lnTo>
                  <a:lnTo>
                    <a:pt x="396" y="752"/>
                  </a:lnTo>
                  <a:lnTo>
                    <a:pt x="396" y="768"/>
                  </a:lnTo>
                  <a:lnTo>
                    <a:pt x="392" y="776"/>
                  </a:lnTo>
                  <a:lnTo>
                    <a:pt x="395" y="787"/>
                  </a:lnTo>
                  <a:lnTo>
                    <a:pt x="403" y="806"/>
                  </a:lnTo>
                  <a:lnTo>
                    <a:pt x="404" y="814"/>
                  </a:lnTo>
                  <a:lnTo>
                    <a:pt x="402" y="817"/>
                  </a:lnTo>
                  <a:lnTo>
                    <a:pt x="395" y="822"/>
                  </a:lnTo>
                  <a:lnTo>
                    <a:pt x="387" y="822"/>
                  </a:lnTo>
                  <a:lnTo>
                    <a:pt x="379" y="810"/>
                  </a:lnTo>
                  <a:lnTo>
                    <a:pt x="376" y="806"/>
                  </a:lnTo>
                  <a:lnTo>
                    <a:pt x="369" y="794"/>
                  </a:lnTo>
                  <a:lnTo>
                    <a:pt x="362" y="783"/>
                  </a:lnTo>
                  <a:lnTo>
                    <a:pt x="355" y="779"/>
                  </a:lnTo>
                  <a:lnTo>
                    <a:pt x="348" y="775"/>
                  </a:lnTo>
                  <a:lnTo>
                    <a:pt x="338" y="761"/>
                  </a:lnTo>
                  <a:lnTo>
                    <a:pt x="329" y="754"/>
                  </a:lnTo>
                  <a:lnTo>
                    <a:pt x="320" y="755"/>
                  </a:lnTo>
                  <a:lnTo>
                    <a:pt x="306" y="753"/>
                  </a:lnTo>
                  <a:lnTo>
                    <a:pt x="278" y="749"/>
                  </a:lnTo>
                  <a:lnTo>
                    <a:pt x="247" y="750"/>
                  </a:lnTo>
                  <a:lnTo>
                    <a:pt x="235" y="754"/>
                  </a:lnTo>
                  <a:lnTo>
                    <a:pt x="223" y="759"/>
                  </a:lnTo>
                  <a:lnTo>
                    <a:pt x="192" y="770"/>
                  </a:lnTo>
                  <a:lnTo>
                    <a:pt x="180" y="776"/>
                  </a:lnTo>
                  <a:lnTo>
                    <a:pt x="170" y="790"/>
                  </a:lnTo>
                  <a:lnTo>
                    <a:pt x="160" y="790"/>
                  </a:lnTo>
                  <a:lnTo>
                    <a:pt x="149" y="785"/>
                  </a:lnTo>
                  <a:lnTo>
                    <a:pt x="143" y="778"/>
                  </a:lnTo>
                  <a:lnTo>
                    <a:pt x="128" y="780"/>
                  </a:lnTo>
                  <a:lnTo>
                    <a:pt x="115" y="774"/>
                  </a:lnTo>
                  <a:lnTo>
                    <a:pt x="101" y="762"/>
                  </a:lnTo>
                  <a:lnTo>
                    <a:pt x="92" y="757"/>
                  </a:lnTo>
                  <a:lnTo>
                    <a:pt x="80" y="748"/>
                  </a:lnTo>
                  <a:lnTo>
                    <a:pt x="76" y="732"/>
                  </a:lnTo>
                  <a:lnTo>
                    <a:pt x="68" y="720"/>
                  </a:lnTo>
                  <a:lnTo>
                    <a:pt x="60" y="704"/>
                  </a:lnTo>
                  <a:lnTo>
                    <a:pt x="50" y="696"/>
                  </a:lnTo>
                  <a:lnTo>
                    <a:pt x="38" y="693"/>
                  </a:lnTo>
                  <a:lnTo>
                    <a:pt x="20" y="694"/>
                  </a:lnTo>
                  <a:lnTo>
                    <a:pt x="9" y="687"/>
                  </a:lnTo>
                  <a:lnTo>
                    <a:pt x="0" y="677"/>
                  </a:lnTo>
                  <a:lnTo>
                    <a:pt x="2" y="668"/>
                  </a:lnTo>
                  <a:lnTo>
                    <a:pt x="6" y="657"/>
                  </a:lnTo>
                  <a:lnTo>
                    <a:pt x="7" y="646"/>
                  </a:lnTo>
                  <a:lnTo>
                    <a:pt x="10" y="628"/>
                  </a:lnTo>
                  <a:lnTo>
                    <a:pt x="8" y="604"/>
                  </a:lnTo>
                  <a:lnTo>
                    <a:pt x="5" y="588"/>
                  </a:lnTo>
                  <a:lnTo>
                    <a:pt x="14" y="581"/>
                  </a:lnTo>
                  <a:lnTo>
                    <a:pt x="26" y="575"/>
                  </a:lnTo>
                  <a:lnTo>
                    <a:pt x="33" y="564"/>
                  </a:lnTo>
                  <a:lnTo>
                    <a:pt x="40" y="540"/>
                  </a:lnTo>
                  <a:lnTo>
                    <a:pt x="42" y="519"/>
                  </a:lnTo>
                  <a:lnTo>
                    <a:pt x="41" y="511"/>
                  </a:lnTo>
                  <a:lnTo>
                    <a:pt x="36" y="504"/>
                  </a:lnTo>
                  <a:lnTo>
                    <a:pt x="34" y="495"/>
                  </a:lnTo>
                  <a:lnTo>
                    <a:pt x="32" y="484"/>
                  </a:lnTo>
                  <a:lnTo>
                    <a:pt x="34" y="474"/>
                  </a:lnTo>
                  <a:lnTo>
                    <a:pt x="42" y="466"/>
                  </a:lnTo>
                  <a:lnTo>
                    <a:pt x="52" y="459"/>
                  </a:lnTo>
                  <a:lnTo>
                    <a:pt x="59" y="455"/>
                  </a:lnTo>
                  <a:lnTo>
                    <a:pt x="80" y="451"/>
                  </a:lnTo>
                  <a:lnTo>
                    <a:pt x="104" y="446"/>
                  </a:lnTo>
                  <a:lnTo>
                    <a:pt x="118" y="439"/>
                  </a:lnTo>
                  <a:lnTo>
                    <a:pt x="128" y="433"/>
                  </a:lnTo>
                  <a:lnTo>
                    <a:pt x="134" y="427"/>
                  </a:lnTo>
                  <a:lnTo>
                    <a:pt x="140" y="417"/>
                  </a:lnTo>
                  <a:lnTo>
                    <a:pt x="149" y="409"/>
                  </a:lnTo>
                  <a:lnTo>
                    <a:pt x="157" y="401"/>
                  </a:lnTo>
                  <a:lnTo>
                    <a:pt x="158" y="379"/>
                  </a:lnTo>
                  <a:lnTo>
                    <a:pt x="158" y="366"/>
                  </a:lnTo>
                  <a:lnTo>
                    <a:pt x="153" y="359"/>
                  </a:lnTo>
                  <a:lnTo>
                    <a:pt x="149" y="353"/>
                  </a:lnTo>
                  <a:lnTo>
                    <a:pt x="186" y="334"/>
                  </a:lnTo>
                  <a:lnTo>
                    <a:pt x="186" y="322"/>
                  </a:lnTo>
                  <a:lnTo>
                    <a:pt x="180" y="308"/>
                  </a:lnTo>
                  <a:lnTo>
                    <a:pt x="174" y="297"/>
                  </a:lnTo>
                  <a:lnTo>
                    <a:pt x="171" y="287"/>
                  </a:lnTo>
                  <a:lnTo>
                    <a:pt x="182" y="276"/>
                  </a:lnTo>
                  <a:lnTo>
                    <a:pt x="190" y="267"/>
                  </a:lnTo>
                  <a:lnTo>
                    <a:pt x="196" y="259"/>
                  </a:lnTo>
                  <a:lnTo>
                    <a:pt x="211" y="249"/>
                  </a:lnTo>
                  <a:lnTo>
                    <a:pt x="226" y="246"/>
                  </a:lnTo>
                  <a:lnTo>
                    <a:pt x="239" y="250"/>
                  </a:lnTo>
                  <a:lnTo>
                    <a:pt x="279" y="276"/>
                  </a:lnTo>
                  <a:lnTo>
                    <a:pt x="286" y="278"/>
                  </a:lnTo>
                  <a:lnTo>
                    <a:pt x="294" y="276"/>
                  </a:lnTo>
                  <a:lnTo>
                    <a:pt x="304" y="269"/>
                  </a:lnTo>
                  <a:lnTo>
                    <a:pt x="318" y="264"/>
                  </a:lnTo>
                  <a:lnTo>
                    <a:pt x="323" y="247"/>
                  </a:lnTo>
                  <a:lnTo>
                    <a:pt x="322" y="220"/>
                  </a:lnTo>
                  <a:lnTo>
                    <a:pt x="326" y="208"/>
                  </a:lnTo>
                  <a:lnTo>
                    <a:pt x="333" y="206"/>
                  </a:lnTo>
                  <a:lnTo>
                    <a:pt x="356" y="212"/>
                  </a:lnTo>
                  <a:lnTo>
                    <a:pt x="362" y="212"/>
                  </a:lnTo>
                  <a:lnTo>
                    <a:pt x="368" y="210"/>
                  </a:lnTo>
                  <a:lnTo>
                    <a:pt x="373" y="205"/>
                  </a:lnTo>
                  <a:lnTo>
                    <a:pt x="373" y="197"/>
                  </a:lnTo>
                  <a:lnTo>
                    <a:pt x="372" y="190"/>
                  </a:lnTo>
                  <a:lnTo>
                    <a:pt x="379" y="166"/>
                  </a:lnTo>
                  <a:lnTo>
                    <a:pt x="393" y="148"/>
                  </a:lnTo>
                  <a:lnTo>
                    <a:pt x="420" y="125"/>
                  </a:lnTo>
                  <a:lnTo>
                    <a:pt x="429" y="120"/>
                  </a:lnTo>
                  <a:lnTo>
                    <a:pt x="439" y="119"/>
                  </a:lnTo>
                  <a:lnTo>
                    <a:pt x="488" y="134"/>
                  </a:lnTo>
                  <a:lnTo>
                    <a:pt x="496" y="130"/>
                  </a:lnTo>
                  <a:lnTo>
                    <a:pt x="508" y="92"/>
                  </a:lnTo>
                  <a:lnTo>
                    <a:pt x="521" y="88"/>
                  </a:lnTo>
                  <a:lnTo>
                    <a:pt x="537" y="87"/>
                  </a:lnTo>
                  <a:lnTo>
                    <a:pt x="548" y="84"/>
                  </a:lnTo>
                  <a:lnTo>
                    <a:pt x="553" y="81"/>
                  </a:lnTo>
                  <a:lnTo>
                    <a:pt x="577" y="66"/>
                  </a:lnTo>
                  <a:lnTo>
                    <a:pt x="617" y="47"/>
                  </a:lnTo>
                  <a:lnTo>
                    <a:pt x="640" y="38"/>
                  </a:lnTo>
                  <a:lnTo>
                    <a:pt x="645" y="35"/>
                  </a:lnTo>
                  <a:lnTo>
                    <a:pt x="660" y="21"/>
                  </a:lnTo>
                  <a:lnTo>
                    <a:pt x="681" y="4"/>
                  </a:lnTo>
                  <a:lnTo>
                    <a:pt x="695" y="2"/>
                  </a:lnTo>
                  <a:lnTo>
                    <a:pt x="713" y="0"/>
                  </a:lnTo>
                  <a:lnTo>
                    <a:pt x="725" y="3"/>
                  </a:lnTo>
                  <a:lnTo>
                    <a:pt x="728" y="7"/>
                  </a:lnTo>
                  <a:lnTo>
                    <a:pt x="732" y="10"/>
                  </a:lnTo>
                  <a:lnTo>
                    <a:pt x="757" y="3"/>
                  </a:lnTo>
                  <a:lnTo>
                    <a:pt x="791" y="14"/>
                  </a:lnTo>
                  <a:lnTo>
                    <a:pt x="821" y="25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46" name="Freeform 8">
              <a:extLst>
                <a:ext uri="{FF2B5EF4-FFF2-40B4-BE49-F238E27FC236}">
                  <a16:creationId xmlns:a16="http://schemas.microsoft.com/office/drawing/2014/main" id="{908ADEB5-66BE-F528-9065-DBEC8CF9F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3258" y="8627716"/>
              <a:ext cx="227755" cy="266360"/>
            </a:xfrm>
            <a:custGeom>
              <a:avLst/>
              <a:gdLst>
                <a:gd name="T0" fmla="*/ 218 w 258"/>
                <a:gd name="T1" fmla="*/ 16 h 306"/>
                <a:gd name="T2" fmla="*/ 202 w 258"/>
                <a:gd name="T3" fmla="*/ 46 h 306"/>
                <a:gd name="T4" fmla="*/ 209 w 258"/>
                <a:gd name="T5" fmla="*/ 54 h 306"/>
                <a:gd name="T6" fmla="*/ 205 w 258"/>
                <a:gd name="T7" fmla="*/ 65 h 306"/>
                <a:gd name="T8" fmla="*/ 203 w 258"/>
                <a:gd name="T9" fmla="*/ 79 h 306"/>
                <a:gd name="T10" fmla="*/ 215 w 258"/>
                <a:gd name="T11" fmla="*/ 85 h 306"/>
                <a:gd name="T12" fmla="*/ 243 w 258"/>
                <a:gd name="T13" fmla="*/ 94 h 306"/>
                <a:gd name="T14" fmla="*/ 255 w 258"/>
                <a:gd name="T15" fmla="*/ 99 h 306"/>
                <a:gd name="T16" fmla="*/ 257 w 258"/>
                <a:gd name="T17" fmla="*/ 114 h 306"/>
                <a:gd name="T18" fmla="*/ 254 w 258"/>
                <a:gd name="T19" fmla="*/ 137 h 306"/>
                <a:gd name="T20" fmla="*/ 231 w 258"/>
                <a:gd name="T21" fmla="*/ 147 h 306"/>
                <a:gd name="T22" fmla="*/ 231 w 258"/>
                <a:gd name="T23" fmla="*/ 153 h 306"/>
                <a:gd name="T24" fmla="*/ 217 w 258"/>
                <a:gd name="T25" fmla="*/ 167 h 306"/>
                <a:gd name="T26" fmla="*/ 199 w 258"/>
                <a:gd name="T27" fmla="*/ 191 h 306"/>
                <a:gd name="T28" fmla="*/ 191 w 258"/>
                <a:gd name="T29" fmla="*/ 208 h 306"/>
                <a:gd name="T30" fmla="*/ 168 w 258"/>
                <a:gd name="T31" fmla="*/ 238 h 306"/>
                <a:gd name="T32" fmla="*/ 134 w 258"/>
                <a:gd name="T33" fmla="*/ 284 h 306"/>
                <a:gd name="T34" fmla="*/ 101 w 258"/>
                <a:gd name="T35" fmla="*/ 305 h 306"/>
                <a:gd name="T36" fmla="*/ 53 w 258"/>
                <a:gd name="T37" fmla="*/ 282 h 306"/>
                <a:gd name="T38" fmla="*/ 30 w 258"/>
                <a:gd name="T39" fmla="*/ 227 h 306"/>
                <a:gd name="T40" fmla="*/ 29 w 258"/>
                <a:gd name="T41" fmla="*/ 195 h 306"/>
                <a:gd name="T42" fmla="*/ 28 w 258"/>
                <a:gd name="T43" fmla="*/ 149 h 306"/>
                <a:gd name="T44" fmla="*/ 31 w 258"/>
                <a:gd name="T45" fmla="*/ 118 h 306"/>
                <a:gd name="T46" fmla="*/ 21 w 258"/>
                <a:gd name="T47" fmla="*/ 92 h 306"/>
                <a:gd name="T48" fmla="*/ 1 w 258"/>
                <a:gd name="T49" fmla="*/ 69 h 306"/>
                <a:gd name="T50" fmla="*/ 0 w 258"/>
                <a:gd name="T51" fmla="*/ 58 h 306"/>
                <a:gd name="T52" fmla="*/ 7 w 258"/>
                <a:gd name="T53" fmla="*/ 41 h 306"/>
                <a:gd name="T54" fmla="*/ 26 w 258"/>
                <a:gd name="T55" fmla="*/ 44 h 306"/>
                <a:gd name="T56" fmla="*/ 48 w 258"/>
                <a:gd name="T57" fmla="*/ 68 h 306"/>
                <a:gd name="T58" fmla="*/ 65 w 258"/>
                <a:gd name="T59" fmla="*/ 71 h 306"/>
                <a:gd name="T60" fmla="*/ 99 w 258"/>
                <a:gd name="T61" fmla="*/ 68 h 306"/>
                <a:gd name="T62" fmla="*/ 122 w 258"/>
                <a:gd name="T63" fmla="*/ 58 h 306"/>
                <a:gd name="T64" fmla="*/ 129 w 258"/>
                <a:gd name="T65" fmla="*/ 33 h 306"/>
                <a:gd name="T66" fmla="*/ 138 w 258"/>
                <a:gd name="T67" fmla="*/ 4 h 306"/>
                <a:gd name="T68" fmla="*/ 158 w 258"/>
                <a:gd name="T69" fmla="*/ 15 h 306"/>
                <a:gd name="T70" fmla="*/ 167 w 258"/>
                <a:gd name="T71" fmla="*/ 9 h 306"/>
                <a:gd name="T72" fmla="*/ 180 w 258"/>
                <a:gd name="T73" fmla="*/ 4 h 306"/>
                <a:gd name="T74" fmla="*/ 210 w 258"/>
                <a:gd name="T75" fmla="*/ 9 h 306"/>
                <a:gd name="T76" fmla="*/ 220 w 258"/>
                <a:gd name="T77" fmla="*/ 12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8" h="306">
                  <a:moveTo>
                    <a:pt x="220" y="12"/>
                  </a:moveTo>
                  <a:lnTo>
                    <a:pt x="218" y="16"/>
                  </a:lnTo>
                  <a:lnTo>
                    <a:pt x="205" y="43"/>
                  </a:lnTo>
                  <a:lnTo>
                    <a:pt x="202" y="46"/>
                  </a:lnTo>
                  <a:lnTo>
                    <a:pt x="203" y="49"/>
                  </a:lnTo>
                  <a:lnTo>
                    <a:pt x="209" y="54"/>
                  </a:lnTo>
                  <a:lnTo>
                    <a:pt x="206" y="63"/>
                  </a:lnTo>
                  <a:lnTo>
                    <a:pt x="205" y="65"/>
                  </a:lnTo>
                  <a:lnTo>
                    <a:pt x="202" y="72"/>
                  </a:lnTo>
                  <a:lnTo>
                    <a:pt x="203" y="79"/>
                  </a:lnTo>
                  <a:lnTo>
                    <a:pt x="207" y="82"/>
                  </a:lnTo>
                  <a:lnTo>
                    <a:pt x="215" y="85"/>
                  </a:lnTo>
                  <a:lnTo>
                    <a:pt x="227" y="88"/>
                  </a:lnTo>
                  <a:lnTo>
                    <a:pt x="243" y="94"/>
                  </a:lnTo>
                  <a:lnTo>
                    <a:pt x="253" y="95"/>
                  </a:lnTo>
                  <a:lnTo>
                    <a:pt x="255" y="99"/>
                  </a:lnTo>
                  <a:lnTo>
                    <a:pt x="255" y="107"/>
                  </a:lnTo>
                  <a:lnTo>
                    <a:pt x="257" y="114"/>
                  </a:lnTo>
                  <a:lnTo>
                    <a:pt x="257" y="126"/>
                  </a:lnTo>
                  <a:lnTo>
                    <a:pt x="254" y="137"/>
                  </a:lnTo>
                  <a:lnTo>
                    <a:pt x="239" y="141"/>
                  </a:lnTo>
                  <a:lnTo>
                    <a:pt x="231" y="147"/>
                  </a:lnTo>
                  <a:lnTo>
                    <a:pt x="229" y="150"/>
                  </a:lnTo>
                  <a:lnTo>
                    <a:pt x="231" y="153"/>
                  </a:lnTo>
                  <a:lnTo>
                    <a:pt x="232" y="157"/>
                  </a:lnTo>
                  <a:lnTo>
                    <a:pt x="217" y="167"/>
                  </a:lnTo>
                  <a:lnTo>
                    <a:pt x="202" y="181"/>
                  </a:lnTo>
                  <a:lnTo>
                    <a:pt x="199" y="191"/>
                  </a:lnTo>
                  <a:lnTo>
                    <a:pt x="195" y="201"/>
                  </a:lnTo>
                  <a:lnTo>
                    <a:pt x="191" y="208"/>
                  </a:lnTo>
                  <a:lnTo>
                    <a:pt x="180" y="219"/>
                  </a:lnTo>
                  <a:lnTo>
                    <a:pt x="168" y="238"/>
                  </a:lnTo>
                  <a:lnTo>
                    <a:pt x="162" y="252"/>
                  </a:lnTo>
                  <a:lnTo>
                    <a:pt x="134" y="284"/>
                  </a:lnTo>
                  <a:lnTo>
                    <a:pt x="108" y="299"/>
                  </a:lnTo>
                  <a:lnTo>
                    <a:pt x="101" y="305"/>
                  </a:lnTo>
                  <a:lnTo>
                    <a:pt x="56" y="304"/>
                  </a:lnTo>
                  <a:lnTo>
                    <a:pt x="53" y="282"/>
                  </a:lnTo>
                  <a:lnTo>
                    <a:pt x="46" y="253"/>
                  </a:lnTo>
                  <a:lnTo>
                    <a:pt x="30" y="227"/>
                  </a:lnTo>
                  <a:lnTo>
                    <a:pt x="29" y="216"/>
                  </a:lnTo>
                  <a:lnTo>
                    <a:pt x="29" y="195"/>
                  </a:lnTo>
                  <a:lnTo>
                    <a:pt x="29" y="165"/>
                  </a:lnTo>
                  <a:lnTo>
                    <a:pt x="28" y="149"/>
                  </a:lnTo>
                  <a:lnTo>
                    <a:pt x="29" y="138"/>
                  </a:lnTo>
                  <a:lnTo>
                    <a:pt x="31" y="118"/>
                  </a:lnTo>
                  <a:lnTo>
                    <a:pt x="31" y="105"/>
                  </a:lnTo>
                  <a:lnTo>
                    <a:pt x="21" y="92"/>
                  </a:lnTo>
                  <a:lnTo>
                    <a:pt x="7" y="76"/>
                  </a:lnTo>
                  <a:lnTo>
                    <a:pt x="1" y="69"/>
                  </a:lnTo>
                  <a:lnTo>
                    <a:pt x="0" y="63"/>
                  </a:lnTo>
                  <a:lnTo>
                    <a:pt x="0" y="58"/>
                  </a:lnTo>
                  <a:lnTo>
                    <a:pt x="3" y="50"/>
                  </a:lnTo>
                  <a:lnTo>
                    <a:pt x="7" y="41"/>
                  </a:lnTo>
                  <a:lnTo>
                    <a:pt x="14" y="40"/>
                  </a:lnTo>
                  <a:lnTo>
                    <a:pt x="26" y="44"/>
                  </a:lnTo>
                  <a:lnTo>
                    <a:pt x="41" y="51"/>
                  </a:lnTo>
                  <a:lnTo>
                    <a:pt x="48" y="68"/>
                  </a:lnTo>
                  <a:lnTo>
                    <a:pt x="54" y="71"/>
                  </a:lnTo>
                  <a:lnTo>
                    <a:pt x="65" y="71"/>
                  </a:lnTo>
                  <a:lnTo>
                    <a:pt x="92" y="68"/>
                  </a:lnTo>
                  <a:lnTo>
                    <a:pt x="99" y="68"/>
                  </a:lnTo>
                  <a:lnTo>
                    <a:pt x="110" y="65"/>
                  </a:lnTo>
                  <a:lnTo>
                    <a:pt x="122" y="58"/>
                  </a:lnTo>
                  <a:lnTo>
                    <a:pt x="126" y="50"/>
                  </a:lnTo>
                  <a:lnTo>
                    <a:pt x="129" y="33"/>
                  </a:lnTo>
                  <a:lnTo>
                    <a:pt x="132" y="4"/>
                  </a:lnTo>
                  <a:lnTo>
                    <a:pt x="138" y="4"/>
                  </a:lnTo>
                  <a:lnTo>
                    <a:pt x="155" y="14"/>
                  </a:lnTo>
                  <a:lnTo>
                    <a:pt x="158" y="15"/>
                  </a:lnTo>
                  <a:lnTo>
                    <a:pt x="162" y="14"/>
                  </a:lnTo>
                  <a:lnTo>
                    <a:pt x="167" y="9"/>
                  </a:lnTo>
                  <a:lnTo>
                    <a:pt x="174" y="4"/>
                  </a:lnTo>
                  <a:lnTo>
                    <a:pt x="180" y="4"/>
                  </a:lnTo>
                  <a:lnTo>
                    <a:pt x="200" y="0"/>
                  </a:lnTo>
                  <a:lnTo>
                    <a:pt x="210" y="9"/>
                  </a:lnTo>
                  <a:lnTo>
                    <a:pt x="217" y="11"/>
                  </a:lnTo>
                  <a:lnTo>
                    <a:pt x="220" y="12"/>
                  </a:lnTo>
                </a:path>
              </a:pathLst>
            </a:custGeom>
            <a:solidFill>
              <a:srgbClr val="FFC000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47" name="Freeform 10">
              <a:extLst>
                <a:ext uri="{FF2B5EF4-FFF2-40B4-BE49-F238E27FC236}">
                  <a16:creationId xmlns:a16="http://schemas.microsoft.com/office/drawing/2014/main" id="{172CDD51-761B-7971-9964-65F989DE7F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87244" y="6790225"/>
              <a:ext cx="386028" cy="775917"/>
            </a:xfrm>
            <a:custGeom>
              <a:avLst/>
              <a:gdLst>
                <a:gd name="T0" fmla="*/ 390 w 440"/>
                <a:gd name="T1" fmla="*/ 127 h 887"/>
                <a:gd name="T2" fmla="*/ 414 w 440"/>
                <a:gd name="T3" fmla="*/ 177 h 887"/>
                <a:gd name="T4" fmla="*/ 425 w 440"/>
                <a:gd name="T5" fmla="*/ 203 h 887"/>
                <a:gd name="T6" fmla="*/ 438 w 440"/>
                <a:gd name="T7" fmla="*/ 249 h 887"/>
                <a:gd name="T8" fmla="*/ 430 w 440"/>
                <a:gd name="T9" fmla="*/ 283 h 887"/>
                <a:gd name="T10" fmla="*/ 412 w 440"/>
                <a:gd name="T11" fmla="*/ 285 h 887"/>
                <a:gd name="T12" fmla="*/ 403 w 440"/>
                <a:gd name="T13" fmla="*/ 305 h 887"/>
                <a:gd name="T14" fmla="*/ 400 w 440"/>
                <a:gd name="T15" fmla="*/ 357 h 887"/>
                <a:gd name="T16" fmla="*/ 370 w 440"/>
                <a:gd name="T17" fmla="*/ 371 h 887"/>
                <a:gd name="T18" fmla="*/ 352 w 440"/>
                <a:gd name="T19" fmla="*/ 406 h 887"/>
                <a:gd name="T20" fmla="*/ 341 w 440"/>
                <a:gd name="T21" fmla="*/ 441 h 887"/>
                <a:gd name="T22" fmla="*/ 305 w 440"/>
                <a:gd name="T23" fmla="*/ 479 h 887"/>
                <a:gd name="T24" fmla="*/ 283 w 440"/>
                <a:gd name="T25" fmla="*/ 543 h 887"/>
                <a:gd name="T26" fmla="*/ 279 w 440"/>
                <a:gd name="T27" fmla="*/ 592 h 887"/>
                <a:gd name="T28" fmla="*/ 278 w 440"/>
                <a:gd name="T29" fmla="*/ 656 h 887"/>
                <a:gd name="T30" fmla="*/ 284 w 440"/>
                <a:gd name="T31" fmla="*/ 697 h 887"/>
                <a:gd name="T32" fmla="*/ 287 w 440"/>
                <a:gd name="T33" fmla="*/ 714 h 887"/>
                <a:gd name="T34" fmla="*/ 285 w 440"/>
                <a:gd name="T35" fmla="*/ 765 h 887"/>
                <a:gd name="T36" fmla="*/ 281 w 440"/>
                <a:gd name="T37" fmla="*/ 795 h 887"/>
                <a:gd name="T38" fmla="*/ 285 w 440"/>
                <a:gd name="T39" fmla="*/ 823 h 887"/>
                <a:gd name="T40" fmla="*/ 278 w 440"/>
                <a:gd name="T41" fmla="*/ 864 h 887"/>
                <a:gd name="T42" fmla="*/ 123 w 440"/>
                <a:gd name="T43" fmla="*/ 886 h 887"/>
                <a:gd name="T44" fmla="*/ 141 w 440"/>
                <a:gd name="T45" fmla="*/ 857 h 887"/>
                <a:gd name="T46" fmla="*/ 116 w 440"/>
                <a:gd name="T47" fmla="*/ 819 h 887"/>
                <a:gd name="T48" fmla="*/ 117 w 440"/>
                <a:gd name="T49" fmla="*/ 792 h 887"/>
                <a:gd name="T50" fmla="*/ 123 w 440"/>
                <a:gd name="T51" fmla="*/ 721 h 887"/>
                <a:gd name="T52" fmla="*/ 123 w 440"/>
                <a:gd name="T53" fmla="*/ 592 h 887"/>
                <a:gd name="T54" fmla="*/ 120 w 440"/>
                <a:gd name="T55" fmla="*/ 480 h 887"/>
                <a:gd name="T56" fmla="*/ 89 w 440"/>
                <a:gd name="T57" fmla="*/ 435 h 887"/>
                <a:gd name="T58" fmla="*/ 83 w 440"/>
                <a:gd name="T59" fmla="*/ 380 h 887"/>
                <a:gd name="T60" fmla="*/ 59 w 440"/>
                <a:gd name="T61" fmla="*/ 329 h 887"/>
                <a:gd name="T62" fmla="*/ 2 w 440"/>
                <a:gd name="T63" fmla="*/ 292 h 887"/>
                <a:gd name="T64" fmla="*/ 8 w 440"/>
                <a:gd name="T65" fmla="*/ 235 h 887"/>
                <a:gd name="T66" fmla="*/ 23 w 440"/>
                <a:gd name="T67" fmla="*/ 200 h 887"/>
                <a:gd name="T68" fmla="*/ 36 w 440"/>
                <a:gd name="T69" fmla="*/ 189 h 887"/>
                <a:gd name="T70" fmla="*/ 46 w 440"/>
                <a:gd name="T71" fmla="*/ 182 h 887"/>
                <a:gd name="T72" fmla="*/ 55 w 440"/>
                <a:gd name="T73" fmla="*/ 169 h 887"/>
                <a:gd name="T74" fmla="*/ 67 w 440"/>
                <a:gd name="T75" fmla="*/ 161 h 887"/>
                <a:gd name="T76" fmla="*/ 86 w 440"/>
                <a:gd name="T77" fmla="*/ 145 h 887"/>
                <a:gd name="T78" fmla="*/ 95 w 440"/>
                <a:gd name="T79" fmla="*/ 134 h 887"/>
                <a:gd name="T80" fmla="*/ 120 w 440"/>
                <a:gd name="T81" fmla="*/ 141 h 887"/>
                <a:gd name="T82" fmla="*/ 210 w 440"/>
                <a:gd name="T83" fmla="*/ 108 h 887"/>
                <a:gd name="T84" fmla="*/ 233 w 440"/>
                <a:gd name="T85" fmla="*/ 70 h 887"/>
                <a:gd name="T86" fmla="*/ 229 w 440"/>
                <a:gd name="T87" fmla="*/ 23 h 887"/>
                <a:gd name="T88" fmla="*/ 269 w 440"/>
                <a:gd name="T89" fmla="*/ 11 h 887"/>
                <a:gd name="T90" fmla="*/ 292 w 440"/>
                <a:gd name="T91" fmla="*/ 0 h 887"/>
                <a:gd name="T92" fmla="*/ 341 w 440"/>
                <a:gd name="T93" fmla="*/ 38 h 887"/>
                <a:gd name="T94" fmla="*/ 371 w 440"/>
                <a:gd name="T95" fmla="*/ 72 h 887"/>
                <a:gd name="T96" fmla="*/ 405 w 440"/>
                <a:gd name="T97" fmla="*/ 98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0" h="887">
                  <a:moveTo>
                    <a:pt x="405" y="98"/>
                  </a:moveTo>
                  <a:lnTo>
                    <a:pt x="399" y="107"/>
                  </a:lnTo>
                  <a:lnTo>
                    <a:pt x="390" y="127"/>
                  </a:lnTo>
                  <a:lnTo>
                    <a:pt x="389" y="142"/>
                  </a:lnTo>
                  <a:lnTo>
                    <a:pt x="411" y="173"/>
                  </a:lnTo>
                  <a:lnTo>
                    <a:pt x="414" y="177"/>
                  </a:lnTo>
                  <a:lnTo>
                    <a:pt x="419" y="182"/>
                  </a:lnTo>
                  <a:lnTo>
                    <a:pt x="422" y="187"/>
                  </a:lnTo>
                  <a:lnTo>
                    <a:pt x="425" y="203"/>
                  </a:lnTo>
                  <a:lnTo>
                    <a:pt x="427" y="220"/>
                  </a:lnTo>
                  <a:lnTo>
                    <a:pt x="428" y="233"/>
                  </a:lnTo>
                  <a:lnTo>
                    <a:pt x="438" y="249"/>
                  </a:lnTo>
                  <a:lnTo>
                    <a:pt x="439" y="256"/>
                  </a:lnTo>
                  <a:lnTo>
                    <a:pt x="432" y="280"/>
                  </a:lnTo>
                  <a:lnTo>
                    <a:pt x="430" y="283"/>
                  </a:lnTo>
                  <a:lnTo>
                    <a:pt x="429" y="284"/>
                  </a:lnTo>
                  <a:lnTo>
                    <a:pt x="417" y="282"/>
                  </a:lnTo>
                  <a:lnTo>
                    <a:pt x="412" y="285"/>
                  </a:lnTo>
                  <a:lnTo>
                    <a:pt x="406" y="293"/>
                  </a:lnTo>
                  <a:lnTo>
                    <a:pt x="403" y="301"/>
                  </a:lnTo>
                  <a:lnTo>
                    <a:pt x="403" y="305"/>
                  </a:lnTo>
                  <a:lnTo>
                    <a:pt x="412" y="320"/>
                  </a:lnTo>
                  <a:lnTo>
                    <a:pt x="406" y="343"/>
                  </a:lnTo>
                  <a:lnTo>
                    <a:pt x="400" y="357"/>
                  </a:lnTo>
                  <a:lnTo>
                    <a:pt x="388" y="365"/>
                  </a:lnTo>
                  <a:lnTo>
                    <a:pt x="378" y="367"/>
                  </a:lnTo>
                  <a:lnTo>
                    <a:pt x="370" y="371"/>
                  </a:lnTo>
                  <a:lnTo>
                    <a:pt x="367" y="375"/>
                  </a:lnTo>
                  <a:lnTo>
                    <a:pt x="367" y="392"/>
                  </a:lnTo>
                  <a:lnTo>
                    <a:pt x="352" y="406"/>
                  </a:lnTo>
                  <a:lnTo>
                    <a:pt x="343" y="416"/>
                  </a:lnTo>
                  <a:lnTo>
                    <a:pt x="340" y="422"/>
                  </a:lnTo>
                  <a:lnTo>
                    <a:pt x="341" y="441"/>
                  </a:lnTo>
                  <a:lnTo>
                    <a:pt x="336" y="460"/>
                  </a:lnTo>
                  <a:lnTo>
                    <a:pt x="327" y="475"/>
                  </a:lnTo>
                  <a:lnTo>
                    <a:pt x="305" y="479"/>
                  </a:lnTo>
                  <a:lnTo>
                    <a:pt x="287" y="480"/>
                  </a:lnTo>
                  <a:lnTo>
                    <a:pt x="281" y="519"/>
                  </a:lnTo>
                  <a:lnTo>
                    <a:pt x="283" y="543"/>
                  </a:lnTo>
                  <a:lnTo>
                    <a:pt x="280" y="568"/>
                  </a:lnTo>
                  <a:lnTo>
                    <a:pt x="277" y="578"/>
                  </a:lnTo>
                  <a:lnTo>
                    <a:pt x="279" y="592"/>
                  </a:lnTo>
                  <a:lnTo>
                    <a:pt x="277" y="624"/>
                  </a:lnTo>
                  <a:lnTo>
                    <a:pt x="276" y="649"/>
                  </a:lnTo>
                  <a:lnTo>
                    <a:pt x="278" y="656"/>
                  </a:lnTo>
                  <a:lnTo>
                    <a:pt x="280" y="671"/>
                  </a:lnTo>
                  <a:lnTo>
                    <a:pt x="280" y="686"/>
                  </a:lnTo>
                  <a:lnTo>
                    <a:pt x="284" y="697"/>
                  </a:lnTo>
                  <a:lnTo>
                    <a:pt x="289" y="706"/>
                  </a:lnTo>
                  <a:lnTo>
                    <a:pt x="289" y="711"/>
                  </a:lnTo>
                  <a:lnTo>
                    <a:pt x="287" y="714"/>
                  </a:lnTo>
                  <a:lnTo>
                    <a:pt x="284" y="718"/>
                  </a:lnTo>
                  <a:lnTo>
                    <a:pt x="284" y="754"/>
                  </a:lnTo>
                  <a:lnTo>
                    <a:pt x="285" y="765"/>
                  </a:lnTo>
                  <a:lnTo>
                    <a:pt x="284" y="772"/>
                  </a:lnTo>
                  <a:lnTo>
                    <a:pt x="280" y="777"/>
                  </a:lnTo>
                  <a:lnTo>
                    <a:pt x="281" y="795"/>
                  </a:lnTo>
                  <a:lnTo>
                    <a:pt x="285" y="807"/>
                  </a:lnTo>
                  <a:lnTo>
                    <a:pt x="287" y="816"/>
                  </a:lnTo>
                  <a:lnTo>
                    <a:pt x="285" y="823"/>
                  </a:lnTo>
                  <a:lnTo>
                    <a:pt x="283" y="832"/>
                  </a:lnTo>
                  <a:lnTo>
                    <a:pt x="278" y="857"/>
                  </a:lnTo>
                  <a:lnTo>
                    <a:pt x="278" y="864"/>
                  </a:lnTo>
                  <a:lnTo>
                    <a:pt x="218" y="870"/>
                  </a:lnTo>
                  <a:lnTo>
                    <a:pt x="151" y="880"/>
                  </a:lnTo>
                  <a:lnTo>
                    <a:pt x="123" y="886"/>
                  </a:lnTo>
                  <a:lnTo>
                    <a:pt x="121" y="882"/>
                  </a:lnTo>
                  <a:lnTo>
                    <a:pt x="145" y="876"/>
                  </a:lnTo>
                  <a:lnTo>
                    <a:pt x="141" y="857"/>
                  </a:lnTo>
                  <a:lnTo>
                    <a:pt x="126" y="835"/>
                  </a:lnTo>
                  <a:lnTo>
                    <a:pt x="120" y="830"/>
                  </a:lnTo>
                  <a:lnTo>
                    <a:pt x="116" y="819"/>
                  </a:lnTo>
                  <a:lnTo>
                    <a:pt x="121" y="812"/>
                  </a:lnTo>
                  <a:lnTo>
                    <a:pt x="119" y="807"/>
                  </a:lnTo>
                  <a:lnTo>
                    <a:pt x="117" y="792"/>
                  </a:lnTo>
                  <a:lnTo>
                    <a:pt x="110" y="776"/>
                  </a:lnTo>
                  <a:lnTo>
                    <a:pt x="123" y="775"/>
                  </a:lnTo>
                  <a:lnTo>
                    <a:pt x="123" y="721"/>
                  </a:lnTo>
                  <a:lnTo>
                    <a:pt x="123" y="670"/>
                  </a:lnTo>
                  <a:lnTo>
                    <a:pt x="123" y="627"/>
                  </a:lnTo>
                  <a:lnTo>
                    <a:pt x="123" y="592"/>
                  </a:lnTo>
                  <a:lnTo>
                    <a:pt x="121" y="551"/>
                  </a:lnTo>
                  <a:lnTo>
                    <a:pt x="121" y="521"/>
                  </a:lnTo>
                  <a:lnTo>
                    <a:pt x="120" y="480"/>
                  </a:lnTo>
                  <a:lnTo>
                    <a:pt x="115" y="467"/>
                  </a:lnTo>
                  <a:lnTo>
                    <a:pt x="94" y="447"/>
                  </a:lnTo>
                  <a:lnTo>
                    <a:pt x="89" y="435"/>
                  </a:lnTo>
                  <a:lnTo>
                    <a:pt x="88" y="421"/>
                  </a:lnTo>
                  <a:lnTo>
                    <a:pt x="84" y="406"/>
                  </a:lnTo>
                  <a:lnTo>
                    <a:pt x="83" y="380"/>
                  </a:lnTo>
                  <a:lnTo>
                    <a:pt x="83" y="349"/>
                  </a:lnTo>
                  <a:lnTo>
                    <a:pt x="81" y="344"/>
                  </a:lnTo>
                  <a:lnTo>
                    <a:pt x="59" y="329"/>
                  </a:lnTo>
                  <a:lnTo>
                    <a:pt x="28" y="308"/>
                  </a:lnTo>
                  <a:lnTo>
                    <a:pt x="4" y="293"/>
                  </a:lnTo>
                  <a:lnTo>
                    <a:pt x="2" y="292"/>
                  </a:lnTo>
                  <a:lnTo>
                    <a:pt x="0" y="288"/>
                  </a:lnTo>
                  <a:lnTo>
                    <a:pt x="4" y="241"/>
                  </a:lnTo>
                  <a:lnTo>
                    <a:pt x="8" y="235"/>
                  </a:lnTo>
                  <a:lnTo>
                    <a:pt x="16" y="216"/>
                  </a:lnTo>
                  <a:lnTo>
                    <a:pt x="19" y="200"/>
                  </a:lnTo>
                  <a:lnTo>
                    <a:pt x="23" y="200"/>
                  </a:lnTo>
                  <a:lnTo>
                    <a:pt x="28" y="195"/>
                  </a:lnTo>
                  <a:lnTo>
                    <a:pt x="32" y="187"/>
                  </a:lnTo>
                  <a:lnTo>
                    <a:pt x="36" y="189"/>
                  </a:lnTo>
                  <a:lnTo>
                    <a:pt x="43" y="191"/>
                  </a:lnTo>
                  <a:lnTo>
                    <a:pt x="46" y="188"/>
                  </a:lnTo>
                  <a:lnTo>
                    <a:pt x="46" y="182"/>
                  </a:lnTo>
                  <a:lnTo>
                    <a:pt x="48" y="177"/>
                  </a:lnTo>
                  <a:lnTo>
                    <a:pt x="54" y="174"/>
                  </a:lnTo>
                  <a:lnTo>
                    <a:pt x="55" y="169"/>
                  </a:lnTo>
                  <a:lnTo>
                    <a:pt x="55" y="163"/>
                  </a:lnTo>
                  <a:lnTo>
                    <a:pt x="60" y="161"/>
                  </a:lnTo>
                  <a:lnTo>
                    <a:pt x="67" y="161"/>
                  </a:lnTo>
                  <a:lnTo>
                    <a:pt x="74" y="159"/>
                  </a:lnTo>
                  <a:lnTo>
                    <a:pt x="79" y="157"/>
                  </a:lnTo>
                  <a:lnTo>
                    <a:pt x="86" y="145"/>
                  </a:lnTo>
                  <a:lnTo>
                    <a:pt x="90" y="140"/>
                  </a:lnTo>
                  <a:lnTo>
                    <a:pt x="91" y="137"/>
                  </a:lnTo>
                  <a:lnTo>
                    <a:pt x="95" y="134"/>
                  </a:lnTo>
                  <a:lnTo>
                    <a:pt x="106" y="133"/>
                  </a:lnTo>
                  <a:lnTo>
                    <a:pt x="114" y="134"/>
                  </a:lnTo>
                  <a:lnTo>
                    <a:pt x="120" y="141"/>
                  </a:lnTo>
                  <a:lnTo>
                    <a:pt x="156" y="135"/>
                  </a:lnTo>
                  <a:lnTo>
                    <a:pt x="174" y="138"/>
                  </a:lnTo>
                  <a:lnTo>
                    <a:pt x="210" y="108"/>
                  </a:lnTo>
                  <a:lnTo>
                    <a:pt x="218" y="99"/>
                  </a:lnTo>
                  <a:lnTo>
                    <a:pt x="229" y="78"/>
                  </a:lnTo>
                  <a:lnTo>
                    <a:pt x="233" y="70"/>
                  </a:lnTo>
                  <a:lnTo>
                    <a:pt x="236" y="55"/>
                  </a:lnTo>
                  <a:lnTo>
                    <a:pt x="229" y="28"/>
                  </a:lnTo>
                  <a:lnTo>
                    <a:pt x="229" y="23"/>
                  </a:lnTo>
                  <a:lnTo>
                    <a:pt x="244" y="17"/>
                  </a:lnTo>
                  <a:lnTo>
                    <a:pt x="262" y="12"/>
                  </a:lnTo>
                  <a:lnTo>
                    <a:pt x="269" y="11"/>
                  </a:lnTo>
                  <a:lnTo>
                    <a:pt x="275" y="10"/>
                  </a:lnTo>
                  <a:lnTo>
                    <a:pt x="281" y="4"/>
                  </a:lnTo>
                  <a:lnTo>
                    <a:pt x="292" y="0"/>
                  </a:lnTo>
                  <a:lnTo>
                    <a:pt x="299" y="1"/>
                  </a:lnTo>
                  <a:lnTo>
                    <a:pt x="302" y="2"/>
                  </a:lnTo>
                  <a:lnTo>
                    <a:pt x="341" y="38"/>
                  </a:lnTo>
                  <a:lnTo>
                    <a:pt x="358" y="56"/>
                  </a:lnTo>
                  <a:lnTo>
                    <a:pt x="362" y="65"/>
                  </a:lnTo>
                  <a:lnTo>
                    <a:pt x="371" y="72"/>
                  </a:lnTo>
                  <a:lnTo>
                    <a:pt x="384" y="77"/>
                  </a:lnTo>
                  <a:lnTo>
                    <a:pt x="396" y="84"/>
                  </a:lnTo>
                  <a:lnTo>
                    <a:pt x="405" y="98"/>
                  </a:lnTo>
                </a:path>
              </a:pathLst>
            </a:custGeom>
            <a:solidFill>
              <a:srgbClr val="FFC000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48" name="Freeform 12">
              <a:extLst>
                <a:ext uri="{FF2B5EF4-FFF2-40B4-BE49-F238E27FC236}">
                  <a16:creationId xmlns:a16="http://schemas.microsoft.com/office/drawing/2014/main" id="{ED24AF69-4024-0482-BC65-BBE4ED9AC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2195" y="10588737"/>
              <a:ext cx="1177386" cy="1223709"/>
            </a:xfrm>
            <a:custGeom>
              <a:avLst/>
              <a:gdLst>
                <a:gd name="T0" fmla="*/ 753 w 1344"/>
                <a:gd name="T1" fmla="*/ 26 h 1396"/>
                <a:gd name="T2" fmla="*/ 780 w 1344"/>
                <a:gd name="T3" fmla="*/ 67 h 1396"/>
                <a:gd name="T4" fmla="*/ 830 w 1344"/>
                <a:gd name="T5" fmla="*/ 139 h 1396"/>
                <a:gd name="T6" fmla="*/ 854 w 1344"/>
                <a:gd name="T7" fmla="*/ 194 h 1396"/>
                <a:gd name="T8" fmla="*/ 929 w 1344"/>
                <a:gd name="T9" fmla="*/ 294 h 1396"/>
                <a:gd name="T10" fmla="*/ 1030 w 1344"/>
                <a:gd name="T11" fmla="*/ 347 h 1396"/>
                <a:gd name="T12" fmla="*/ 1044 w 1344"/>
                <a:gd name="T13" fmla="*/ 405 h 1396"/>
                <a:gd name="T14" fmla="*/ 1104 w 1344"/>
                <a:gd name="T15" fmla="*/ 413 h 1396"/>
                <a:gd name="T16" fmla="*/ 1103 w 1344"/>
                <a:gd name="T17" fmla="*/ 460 h 1396"/>
                <a:gd name="T18" fmla="*/ 1125 w 1344"/>
                <a:gd name="T19" fmla="*/ 523 h 1396"/>
                <a:gd name="T20" fmla="*/ 1154 w 1344"/>
                <a:gd name="T21" fmla="*/ 571 h 1396"/>
                <a:gd name="T22" fmla="*/ 1279 w 1344"/>
                <a:gd name="T23" fmla="*/ 601 h 1396"/>
                <a:gd name="T24" fmla="*/ 1292 w 1344"/>
                <a:gd name="T25" fmla="*/ 628 h 1396"/>
                <a:gd name="T26" fmla="*/ 1306 w 1344"/>
                <a:gd name="T27" fmla="*/ 647 h 1396"/>
                <a:gd name="T28" fmla="*/ 1309 w 1344"/>
                <a:gd name="T29" fmla="*/ 669 h 1396"/>
                <a:gd name="T30" fmla="*/ 1247 w 1344"/>
                <a:gd name="T31" fmla="*/ 719 h 1396"/>
                <a:gd name="T32" fmla="*/ 1151 w 1344"/>
                <a:gd name="T33" fmla="*/ 771 h 1396"/>
                <a:gd name="T34" fmla="*/ 1121 w 1344"/>
                <a:gd name="T35" fmla="*/ 807 h 1396"/>
                <a:gd name="T36" fmla="*/ 1097 w 1344"/>
                <a:gd name="T37" fmla="*/ 824 h 1396"/>
                <a:gd name="T38" fmla="*/ 1062 w 1344"/>
                <a:gd name="T39" fmla="*/ 850 h 1396"/>
                <a:gd name="T40" fmla="*/ 1025 w 1344"/>
                <a:gd name="T41" fmla="*/ 871 h 1396"/>
                <a:gd name="T42" fmla="*/ 981 w 1344"/>
                <a:gd name="T43" fmla="*/ 983 h 1396"/>
                <a:gd name="T44" fmla="*/ 926 w 1344"/>
                <a:gd name="T45" fmla="*/ 1037 h 1396"/>
                <a:gd name="T46" fmla="*/ 848 w 1344"/>
                <a:gd name="T47" fmla="*/ 1062 h 1396"/>
                <a:gd name="T48" fmla="*/ 819 w 1344"/>
                <a:gd name="T49" fmla="*/ 1149 h 1396"/>
                <a:gd name="T50" fmla="*/ 783 w 1344"/>
                <a:gd name="T51" fmla="*/ 1214 h 1396"/>
                <a:gd name="T52" fmla="*/ 718 w 1344"/>
                <a:gd name="T53" fmla="*/ 1220 h 1396"/>
                <a:gd name="T54" fmla="*/ 633 w 1344"/>
                <a:gd name="T55" fmla="*/ 1219 h 1396"/>
                <a:gd name="T56" fmla="*/ 571 w 1344"/>
                <a:gd name="T57" fmla="*/ 1201 h 1396"/>
                <a:gd name="T58" fmla="*/ 507 w 1344"/>
                <a:gd name="T59" fmla="*/ 1156 h 1396"/>
                <a:gd name="T60" fmla="*/ 440 w 1344"/>
                <a:gd name="T61" fmla="*/ 1151 h 1396"/>
                <a:gd name="T62" fmla="*/ 406 w 1344"/>
                <a:gd name="T63" fmla="*/ 1195 h 1396"/>
                <a:gd name="T64" fmla="*/ 375 w 1344"/>
                <a:gd name="T65" fmla="*/ 1280 h 1396"/>
                <a:gd name="T66" fmla="*/ 303 w 1344"/>
                <a:gd name="T67" fmla="*/ 1351 h 1396"/>
                <a:gd name="T68" fmla="*/ 260 w 1344"/>
                <a:gd name="T69" fmla="*/ 1372 h 1396"/>
                <a:gd name="T70" fmla="*/ 218 w 1344"/>
                <a:gd name="T71" fmla="*/ 1393 h 1396"/>
                <a:gd name="T72" fmla="*/ 128 w 1344"/>
                <a:gd name="T73" fmla="*/ 1388 h 1396"/>
                <a:gd name="T74" fmla="*/ 92 w 1344"/>
                <a:gd name="T75" fmla="*/ 1352 h 1396"/>
                <a:gd name="T76" fmla="*/ 120 w 1344"/>
                <a:gd name="T77" fmla="*/ 1286 h 1396"/>
                <a:gd name="T78" fmla="*/ 116 w 1344"/>
                <a:gd name="T79" fmla="*/ 1246 h 1396"/>
                <a:gd name="T80" fmla="*/ 65 w 1344"/>
                <a:gd name="T81" fmla="*/ 1124 h 1396"/>
                <a:gd name="T82" fmla="*/ 1 w 1344"/>
                <a:gd name="T83" fmla="*/ 1063 h 1396"/>
                <a:gd name="T84" fmla="*/ 1 w 1344"/>
                <a:gd name="T85" fmla="*/ 895 h 1396"/>
                <a:gd name="T86" fmla="*/ 1 w 1344"/>
                <a:gd name="T87" fmla="*/ 718 h 1396"/>
                <a:gd name="T88" fmla="*/ 73 w 1344"/>
                <a:gd name="T89" fmla="*/ 636 h 1396"/>
                <a:gd name="T90" fmla="*/ 144 w 1344"/>
                <a:gd name="T91" fmla="*/ 604 h 1396"/>
                <a:gd name="T92" fmla="*/ 144 w 1344"/>
                <a:gd name="T93" fmla="*/ 355 h 1396"/>
                <a:gd name="T94" fmla="*/ 143 w 1344"/>
                <a:gd name="T95" fmla="*/ 109 h 1396"/>
                <a:gd name="T96" fmla="*/ 292 w 1344"/>
                <a:gd name="T97" fmla="*/ 61 h 1396"/>
                <a:gd name="T98" fmla="*/ 464 w 1344"/>
                <a:gd name="T99" fmla="*/ 32 h 1396"/>
                <a:gd name="T100" fmla="*/ 512 w 1344"/>
                <a:gd name="T101" fmla="*/ 89 h 1396"/>
                <a:gd name="T102" fmla="*/ 533 w 1344"/>
                <a:gd name="T103" fmla="*/ 95 h 1396"/>
                <a:gd name="T104" fmla="*/ 594 w 1344"/>
                <a:gd name="T105" fmla="*/ 43 h 1396"/>
                <a:gd name="T106" fmla="*/ 643 w 1344"/>
                <a:gd name="T107" fmla="*/ 36 h 1396"/>
                <a:gd name="T108" fmla="*/ 749 w 1344"/>
                <a:gd name="T109" fmla="*/ 0 h 1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44" h="1396">
                  <a:moveTo>
                    <a:pt x="755" y="0"/>
                  </a:moveTo>
                  <a:lnTo>
                    <a:pt x="753" y="8"/>
                  </a:lnTo>
                  <a:lnTo>
                    <a:pt x="750" y="18"/>
                  </a:lnTo>
                  <a:lnTo>
                    <a:pt x="753" y="26"/>
                  </a:lnTo>
                  <a:lnTo>
                    <a:pt x="759" y="38"/>
                  </a:lnTo>
                  <a:lnTo>
                    <a:pt x="767" y="47"/>
                  </a:lnTo>
                  <a:lnTo>
                    <a:pt x="773" y="53"/>
                  </a:lnTo>
                  <a:lnTo>
                    <a:pt x="780" y="67"/>
                  </a:lnTo>
                  <a:lnTo>
                    <a:pt x="788" y="84"/>
                  </a:lnTo>
                  <a:lnTo>
                    <a:pt x="798" y="98"/>
                  </a:lnTo>
                  <a:lnTo>
                    <a:pt x="828" y="128"/>
                  </a:lnTo>
                  <a:lnTo>
                    <a:pt x="830" y="139"/>
                  </a:lnTo>
                  <a:lnTo>
                    <a:pt x="835" y="151"/>
                  </a:lnTo>
                  <a:lnTo>
                    <a:pt x="853" y="172"/>
                  </a:lnTo>
                  <a:lnTo>
                    <a:pt x="855" y="179"/>
                  </a:lnTo>
                  <a:lnTo>
                    <a:pt x="854" y="194"/>
                  </a:lnTo>
                  <a:lnTo>
                    <a:pt x="873" y="237"/>
                  </a:lnTo>
                  <a:lnTo>
                    <a:pt x="886" y="262"/>
                  </a:lnTo>
                  <a:lnTo>
                    <a:pt x="896" y="266"/>
                  </a:lnTo>
                  <a:lnTo>
                    <a:pt x="929" y="294"/>
                  </a:lnTo>
                  <a:lnTo>
                    <a:pt x="958" y="316"/>
                  </a:lnTo>
                  <a:lnTo>
                    <a:pt x="993" y="331"/>
                  </a:lnTo>
                  <a:lnTo>
                    <a:pt x="1017" y="340"/>
                  </a:lnTo>
                  <a:lnTo>
                    <a:pt x="1030" y="347"/>
                  </a:lnTo>
                  <a:lnTo>
                    <a:pt x="1037" y="354"/>
                  </a:lnTo>
                  <a:lnTo>
                    <a:pt x="1041" y="368"/>
                  </a:lnTo>
                  <a:lnTo>
                    <a:pt x="1044" y="390"/>
                  </a:lnTo>
                  <a:lnTo>
                    <a:pt x="1044" y="405"/>
                  </a:lnTo>
                  <a:lnTo>
                    <a:pt x="1071" y="404"/>
                  </a:lnTo>
                  <a:lnTo>
                    <a:pt x="1094" y="405"/>
                  </a:lnTo>
                  <a:lnTo>
                    <a:pt x="1102" y="408"/>
                  </a:lnTo>
                  <a:lnTo>
                    <a:pt x="1104" y="413"/>
                  </a:lnTo>
                  <a:lnTo>
                    <a:pt x="1104" y="422"/>
                  </a:lnTo>
                  <a:lnTo>
                    <a:pt x="1104" y="436"/>
                  </a:lnTo>
                  <a:lnTo>
                    <a:pt x="1105" y="449"/>
                  </a:lnTo>
                  <a:lnTo>
                    <a:pt x="1103" y="460"/>
                  </a:lnTo>
                  <a:lnTo>
                    <a:pt x="1101" y="475"/>
                  </a:lnTo>
                  <a:lnTo>
                    <a:pt x="1100" y="494"/>
                  </a:lnTo>
                  <a:lnTo>
                    <a:pt x="1104" y="501"/>
                  </a:lnTo>
                  <a:lnTo>
                    <a:pt x="1125" y="523"/>
                  </a:lnTo>
                  <a:lnTo>
                    <a:pt x="1134" y="538"/>
                  </a:lnTo>
                  <a:lnTo>
                    <a:pt x="1144" y="561"/>
                  </a:lnTo>
                  <a:lnTo>
                    <a:pt x="1150" y="569"/>
                  </a:lnTo>
                  <a:lnTo>
                    <a:pt x="1154" y="571"/>
                  </a:lnTo>
                  <a:lnTo>
                    <a:pt x="1173" y="574"/>
                  </a:lnTo>
                  <a:lnTo>
                    <a:pt x="1224" y="583"/>
                  </a:lnTo>
                  <a:lnTo>
                    <a:pt x="1254" y="592"/>
                  </a:lnTo>
                  <a:lnTo>
                    <a:pt x="1279" y="601"/>
                  </a:lnTo>
                  <a:lnTo>
                    <a:pt x="1289" y="604"/>
                  </a:lnTo>
                  <a:lnTo>
                    <a:pt x="1294" y="605"/>
                  </a:lnTo>
                  <a:lnTo>
                    <a:pt x="1296" y="608"/>
                  </a:lnTo>
                  <a:lnTo>
                    <a:pt x="1292" y="628"/>
                  </a:lnTo>
                  <a:lnTo>
                    <a:pt x="1294" y="634"/>
                  </a:lnTo>
                  <a:lnTo>
                    <a:pt x="1297" y="639"/>
                  </a:lnTo>
                  <a:lnTo>
                    <a:pt x="1301" y="644"/>
                  </a:lnTo>
                  <a:lnTo>
                    <a:pt x="1306" y="647"/>
                  </a:lnTo>
                  <a:lnTo>
                    <a:pt x="1324" y="649"/>
                  </a:lnTo>
                  <a:lnTo>
                    <a:pt x="1336" y="661"/>
                  </a:lnTo>
                  <a:lnTo>
                    <a:pt x="1343" y="666"/>
                  </a:lnTo>
                  <a:lnTo>
                    <a:pt x="1309" y="669"/>
                  </a:lnTo>
                  <a:lnTo>
                    <a:pt x="1292" y="679"/>
                  </a:lnTo>
                  <a:lnTo>
                    <a:pt x="1283" y="697"/>
                  </a:lnTo>
                  <a:lnTo>
                    <a:pt x="1267" y="710"/>
                  </a:lnTo>
                  <a:lnTo>
                    <a:pt x="1247" y="719"/>
                  </a:lnTo>
                  <a:lnTo>
                    <a:pt x="1225" y="724"/>
                  </a:lnTo>
                  <a:lnTo>
                    <a:pt x="1202" y="728"/>
                  </a:lnTo>
                  <a:lnTo>
                    <a:pt x="1178" y="743"/>
                  </a:lnTo>
                  <a:lnTo>
                    <a:pt x="1151" y="771"/>
                  </a:lnTo>
                  <a:lnTo>
                    <a:pt x="1138" y="789"/>
                  </a:lnTo>
                  <a:lnTo>
                    <a:pt x="1137" y="796"/>
                  </a:lnTo>
                  <a:lnTo>
                    <a:pt x="1132" y="802"/>
                  </a:lnTo>
                  <a:lnTo>
                    <a:pt x="1121" y="807"/>
                  </a:lnTo>
                  <a:lnTo>
                    <a:pt x="1114" y="813"/>
                  </a:lnTo>
                  <a:lnTo>
                    <a:pt x="1113" y="821"/>
                  </a:lnTo>
                  <a:lnTo>
                    <a:pt x="1107" y="824"/>
                  </a:lnTo>
                  <a:lnTo>
                    <a:pt x="1097" y="824"/>
                  </a:lnTo>
                  <a:lnTo>
                    <a:pt x="1090" y="830"/>
                  </a:lnTo>
                  <a:lnTo>
                    <a:pt x="1085" y="841"/>
                  </a:lnTo>
                  <a:lnTo>
                    <a:pt x="1076" y="847"/>
                  </a:lnTo>
                  <a:lnTo>
                    <a:pt x="1062" y="850"/>
                  </a:lnTo>
                  <a:lnTo>
                    <a:pt x="1049" y="856"/>
                  </a:lnTo>
                  <a:lnTo>
                    <a:pt x="1039" y="866"/>
                  </a:lnTo>
                  <a:lnTo>
                    <a:pt x="1031" y="871"/>
                  </a:lnTo>
                  <a:lnTo>
                    <a:pt x="1025" y="871"/>
                  </a:lnTo>
                  <a:lnTo>
                    <a:pt x="1016" y="880"/>
                  </a:lnTo>
                  <a:lnTo>
                    <a:pt x="1002" y="899"/>
                  </a:lnTo>
                  <a:lnTo>
                    <a:pt x="1000" y="909"/>
                  </a:lnTo>
                  <a:lnTo>
                    <a:pt x="981" y="983"/>
                  </a:lnTo>
                  <a:lnTo>
                    <a:pt x="970" y="992"/>
                  </a:lnTo>
                  <a:lnTo>
                    <a:pt x="949" y="1007"/>
                  </a:lnTo>
                  <a:lnTo>
                    <a:pt x="933" y="1025"/>
                  </a:lnTo>
                  <a:lnTo>
                    <a:pt x="926" y="1037"/>
                  </a:lnTo>
                  <a:lnTo>
                    <a:pt x="918" y="1041"/>
                  </a:lnTo>
                  <a:lnTo>
                    <a:pt x="880" y="1050"/>
                  </a:lnTo>
                  <a:lnTo>
                    <a:pt x="866" y="1055"/>
                  </a:lnTo>
                  <a:lnTo>
                    <a:pt x="848" y="1062"/>
                  </a:lnTo>
                  <a:lnTo>
                    <a:pt x="845" y="1068"/>
                  </a:lnTo>
                  <a:lnTo>
                    <a:pt x="840" y="1092"/>
                  </a:lnTo>
                  <a:lnTo>
                    <a:pt x="829" y="1124"/>
                  </a:lnTo>
                  <a:lnTo>
                    <a:pt x="819" y="1149"/>
                  </a:lnTo>
                  <a:lnTo>
                    <a:pt x="813" y="1171"/>
                  </a:lnTo>
                  <a:lnTo>
                    <a:pt x="802" y="1197"/>
                  </a:lnTo>
                  <a:lnTo>
                    <a:pt x="793" y="1205"/>
                  </a:lnTo>
                  <a:lnTo>
                    <a:pt x="783" y="1214"/>
                  </a:lnTo>
                  <a:lnTo>
                    <a:pt x="768" y="1218"/>
                  </a:lnTo>
                  <a:lnTo>
                    <a:pt x="749" y="1220"/>
                  </a:lnTo>
                  <a:lnTo>
                    <a:pt x="732" y="1220"/>
                  </a:lnTo>
                  <a:lnTo>
                    <a:pt x="718" y="1220"/>
                  </a:lnTo>
                  <a:lnTo>
                    <a:pt x="700" y="1230"/>
                  </a:lnTo>
                  <a:lnTo>
                    <a:pt x="682" y="1231"/>
                  </a:lnTo>
                  <a:lnTo>
                    <a:pt x="655" y="1225"/>
                  </a:lnTo>
                  <a:lnTo>
                    <a:pt x="633" y="1219"/>
                  </a:lnTo>
                  <a:lnTo>
                    <a:pt x="623" y="1219"/>
                  </a:lnTo>
                  <a:lnTo>
                    <a:pt x="603" y="1201"/>
                  </a:lnTo>
                  <a:lnTo>
                    <a:pt x="591" y="1201"/>
                  </a:lnTo>
                  <a:lnTo>
                    <a:pt x="571" y="1201"/>
                  </a:lnTo>
                  <a:lnTo>
                    <a:pt x="560" y="1196"/>
                  </a:lnTo>
                  <a:lnTo>
                    <a:pt x="550" y="1187"/>
                  </a:lnTo>
                  <a:lnTo>
                    <a:pt x="528" y="1170"/>
                  </a:lnTo>
                  <a:lnTo>
                    <a:pt x="507" y="1156"/>
                  </a:lnTo>
                  <a:lnTo>
                    <a:pt x="488" y="1147"/>
                  </a:lnTo>
                  <a:lnTo>
                    <a:pt x="471" y="1144"/>
                  </a:lnTo>
                  <a:lnTo>
                    <a:pt x="454" y="1147"/>
                  </a:lnTo>
                  <a:lnTo>
                    <a:pt x="440" y="1151"/>
                  </a:lnTo>
                  <a:lnTo>
                    <a:pt x="436" y="1152"/>
                  </a:lnTo>
                  <a:lnTo>
                    <a:pt x="426" y="1159"/>
                  </a:lnTo>
                  <a:lnTo>
                    <a:pt x="415" y="1173"/>
                  </a:lnTo>
                  <a:lnTo>
                    <a:pt x="406" y="1195"/>
                  </a:lnTo>
                  <a:lnTo>
                    <a:pt x="404" y="1208"/>
                  </a:lnTo>
                  <a:lnTo>
                    <a:pt x="394" y="1237"/>
                  </a:lnTo>
                  <a:lnTo>
                    <a:pt x="381" y="1271"/>
                  </a:lnTo>
                  <a:lnTo>
                    <a:pt x="375" y="1280"/>
                  </a:lnTo>
                  <a:lnTo>
                    <a:pt x="368" y="1287"/>
                  </a:lnTo>
                  <a:lnTo>
                    <a:pt x="357" y="1294"/>
                  </a:lnTo>
                  <a:lnTo>
                    <a:pt x="320" y="1321"/>
                  </a:lnTo>
                  <a:lnTo>
                    <a:pt x="303" y="1351"/>
                  </a:lnTo>
                  <a:lnTo>
                    <a:pt x="292" y="1360"/>
                  </a:lnTo>
                  <a:lnTo>
                    <a:pt x="278" y="1364"/>
                  </a:lnTo>
                  <a:lnTo>
                    <a:pt x="265" y="1367"/>
                  </a:lnTo>
                  <a:lnTo>
                    <a:pt x="260" y="1372"/>
                  </a:lnTo>
                  <a:lnTo>
                    <a:pt x="253" y="1388"/>
                  </a:lnTo>
                  <a:lnTo>
                    <a:pt x="246" y="1393"/>
                  </a:lnTo>
                  <a:lnTo>
                    <a:pt x="239" y="1395"/>
                  </a:lnTo>
                  <a:lnTo>
                    <a:pt x="218" y="1393"/>
                  </a:lnTo>
                  <a:lnTo>
                    <a:pt x="211" y="1392"/>
                  </a:lnTo>
                  <a:lnTo>
                    <a:pt x="157" y="1395"/>
                  </a:lnTo>
                  <a:lnTo>
                    <a:pt x="140" y="1390"/>
                  </a:lnTo>
                  <a:lnTo>
                    <a:pt x="128" y="1388"/>
                  </a:lnTo>
                  <a:lnTo>
                    <a:pt x="109" y="1395"/>
                  </a:lnTo>
                  <a:lnTo>
                    <a:pt x="102" y="1390"/>
                  </a:lnTo>
                  <a:lnTo>
                    <a:pt x="96" y="1377"/>
                  </a:lnTo>
                  <a:lnTo>
                    <a:pt x="92" y="1352"/>
                  </a:lnTo>
                  <a:lnTo>
                    <a:pt x="93" y="1329"/>
                  </a:lnTo>
                  <a:lnTo>
                    <a:pt x="104" y="1314"/>
                  </a:lnTo>
                  <a:lnTo>
                    <a:pt x="112" y="1301"/>
                  </a:lnTo>
                  <a:lnTo>
                    <a:pt x="120" y="1286"/>
                  </a:lnTo>
                  <a:lnTo>
                    <a:pt x="121" y="1279"/>
                  </a:lnTo>
                  <a:lnTo>
                    <a:pt x="119" y="1272"/>
                  </a:lnTo>
                  <a:lnTo>
                    <a:pt x="118" y="1260"/>
                  </a:lnTo>
                  <a:lnTo>
                    <a:pt x="116" y="1246"/>
                  </a:lnTo>
                  <a:lnTo>
                    <a:pt x="105" y="1217"/>
                  </a:lnTo>
                  <a:lnTo>
                    <a:pt x="91" y="1179"/>
                  </a:lnTo>
                  <a:lnTo>
                    <a:pt x="71" y="1137"/>
                  </a:lnTo>
                  <a:lnTo>
                    <a:pt x="65" y="1124"/>
                  </a:lnTo>
                  <a:lnTo>
                    <a:pt x="53" y="1106"/>
                  </a:lnTo>
                  <a:lnTo>
                    <a:pt x="8" y="1071"/>
                  </a:lnTo>
                  <a:lnTo>
                    <a:pt x="1" y="1066"/>
                  </a:lnTo>
                  <a:lnTo>
                    <a:pt x="1" y="1063"/>
                  </a:lnTo>
                  <a:lnTo>
                    <a:pt x="1" y="1029"/>
                  </a:lnTo>
                  <a:lnTo>
                    <a:pt x="1" y="985"/>
                  </a:lnTo>
                  <a:lnTo>
                    <a:pt x="1" y="939"/>
                  </a:lnTo>
                  <a:lnTo>
                    <a:pt x="1" y="895"/>
                  </a:lnTo>
                  <a:lnTo>
                    <a:pt x="1" y="851"/>
                  </a:lnTo>
                  <a:lnTo>
                    <a:pt x="1" y="806"/>
                  </a:lnTo>
                  <a:lnTo>
                    <a:pt x="1" y="762"/>
                  </a:lnTo>
                  <a:lnTo>
                    <a:pt x="1" y="718"/>
                  </a:lnTo>
                  <a:lnTo>
                    <a:pt x="1" y="674"/>
                  </a:lnTo>
                  <a:lnTo>
                    <a:pt x="0" y="636"/>
                  </a:lnTo>
                  <a:lnTo>
                    <a:pt x="33" y="636"/>
                  </a:lnTo>
                  <a:lnTo>
                    <a:pt x="73" y="636"/>
                  </a:lnTo>
                  <a:lnTo>
                    <a:pt x="121" y="636"/>
                  </a:lnTo>
                  <a:lnTo>
                    <a:pt x="143" y="636"/>
                  </a:lnTo>
                  <a:lnTo>
                    <a:pt x="144" y="630"/>
                  </a:lnTo>
                  <a:lnTo>
                    <a:pt x="144" y="604"/>
                  </a:lnTo>
                  <a:lnTo>
                    <a:pt x="144" y="541"/>
                  </a:lnTo>
                  <a:lnTo>
                    <a:pt x="144" y="479"/>
                  </a:lnTo>
                  <a:lnTo>
                    <a:pt x="144" y="417"/>
                  </a:lnTo>
                  <a:lnTo>
                    <a:pt x="144" y="355"/>
                  </a:lnTo>
                  <a:lnTo>
                    <a:pt x="144" y="294"/>
                  </a:lnTo>
                  <a:lnTo>
                    <a:pt x="143" y="232"/>
                  </a:lnTo>
                  <a:lnTo>
                    <a:pt x="143" y="171"/>
                  </a:lnTo>
                  <a:lnTo>
                    <a:pt x="143" y="109"/>
                  </a:lnTo>
                  <a:lnTo>
                    <a:pt x="143" y="79"/>
                  </a:lnTo>
                  <a:lnTo>
                    <a:pt x="180" y="77"/>
                  </a:lnTo>
                  <a:lnTo>
                    <a:pt x="222" y="71"/>
                  </a:lnTo>
                  <a:lnTo>
                    <a:pt x="292" y="61"/>
                  </a:lnTo>
                  <a:lnTo>
                    <a:pt x="355" y="49"/>
                  </a:lnTo>
                  <a:lnTo>
                    <a:pt x="397" y="41"/>
                  </a:lnTo>
                  <a:lnTo>
                    <a:pt x="447" y="32"/>
                  </a:lnTo>
                  <a:lnTo>
                    <a:pt x="464" y="32"/>
                  </a:lnTo>
                  <a:lnTo>
                    <a:pt x="468" y="32"/>
                  </a:lnTo>
                  <a:lnTo>
                    <a:pt x="475" y="35"/>
                  </a:lnTo>
                  <a:lnTo>
                    <a:pt x="499" y="65"/>
                  </a:lnTo>
                  <a:lnTo>
                    <a:pt x="512" y="89"/>
                  </a:lnTo>
                  <a:lnTo>
                    <a:pt x="515" y="99"/>
                  </a:lnTo>
                  <a:lnTo>
                    <a:pt x="519" y="100"/>
                  </a:lnTo>
                  <a:lnTo>
                    <a:pt x="525" y="99"/>
                  </a:lnTo>
                  <a:lnTo>
                    <a:pt x="533" y="95"/>
                  </a:lnTo>
                  <a:lnTo>
                    <a:pt x="556" y="71"/>
                  </a:lnTo>
                  <a:lnTo>
                    <a:pt x="561" y="65"/>
                  </a:lnTo>
                  <a:lnTo>
                    <a:pt x="576" y="54"/>
                  </a:lnTo>
                  <a:lnTo>
                    <a:pt x="594" y="43"/>
                  </a:lnTo>
                  <a:lnTo>
                    <a:pt x="610" y="35"/>
                  </a:lnTo>
                  <a:lnTo>
                    <a:pt x="627" y="28"/>
                  </a:lnTo>
                  <a:lnTo>
                    <a:pt x="634" y="30"/>
                  </a:lnTo>
                  <a:lnTo>
                    <a:pt x="643" y="36"/>
                  </a:lnTo>
                  <a:lnTo>
                    <a:pt x="651" y="39"/>
                  </a:lnTo>
                  <a:lnTo>
                    <a:pt x="688" y="11"/>
                  </a:lnTo>
                  <a:lnTo>
                    <a:pt x="706" y="4"/>
                  </a:lnTo>
                  <a:lnTo>
                    <a:pt x="749" y="0"/>
                  </a:lnTo>
                  <a:lnTo>
                    <a:pt x="755" y="0"/>
                  </a:lnTo>
                </a:path>
              </a:pathLst>
            </a:custGeom>
            <a:solidFill>
              <a:srgbClr val="2177B0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49" name="Freeform 14">
              <a:extLst>
                <a:ext uri="{FF2B5EF4-FFF2-40B4-BE49-F238E27FC236}">
                  <a16:creationId xmlns:a16="http://schemas.microsoft.com/office/drawing/2014/main" id="{64F18686-EA0A-AB98-A96D-87B4757D2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9405" y="7678088"/>
              <a:ext cx="2385651" cy="2350910"/>
            </a:xfrm>
            <a:custGeom>
              <a:avLst/>
              <a:gdLst>
                <a:gd name="T0" fmla="*/ 2254 w 2726"/>
                <a:gd name="T1" fmla="*/ 111 h 2685"/>
                <a:gd name="T2" fmla="*/ 2361 w 2726"/>
                <a:gd name="T3" fmla="*/ 114 h 2685"/>
                <a:gd name="T4" fmla="*/ 2525 w 2726"/>
                <a:gd name="T5" fmla="*/ 140 h 2685"/>
                <a:gd name="T6" fmla="*/ 2636 w 2726"/>
                <a:gd name="T7" fmla="*/ 239 h 2685"/>
                <a:gd name="T8" fmla="*/ 2655 w 2726"/>
                <a:gd name="T9" fmla="*/ 306 h 2685"/>
                <a:gd name="T10" fmla="*/ 2662 w 2726"/>
                <a:gd name="T11" fmla="*/ 414 h 2685"/>
                <a:gd name="T12" fmla="*/ 2723 w 2726"/>
                <a:gd name="T13" fmla="*/ 458 h 2685"/>
                <a:gd name="T14" fmla="*/ 2536 w 2726"/>
                <a:gd name="T15" fmla="*/ 639 h 2685"/>
                <a:gd name="T16" fmla="*/ 2498 w 2726"/>
                <a:gd name="T17" fmla="*/ 771 h 2685"/>
                <a:gd name="T18" fmla="*/ 2477 w 2726"/>
                <a:gd name="T19" fmla="*/ 955 h 2685"/>
                <a:gd name="T20" fmla="*/ 2419 w 2726"/>
                <a:gd name="T21" fmla="*/ 1067 h 2685"/>
                <a:gd name="T22" fmla="*/ 2402 w 2726"/>
                <a:gd name="T23" fmla="*/ 1147 h 2685"/>
                <a:gd name="T24" fmla="*/ 2431 w 2726"/>
                <a:gd name="T25" fmla="*/ 1300 h 2685"/>
                <a:gd name="T26" fmla="*/ 2461 w 2726"/>
                <a:gd name="T27" fmla="*/ 1491 h 2685"/>
                <a:gd name="T28" fmla="*/ 2478 w 2726"/>
                <a:gd name="T29" fmla="*/ 1654 h 2685"/>
                <a:gd name="T30" fmla="*/ 2602 w 2726"/>
                <a:gd name="T31" fmla="*/ 1818 h 2685"/>
                <a:gd name="T32" fmla="*/ 2469 w 2726"/>
                <a:gd name="T33" fmla="*/ 1951 h 2685"/>
                <a:gd name="T34" fmla="*/ 2346 w 2726"/>
                <a:gd name="T35" fmla="*/ 2049 h 2685"/>
                <a:gd name="T36" fmla="*/ 2344 w 2726"/>
                <a:gd name="T37" fmla="*/ 2240 h 2685"/>
                <a:gd name="T38" fmla="*/ 2319 w 2726"/>
                <a:gd name="T39" fmla="*/ 2429 h 2685"/>
                <a:gd name="T40" fmla="*/ 2462 w 2726"/>
                <a:gd name="T41" fmla="*/ 2535 h 2685"/>
                <a:gd name="T42" fmla="*/ 2514 w 2726"/>
                <a:gd name="T43" fmla="*/ 2516 h 2685"/>
                <a:gd name="T44" fmla="*/ 2494 w 2726"/>
                <a:gd name="T45" fmla="*/ 2678 h 2685"/>
                <a:gd name="T46" fmla="*/ 2402 w 2726"/>
                <a:gd name="T47" fmla="*/ 2671 h 2685"/>
                <a:gd name="T48" fmla="*/ 2325 w 2726"/>
                <a:gd name="T49" fmla="*/ 2563 h 2685"/>
                <a:gd name="T50" fmla="*/ 2191 w 2726"/>
                <a:gd name="T51" fmla="*/ 2501 h 2685"/>
                <a:gd name="T52" fmla="*/ 2107 w 2726"/>
                <a:gd name="T53" fmla="*/ 2457 h 2685"/>
                <a:gd name="T54" fmla="*/ 1961 w 2726"/>
                <a:gd name="T55" fmla="*/ 2451 h 2685"/>
                <a:gd name="T56" fmla="*/ 1874 w 2726"/>
                <a:gd name="T57" fmla="*/ 2362 h 2685"/>
                <a:gd name="T58" fmla="*/ 1752 w 2726"/>
                <a:gd name="T59" fmla="*/ 2392 h 2685"/>
                <a:gd name="T60" fmla="*/ 1696 w 2726"/>
                <a:gd name="T61" fmla="*/ 2311 h 2685"/>
                <a:gd name="T62" fmla="*/ 1600 w 2726"/>
                <a:gd name="T63" fmla="*/ 2324 h 2685"/>
                <a:gd name="T64" fmla="*/ 1437 w 2726"/>
                <a:gd name="T65" fmla="*/ 2351 h 2685"/>
                <a:gd name="T66" fmla="*/ 1439 w 2726"/>
                <a:gd name="T67" fmla="*/ 2220 h 2685"/>
                <a:gd name="T68" fmla="*/ 1371 w 2726"/>
                <a:gd name="T69" fmla="*/ 1911 h 2685"/>
                <a:gd name="T70" fmla="*/ 1201 w 2726"/>
                <a:gd name="T71" fmla="*/ 1792 h 2685"/>
                <a:gd name="T72" fmla="*/ 1065 w 2726"/>
                <a:gd name="T73" fmla="*/ 1757 h 2685"/>
                <a:gd name="T74" fmla="*/ 963 w 2726"/>
                <a:gd name="T75" fmla="*/ 1895 h 2685"/>
                <a:gd name="T76" fmla="*/ 796 w 2726"/>
                <a:gd name="T77" fmla="*/ 1905 h 2685"/>
                <a:gd name="T78" fmla="*/ 678 w 2726"/>
                <a:gd name="T79" fmla="*/ 1774 h 2685"/>
                <a:gd name="T80" fmla="*/ 629 w 2726"/>
                <a:gd name="T81" fmla="*/ 1616 h 2685"/>
                <a:gd name="T82" fmla="*/ 349 w 2726"/>
                <a:gd name="T83" fmla="*/ 1593 h 2685"/>
                <a:gd name="T84" fmla="*/ 139 w 2726"/>
                <a:gd name="T85" fmla="*/ 1588 h 2685"/>
                <a:gd name="T86" fmla="*/ 4 w 2726"/>
                <a:gd name="T87" fmla="*/ 1581 h 2685"/>
                <a:gd name="T88" fmla="*/ 34 w 2726"/>
                <a:gd name="T89" fmla="*/ 1477 h 2685"/>
                <a:gd name="T90" fmla="*/ 133 w 2726"/>
                <a:gd name="T91" fmla="*/ 1410 h 2685"/>
                <a:gd name="T92" fmla="*/ 211 w 2726"/>
                <a:gd name="T93" fmla="*/ 1422 h 2685"/>
                <a:gd name="T94" fmla="*/ 262 w 2726"/>
                <a:gd name="T95" fmla="*/ 1383 h 2685"/>
                <a:gd name="T96" fmla="*/ 314 w 2726"/>
                <a:gd name="T97" fmla="*/ 1421 h 2685"/>
                <a:gd name="T98" fmla="*/ 386 w 2726"/>
                <a:gd name="T99" fmla="*/ 1424 h 2685"/>
                <a:gd name="T100" fmla="*/ 562 w 2726"/>
                <a:gd name="T101" fmla="*/ 1248 h 2685"/>
                <a:gd name="T102" fmla="*/ 653 w 2726"/>
                <a:gd name="T103" fmla="*/ 951 h 2685"/>
                <a:gd name="T104" fmla="*/ 812 w 2726"/>
                <a:gd name="T105" fmla="*/ 722 h 2685"/>
                <a:gd name="T106" fmla="*/ 897 w 2726"/>
                <a:gd name="T107" fmla="*/ 340 h 2685"/>
                <a:gd name="T108" fmla="*/ 946 w 2726"/>
                <a:gd name="T109" fmla="*/ 112 h 2685"/>
                <a:gd name="T110" fmla="*/ 1183 w 2726"/>
                <a:gd name="T111" fmla="*/ 110 h 2685"/>
                <a:gd name="T112" fmla="*/ 1355 w 2726"/>
                <a:gd name="T113" fmla="*/ 147 h 2685"/>
                <a:gd name="T114" fmla="*/ 1542 w 2726"/>
                <a:gd name="T115" fmla="*/ 81 h 2685"/>
                <a:gd name="T116" fmla="*/ 1731 w 2726"/>
                <a:gd name="T117" fmla="*/ 45 h 2685"/>
                <a:gd name="T118" fmla="*/ 1946 w 2726"/>
                <a:gd name="T119" fmla="*/ 8 h 2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26" h="2685">
                  <a:moveTo>
                    <a:pt x="2172" y="29"/>
                  </a:moveTo>
                  <a:lnTo>
                    <a:pt x="2177" y="39"/>
                  </a:lnTo>
                  <a:lnTo>
                    <a:pt x="2185" y="48"/>
                  </a:lnTo>
                  <a:lnTo>
                    <a:pt x="2209" y="66"/>
                  </a:lnTo>
                  <a:lnTo>
                    <a:pt x="2217" y="75"/>
                  </a:lnTo>
                  <a:lnTo>
                    <a:pt x="2223" y="87"/>
                  </a:lnTo>
                  <a:lnTo>
                    <a:pt x="2228" y="95"/>
                  </a:lnTo>
                  <a:lnTo>
                    <a:pt x="2235" y="102"/>
                  </a:lnTo>
                  <a:lnTo>
                    <a:pt x="2246" y="106"/>
                  </a:lnTo>
                  <a:lnTo>
                    <a:pt x="2254" y="111"/>
                  </a:lnTo>
                  <a:lnTo>
                    <a:pt x="2261" y="118"/>
                  </a:lnTo>
                  <a:lnTo>
                    <a:pt x="2268" y="126"/>
                  </a:lnTo>
                  <a:lnTo>
                    <a:pt x="2285" y="136"/>
                  </a:lnTo>
                  <a:lnTo>
                    <a:pt x="2293" y="137"/>
                  </a:lnTo>
                  <a:lnTo>
                    <a:pt x="2302" y="138"/>
                  </a:lnTo>
                  <a:lnTo>
                    <a:pt x="2310" y="142"/>
                  </a:lnTo>
                  <a:lnTo>
                    <a:pt x="2319" y="141"/>
                  </a:lnTo>
                  <a:lnTo>
                    <a:pt x="2333" y="134"/>
                  </a:lnTo>
                  <a:lnTo>
                    <a:pt x="2349" y="121"/>
                  </a:lnTo>
                  <a:lnTo>
                    <a:pt x="2361" y="114"/>
                  </a:lnTo>
                  <a:lnTo>
                    <a:pt x="2392" y="117"/>
                  </a:lnTo>
                  <a:lnTo>
                    <a:pt x="2409" y="124"/>
                  </a:lnTo>
                  <a:lnTo>
                    <a:pt x="2423" y="131"/>
                  </a:lnTo>
                  <a:lnTo>
                    <a:pt x="2433" y="131"/>
                  </a:lnTo>
                  <a:lnTo>
                    <a:pt x="2455" y="115"/>
                  </a:lnTo>
                  <a:lnTo>
                    <a:pt x="2468" y="100"/>
                  </a:lnTo>
                  <a:lnTo>
                    <a:pt x="2480" y="96"/>
                  </a:lnTo>
                  <a:lnTo>
                    <a:pt x="2497" y="103"/>
                  </a:lnTo>
                  <a:lnTo>
                    <a:pt x="2512" y="118"/>
                  </a:lnTo>
                  <a:lnTo>
                    <a:pt x="2525" y="140"/>
                  </a:lnTo>
                  <a:lnTo>
                    <a:pt x="2534" y="149"/>
                  </a:lnTo>
                  <a:lnTo>
                    <a:pt x="2547" y="162"/>
                  </a:lnTo>
                  <a:lnTo>
                    <a:pt x="2571" y="189"/>
                  </a:lnTo>
                  <a:lnTo>
                    <a:pt x="2603" y="203"/>
                  </a:lnTo>
                  <a:lnTo>
                    <a:pt x="2617" y="210"/>
                  </a:lnTo>
                  <a:lnTo>
                    <a:pt x="2620" y="217"/>
                  </a:lnTo>
                  <a:lnTo>
                    <a:pt x="2622" y="226"/>
                  </a:lnTo>
                  <a:lnTo>
                    <a:pt x="2624" y="236"/>
                  </a:lnTo>
                  <a:lnTo>
                    <a:pt x="2628" y="240"/>
                  </a:lnTo>
                  <a:lnTo>
                    <a:pt x="2636" y="239"/>
                  </a:lnTo>
                  <a:lnTo>
                    <a:pt x="2643" y="237"/>
                  </a:lnTo>
                  <a:lnTo>
                    <a:pt x="2651" y="240"/>
                  </a:lnTo>
                  <a:lnTo>
                    <a:pt x="2657" y="248"/>
                  </a:lnTo>
                  <a:lnTo>
                    <a:pt x="2660" y="253"/>
                  </a:lnTo>
                  <a:lnTo>
                    <a:pt x="2663" y="259"/>
                  </a:lnTo>
                  <a:lnTo>
                    <a:pt x="2671" y="262"/>
                  </a:lnTo>
                  <a:lnTo>
                    <a:pt x="2673" y="270"/>
                  </a:lnTo>
                  <a:lnTo>
                    <a:pt x="2668" y="280"/>
                  </a:lnTo>
                  <a:lnTo>
                    <a:pt x="2662" y="289"/>
                  </a:lnTo>
                  <a:lnTo>
                    <a:pt x="2655" y="306"/>
                  </a:lnTo>
                  <a:lnTo>
                    <a:pt x="2651" y="323"/>
                  </a:lnTo>
                  <a:lnTo>
                    <a:pt x="2656" y="329"/>
                  </a:lnTo>
                  <a:lnTo>
                    <a:pt x="2661" y="334"/>
                  </a:lnTo>
                  <a:lnTo>
                    <a:pt x="2663" y="338"/>
                  </a:lnTo>
                  <a:lnTo>
                    <a:pt x="2665" y="344"/>
                  </a:lnTo>
                  <a:lnTo>
                    <a:pt x="2664" y="350"/>
                  </a:lnTo>
                  <a:lnTo>
                    <a:pt x="2654" y="375"/>
                  </a:lnTo>
                  <a:lnTo>
                    <a:pt x="2648" y="396"/>
                  </a:lnTo>
                  <a:lnTo>
                    <a:pt x="2648" y="406"/>
                  </a:lnTo>
                  <a:lnTo>
                    <a:pt x="2662" y="414"/>
                  </a:lnTo>
                  <a:lnTo>
                    <a:pt x="2681" y="414"/>
                  </a:lnTo>
                  <a:lnTo>
                    <a:pt x="2687" y="418"/>
                  </a:lnTo>
                  <a:lnTo>
                    <a:pt x="2693" y="426"/>
                  </a:lnTo>
                  <a:lnTo>
                    <a:pt x="2698" y="431"/>
                  </a:lnTo>
                  <a:lnTo>
                    <a:pt x="2706" y="430"/>
                  </a:lnTo>
                  <a:lnTo>
                    <a:pt x="2711" y="432"/>
                  </a:lnTo>
                  <a:lnTo>
                    <a:pt x="2714" y="438"/>
                  </a:lnTo>
                  <a:lnTo>
                    <a:pt x="2720" y="443"/>
                  </a:lnTo>
                  <a:lnTo>
                    <a:pt x="2725" y="450"/>
                  </a:lnTo>
                  <a:lnTo>
                    <a:pt x="2723" y="458"/>
                  </a:lnTo>
                  <a:lnTo>
                    <a:pt x="2723" y="464"/>
                  </a:lnTo>
                  <a:lnTo>
                    <a:pt x="2709" y="482"/>
                  </a:lnTo>
                  <a:lnTo>
                    <a:pt x="2678" y="516"/>
                  </a:lnTo>
                  <a:lnTo>
                    <a:pt x="2612" y="579"/>
                  </a:lnTo>
                  <a:lnTo>
                    <a:pt x="2612" y="579"/>
                  </a:lnTo>
                  <a:lnTo>
                    <a:pt x="2589" y="587"/>
                  </a:lnTo>
                  <a:lnTo>
                    <a:pt x="2578" y="598"/>
                  </a:lnTo>
                  <a:lnTo>
                    <a:pt x="2569" y="617"/>
                  </a:lnTo>
                  <a:lnTo>
                    <a:pt x="2550" y="633"/>
                  </a:lnTo>
                  <a:lnTo>
                    <a:pt x="2536" y="639"/>
                  </a:lnTo>
                  <a:lnTo>
                    <a:pt x="2534" y="643"/>
                  </a:lnTo>
                  <a:lnTo>
                    <a:pt x="2533" y="659"/>
                  </a:lnTo>
                  <a:lnTo>
                    <a:pt x="2534" y="685"/>
                  </a:lnTo>
                  <a:lnTo>
                    <a:pt x="2527" y="696"/>
                  </a:lnTo>
                  <a:lnTo>
                    <a:pt x="2517" y="718"/>
                  </a:lnTo>
                  <a:lnTo>
                    <a:pt x="2512" y="732"/>
                  </a:lnTo>
                  <a:lnTo>
                    <a:pt x="2508" y="734"/>
                  </a:lnTo>
                  <a:lnTo>
                    <a:pt x="2503" y="741"/>
                  </a:lnTo>
                  <a:lnTo>
                    <a:pt x="2500" y="764"/>
                  </a:lnTo>
                  <a:lnTo>
                    <a:pt x="2498" y="771"/>
                  </a:lnTo>
                  <a:lnTo>
                    <a:pt x="2491" y="818"/>
                  </a:lnTo>
                  <a:lnTo>
                    <a:pt x="2493" y="831"/>
                  </a:lnTo>
                  <a:lnTo>
                    <a:pt x="2487" y="853"/>
                  </a:lnTo>
                  <a:lnTo>
                    <a:pt x="2487" y="866"/>
                  </a:lnTo>
                  <a:lnTo>
                    <a:pt x="2485" y="881"/>
                  </a:lnTo>
                  <a:lnTo>
                    <a:pt x="2480" y="894"/>
                  </a:lnTo>
                  <a:lnTo>
                    <a:pt x="2480" y="915"/>
                  </a:lnTo>
                  <a:lnTo>
                    <a:pt x="2483" y="947"/>
                  </a:lnTo>
                  <a:lnTo>
                    <a:pt x="2483" y="953"/>
                  </a:lnTo>
                  <a:lnTo>
                    <a:pt x="2477" y="955"/>
                  </a:lnTo>
                  <a:lnTo>
                    <a:pt x="2468" y="964"/>
                  </a:lnTo>
                  <a:lnTo>
                    <a:pt x="2458" y="969"/>
                  </a:lnTo>
                  <a:lnTo>
                    <a:pt x="2451" y="971"/>
                  </a:lnTo>
                  <a:lnTo>
                    <a:pt x="2439" y="986"/>
                  </a:lnTo>
                  <a:lnTo>
                    <a:pt x="2428" y="1000"/>
                  </a:lnTo>
                  <a:lnTo>
                    <a:pt x="2420" y="1013"/>
                  </a:lnTo>
                  <a:lnTo>
                    <a:pt x="2419" y="1020"/>
                  </a:lnTo>
                  <a:lnTo>
                    <a:pt x="2420" y="1037"/>
                  </a:lnTo>
                  <a:lnTo>
                    <a:pt x="2422" y="1058"/>
                  </a:lnTo>
                  <a:lnTo>
                    <a:pt x="2419" y="1067"/>
                  </a:lnTo>
                  <a:lnTo>
                    <a:pt x="2416" y="1073"/>
                  </a:lnTo>
                  <a:lnTo>
                    <a:pt x="2399" y="1084"/>
                  </a:lnTo>
                  <a:lnTo>
                    <a:pt x="2388" y="1092"/>
                  </a:lnTo>
                  <a:lnTo>
                    <a:pt x="2383" y="1096"/>
                  </a:lnTo>
                  <a:lnTo>
                    <a:pt x="2380" y="1102"/>
                  </a:lnTo>
                  <a:lnTo>
                    <a:pt x="2385" y="1118"/>
                  </a:lnTo>
                  <a:lnTo>
                    <a:pt x="2385" y="1129"/>
                  </a:lnTo>
                  <a:lnTo>
                    <a:pt x="2389" y="1136"/>
                  </a:lnTo>
                  <a:lnTo>
                    <a:pt x="2402" y="1142"/>
                  </a:lnTo>
                  <a:lnTo>
                    <a:pt x="2402" y="1147"/>
                  </a:lnTo>
                  <a:lnTo>
                    <a:pt x="2403" y="1153"/>
                  </a:lnTo>
                  <a:lnTo>
                    <a:pt x="2409" y="1160"/>
                  </a:lnTo>
                  <a:lnTo>
                    <a:pt x="2423" y="1176"/>
                  </a:lnTo>
                  <a:lnTo>
                    <a:pt x="2433" y="1189"/>
                  </a:lnTo>
                  <a:lnTo>
                    <a:pt x="2433" y="1202"/>
                  </a:lnTo>
                  <a:lnTo>
                    <a:pt x="2431" y="1222"/>
                  </a:lnTo>
                  <a:lnTo>
                    <a:pt x="2430" y="1233"/>
                  </a:lnTo>
                  <a:lnTo>
                    <a:pt x="2431" y="1249"/>
                  </a:lnTo>
                  <a:lnTo>
                    <a:pt x="2431" y="1279"/>
                  </a:lnTo>
                  <a:lnTo>
                    <a:pt x="2431" y="1300"/>
                  </a:lnTo>
                  <a:lnTo>
                    <a:pt x="2432" y="1311"/>
                  </a:lnTo>
                  <a:lnTo>
                    <a:pt x="2448" y="1337"/>
                  </a:lnTo>
                  <a:lnTo>
                    <a:pt x="2455" y="1366"/>
                  </a:lnTo>
                  <a:lnTo>
                    <a:pt x="2458" y="1388"/>
                  </a:lnTo>
                  <a:lnTo>
                    <a:pt x="2458" y="1395"/>
                  </a:lnTo>
                  <a:lnTo>
                    <a:pt x="2453" y="1419"/>
                  </a:lnTo>
                  <a:lnTo>
                    <a:pt x="2447" y="1442"/>
                  </a:lnTo>
                  <a:lnTo>
                    <a:pt x="2447" y="1452"/>
                  </a:lnTo>
                  <a:lnTo>
                    <a:pt x="2449" y="1463"/>
                  </a:lnTo>
                  <a:lnTo>
                    <a:pt x="2461" y="1491"/>
                  </a:lnTo>
                  <a:lnTo>
                    <a:pt x="2469" y="1512"/>
                  </a:lnTo>
                  <a:lnTo>
                    <a:pt x="2473" y="1523"/>
                  </a:lnTo>
                  <a:lnTo>
                    <a:pt x="2478" y="1537"/>
                  </a:lnTo>
                  <a:lnTo>
                    <a:pt x="2485" y="1559"/>
                  </a:lnTo>
                  <a:lnTo>
                    <a:pt x="2487" y="1570"/>
                  </a:lnTo>
                  <a:lnTo>
                    <a:pt x="2486" y="1577"/>
                  </a:lnTo>
                  <a:lnTo>
                    <a:pt x="2470" y="1604"/>
                  </a:lnTo>
                  <a:lnTo>
                    <a:pt x="2469" y="1612"/>
                  </a:lnTo>
                  <a:lnTo>
                    <a:pt x="2473" y="1633"/>
                  </a:lnTo>
                  <a:lnTo>
                    <a:pt x="2478" y="1654"/>
                  </a:lnTo>
                  <a:lnTo>
                    <a:pt x="2485" y="1665"/>
                  </a:lnTo>
                  <a:lnTo>
                    <a:pt x="2501" y="1697"/>
                  </a:lnTo>
                  <a:lnTo>
                    <a:pt x="2515" y="1708"/>
                  </a:lnTo>
                  <a:lnTo>
                    <a:pt x="2538" y="1724"/>
                  </a:lnTo>
                  <a:lnTo>
                    <a:pt x="2559" y="1739"/>
                  </a:lnTo>
                  <a:lnTo>
                    <a:pt x="2567" y="1748"/>
                  </a:lnTo>
                  <a:lnTo>
                    <a:pt x="2574" y="1758"/>
                  </a:lnTo>
                  <a:lnTo>
                    <a:pt x="2589" y="1781"/>
                  </a:lnTo>
                  <a:lnTo>
                    <a:pt x="2597" y="1800"/>
                  </a:lnTo>
                  <a:lnTo>
                    <a:pt x="2602" y="1818"/>
                  </a:lnTo>
                  <a:lnTo>
                    <a:pt x="2613" y="1842"/>
                  </a:lnTo>
                  <a:lnTo>
                    <a:pt x="2624" y="1864"/>
                  </a:lnTo>
                  <a:lnTo>
                    <a:pt x="2637" y="1891"/>
                  </a:lnTo>
                  <a:lnTo>
                    <a:pt x="2647" y="1910"/>
                  </a:lnTo>
                  <a:lnTo>
                    <a:pt x="2650" y="1923"/>
                  </a:lnTo>
                  <a:lnTo>
                    <a:pt x="2626" y="1926"/>
                  </a:lnTo>
                  <a:lnTo>
                    <a:pt x="2590" y="1932"/>
                  </a:lnTo>
                  <a:lnTo>
                    <a:pt x="2551" y="1938"/>
                  </a:lnTo>
                  <a:lnTo>
                    <a:pt x="2510" y="1945"/>
                  </a:lnTo>
                  <a:lnTo>
                    <a:pt x="2469" y="1951"/>
                  </a:lnTo>
                  <a:lnTo>
                    <a:pt x="2431" y="1956"/>
                  </a:lnTo>
                  <a:lnTo>
                    <a:pt x="2396" y="1962"/>
                  </a:lnTo>
                  <a:lnTo>
                    <a:pt x="2386" y="1965"/>
                  </a:lnTo>
                  <a:lnTo>
                    <a:pt x="2391" y="1979"/>
                  </a:lnTo>
                  <a:lnTo>
                    <a:pt x="2388" y="1995"/>
                  </a:lnTo>
                  <a:lnTo>
                    <a:pt x="2381" y="2008"/>
                  </a:lnTo>
                  <a:lnTo>
                    <a:pt x="2371" y="2023"/>
                  </a:lnTo>
                  <a:lnTo>
                    <a:pt x="2366" y="2029"/>
                  </a:lnTo>
                  <a:lnTo>
                    <a:pt x="2355" y="2041"/>
                  </a:lnTo>
                  <a:lnTo>
                    <a:pt x="2346" y="2049"/>
                  </a:lnTo>
                  <a:lnTo>
                    <a:pt x="2327" y="2063"/>
                  </a:lnTo>
                  <a:lnTo>
                    <a:pt x="2314" y="2071"/>
                  </a:lnTo>
                  <a:lnTo>
                    <a:pt x="2314" y="2078"/>
                  </a:lnTo>
                  <a:lnTo>
                    <a:pt x="2335" y="2112"/>
                  </a:lnTo>
                  <a:lnTo>
                    <a:pt x="2344" y="2136"/>
                  </a:lnTo>
                  <a:lnTo>
                    <a:pt x="2348" y="2158"/>
                  </a:lnTo>
                  <a:lnTo>
                    <a:pt x="2348" y="2171"/>
                  </a:lnTo>
                  <a:lnTo>
                    <a:pt x="2347" y="2197"/>
                  </a:lnTo>
                  <a:lnTo>
                    <a:pt x="2346" y="2228"/>
                  </a:lnTo>
                  <a:lnTo>
                    <a:pt x="2344" y="2240"/>
                  </a:lnTo>
                  <a:lnTo>
                    <a:pt x="2350" y="2262"/>
                  </a:lnTo>
                  <a:lnTo>
                    <a:pt x="2348" y="2280"/>
                  </a:lnTo>
                  <a:lnTo>
                    <a:pt x="2335" y="2299"/>
                  </a:lnTo>
                  <a:lnTo>
                    <a:pt x="2332" y="2317"/>
                  </a:lnTo>
                  <a:lnTo>
                    <a:pt x="2325" y="2343"/>
                  </a:lnTo>
                  <a:lnTo>
                    <a:pt x="2315" y="2378"/>
                  </a:lnTo>
                  <a:lnTo>
                    <a:pt x="2308" y="2397"/>
                  </a:lnTo>
                  <a:lnTo>
                    <a:pt x="2312" y="2410"/>
                  </a:lnTo>
                  <a:lnTo>
                    <a:pt x="2315" y="2417"/>
                  </a:lnTo>
                  <a:lnTo>
                    <a:pt x="2319" y="2429"/>
                  </a:lnTo>
                  <a:lnTo>
                    <a:pt x="2327" y="2445"/>
                  </a:lnTo>
                  <a:lnTo>
                    <a:pt x="2335" y="2455"/>
                  </a:lnTo>
                  <a:lnTo>
                    <a:pt x="2340" y="2459"/>
                  </a:lnTo>
                  <a:lnTo>
                    <a:pt x="2367" y="2480"/>
                  </a:lnTo>
                  <a:lnTo>
                    <a:pt x="2379" y="2490"/>
                  </a:lnTo>
                  <a:lnTo>
                    <a:pt x="2396" y="2509"/>
                  </a:lnTo>
                  <a:lnTo>
                    <a:pt x="2409" y="2523"/>
                  </a:lnTo>
                  <a:lnTo>
                    <a:pt x="2427" y="2526"/>
                  </a:lnTo>
                  <a:lnTo>
                    <a:pt x="2449" y="2531"/>
                  </a:lnTo>
                  <a:lnTo>
                    <a:pt x="2462" y="2535"/>
                  </a:lnTo>
                  <a:lnTo>
                    <a:pt x="2470" y="2533"/>
                  </a:lnTo>
                  <a:lnTo>
                    <a:pt x="2473" y="2529"/>
                  </a:lnTo>
                  <a:lnTo>
                    <a:pt x="2472" y="2518"/>
                  </a:lnTo>
                  <a:lnTo>
                    <a:pt x="2471" y="2512"/>
                  </a:lnTo>
                  <a:lnTo>
                    <a:pt x="2473" y="2505"/>
                  </a:lnTo>
                  <a:lnTo>
                    <a:pt x="2480" y="2502"/>
                  </a:lnTo>
                  <a:lnTo>
                    <a:pt x="2500" y="2501"/>
                  </a:lnTo>
                  <a:lnTo>
                    <a:pt x="2508" y="2496"/>
                  </a:lnTo>
                  <a:lnTo>
                    <a:pt x="2514" y="2495"/>
                  </a:lnTo>
                  <a:lnTo>
                    <a:pt x="2514" y="2516"/>
                  </a:lnTo>
                  <a:lnTo>
                    <a:pt x="2514" y="2537"/>
                  </a:lnTo>
                  <a:lnTo>
                    <a:pt x="2515" y="2564"/>
                  </a:lnTo>
                  <a:lnTo>
                    <a:pt x="2515" y="2592"/>
                  </a:lnTo>
                  <a:lnTo>
                    <a:pt x="2515" y="2617"/>
                  </a:lnTo>
                  <a:lnTo>
                    <a:pt x="2515" y="2642"/>
                  </a:lnTo>
                  <a:lnTo>
                    <a:pt x="2515" y="2671"/>
                  </a:lnTo>
                  <a:lnTo>
                    <a:pt x="2514" y="2675"/>
                  </a:lnTo>
                  <a:lnTo>
                    <a:pt x="2511" y="2682"/>
                  </a:lnTo>
                  <a:lnTo>
                    <a:pt x="2504" y="2684"/>
                  </a:lnTo>
                  <a:lnTo>
                    <a:pt x="2494" y="2678"/>
                  </a:lnTo>
                  <a:lnTo>
                    <a:pt x="2493" y="2672"/>
                  </a:lnTo>
                  <a:lnTo>
                    <a:pt x="2490" y="2661"/>
                  </a:lnTo>
                  <a:lnTo>
                    <a:pt x="2486" y="2656"/>
                  </a:lnTo>
                  <a:lnTo>
                    <a:pt x="2480" y="2654"/>
                  </a:lnTo>
                  <a:lnTo>
                    <a:pt x="2469" y="2657"/>
                  </a:lnTo>
                  <a:lnTo>
                    <a:pt x="2455" y="2664"/>
                  </a:lnTo>
                  <a:lnTo>
                    <a:pt x="2437" y="2671"/>
                  </a:lnTo>
                  <a:lnTo>
                    <a:pt x="2429" y="2676"/>
                  </a:lnTo>
                  <a:lnTo>
                    <a:pt x="2416" y="2675"/>
                  </a:lnTo>
                  <a:lnTo>
                    <a:pt x="2402" y="2671"/>
                  </a:lnTo>
                  <a:lnTo>
                    <a:pt x="2392" y="2663"/>
                  </a:lnTo>
                  <a:lnTo>
                    <a:pt x="2389" y="2649"/>
                  </a:lnTo>
                  <a:lnTo>
                    <a:pt x="2381" y="2635"/>
                  </a:lnTo>
                  <a:lnTo>
                    <a:pt x="2368" y="2615"/>
                  </a:lnTo>
                  <a:lnTo>
                    <a:pt x="2361" y="2607"/>
                  </a:lnTo>
                  <a:lnTo>
                    <a:pt x="2353" y="2597"/>
                  </a:lnTo>
                  <a:lnTo>
                    <a:pt x="2346" y="2597"/>
                  </a:lnTo>
                  <a:lnTo>
                    <a:pt x="2336" y="2594"/>
                  </a:lnTo>
                  <a:lnTo>
                    <a:pt x="2331" y="2580"/>
                  </a:lnTo>
                  <a:lnTo>
                    <a:pt x="2325" y="2563"/>
                  </a:lnTo>
                  <a:lnTo>
                    <a:pt x="2322" y="2556"/>
                  </a:lnTo>
                  <a:lnTo>
                    <a:pt x="2316" y="2548"/>
                  </a:lnTo>
                  <a:lnTo>
                    <a:pt x="2308" y="2543"/>
                  </a:lnTo>
                  <a:lnTo>
                    <a:pt x="2291" y="2536"/>
                  </a:lnTo>
                  <a:lnTo>
                    <a:pt x="2267" y="2526"/>
                  </a:lnTo>
                  <a:lnTo>
                    <a:pt x="2237" y="2514"/>
                  </a:lnTo>
                  <a:lnTo>
                    <a:pt x="2223" y="2513"/>
                  </a:lnTo>
                  <a:lnTo>
                    <a:pt x="2207" y="2512"/>
                  </a:lnTo>
                  <a:lnTo>
                    <a:pt x="2196" y="2505"/>
                  </a:lnTo>
                  <a:lnTo>
                    <a:pt x="2191" y="2501"/>
                  </a:lnTo>
                  <a:lnTo>
                    <a:pt x="2184" y="2484"/>
                  </a:lnTo>
                  <a:lnTo>
                    <a:pt x="2175" y="2464"/>
                  </a:lnTo>
                  <a:lnTo>
                    <a:pt x="2148" y="2441"/>
                  </a:lnTo>
                  <a:lnTo>
                    <a:pt x="2142" y="2415"/>
                  </a:lnTo>
                  <a:lnTo>
                    <a:pt x="2137" y="2411"/>
                  </a:lnTo>
                  <a:lnTo>
                    <a:pt x="2128" y="2413"/>
                  </a:lnTo>
                  <a:lnTo>
                    <a:pt x="2121" y="2417"/>
                  </a:lnTo>
                  <a:lnTo>
                    <a:pt x="2119" y="2424"/>
                  </a:lnTo>
                  <a:lnTo>
                    <a:pt x="2111" y="2447"/>
                  </a:lnTo>
                  <a:lnTo>
                    <a:pt x="2107" y="2457"/>
                  </a:lnTo>
                  <a:lnTo>
                    <a:pt x="2105" y="2461"/>
                  </a:lnTo>
                  <a:lnTo>
                    <a:pt x="2099" y="2464"/>
                  </a:lnTo>
                  <a:lnTo>
                    <a:pt x="2089" y="2467"/>
                  </a:lnTo>
                  <a:lnTo>
                    <a:pt x="2076" y="2469"/>
                  </a:lnTo>
                  <a:lnTo>
                    <a:pt x="2057" y="2468"/>
                  </a:lnTo>
                  <a:lnTo>
                    <a:pt x="2034" y="2464"/>
                  </a:lnTo>
                  <a:lnTo>
                    <a:pt x="2020" y="2462"/>
                  </a:lnTo>
                  <a:lnTo>
                    <a:pt x="1985" y="2458"/>
                  </a:lnTo>
                  <a:lnTo>
                    <a:pt x="1975" y="2456"/>
                  </a:lnTo>
                  <a:lnTo>
                    <a:pt x="1961" y="2451"/>
                  </a:lnTo>
                  <a:lnTo>
                    <a:pt x="1950" y="2446"/>
                  </a:lnTo>
                  <a:lnTo>
                    <a:pt x="1917" y="2435"/>
                  </a:lnTo>
                  <a:lnTo>
                    <a:pt x="1902" y="2437"/>
                  </a:lnTo>
                  <a:lnTo>
                    <a:pt x="1894" y="2429"/>
                  </a:lnTo>
                  <a:lnTo>
                    <a:pt x="1888" y="2425"/>
                  </a:lnTo>
                  <a:lnTo>
                    <a:pt x="1879" y="2417"/>
                  </a:lnTo>
                  <a:lnTo>
                    <a:pt x="1874" y="2408"/>
                  </a:lnTo>
                  <a:lnTo>
                    <a:pt x="1869" y="2386"/>
                  </a:lnTo>
                  <a:lnTo>
                    <a:pt x="1871" y="2375"/>
                  </a:lnTo>
                  <a:lnTo>
                    <a:pt x="1874" y="2362"/>
                  </a:lnTo>
                  <a:lnTo>
                    <a:pt x="1870" y="2358"/>
                  </a:lnTo>
                  <a:lnTo>
                    <a:pt x="1864" y="2358"/>
                  </a:lnTo>
                  <a:lnTo>
                    <a:pt x="1855" y="2363"/>
                  </a:lnTo>
                  <a:lnTo>
                    <a:pt x="1839" y="2365"/>
                  </a:lnTo>
                  <a:lnTo>
                    <a:pt x="1811" y="2370"/>
                  </a:lnTo>
                  <a:lnTo>
                    <a:pt x="1801" y="2374"/>
                  </a:lnTo>
                  <a:lnTo>
                    <a:pt x="1790" y="2377"/>
                  </a:lnTo>
                  <a:lnTo>
                    <a:pt x="1781" y="2378"/>
                  </a:lnTo>
                  <a:lnTo>
                    <a:pt x="1760" y="2390"/>
                  </a:lnTo>
                  <a:lnTo>
                    <a:pt x="1752" y="2392"/>
                  </a:lnTo>
                  <a:lnTo>
                    <a:pt x="1739" y="2388"/>
                  </a:lnTo>
                  <a:lnTo>
                    <a:pt x="1733" y="2381"/>
                  </a:lnTo>
                  <a:lnTo>
                    <a:pt x="1739" y="2374"/>
                  </a:lnTo>
                  <a:lnTo>
                    <a:pt x="1742" y="2364"/>
                  </a:lnTo>
                  <a:lnTo>
                    <a:pt x="1737" y="2346"/>
                  </a:lnTo>
                  <a:lnTo>
                    <a:pt x="1731" y="2337"/>
                  </a:lnTo>
                  <a:lnTo>
                    <a:pt x="1712" y="2331"/>
                  </a:lnTo>
                  <a:lnTo>
                    <a:pt x="1705" y="2331"/>
                  </a:lnTo>
                  <a:lnTo>
                    <a:pt x="1702" y="2321"/>
                  </a:lnTo>
                  <a:lnTo>
                    <a:pt x="1696" y="2311"/>
                  </a:lnTo>
                  <a:lnTo>
                    <a:pt x="1686" y="2310"/>
                  </a:lnTo>
                  <a:lnTo>
                    <a:pt x="1681" y="2308"/>
                  </a:lnTo>
                  <a:lnTo>
                    <a:pt x="1676" y="2311"/>
                  </a:lnTo>
                  <a:lnTo>
                    <a:pt x="1672" y="2319"/>
                  </a:lnTo>
                  <a:lnTo>
                    <a:pt x="1671" y="2325"/>
                  </a:lnTo>
                  <a:lnTo>
                    <a:pt x="1662" y="2329"/>
                  </a:lnTo>
                  <a:lnTo>
                    <a:pt x="1642" y="2329"/>
                  </a:lnTo>
                  <a:lnTo>
                    <a:pt x="1622" y="2324"/>
                  </a:lnTo>
                  <a:lnTo>
                    <a:pt x="1609" y="2322"/>
                  </a:lnTo>
                  <a:lnTo>
                    <a:pt x="1600" y="2324"/>
                  </a:lnTo>
                  <a:lnTo>
                    <a:pt x="1565" y="2338"/>
                  </a:lnTo>
                  <a:lnTo>
                    <a:pt x="1554" y="2340"/>
                  </a:lnTo>
                  <a:lnTo>
                    <a:pt x="1516" y="2339"/>
                  </a:lnTo>
                  <a:lnTo>
                    <a:pt x="1495" y="2336"/>
                  </a:lnTo>
                  <a:lnTo>
                    <a:pt x="1480" y="2336"/>
                  </a:lnTo>
                  <a:lnTo>
                    <a:pt x="1469" y="2340"/>
                  </a:lnTo>
                  <a:lnTo>
                    <a:pt x="1455" y="2350"/>
                  </a:lnTo>
                  <a:lnTo>
                    <a:pt x="1444" y="2356"/>
                  </a:lnTo>
                  <a:lnTo>
                    <a:pt x="1440" y="2356"/>
                  </a:lnTo>
                  <a:lnTo>
                    <a:pt x="1437" y="2351"/>
                  </a:lnTo>
                  <a:lnTo>
                    <a:pt x="1432" y="2345"/>
                  </a:lnTo>
                  <a:lnTo>
                    <a:pt x="1430" y="2329"/>
                  </a:lnTo>
                  <a:lnTo>
                    <a:pt x="1425" y="2312"/>
                  </a:lnTo>
                  <a:lnTo>
                    <a:pt x="1428" y="2303"/>
                  </a:lnTo>
                  <a:lnTo>
                    <a:pt x="1440" y="2296"/>
                  </a:lnTo>
                  <a:lnTo>
                    <a:pt x="1443" y="2282"/>
                  </a:lnTo>
                  <a:lnTo>
                    <a:pt x="1440" y="2262"/>
                  </a:lnTo>
                  <a:lnTo>
                    <a:pt x="1440" y="2248"/>
                  </a:lnTo>
                  <a:lnTo>
                    <a:pt x="1442" y="2240"/>
                  </a:lnTo>
                  <a:lnTo>
                    <a:pt x="1439" y="2220"/>
                  </a:lnTo>
                  <a:lnTo>
                    <a:pt x="1427" y="2188"/>
                  </a:lnTo>
                  <a:lnTo>
                    <a:pt x="1412" y="2163"/>
                  </a:lnTo>
                  <a:lnTo>
                    <a:pt x="1392" y="2143"/>
                  </a:lnTo>
                  <a:lnTo>
                    <a:pt x="1379" y="2124"/>
                  </a:lnTo>
                  <a:lnTo>
                    <a:pt x="1373" y="2106"/>
                  </a:lnTo>
                  <a:lnTo>
                    <a:pt x="1375" y="2063"/>
                  </a:lnTo>
                  <a:lnTo>
                    <a:pt x="1381" y="2025"/>
                  </a:lnTo>
                  <a:lnTo>
                    <a:pt x="1386" y="1994"/>
                  </a:lnTo>
                  <a:lnTo>
                    <a:pt x="1385" y="1944"/>
                  </a:lnTo>
                  <a:lnTo>
                    <a:pt x="1371" y="1911"/>
                  </a:lnTo>
                  <a:lnTo>
                    <a:pt x="1368" y="1876"/>
                  </a:lnTo>
                  <a:lnTo>
                    <a:pt x="1375" y="1838"/>
                  </a:lnTo>
                  <a:lnTo>
                    <a:pt x="1377" y="1813"/>
                  </a:lnTo>
                  <a:lnTo>
                    <a:pt x="1372" y="1799"/>
                  </a:lnTo>
                  <a:lnTo>
                    <a:pt x="1368" y="1797"/>
                  </a:lnTo>
                  <a:lnTo>
                    <a:pt x="1364" y="1796"/>
                  </a:lnTo>
                  <a:lnTo>
                    <a:pt x="1329" y="1794"/>
                  </a:lnTo>
                  <a:lnTo>
                    <a:pt x="1284" y="1792"/>
                  </a:lnTo>
                  <a:lnTo>
                    <a:pt x="1244" y="1792"/>
                  </a:lnTo>
                  <a:lnTo>
                    <a:pt x="1201" y="1792"/>
                  </a:lnTo>
                  <a:lnTo>
                    <a:pt x="1194" y="1786"/>
                  </a:lnTo>
                  <a:lnTo>
                    <a:pt x="1190" y="1778"/>
                  </a:lnTo>
                  <a:lnTo>
                    <a:pt x="1190" y="1769"/>
                  </a:lnTo>
                  <a:lnTo>
                    <a:pt x="1200" y="1743"/>
                  </a:lnTo>
                  <a:lnTo>
                    <a:pt x="1198" y="1740"/>
                  </a:lnTo>
                  <a:lnTo>
                    <a:pt x="1182" y="1739"/>
                  </a:lnTo>
                  <a:lnTo>
                    <a:pt x="1140" y="1744"/>
                  </a:lnTo>
                  <a:lnTo>
                    <a:pt x="1113" y="1748"/>
                  </a:lnTo>
                  <a:lnTo>
                    <a:pt x="1096" y="1750"/>
                  </a:lnTo>
                  <a:lnTo>
                    <a:pt x="1065" y="1757"/>
                  </a:lnTo>
                  <a:lnTo>
                    <a:pt x="1046" y="1773"/>
                  </a:lnTo>
                  <a:lnTo>
                    <a:pt x="1039" y="1792"/>
                  </a:lnTo>
                  <a:lnTo>
                    <a:pt x="1040" y="1808"/>
                  </a:lnTo>
                  <a:lnTo>
                    <a:pt x="1039" y="1820"/>
                  </a:lnTo>
                  <a:lnTo>
                    <a:pt x="1031" y="1832"/>
                  </a:lnTo>
                  <a:lnTo>
                    <a:pt x="1024" y="1845"/>
                  </a:lnTo>
                  <a:lnTo>
                    <a:pt x="1024" y="1853"/>
                  </a:lnTo>
                  <a:lnTo>
                    <a:pt x="1020" y="1890"/>
                  </a:lnTo>
                  <a:lnTo>
                    <a:pt x="991" y="1895"/>
                  </a:lnTo>
                  <a:lnTo>
                    <a:pt x="963" y="1895"/>
                  </a:lnTo>
                  <a:lnTo>
                    <a:pt x="956" y="1895"/>
                  </a:lnTo>
                  <a:lnTo>
                    <a:pt x="921" y="1886"/>
                  </a:lnTo>
                  <a:lnTo>
                    <a:pt x="908" y="1886"/>
                  </a:lnTo>
                  <a:lnTo>
                    <a:pt x="897" y="1891"/>
                  </a:lnTo>
                  <a:lnTo>
                    <a:pt x="876" y="1895"/>
                  </a:lnTo>
                  <a:lnTo>
                    <a:pt x="855" y="1899"/>
                  </a:lnTo>
                  <a:lnTo>
                    <a:pt x="834" y="1910"/>
                  </a:lnTo>
                  <a:lnTo>
                    <a:pt x="829" y="1911"/>
                  </a:lnTo>
                  <a:lnTo>
                    <a:pt x="815" y="1905"/>
                  </a:lnTo>
                  <a:lnTo>
                    <a:pt x="796" y="1905"/>
                  </a:lnTo>
                  <a:lnTo>
                    <a:pt x="777" y="1908"/>
                  </a:lnTo>
                  <a:lnTo>
                    <a:pt x="768" y="1909"/>
                  </a:lnTo>
                  <a:lnTo>
                    <a:pt x="761" y="1905"/>
                  </a:lnTo>
                  <a:lnTo>
                    <a:pt x="744" y="1878"/>
                  </a:lnTo>
                  <a:lnTo>
                    <a:pt x="720" y="1841"/>
                  </a:lnTo>
                  <a:lnTo>
                    <a:pt x="707" y="1818"/>
                  </a:lnTo>
                  <a:lnTo>
                    <a:pt x="702" y="1812"/>
                  </a:lnTo>
                  <a:lnTo>
                    <a:pt x="694" y="1804"/>
                  </a:lnTo>
                  <a:lnTo>
                    <a:pt x="683" y="1789"/>
                  </a:lnTo>
                  <a:lnTo>
                    <a:pt x="678" y="1774"/>
                  </a:lnTo>
                  <a:lnTo>
                    <a:pt x="680" y="1760"/>
                  </a:lnTo>
                  <a:lnTo>
                    <a:pt x="673" y="1742"/>
                  </a:lnTo>
                  <a:lnTo>
                    <a:pt x="658" y="1719"/>
                  </a:lnTo>
                  <a:lnTo>
                    <a:pt x="648" y="1698"/>
                  </a:lnTo>
                  <a:lnTo>
                    <a:pt x="643" y="1676"/>
                  </a:lnTo>
                  <a:lnTo>
                    <a:pt x="642" y="1658"/>
                  </a:lnTo>
                  <a:lnTo>
                    <a:pt x="644" y="1644"/>
                  </a:lnTo>
                  <a:lnTo>
                    <a:pt x="642" y="1632"/>
                  </a:lnTo>
                  <a:lnTo>
                    <a:pt x="633" y="1625"/>
                  </a:lnTo>
                  <a:lnTo>
                    <a:pt x="629" y="1616"/>
                  </a:lnTo>
                  <a:lnTo>
                    <a:pt x="625" y="1612"/>
                  </a:lnTo>
                  <a:lnTo>
                    <a:pt x="618" y="1604"/>
                  </a:lnTo>
                  <a:lnTo>
                    <a:pt x="604" y="1595"/>
                  </a:lnTo>
                  <a:lnTo>
                    <a:pt x="587" y="1590"/>
                  </a:lnTo>
                  <a:lnTo>
                    <a:pt x="550" y="1590"/>
                  </a:lnTo>
                  <a:lnTo>
                    <a:pt x="502" y="1590"/>
                  </a:lnTo>
                  <a:lnTo>
                    <a:pt x="460" y="1591"/>
                  </a:lnTo>
                  <a:lnTo>
                    <a:pt x="411" y="1591"/>
                  </a:lnTo>
                  <a:lnTo>
                    <a:pt x="363" y="1591"/>
                  </a:lnTo>
                  <a:lnTo>
                    <a:pt x="349" y="1593"/>
                  </a:lnTo>
                  <a:lnTo>
                    <a:pt x="313" y="1593"/>
                  </a:lnTo>
                  <a:lnTo>
                    <a:pt x="283" y="1591"/>
                  </a:lnTo>
                  <a:lnTo>
                    <a:pt x="272" y="1590"/>
                  </a:lnTo>
                  <a:lnTo>
                    <a:pt x="253" y="1589"/>
                  </a:lnTo>
                  <a:lnTo>
                    <a:pt x="222" y="1588"/>
                  </a:lnTo>
                  <a:lnTo>
                    <a:pt x="206" y="1589"/>
                  </a:lnTo>
                  <a:lnTo>
                    <a:pt x="166" y="1589"/>
                  </a:lnTo>
                  <a:lnTo>
                    <a:pt x="162" y="1590"/>
                  </a:lnTo>
                  <a:lnTo>
                    <a:pt x="156" y="1592"/>
                  </a:lnTo>
                  <a:lnTo>
                    <a:pt x="139" y="1588"/>
                  </a:lnTo>
                  <a:lnTo>
                    <a:pt x="122" y="1590"/>
                  </a:lnTo>
                  <a:lnTo>
                    <a:pt x="113" y="1586"/>
                  </a:lnTo>
                  <a:lnTo>
                    <a:pt x="92" y="1588"/>
                  </a:lnTo>
                  <a:lnTo>
                    <a:pt x="83" y="1591"/>
                  </a:lnTo>
                  <a:lnTo>
                    <a:pt x="67" y="1604"/>
                  </a:lnTo>
                  <a:lnTo>
                    <a:pt x="43" y="1610"/>
                  </a:lnTo>
                  <a:lnTo>
                    <a:pt x="34" y="1609"/>
                  </a:lnTo>
                  <a:lnTo>
                    <a:pt x="28" y="1607"/>
                  </a:lnTo>
                  <a:lnTo>
                    <a:pt x="15" y="1594"/>
                  </a:lnTo>
                  <a:lnTo>
                    <a:pt x="4" y="1581"/>
                  </a:lnTo>
                  <a:lnTo>
                    <a:pt x="0" y="1574"/>
                  </a:lnTo>
                  <a:lnTo>
                    <a:pt x="6" y="1572"/>
                  </a:lnTo>
                  <a:lnTo>
                    <a:pt x="25" y="1570"/>
                  </a:lnTo>
                  <a:lnTo>
                    <a:pt x="39" y="1569"/>
                  </a:lnTo>
                  <a:lnTo>
                    <a:pt x="42" y="1565"/>
                  </a:lnTo>
                  <a:lnTo>
                    <a:pt x="44" y="1527"/>
                  </a:lnTo>
                  <a:lnTo>
                    <a:pt x="45" y="1487"/>
                  </a:lnTo>
                  <a:lnTo>
                    <a:pt x="39" y="1483"/>
                  </a:lnTo>
                  <a:lnTo>
                    <a:pt x="34" y="1479"/>
                  </a:lnTo>
                  <a:lnTo>
                    <a:pt x="34" y="1477"/>
                  </a:lnTo>
                  <a:lnTo>
                    <a:pt x="41" y="1471"/>
                  </a:lnTo>
                  <a:lnTo>
                    <a:pt x="52" y="1465"/>
                  </a:lnTo>
                  <a:lnTo>
                    <a:pt x="55" y="1463"/>
                  </a:lnTo>
                  <a:lnTo>
                    <a:pt x="67" y="1453"/>
                  </a:lnTo>
                  <a:lnTo>
                    <a:pt x="88" y="1429"/>
                  </a:lnTo>
                  <a:lnTo>
                    <a:pt x="105" y="1423"/>
                  </a:lnTo>
                  <a:lnTo>
                    <a:pt x="121" y="1417"/>
                  </a:lnTo>
                  <a:lnTo>
                    <a:pt x="123" y="1414"/>
                  </a:lnTo>
                  <a:lnTo>
                    <a:pt x="125" y="1410"/>
                  </a:lnTo>
                  <a:lnTo>
                    <a:pt x="133" y="1410"/>
                  </a:lnTo>
                  <a:lnTo>
                    <a:pt x="134" y="1412"/>
                  </a:lnTo>
                  <a:lnTo>
                    <a:pt x="138" y="1417"/>
                  </a:lnTo>
                  <a:lnTo>
                    <a:pt x="144" y="1424"/>
                  </a:lnTo>
                  <a:lnTo>
                    <a:pt x="155" y="1433"/>
                  </a:lnTo>
                  <a:lnTo>
                    <a:pt x="166" y="1442"/>
                  </a:lnTo>
                  <a:lnTo>
                    <a:pt x="172" y="1442"/>
                  </a:lnTo>
                  <a:lnTo>
                    <a:pt x="181" y="1438"/>
                  </a:lnTo>
                  <a:lnTo>
                    <a:pt x="192" y="1431"/>
                  </a:lnTo>
                  <a:lnTo>
                    <a:pt x="207" y="1426"/>
                  </a:lnTo>
                  <a:lnTo>
                    <a:pt x="211" y="1422"/>
                  </a:lnTo>
                  <a:lnTo>
                    <a:pt x="213" y="1412"/>
                  </a:lnTo>
                  <a:lnTo>
                    <a:pt x="214" y="1401"/>
                  </a:lnTo>
                  <a:lnTo>
                    <a:pt x="215" y="1389"/>
                  </a:lnTo>
                  <a:lnTo>
                    <a:pt x="219" y="1387"/>
                  </a:lnTo>
                  <a:lnTo>
                    <a:pt x="224" y="1385"/>
                  </a:lnTo>
                  <a:lnTo>
                    <a:pt x="234" y="1389"/>
                  </a:lnTo>
                  <a:lnTo>
                    <a:pt x="239" y="1393"/>
                  </a:lnTo>
                  <a:lnTo>
                    <a:pt x="247" y="1393"/>
                  </a:lnTo>
                  <a:lnTo>
                    <a:pt x="253" y="1389"/>
                  </a:lnTo>
                  <a:lnTo>
                    <a:pt x="262" y="1383"/>
                  </a:lnTo>
                  <a:lnTo>
                    <a:pt x="275" y="1381"/>
                  </a:lnTo>
                  <a:lnTo>
                    <a:pt x="289" y="1375"/>
                  </a:lnTo>
                  <a:lnTo>
                    <a:pt x="300" y="1367"/>
                  </a:lnTo>
                  <a:lnTo>
                    <a:pt x="307" y="1366"/>
                  </a:lnTo>
                  <a:lnTo>
                    <a:pt x="314" y="1377"/>
                  </a:lnTo>
                  <a:lnTo>
                    <a:pt x="319" y="1383"/>
                  </a:lnTo>
                  <a:lnTo>
                    <a:pt x="320" y="1388"/>
                  </a:lnTo>
                  <a:lnTo>
                    <a:pt x="314" y="1396"/>
                  </a:lnTo>
                  <a:lnTo>
                    <a:pt x="307" y="1407"/>
                  </a:lnTo>
                  <a:lnTo>
                    <a:pt x="314" y="1421"/>
                  </a:lnTo>
                  <a:lnTo>
                    <a:pt x="314" y="1434"/>
                  </a:lnTo>
                  <a:lnTo>
                    <a:pt x="314" y="1442"/>
                  </a:lnTo>
                  <a:lnTo>
                    <a:pt x="319" y="1445"/>
                  </a:lnTo>
                  <a:lnTo>
                    <a:pt x="321" y="1447"/>
                  </a:lnTo>
                  <a:lnTo>
                    <a:pt x="327" y="1445"/>
                  </a:lnTo>
                  <a:lnTo>
                    <a:pt x="335" y="1445"/>
                  </a:lnTo>
                  <a:lnTo>
                    <a:pt x="347" y="1449"/>
                  </a:lnTo>
                  <a:lnTo>
                    <a:pt x="357" y="1449"/>
                  </a:lnTo>
                  <a:lnTo>
                    <a:pt x="367" y="1445"/>
                  </a:lnTo>
                  <a:lnTo>
                    <a:pt x="386" y="1424"/>
                  </a:lnTo>
                  <a:lnTo>
                    <a:pt x="414" y="1389"/>
                  </a:lnTo>
                  <a:lnTo>
                    <a:pt x="437" y="1368"/>
                  </a:lnTo>
                  <a:lnTo>
                    <a:pt x="455" y="1358"/>
                  </a:lnTo>
                  <a:lnTo>
                    <a:pt x="468" y="1348"/>
                  </a:lnTo>
                  <a:lnTo>
                    <a:pt x="474" y="1336"/>
                  </a:lnTo>
                  <a:lnTo>
                    <a:pt x="484" y="1328"/>
                  </a:lnTo>
                  <a:lnTo>
                    <a:pt x="507" y="1322"/>
                  </a:lnTo>
                  <a:lnTo>
                    <a:pt x="523" y="1315"/>
                  </a:lnTo>
                  <a:lnTo>
                    <a:pt x="540" y="1290"/>
                  </a:lnTo>
                  <a:lnTo>
                    <a:pt x="562" y="1248"/>
                  </a:lnTo>
                  <a:lnTo>
                    <a:pt x="569" y="1209"/>
                  </a:lnTo>
                  <a:lnTo>
                    <a:pt x="573" y="1186"/>
                  </a:lnTo>
                  <a:lnTo>
                    <a:pt x="571" y="1105"/>
                  </a:lnTo>
                  <a:lnTo>
                    <a:pt x="569" y="1079"/>
                  </a:lnTo>
                  <a:lnTo>
                    <a:pt x="572" y="1065"/>
                  </a:lnTo>
                  <a:lnTo>
                    <a:pt x="581" y="1054"/>
                  </a:lnTo>
                  <a:lnTo>
                    <a:pt x="604" y="1034"/>
                  </a:lnTo>
                  <a:lnTo>
                    <a:pt x="619" y="1016"/>
                  </a:lnTo>
                  <a:lnTo>
                    <a:pt x="631" y="996"/>
                  </a:lnTo>
                  <a:lnTo>
                    <a:pt x="653" y="951"/>
                  </a:lnTo>
                  <a:lnTo>
                    <a:pt x="663" y="936"/>
                  </a:lnTo>
                  <a:lnTo>
                    <a:pt x="668" y="929"/>
                  </a:lnTo>
                  <a:lnTo>
                    <a:pt x="681" y="917"/>
                  </a:lnTo>
                  <a:lnTo>
                    <a:pt x="700" y="907"/>
                  </a:lnTo>
                  <a:lnTo>
                    <a:pt x="724" y="897"/>
                  </a:lnTo>
                  <a:lnTo>
                    <a:pt x="762" y="866"/>
                  </a:lnTo>
                  <a:lnTo>
                    <a:pt x="792" y="834"/>
                  </a:lnTo>
                  <a:lnTo>
                    <a:pt x="788" y="794"/>
                  </a:lnTo>
                  <a:lnTo>
                    <a:pt x="795" y="763"/>
                  </a:lnTo>
                  <a:lnTo>
                    <a:pt x="812" y="722"/>
                  </a:lnTo>
                  <a:lnTo>
                    <a:pt x="817" y="679"/>
                  </a:lnTo>
                  <a:lnTo>
                    <a:pt x="812" y="633"/>
                  </a:lnTo>
                  <a:lnTo>
                    <a:pt x="814" y="597"/>
                  </a:lnTo>
                  <a:lnTo>
                    <a:pt x="830" y="553"/>
                  </a:lnTo>
                  <a:lnTo>
                    <a:pt x="836" y="538"/>
                  </a:lnTo>
                  <a:lnTo>
                    <a:pt x="838" y="510"/>
                  </a:lnTo>
                  <a:lnTo>
                    <a:pt x="837" y="469"/>
                  </a:lnTo>
                  <a:lnTo>
                    <a:pt x="858" y="412"/>
                  </a:lnTo>
                  <a:lnTo>
                    <a:pt x="877" y="378"/>
                  </a:lnTo>
                  <a:lnTo>
                    <a:pt x="897" y="340"/>
                  </a:lnTo>
                  <a:lnTo>
                    <a:pt x="905" y="316"/>
                  </a:lnTo>
                  <a:lnTo>
                    <a:pt x="917" y="286"/>
                  </a:lnTo>
                  <a:lnTo>
                    <a:pt x="915" y="261"/>
                  </a:lnTo>
                  <a:lnTo>
                    <a:pt x="913" y="232"/>
                  </a:lnTo>
                  <a:lnTo>
                    <a:pt x="918" y="193"/>
                  </a:lnTo>
                  <a:lnTo>
                    <a:pt x="916" y="170"/>
                  </a:lnTo>
                  <a:lnTo>
                    <a:pt x="909" y="150"/>
                  </a:lnTo>
                  <a:lnTo>
                    <a:pt x="912" y="137"/>
                  </a:lnTo>
                  <a:lnTo>
                    <a:pt x="928" y="132"/>
                  </a:lnTo>
                  <a:lnTo>
                    <a:pt x="946" y="112"/>
                  </a:lnTo>
                  <a:lnTo>
                    <a:pt x="980" y="60"/>
                  </a:lnTo>
                  <a:lnTo>
                    <a:pt x="1017" y="33"/>
                  </a:lnTo>
                  <a:lnTo>
                    <a:pt x="1042" y="26"/>
                  </a:lnTo>
                  <a:lnTo>
                    <a:pt x="1069" y="27"/>
                  </a:lnTo>
                  <a:lnTo>
                    <a:pt x="1086" y="31"/>
                  </a:lnTo>
                  <a:lnTo>
                    <a:pt x="1094" y="40"/>
                  </a:lnTo>
                  <a:lnTo>
                    <a:pt x="1114" y="52"/>
                  </a:lnTo>
                  <a:lnTo>
                    <a:pt x="1146" y="68"/>
                  </a:lnTo>
                  <a:lnTo>
                    <a:pt x="1170" y="89"/>
                  </a:lnTo>
                  <a:lnTo>
                    <a:pt x="1183" y="110"/>
                  </a:lnTo>
                  <a:lnTo>
                    <a:pt x="1194" y="121"/>
                  </a:lnTo>
                  <a:lnTo>
                    <a:pt x="1207" y="124"/>
                  </a:lnTo>
                  <a:lnTo>
                    <a:pt x="1226" y="124"/>
                  </a:lnTo>
                  <a:lnTo>
                    <a:pt x="1250" y="128"/>
                  </a:lnTo>
                  <a:lnTo>
                    <a:pt x="1275" y="139"/>
                  </a:lnTo>
                  <a:lnTo>
                    <a:pt x="1289" y="143"/>
                  </a:lnTo>
                  <a:lnTo>
                    <a:pt x="1295" y="141"/>
                  </a:lnTo>
                  <a:lnTo>
                    <a:pt x="1307" y="142"/>
                  </a:lnTo>
                  <a:lnTo>
                    <a:pt x="1334" y="152"/>
                  </a:lnTo>
                  <a:lnTo>
                    <a:pt x="1355" y="147"/>
                  </a:lnTo>
                  <a:lnTo>
                    <a:pt x="1387" y="150"/>
                  </a:lnTo>
                  <a:lnTo>
                    <a:pt x="1460" y="168"/>
                  </a:lnTo>
                  <a:lnTo>
                    <a:pt x="1464" y="164"/>
                  </a:lnTo>
                  <a:lnTo>
                    <a:pt x="1466" y="164"/>
                  </a:lnTo>
                  <a:lnTo>
                    <a:pt x="1472" y="157"/>
                  </a:lnTo>
                  <a:lnTo>
                    <a:pt x="1488" y="124"/>
                  </a:lnTo>
                  <a:lnTo>
                    <a:pt x="1501" y="103"/>
                  </a:lnTo>
                  <a:lnTo>
                    <a:pt x="1508" y="95"/>
                  </a:lnTo>
                  <a:lnTo>
                    <a:pt x="1523" y="83"/>
                  </a:lnTo>
                  <a:lnTo>
                    <a:pt x="1542" y="81"/>
                  </a:lnTo>
                  <a:lnTo>
                    <a:pt x="1559" y="82"/>
                  </a:lnTo>
                  <a:lnTo>
                    <a:pt x="1574" y="87"/>
                  </a:lnTo>
                  <a:lnTo>
                    <a:pt x="1587" y="92"/>
                  </a:lnTo>
                  <a:lnTo>
                    <a:pt x="1603" y="92"/>
                  </a:lnTo>
                  <a:lnTo>
                    <a:pt x="1617" y="87"/>
                  </a:lnTo>
                  <a:lnTo>
                    <a:pt x="1640" y="77"/>
                  </a:lnTo>
                  <a:lnTo>
                    <a:pt x="1663" y="70"/>
                  </a:lnTo>
                  <a:lnTo>
                    <a:pt x="1684" y="63"/>
                  </a:lnTo>
                  <a:lnTo>
                    <a:pt x="1718" y="51"/>
                  </a:lnTo>
                  <a:lnTo>
                    <a:pt x="1731" y="45"/>
                  </a:lnTo>
                  <a:lnTo>
                    <a:pt x="1748" y="43"/>
                  </a:lnTo>
                  <a:lnTo>
                    <a:pt x="1795" y="54"/>
                  </a:lnTo>
                  <a:lnTo>
                    <a:pt x="1825" y="47"/>
                  </a:lnTo>
                  <a:lnTo>
                    <a:pt x="1837" y="48"/>
                  </a:lnTo>
                  <a:lnTo>
                    <a:pt x="1865" y="40"/>
                  </a:lnTo>
                  <a:lnTo>
                    <a:pt x="1869" y="36"/>
                  </a:lnTo>
                  <a:lnTo>
                    <a:pt x="1886" y="8"/>
                  </a:lnTo>
                  <a:lnTo>
                    <a:pt x="1904" y="0"/>
                  </a:lnTo>
                  <a:lnTo>
                    <a:pt x="1931" y="4"/>
                  </a:lnTo>
                  <a:lnTo>
                    <a:pt x="1946" y="8"/>
                  </a:lnTo>
                  <a:lnTo>
                    <a:pt x="1996" y="20"/>
                  </a:lnTo>
                  <a:lnTo>
                    <a:pt x="2062" y="32"/>
                  </a:lnTo>
                  <a:lnTo>
                    <a:pt x="2081" y="33"/>
                  </a:lnTo>
                  <a:lnTo>
                    <a:pt x="2089" y="36"/>
                  </a:lnTo>
                  <a:lnTo>
                    <a:pt x="2096" y="33"/>
                  </a:lnTo>
                  <a:lnTo>
                    <a:pt x="2118" y="18"/>
                  </a:lnTo>
                  <a:lnTo>
                    <a:pt x="2125" y="15"/>
                  </a:lnTo>
                  <a:lnTo>
                    <a:pt x="2131" y="16"/>
                  </a:lnTo>
                  <a:lnTo>
                    <a:pt x="2172" y="29"/>
                  </a:lnTo>
                </a:path>
              </a:pathLst>
            </a:custGeom>
            <a:solidFill>
              <a:srgbClr val="E1E3E7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50" name="Freeform 16">
              <a:extLst>
                <a:ext uri="{FF2B5EF4-FFF2-40B4-BE49-F238E27FC236}">
                  <a16:creationId xmlns:a16="http://schemas.microsoft.com/office/drawing/2014/main" id="{C4794373-6849-3D93-1052-56F2F06DD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97345" y="6963938"/>
              <a:ext cx="1625178" cy="1092457"/>
            </a:xfrm>
            <a:custGeom>
              <a:avLst/>
              <a:gdLst>
                <a:gd name="T0" fmla="*/ 1291 w 1856"/>
                <a:gd name="T1" fmla="*/ 119 h 1250"/>
                <a:gd name="T2" fmla="*/ 1311 w 1856"/>
                <a:gd name="T3" fmla="*/ 251 h 1250"/>
                <a:gd name="T4" fmla="*/ 1302 w 1856"/>
                <a:gd name="T5" fmla="*/ 316 h 1250"/>
                <a:gd name="T6" fmla="*/ 1396 w 1856"/>
                <a:gd name="T7" fmla="*/ 338 h 1250"/>
                <a:gd name="T8" fmla="*/ 1434 w 1856"/>
                <a:gd name="T9" fmla="*/ 398 h 1250"/>
                <a:gd name="T10" fmla="*/ 1546 w 1856"/>
                <a:gd name="T11" fmla="*/ 482 h 1250"/>
                <a:gd name="T12" fmla="*/ 1639 w 1856"/>
                <a:gd name="T13" fmla="*/ 566 h 1250"/>
                <a:gd name="T14" fmla="*/ 1699 w 1856"/>
                <a:gd name="T15" fmla="*/ 653 h 1250"/>
                <a:gd name="T16" fmla="*/ 1739 w 1856"/>
                <a:gd name="T17" fmla="*/ 716 h 1250"/>
                <a:gd name="T18" fmla="*/ 1823 w 1856"/>
                <a:gd name="T19" fmla="*/ 765 h 1250"/>
                <a:gd name="T20" fmla="*/ 1855 w 1856"/>
                <a:gd name="T21" fmla="*/ 846 h 1250"/>
                <a:gd name="T22" fmla="*/ 1764 w 1856"/>
                <a:gd name="T23" fmla="*/ 850 h 1250"/>
                <a:gd name="T24" fmla="*/ 1569 w 1856"/>
                <a:gd name="T25" fmla="*/ 825 h 1250"/>
                <a:gd name="T26" fmla="*/ 1431 w 1856"/>
                <a:gd name="T27" fmla="*/ 860 h 1250"/>
                <a:gd name="T28" fmla="*/ 1300 w 1856"/>
                <a:gd name="T29" fmla="*/ 904 h 1250"/>
                <a:gd name="T30" fmla="*/ 1206 w 1856"/>
                <a:gd name="T31" fmla="*/ 900 h 1250"/>
                <a:gd name="T32" fmla="*/ 1147 w 1856"/>
                <a:gd name="T33" fmla="*/ 981 h 1250"/>
                <a:gd name="T34" fmla="*/ 978 w 1856"/>
                <a:gd name="T35" fmla="*/ 958 h 1250"/>
                <a:gd name="T36" fmla="*/ 877 w 1856"/>
                <a:gd name="T37" fmla="*/ 938 h 1250"/>
                <a:gd name="T38" fmla="*/ 769 w 1856"/>
                <a:gd name="T39" fmla="*/ 848 h 1250"/>
                <a:gd name="T40" fmla="*/ 611 w 1856"/>
                <a:gd name="T41" fmla="*/ 949 h 1250"/>
                <a:gd name="T42" fmla="*/ 598 w 1856"/>
                <a:gd name="T43" fmla="*/ 1078 h 1250"/>
                <a:gd name="T44" fmla="*/ 538 w 1856"/>
                <a:gd name="T45" fmla="*/ 1074 h 1250"/>
                <a:gd name="T46" fmla="*/ 497 w 1856"/>
                <a:gd name="T47" fmla="*/ 1066 h 1250"/>
                <a:gd name="T48" fmla="*/ 410 w 1856"/>
                <a:gd name="T49" fmla="*/ 1058 h 1250"/>
                <a:gd name="T50" fmla="*/ 307 w 1856"/>
                <a:gd name="T51" fmla="*/ 1080 h 1250"/>
                <a:gd name="T52" fmla="*/ 290 w 1856"/>
                <a:gd name="T53" fmla="*/ 1160 h 1250"/>
                <a:gd name="T54" fmla="*/ 244 w 1856"/>
                <a:gd name="T55" fmla="*/ 1236 h 1250"/>
                <a:gd name="T56" fmla="*/ 233 w 1856"/>
                <a:gd name="T57" fmla="*/ 1178 h 1250"/>
                <a:gd name="T58" fmla="*/ 211 w 1856"/>
                <a:gd name="T59" fmla="*/ 1133 h 1250"/>
                <a:gd name="T60" fmla="*/ 133 w 1856"/>
                <a:gd name="T61" fmla="*/ 1066 h 1250"/>
                <a:gd name="T62" fmla="*/ 99 w 1856"/>
                <a:gd name="T63" fmla="*/ 1001 h 1250"/>
                <a:gd name="T64" fmla="*/ 66 w 1856"/>
                <a:gd name="T65" fmla="*/ 936 h 1250"/>
                <a:gd name="T66" fmla="*/ 25 w 1856"/>
                <a:gd name="T67" fmla="*/ 829 h 1250"/>
                <a:gd name="T68" fmla="*/ 27 w 1856"/>
                <a:gd name="T69" fmla="*/ 790 h 1250"/>
                <a:gd name="T70" fmla="*/ 5 w 1856"/>
                <a:gd name="T71" fmla="*/ 723 h 1250"/>
                <a:gd name="T72" fmla="*/ 39 w 1856"/>
                <a:gd name="T73" fmla="*/ 683 h 1250"/>
                <a:gd name="T74" fmla="*/ 86 w 1856"/>
                <a:gd name="T75" fmla="*/ 606 h 1250"/>
                <a:gd name="T76" fmla="*/ 136 w 1856"/>
                <a:gd name="T77" fmla="*/ 524 h 1250"/>
                <a:gd name="T78" fmla="*/ 229 w 1856"/>
                <a:gd name="T79" fmla="*/ 494 h 1250"/>
                <a:gd name="T80" fmla="*/ 303 w 1856"/>
                <a:gd name="T81" fmla="*/ 451 h 1250"/>
                <a:gd name="T82" fmla="*/ 352 w 1856"/>
                <a:gd name="T83" fmla="*/ 485 h 1250"/>
                <a:gd name="T84" fmla="*/ 438 w 1856"/>
                <a:gd name="T85" fmla="*/ 445 h 1250"/>
                <a:gd name="T86" fmla="*/ 591 w 1856"/>
                <a:gd name="T87" fmla="*/ 426 h 1250"/>
                <a:gd name="T88" fmla="*/ 655 w 1856"/>
                <a:gd name="T89" fmla="*/ 355 h 1250"/>
                <a:gd name="T90" fmla="*/ 637 w 1856"/>
                <a:gd name="T91" fmla="*/ 312 h 1250"/>
                <a:gd name="T92" fmla="*/ 675 w 1856"/>
                <a:gd name="T93" fmla="*/ 286 h 1250"/>
                <a:gd name="T94" fmla="*/ 807 w 1856"/>
                <a:gd name="T95" fmla="*/ 270 h 1250"/>
                <a:gd name="T96" fmla="*/ 907 w 1856"/>
                <a:gd name="T97" fmla="*/ 230 h 1250"/>
                <a:gd name="T98" fmla="*/ 996 w 1856"/>
                <a:gd name="T99" fmla="*/ 144 h 1250"/>
                <a:gd name="T100" fmla="*/ 1043 w 1856"/>
                <a:gd name="T101" fmla="*/ 92 h 1250"/>
                <a:gd name="T102" fmla="*/ 1078 w 1856"/>
                <a:gd name="T103" fmla="*/ 38 h 1250"/>
                <a:gd name="T104" fmla="*/ 1116 w 1856"/>
                <a:gd name="T105" fmla="*/ 15 h 1250"/>
                <a:gd name="T106" fmla="*/ 1205 w 1856"/>
                <a:gd name="T107" fmla="*/ 12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56" h="1250">
                  <a:moveTo>
                    <a:pt x="1205" y="12"/>
                  </a:moveTo>
                  <a:lnTo>
                    <a:pt x="1216" y="30"/>
                  </a:lnTo>
                  <a:lnTo>
                    <a:pt x="1220" y="36"/>
                  </a:lnTo>
                  <a:lnTo>
                    <a:pt x="1262" y="79"/>
                  </a:lnTo>
                  <a:lnTo>
                    <a:pt x="1270" y="88"/>
                  </a:lnTo>
                  <a:lnTo>
                    <a:pt x="1291" y="119"/>
                  </a:lnTo>
                  <a:lnTo>
                    <a:pt x="1304" y="140"/>
                  </a:lnTo>
                  <a:lnTo>
                    <a:pt x="1318" y="170"/>
                  </a:lnTo>
                  <a:lnTo>
                    <a:pt x="1319" y="186"/>
                  </a:lnTo>
                  <a:lnTo>
                    <a:pt x="1318" y="200"/>
                  </a:lnTo>
                  <a:lnTo>
                    <a:pt x="1314" y="240"/>
                  </a:lnTo>
                  <a:lnTo>
                    <a:pt x="1311" y="251"/>
                  </a:lnTo>
                  <a:lnTo>
                    <a:pt x="1293" y="272"/>
                  </a:lnTo>
                  <a:lnTo>
                    <a:pt x="1292" y="281"/>
                  </a:lnTo>
                  <a:lnTo>
                    <a:pt x="1295" y="289"/>
                  </a:lnTo>
                  <a:lnTo>
                    <a:pt x="1301" y="293"/>
                  </a:lnTo>
                  <a:lnTo>
                    <a:pt x="1305" y="296"/>
                  </a:lnTo>
                  <a:lnTo>
                    <a:pt x="1302" y="316"/>
                  </a:lnTo>
                  <a:lnTo>
                    <a:pt x="1309" y="323"/>
                  </a:lnTo>
                  <a:lnTo>
                    <a:pt x="1323" y="327"/>
                  </a:lnTo>
                  <a:lnTo>
                    <a:pt x="1357" y="330"/>
                  </a:lnTo>
                  <a:lnTo>
                    <a:pt x="1375" y="333"/>
                  </a:lnTo>
                  <a:lnTo>
                    <a:pt x="1390" y="337"/>
                  </a:lnTo>
                  <a:lnTo>
                    <a:pt x="1396" y="338"/>
                  </a:lnTo>
                  <a:lnTo>
                    <a:pt x="1400" y="345"/>
                  </a:lnTo>
                  <a:lnTo>
                    <a:pt x="1394" y="366"/>
                  </a:lnTo>
                  <a:lnTo>
                    <a:pt x="1399" y="379"/>
                  </a:lnTo>
                  <a:lnTo>
                    <a:pt x="1410" y="390"/>
                  </a:lnTo>
                  <a:lnTo>
                    <a:pt x="1422" y="395"/>
                  </a:lnTo>
                  <a:lnTo>
                    <a:pt x="1434" y="398"/>
                  </a:lnTo>
                  <a:lnTo>
                    <a:pt x="1474" y="405"/>
                  </a:lnTo>
                  <a:lnTo>
                    <a:pt x="1491" y="412"/>
                  </a:lnTo>
                  <a:lnTo>
                    <a:pt x="1513" y="437"/>
                  </a:lnTo>
                  <a:lnTo>
                    <a:pt x="1541" y="460"/>
                  </a:lnTo>
                  <a:lnTo>
                    <a:pt x="1547" y="472"/>
                  </a:lnTo>
                  <a:lnTo>
                    <a:pt x="1546" y="482"/>
                  </a:lnTo>
                  <a:lnTo>
                    <a:pt x="1537" y="496"/>
                  </a:lnTo>
                  <a:lnTo>
                    <a:pt x="1539" y="501"/>
                  </a:lnTo>
                  <a:lnTo>
                    <a:pt x="1551" y="514"/>
                  </a:lnTo>
                  <a:lnTo>
                    <a:pt x="1566" y="528"/>
                  </a:lnTo>
                  <a:lnTo>
                    <a:pt x="1593" y="543"/>
                  </a:lnTo>
                  <a:lnTo>
                    <a:pt x="1639" y="566"/>
                  </a:lnTo>
                  <a:lnTo>
                    <a:pt x="1660" y="582"/>
                  </a:lnTo>
                  <a:lnTo>
                    <a:pt x="1667" y="594"/>
                  </a:lnTo>
                  <a:lnTo>
                    <a:pt x="1679" y="607"/>
                  </a:lnTo>
                  <a:lnTo>
                    <a:pt x="1696" y="618"/>
                  </a:lnTo>
                  <a:lnTo>
                    <a:pt x="1706" y="628"/>
                  </a:lnTo>
                  <a:lnTo>
                    <a:pt x="1699" y="653"/>
                  </a:lnTo>
                  <a:lnTo>
                    <a:pt x="1701" y="662"/>
                  </a:lnTo>
                  <a:lnTo>
                    <a:pt x="1705" y="669"/>
                  </a:lnTo>
                  <a:lnTo>
                    <a:pt x="1714" y="679"/>
                  </a:lnTo>
                  <a:lnTo>
                    <a:pt x="1718" y="692"/>
                  </a:lnTo>
                  <a:lnTo>
                    <a:pt x="1728" y="709"/>
                  </a:lnTo>
                  <a:lnTo>
                    <a:pt x="1739" y="716"/>
                  </a:lnTo>
                  <a:lnTo>
                    <a:pt x="1758" y="718"/>
                  </a:lnTo>
                  <a:lnTo>
                    <a:pt x="1769" y="726"/>
                  </a:lnTo>
                  <a:lnTo>
                    <a:pt x="1789" y="739"/>
                  </a:lnTo>
                  <a:lnTo>
                    <a:pt x="1809" y="751"/>
                  </a:lnTo>
                  <a:lnTo>
                    <a:pt x="1818" y="758"/>
                  </a:lnTo>
                  <a:lnTo>
                    <a:pt x="1823" y="765"/>
                  </a:lnTo>
                  <a:lnTo>
                    <a:pt x="1828" y="773"/>
                  </a:lnTo>
                  <a:lnTo>
                    <a:pt x="1830" y="781"/>
                  </a:lnTo>
                  <a:lnTo>
                    <a:pt x="1830" y="798"/>
                  </a:lnTo>
                  <a:lnTo>
                    <a:pt x="1834" y="820"/>
                  </a:lnTo>
                  <a:lnTo>
                    <a:pt x="1845" y="834"/>
                  </a:lnTo>
                  <a:lnTo>
                    <a:pt x="1855" y="846"/>
                  </a:lnTo>
                  <a:lnTo>
                    <a:pt x="1814" y="833"/>
                  </a:lnTo>
                  <a:lnTo>
                    <a:pt x="1808" y="832"/>
                  </a:lnTo>
                  <a:lnTo>
                    <a:pt x="1801" y="835"/>
                  </a:lnTo>
                  <a:lnTo>
                    <a:pt x="1779" y="850"/>
                  </a:lnTo>
                  <a:lnTo>
                    <a:pt x="1772" y="853"/>
                  </a:lnTo>
                  <a:lnTo>
                    <a:pt x="1764" y="850"/>
                  </a:lnTo>
                  <a:lnTo>
                    <a:pt x="1745" y="849"/>
                  </a:lnTo>
                  <a:lnTo>
                    <a:pt x="1679" y="837"/>
                  </a:lnTo>
                  <a:lnTo>
                    <a:pt x="1629" y="825"/>
                  </a:lnTo>
                  <a:lnTo>
                    <a:pt x="1614" y="821"/>
                  </a:lnTo>
                  <a:lnTo>
                    <a:pt x="1587" y="817"/>
                  </a:lnTo>
                  <a:lnTo>
                    <a:pt x="1569" y="825"/>
                  </a:lnTo>
                  <a:lnTo>
                    <a:pt x="1552" y="853"/>
                  </a:lnTo>
                  <a:lnTo>
                    <a:pt x="1548" y="857"/>
                  </a:lnTo>
                  <a:lnTo>
                    <a:pt x="1520" y="865"/>
                  </a:lnTo>
                  <a:lnTo>
                    <a:pt x="1508" y="864"/>
                  </a:lnTo>
                  <a:lnTo>
                    <a:pt x="1478" y="871"/>
                  </a:lnTo>
                  <a:lnTo>
                    <a:pt x="1431" y="860"/>
                  </a:lnTo>
                  <a:lnTo>
                    <a:pt x="1414" y="862"/>
                  </a:lnTo>
                  <a:lnTo>
                    <a:pt x="1401" y="868"/>
                  </a:lnTo>
                  <a:lnTo>
                    <a:pt x="1367" y="880"/>
                  </a:lnTo>
                  <a:lnTo>
                    <a:pt x="1346" y="887"/>
                  </a:lnTo>
                  <a:lnTo>
                    <a:pt x="1323" y="894"/>
                  </a:lnTo>
                  <a:lnTo>
                    <a:pt x="1300" y="904"/>
                  </a:lnTo>
                  <a:lnTo>
                    <a:pt x="1286" y="909"/>
                  </a:lnTo>
                  <a:lnTo>
                    <a:pt x="1270" y="909"/>
                  </a:lnTo>
                  <a:lnTo>
                    <a:pt x="1257" y="904"/>
                  </a:lnTo>
                  <a:lnTo>
                    <a:pt x="1242" y="899"/>
                  </a:lnTo>
                  <a:lnTo>
                    <a:pt x="1225" y="898"/>
                  </a:lnTo>
                  <a:lnTo>
                    <a:pt x="1206" y="900"/>
                  </a:lnTo>
                  <a:lnTo>
                    <a:pt x="1191" y="912"/>
                  </a:lnTo>
                  <a:lnTo>
                    <a:pt x="1184" y="920"/>
                  </a:lnTo>
                  <a:lnTo>
                    <a:pt x="1171" y="941"/>
                  </a:lnTo>
                  <a:lnTo>
                    <a:pt x="1155" y="974"/>
                  </a:lnTo>
                  <a:lnTo>
                    <a:pt x="1149" y="981"/>
                  </a:lnTo>
                  <a:lnTo>
                    <a:pt x="1147" y="981"/>
                  </a:lnTo>
                  <a:lnTo>
                    <a:pt x="1143" y="985"/>
                  </a:lnTo>
                  <a:lnTo>
                    <a:pt x="1070" y="967"/>
                  </a:lnTo>
                  <a:lnTo>
                    <a:pt x="1038" y="964"/>
                  </a:lnTo>
                  <a:lnTo>
                    <a:pt x="1017" y="969"/>
                  </a:lnTo>
                  <a:lnTo>
                    <a:pt x="990" y="959"/>
                  </a:lnTo>
                  <a:lnTo>
                    <a:pt x="978" y="958"/>
                  </a:lnTo>
                  <a:lnTo>
                    <a:pt x="972" y="960"/>
                  </a:lnTo>
                  <a:lnTo>
                    <a:pt x="958" y="956"/>
                  </a:lnTo>
                  <a:lnTo>
                    <a:pt x="933" y="945"/>
                  </a:lnTo>
                  <a:lnTo>
                    <a:pt x="909" y="941"/>
                  </a:lnTo>
                  <a:lnTo>
                    <a:pt x="890" y="941"/>
                  </a:lnTo>
                  <a:lnTo>
                    <a:pt x="877" y="938"/>
                  </a:lnTo>
                  <a:lnTo>
                    <a:pt x="866" y="927"/>
                  </a:lnTo>
                  <a:lnTo>
                    <a:pt x="853" y="906"/>
                  </a:lnTo>
                  <a:lnTo>
                    <a:pt x="829" y="885"/>
                  </a:lnTo>
                  <a:lnTo>
                    <a:pt x="797" y="869"/>
                  </a:lnTo>
                  <a:lnTo>
                    <a:pt x="777" y="857"/>
                  </a:lnTo>
                  <a:lnTo>
                    <a:pt x="769" y="848"/>
                  </a:lnTo>
                  <a:lnTo>
                    <a:pt x="752" y="844"/>
                  </a:lnTo>
                  <a:lnTo>
                    <a:pt x="725" y="843"/>
                  </a:lnTo>
                  <a:lnTo>
                    <a:pt x="700" y="850"/>
                  </a:lnTo>
                  <a:lnTo>
                    <a:pt x="663" y="877"/>
                  </a:lnTo>
                  <a:lnTo>
                    <a:pt x="629" y="929"/>
                  </a:lnTo>
                  <a:lnTo>
                    <a:pt x="611" y="949"/>
                  </a:lnTo>
                  <a:lnTo>
                    <a:pt x="595" y="954"/>
                  </a:lnTo>
                  <a:lnTo>
                    <a:pt x="592" y="967"/>
                  </a:lnTo>
                  <a:lnTo>
                    <a:pt x="599" y="987"/>
                  </a:lnTo>
                  <a:lnTo>
                    <a:pt x="601" y="1010"/>
                  </a:lnTo>
                  <a:lnTo>
                    <a:pt x="596" y="1049"/>
                  </a:lnTo>
                  <a:lnTo>
                    <a:pt x="598" y="1078"/>
                  </a:lnTo>
                  <a:lnTo>
                    <a:pt x="590" y="1073"/>
                  </a:lnTo>
                  <a:lnTo>
                    <a:pt x="583" y="1059"/>
                  </a:lnTo>
                  <a:lnTo>
                    <a:pt x="579" y="1057"/>
                  </a:lnTo>
                  <a:lnTo>
                    <a:pt x="556" y="1063"/>
                  </a:lnTo>
                  <a:lnTo>
                    <a:pt x="545" y="1069"/>
                  </a:lnTo>
                  <a:lnTo>
                    <a:pt x="538" y="1074"/>
                  </a:lnTo>
                  <a:lnTo>
                    <a:pt x="534" y="1075"/>
                  </a:lnTo>
                  <a:lnTo>
                    <a:pt x="527" y="1068"/>
                  </a:lnTo>
                  <a:lnTo>
                    <a:pt x="520" y="1066"/>
                  </a:lnTo>
                  <a:lnTo>
                    <a:pt x="512" y="1068"/>
                  </a:lnTo>
                  <a:lnTo>
                    <a:pt x="503" y="1068"/>
                  </a:lnTo>
                  <a:lnTo>
                    <a:pt x="497" y="1066"/>
                  </a:lnTo>
                  <a:lnTo>
                    <a:pt x="494" y="1068"/>
                  </a:lnTo>
                  <a:lnTo>
                    <a:pt x="483" y="1063"/>
                  </a:lnTo>
                  <a:lnTo>
                    <a:pt x="445" y="1052"/>
                  </a:lnTo>
                  <a:lnTo>
                    <a:pt x="438" y="1048"/>
                  </a:lnTo>
                  <a:lnTo>
                    <a:pt x="430" y="1048"/>
                  </a:lnTo>
                  <a:lnTo>
                    <a:pt x="410" y="1058"/>
                  </a:lnTo>
                  <a:lnTo>
                    <a:pt x="400" y="1061"/>
                  </a:lnTo>
                  <a:lnTo>
                    <a:pt x="368" y="1066"/>
                  </a:lnTo>
                  <a:lnTo>
                    <a:pt x="334" y="1070"/>
                  </a:lnTo>
                  <a:lnTo>
                    <a:pt x="321" y="1070"/>
                  </a:lnTo>
                  <a:lnTo>
                    <a:pt x="312" y="1074"/>
                  </a:lnTo>
                  <a:lnTo>
                    <a:pt x="307" y="1080"/>
                  </a:lnTo>
                  <a:lnTo>
                    <a:pt x="302" y="1093"/>
                  </a:lnTo>
                  <a:lnTo>
                    <a:pt x="295" y="1116"/>
                  </a:lnTo>
                  <a:lnTo>
                    <a:pt x="293" y="1122"/>
                  </a:lnTo>
                  <a:lnTo>
                    <a:pt x="293" y="1132"/>
                  </a:lnTo>
                  <a:lnTo>
                    <a:pt x="292" y="1147"/>
                  </a:lnTo>
                  <a:lnTo>
                    <a:pt x="290" y="1160"/>
                  </a:lnTo>
                  <a:lnTo>
                    <a:pt x="292" y="1170"/>
                  </a:lnTo>
                  <a:lnTo>
                    <a:pt x="282" y="1188"/>
                  </a:lnTo>
                  <a:lnTo>
                    <a:pt x="270" y="1211"/>
                  </a:lnTo>
                  <a:lnTo>
                    <a:pt x="260" y="1230"/>
                  </a:lnTo>
                  <a:lnTo>
                    <a:pt x="251" y="1249"/>
                  </a:lnTo>
                  <a:lnTo>
                    <a:pt x="244" y="1236"/>
                  </a:lnTo>
                  <a:lnTo>
                    <a:pt x="240" y="1221"/>
                  </a:lnTo>
                  <a:lnTo>
                    <a:pt x="239" y="1203"/>
                  </a:lnTo>
                  <a:lnTo>
                    <a:pt x="240" y="1198"/>
                  </a:lnTo>
                  <a:lnTo>
                    <a:pt x="237" y="1193"/>
                  </a:lnTo>
                  <a:lnTo>
                    <a:pt x="236" y="1192"/>
                  </a:lnTo>
                  <a:lnTo>
                    <a:pt x="233" y="1178"/>
                  </a:lnTo>
                  <a:lnTo>
                    <a:pt x="237" y="1168"/>
                  </a:lnTo>
                  <a:lnTo>
                    <a:pt x="233" y="1159"/>
                  </a:lnTo>
                  <a:lnTo>
                    <a:pt x="226" y="1149"/>
                  </a:lnTo>
                  <a:lnTo>
                    <a:pt x="219" y="1142"/>
                  </a:lnTo>
                  <a:lnTo>
                    <a:pt x="214" y="1135"/>
                  </a:lnTo>
                  <a:lnTo>
                    <a:pt x="211" y="1133"/>
                  </a:lnTo>
                  <a:lnTo>
                    <a:pt x="203" y="1131"/>
                  </a:lnTo>
                  <a:lnTo>
                    <a:pt x="192" y="1128"/>
                  </a:lnTo>
                  <a:lnTo>
                    <a:pt x="178" y="1114"/>
                  </a:lnTo>
                  <a:lnTo>
                    <a:pt x="165" y="1099"/>
                  </a:lnTo>
                  <a:lnTo>
                    <a:pt x="147" y="1081"/>
                  </a:lnTo>
                  <a:lnTo>
                    <a:pt x="133" y="1066"/>
                  </a:lnTo>
                  <a:lnTo>
                    <a:pt x="116" y="1046"/>
                  </a:lnTo>
                  <a:lnTo>
                    <a:pt x="100" y="1028"/>
                  </a:lnTo>
                  <a:lnTo>
                    <a:pt x="91" y="1011"/>
                  </a:lnTo>
                  <a:lnTo>
                    <a:pt x="86" y="1001"/>
                  </a:lnTo>
                  <a:lnTo>
                    <a:pt x="92" y="1001"/>
                  </a:lnTo>
                  <a:lnTo>
                    <a:pt x="99" y="1001"/>
                  </a:lnTo>
                  <a:lnTo>
                    <a:pt x="101" y="998"/>
                  </a:lnTo>
                  <a:lnTo>
                    <a:pt x="101" y="994"/>
                  </a:lnTo>
                  <a:lnTo>
                    <a:pt x="94" y="980"/>
                  </a:lnTo>
                  <a:lnTo>
                    <a:pt x="91" y="963"/>
                  </a:lnTo>
                  <a:lnTo>
                    <a:pt x="85" y="952"/>
                  </a:lnTo>
                  <a:lnTo>
                    <a:pt x="66" y="936"/>
                  </a:lnTo>
                  <a:lnTo>
                    <a:pt x="49" y="924"/>
                  </a:lnTo>
                  <a:lnTo>
                    <a:pt x="43" y="917"/>
                  </a:lnTo>
                  <a:lnTo>
                    <a:pt x="40" y="909"/>
                  </a:lnTo>
                  <a:lnTo>
                    <a:pt x="33" y="852"/>
                  </a:lnTo>
                  <a:lnTo>
                    <a:pt x="31" y="836"/>
                  </a:lnTo>
                  <a:lnTo>
                    <a:pt x="25" y="829"/>
                  </a:lnTo>
                  <a:lnTo>
                    <a:pt x="21" y="825"/>
                  </a:lnTo>
                  <a:lnTo>
                    <a:pt x="19" y="821"/>
                  </a:lnTo>
                  <a:lnTo>
                    <a:pt x="20" y="811"/>
                  </a:lnTo>
                  <a:lnTo>
                    <a:pt x="22" y="802"/>
                  </a:lnTo>
                  <a:lnTo>
                    <a:pt x="22" y="798"/>
                  </a:lnTo>
                  <a:lnTo>
                    <a:pt x="27" y="790"/>
                  </a:lnTo>
                  <a:lnTo>
                    <a:pt x="27" y="737"/>
                  </a:lnTo>
                  <a:lnTo>
                    <a:pt x="25" y="735"/>
                  </a:lnTo>
                  <a:lnTo>
                    <a:pt x="21" y="730"/>
                  </a:lnTo>
                  <a:lnTo>
                    <a:pt x="17" y="730"/>
                  </a:lnTo>
                  <a:lnTo>
                    <a:pt x="11" y="730"/>
                  </a:lnTo>
                  <a:lnTo>
                    <a:pt x="5" y="723"/>
                  </a:lnTo>
                  <a:lnTo>
                    <a:pt x="0" y="713"/>
                  </a:lnTo>
                  <a:lnTo>
                    <a:pt x="2" y="706"/>
                  </a:lnTo>
                  <a:lnTo>
                    <a:pt x="6" y="700"/>
                  </a:lnTo>
                  <a:lnTo>
                    <a:pt x="12" y="695"/>
                  </a:lnTo>
                  <a:lnTo>
                    <a:pt x="18" y="691"/>
                  </a:lnTo>
                  <a:lnTo>
                    <a:pt x="39" y="683"/>
                  </a:lnTo>
                  <a:lnTo>
                    <a:pt x="45" y="678"/>
                  </a:lnTo>
                  <a:lnTo>
                    <a:pt x="48" y="673"/>
                  </a:lnTo>
                  <a:lnTo>
                    <a:pt x="50" y="666"/>
                  </a:lnTo>
                  <a:lnTo>
                    <a:pt x="62" y="639"/>
                  </a:lnTo>
                  <a:lnTo>
                    <a:pt x="79" y="612"/>
                  </a:lnTo>
                  <a:lnTo>
                    <a:pt x="86" y="606"/>
                  </a:lnTo>
                  <a:lnTo>
                    <a:pt x="94" y="589"/>
                  </a:lnTo>
                  <a:lnTo>
                    <a:pt x="105" y="566"/>
                  </a:lnTo>
                  <a:lnTo>
                    <a:pt x="108" y="556"/>
                  </a:lnTo>
                  <a:lnTo>
                    <a:pt x="111" y="546"/>
                  </a:lnTo>
                  <a:lnTo>
                    <a:pt x="117" y="537"/>
                  </a:lnTo>
                  <a:lnTo>
                    <a:pt x="136" y="524"/>
                  </a:lnTo>
                  <a:lnTo>
                    <a:pt x="151" y="501"/>
                  </a:lnTo>
                  <a:lnTo>
                    <a:pt x="166" y="502"/>
                  </a:lnTo>
                  <a:lnTo>
                    <a:pt x="182" y="505"/>
                  </a:lnTo>
                  <a:lnTo>
                    <a:pt x="202" y="508"/>
                  </a:lnTo>
                  <a:lnTo>
                    <a:pt x="219" y="503"/>
                  </a:lnTo>
                  <a:lnTo>
                    <a:pt x="229" y="494"/>
                  </a:lnTo>
                  <a:lnTo>
                    <a:pt x="252" y="486"/>
                  </a:lnTo>
                  <a:lnTo>
                    <a:pt x="279" y="477"/>
                  </a:lnTo>
                  <a:lnTo>
                    <a:pt x="282" y="465"/>
                  </a:lnTo>
                  <a:lnTo>
                    <a:pt x="290" y="458"/>
                  </a:lnTo>
                  <a:lnTo>
                    <a:pt x="300" y="452"/>
                  </a:lnTo>
                  <a:lnTo>
                    <a:pt x="303" y="451"/>
                  </a:lnTo>
                  <a:lnTo>
                    <a:pt x="303" y="456"/>
                  </a:lnTo>
                  <a:lnTo>
                    <a:pt x="309" y="469"/>
                  </a:lnTo>
                  <a:lnTo>
                    <a:pt x="320" y="482"/>
                  </a:lnTo>
                  <a:lnTo>
                    <a:pt x="337" y="496"/>
                  </a:lnTo>
                  <a:lnTo>
                    <a:pt x="341" y="496"/>
                  </a:lnTo>
                  <a:lnTo>
                    <a:pt x="352" y="485"/>
                  </a:lnTo>
                  <a:lnTo>
                    <a:pt x="378" y="478"/>
                  </a:lnTo>
                  <a:lnTo>
                    <a:pt x="385" y="475"/>
                  </a:lnTo>
                  <a:lnTo>
                    <a:pt x="403" y="459"/>
                  </a:lnTo>
                  <a:lnTo>
                    <a:pt x="425" y="449"/>
                  </a:lnTo>
                  <a:lnTo>
                    <a:pt x="430" y="448"/>
                  </a:lnTo>
                  <a:lnTo>
                    <a:pt x="438" y="445"/>
                  </a:lnTo>
                  <a:lnTo>
                    <a:pt x="460" y="435"/>
                  </a:lnTo>
                  <a:lnTo>
                    <a:pt x="476" y="436"/>
                  </a:lnTo>
                  <a:lnTo>
                    <a:pt x="502" y="435"/>
                  </a:lnTo>
                  <a:lnTo>
                    <a:pt x="545" y="429"/>
                  </a:lnTo>
                  <a:lnTo>
                    <a:pt x="576" y="428"/>
                  </a:lnTo>
                  <a:lnTo>
                    <a:pt x="591" y="426"/>
                  </a:lnTo>
                  <a:lnTo>
                    <a:pt x="595" y="423"/>
                  </a:lnTo>
                  <a:lnTo>
                    <a:pt x="601" y="408"/>
                  </a:lnTo>
                  <a:lnTo>
                    <a:pt x="606" y="404"/>
                  </a:lnTo>
                  <a:lnTo>
                    <a:pt x="617" y="397"/>
                  </a:lnTo>
                  <a:lnTo>
                    <a:pt x="640" y="374"/>
                  </a:lnTo>
                  <a:lnTo>
                    <a:pt x="655" y="355"/>
                  </a:lnTo>
                  <a:lnTo>
                    <a:pt x="659" y="348"/>
                  </a:lnTo>
                  <a:lnTo>
                    <a:pt x="660" y="348"/>
                  </a:lnTo>
                  <a:lnTo>
                    <a:pt x="662" y="346"/>
                  </a:lnTo>
                  <a:lnTo>
                    <a:pt x="669" y="338"/>
                  </a:lnTo>
                  <a:lnTo>
                    <a:pt x="662" y="330"/>
                  </a:lnTo>
                  <a:lnTo>
                    <a:pt x="637" y="312"/>
                  </a:lnTo>
                  <a:lnTo>
                    <a:pt x="638" y="309"/>
                  </a:lnTo>
                  <a:lnTo>
                    <a:pt x="636" y="307"/>
                  </a:lnTo>
                  <a:lnTo>
                    <a:pt x="637" y="304"/>
                  </a:lnTo>
                  <a:lnTo>
                    <a:pt x="648" y="297"/>
                  </a:lnTo>
                  <a:lnTo>
                    <a:pt x="661" y="289"/>
                  </a:lnTo>
                  <a:lnTo>
                    <a:pt x="675" y="286"/>
                  </a:lnTo>
                  <a:lnTo>
                    <a:pt x="711" y="287"/>
                  </a:lnTo>
                  <a:lnTo>
                    <a:pt x="742" y="285"/>
                  </a:lnTo>
                  <a:lnTo>
                    <a:pt x="749" y="286"/>
                  </a:lnTo>
                  <a:lnTo>
                    <a:pt x="773" y="281"/>
                  </a:lnTo>
                  <a:lnTo>
                    <a:pt x="790" y="278"/>
                  </a:lnTo>
                  <a:lnTo>
                    <a:pt x="807" y="270"/>
                  </a:lnTo>
                  <a:lnTo>
                    <a:pt x="845" y="270"/>
                  </a:lnTo>
                  <a:lnTo>
                    <a:pt x="877" y="249"/>
                  </a:lnTo>
                  <a:lnTo>
                    <a:pt x="887" y="245"/>
                  </a:lnTo>
                  <a:lnTo>
                    <a:pt x="891" y="242"/>
                  </a:lnTo>
                  <a:lnTo>
                    <a:pt x="892" y="239"/>
                  </a:lnTo>
                  <a:lnTo>
                    <a:pt x="907" y="230"/>
                  </a:lnTo>
                  <a:lnTo>
                    <a:pt x="924" y="213"/>
                  </a:lnTo>
                  <a:lnTo>
                    <a:pt x="937" y="197"/>
                  </a:lnTo>
                  <a:lnTo>
                    <a:pt x="941" y="186"/>
                  </a:lnTo>
                  <a:lnTo>
                    <a:pt x="978" y="148"/>
                  </a:lnTo>
                  <a:lnTo>
                    <a:pt x="990" y="149"/>
                  </a:lnTo>
                  <a:lnTo>
                    <a:pt x="996" y="144"/>
                  </a:lnTo>
                  <a:lnTo>
                    <a:pt x="1011" y="119"/>
                  </a:lnTo>
                  <a:lnTo>
                    <a:pt x="1015" y="115"/>
                  </a:lnTo>
                  <a:lnTo>
                    <a:pt x="1022" y="113"/>
                  </a:lnTo>
                  <a:lnTo>
                    <a:pt x="1030" y="110"/>
                  </a:lnTo>
                  <a:lnTo>
                    <a:pt x="1038" y="103"/>
                  </a:lnTo>
                  <a:lnTo>
                    <a:pt x="1043" y="92"/>
                  </a:lnTo>
                  <a:lnTo>
                    <a:pt x="1043" y="78"/>
                  </a:lnTo>
                  <a:lnTo>
                    <a:pt x="1041" y="66"/>
                  </a:lnTo>
                  <a:lnTo>
                    <a:pt x="1041" y="61"/>
                  </a:lnTo>
                  <a:lnTo>
                    <a:pt x="1044" y="57"/>
                  </a:lnTo>
                  <a:lnTo>
                    <a:pt x="1050" y="52"/>
                  </a:lnTo>
                  <a:lnTo>
                    <a:pt x="1078" y="38"/>
                  </a:lnTo>
                  <a:lnTo>
                    <a:pt x="1085" y="32"/>
                  </a:lnTo>
                  <a:lnTo>
                    <a:pt x="1089" y="26"/>
                  </a:lnTo>
                  <a:lnTo>
                    <a:pt x="1097" y="25"/>
                  </a:lnTo>
                  <a:lnTo>
                    <a:pt x="1105" y="26"/>
                  </a:lnTo>
                  <a:lnTo>
                    <a:pt x="1110" y="21"/>
                  </a:lnTo>
                  <a:lnTo>
                    <a:pt x="1116" y="15"/>
                  </a:lnTo>
                  <a:lnTo>
                    <a:pt x="1135" y="7"/>
                  </a:lnTo>
                  <a:lnTo>
                    <a:pt x="1153" y="0"/>
                  </a:lnTo>
                  <a:lnTo>
                    <a:pt x="1172" y="3"/>
                  </a:lnTo>
                  <a:lnTo>
                    <a:pt x="1187" y="6"/>
                  </a:lnTo>
                  <a:lnTo>
                    <a:pt x="1199" y="11"/>
                  </a:lnTo>
                  <a:lnTo>
                    <a:pt x="1205" y="12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51" name="Freeform 18">
              <a:extLst>
                <a:ext uri="{FF2B5EF4-FFF2-40B4-BE49-F238E27FC236}">
                  <a16:creationId xmlns:a16="http://schemas.microsoft.com/office/drawing/2014/main" id="{71C2F2A3-C0F8-F1BC-F5B1-AA55D75F33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84297" y="7878823"/>
              <a:ext cx="938046" cy="1084739"/>
            </a:xfrm>
            <a:custGeom>
              <a:avLst/>
              <a:gdLst>
                <a:gd name="T0" fmla="*/ 1013 w 1073"/>
                <a:gd name="T1" fmla="*/ 181 h 1237"/>
                <a:gd name="T2" fmla="*/ 967 w 1073"/>
                <a:gd name="T3" fmla="*/ 402 h 1237"/>
                <a:gd name="T4" fmla="*/ 917 w 1073"/>
                <a:gd name="T5" fmla="*/ 635 h 1237"/>
                <a:gd name="T6" fmla="*/ 808 w 1073"/>
                <a:gd name="T7" fmla="*/ 720 h 1237"/>
                <a:gd name="T8" fmla="*/ 724 w 1073"/>
                <a:gd name="T9" fmla="*/ 848 h 1237"/>
                <a:gd name="T10" fmla="*/ 678 w 1073"/>
                <a:gd name="T11" fmla="*/ 1084 h 1237"/>
                <a:gd name="T12" fmla="*/ 592 w 1073"/>
                <a:gd name="T13" fmla="*/ 1137 h 1237"/>
                <a:gd name="T14" fmla="*/ 490 w 1073"/>
                <a:gd name="T15" fmla="*/ 1214 h 1237"/>
                <a:gd name="T16" fmla="*/ 469 w 1073"/>
                <a:gd name="T17" fmla="*/ 1190 h 1237"/>
                <a:gd name="T18" fmla="*/ 462 w 1073"/>
                <a:gd name="T19" fmla="*/ 1135 h 1237"/>
                <a:gd name="T20" fmla="*/ 402 w 1073"/>
                <a:gd name="T21" fmla="*/ 1162 h 1237"/>
                <a:gd name="T22" fmla="*/ 369 w 1073"/>
                <a:gd name="T23" fmla="*/ 1170 h 1237"/>
                <a:gd name="T24" fmla="*/ 327 w 1073"/>
                <a:gd name="T25" fmla="*/ 1211 h 1237"/>
                <a:gd name="T26" fmla="*/ 288 w 1073"/>
                <a:gd name="T27" fmla="*/ 1179 h 1237"/>
                <a:gd name="T28" fmla="*/ 246 w 1073"/>
                <a:gd name="T29" fmla="*/ 1154 h 1237"/>
                <a:gd name="T30" fmla="*/ 178 w 1073"/>
                <a:gd name="T31" fmla="*/ 1186 h 1237"/>
                <a:gd name="T32" fmla="*/ 127 w 1073"/>
                <a:gd name="T33" fmla="*/ 1236 h 1237"/>
                <a:gd name="T34" fmla="*/ 94 w 1073"/>
                <a:gd name="T35" fmla="*/ 1189 h 1237"/>
                <a:gd name="T36" fmla="*/ 9 w 1073"/>
                <a:gd name="T37" fmla="*/ 1059 h 1237"/>
                <a:gd name="T38" fmla="*/ 87 w 1073"/>
                <a:gd name="T39" fmla="*/ 1049 h 1237"/>
                <a:gd name="T40" fmla="*/ 101 w 1073"/>
                <a:gd name="T41" fmla="*/ 1026 h 1237"/>
                <a:gd name="T42" fmla="*/ 94 w 1073"/>
                <a:gd name="T43" fmla="*/ 983 h 1237"/>
                <a:gd name="T44" fmla="*/ 83 w 1073"/>
                <a:gd name="T45" fmla="*/ 941 h 1237"/>
                <a:gd name="T46" fmla="*/ 68 w 1073"/>
                <a:gd name="T47" fmla="*/ 893 h 1237"/>
                <a:gd name="T48" fmla="*/ 109 w 1073"/>
                <a:gd name="T49" fmla="*/ 858 h 1237"/>
                <a:gd name="T50" fmla="*/ 193 w 1073"/>
                <a:gd name="T51" fmla="*/ 832 h 1237"/>
                <a:gd name="T52" fmla="*/ 192 w 1073"/>
                <a:gd name="T53" fmla="*/ 794 h 1237"/>
                <a:gd name="T54" fmla="*/ 256 w 1073"/>
                <a:gd name="T55" fmla="*/ 833 h 1237"/>
                <a:gd name="T56" fmla="*/ 369 w 1073"/>
                <a:gd name="T57" fmla="*/ 835 h 1237"/>
                <a:gd name="T58" fmla="*/ 391 w 1073"/>
                <a:gd name="T59" fmla="*/ 870 h 1237"/>
                <a:gd name="T60" fmla="*/ 439 w 1073"/>
                <a:gd name="T61" fmla="*/ 851 h 1237"/>
                <a:gd name="T62" fmla="*/ 452 w 1073"/>
                <a:gd name="T63" fmla="*/ 802 h 1237"/>
                <a:gd name="T64" fmla="*/ 475 w 1073"/>
                <a:gd name="T65" fmla="*/ 741 h 1237"/>
                <a:gd name="T66" fmla="*/ 479 w 1073"/>
                <a:gd name="T67" fmla="*/ 612 h 1237"/>
                <a:gd name="T68" fmla="*/ 425 w 1073"/>
                <a:gd name="T69" fmla="*/ 566 h 1237"/>
                <a:gd name="T70" fmla="*/ 394 w 1073"/>
                <a:gd name="T71" fmla="*/ 497 h 1237"/>
                <a:gd name="T72" fmla="*/ 444 w 1073"/>
                <a:gd name="T73" fmla="*/ 446 h 1237"/>
                <a:gd name="T74" fmla="*/ 474 w 1073"/>
                <a:gd name="T75" fmla="*/ 403 h 1237"/>
                <a:gd name="T76" fmla="*/ 437 w 1073"/>
                <a:gd name="T77" fmla="*/ 329 h 1237"/>
                <a:gd name="T78" fmla="*/ 307 w 1073"/>
                <a:gd name="T79" fmla="*/ 348 h 1237"/>
                <a:gd name="T80" fmla="*/ 294 w 1073"/>
                <a:gd name="T81" fmla="*/ 307 h 1237"/>
                <a:gd name="T82" fmla="*/ 344 w 1073"/>
                <a:gd name="T83" fmla="*/ 218 h 1237"/>
                <a:gd name="T84" fmla="*/ 506 w 1073"/>
                <a:gd name="T85" fmla="*/ 221 h 1237"/>
                <a:gd name="T86" fmla="*/ 540 w 1073"/>
                <a:gd name="T87" fmla="*/ 239 h 1237"/>
                <a:gd name="T88" fmla="*/ 594 w 1073"/>
                <a:gd name="T89" fmla="*/ 243 h 1237"/>
                <a:gd name="T90" fmla="*/ 693 w 1073"/>
                <a:gd name="T91" fmla="*/ 274 h 1237"/>
                <a:gd name="T92" fmla="*/ 709 w 1073"/>
                <a:gd name="T93" fmla="*/ 252 h 1237"/>
                <a:gd name="T94" fmla="*/ 723 w 1073"/>
                <a:gd name="T95" fmla="*/ 201 h 1237"/>
                <a:gd name="T96" fmla="*/ 764 w 1073"/>
                <a:gd name="T97" fmla="*/ 99 h 1237"/>
                <a:gd name="T98" fmla="*/ 784 w 1073"/>
                <a:gd name="T99" fmla="*/ 26 h 1237"/>
                <a:gd name="T100" fmla="*/ 902 w 1073"/>
                <a:gd name="T101" fmla="*/ 0 h 1237"/>
                <a:gd name="T102" fmla="*/ 975 w 1073"/>
                <a:gd name="T103" fmla="*/ 20 h 1237"/>
                <a:gd name="T104" fmla="*/ 1017 w 1073"/>
                <a:gd name="T105" fmla="*/ 21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73" h="1237">
                  <a:moveTo>
                    <a:pt x="1070" y="30"/>
                  </a:moveTo>
                  <a:lnTo>
                    <a:pt x="1072" y="55"/>
                  </a:lnTo>
                  <a:lnTo>
                    <a:pt x="1060" y="85"/>
                  </a:lnTo>
                  <a:lnTo>
                    <a:pt x="1052" y="109"/>
                  </a:lnTo>
                  <a:lnTo>
                    <a:pt x="1032" y="147"/>
                  </a:lnTo>
                  <a:lnTo>
                    <a:pt x="1013" y="181"/>
                  </a:lnTo>
                  <a:lnTo>
                    <a:pt x="992" y="238"/>
                  </a:lnTo>
                  <a:lnTo>
                    <a:pt x="993" y="279"/>
                  </a:lnTo>
                  <a:lnTo>
                    <a:pt x="991" y="307"/>
                  </a:lnTo>
                  <a:lnTo>
                    <a:pt x="985" y="322"/>
                  </a:lnTo>
                  <a:lnTo>
                    <a:pt x="969" y="366"/>
                  </a:lnTo>
                  <a:lnTo>
                    <a:pt x="967" y="402"/>
                  </a:lnTo>
                  <a:lnTo>
                    <a:pt x="972" y="448"/>
                  </a:lnTo>
                  <a:lnTo>
                    <a:pt x="967" y="491"/>
                  </a:lnTo>
                  <a:lnTo>
                    <a:pt x="950" y="532"/>
                  </a:lnTo>
                  <a:lnTo>
                    <a:pt x="943" y="563"/>
                  </a:lnTo>
                  <a:lnTo>
                    <a:pt x="947" y="603"/>
                  </a:lnTo>
                  <a:lnTo>
                    <a:pt x="917" y="635"/>
                  </a:lnTo>
                  <a:lnTo>
                    <a:pt x="879" y="666"/>
                  </a:lnTo>
                  <a:lnTo>
                    <a:pt x="855" y="676"/>
                  </a:lnTo>
                  <a:lnTo>
                    <a:pt x="836" y="686"/>
                  </a:lnTo>
                  <a:lnTo>
                    <a:pt x="823" y="698"/>
                  </a:lnTo>
                  <a:lnTo>
                    <a:pt x="818" y="705"/>
                  </a:lnTo>
                  <a:lnTo>
                    <a:pt x="808" y="720"/>
                  </a:lnTo>
                  <a:lnTo>
                    <a:pt x="786" y="765"/>
                  </a:lnTo>
                  <a:lnTo>
                    <a:pt x="774" y="785"/>
                  </a:lnTo>
                  <a:lnTo>
                    <a:pt x="759" y="803"/>
                  </a:lnTo>
                  <a:lnTo>
                    <a:pt x="736" y="823"/>
                  </a:lnTo>
                  <a:lnTo>
                    <a:pt x="727" y="834"/>
                  </a:lnTo>
                  <a:lnTo>
                    <a:pt x="724" y="848"/>
                  </a:lnTo>
                  <a:lnTo>
                    <a:pt x="726" y="874"/>
                  </a:lnTo>
                  <a:lnTo>
                    <a:pt x="728" y="955"/>
                  </a:lnTo>
                  <a:lnTo>
                    <a:pt x="724" y="978"/>
                  </a:lnTo>
                  <a:lnTo>
                    <a:pt x="717" y="1017"/>
                  </a:lnTo>
                  <a:lnTo>
                    <a:pt x="695" y="1059"/>
                  </a:lnTo>
                  <a:lnTo>
                    <a:pt x="678" y="1084"/>
                  </a:lnTo>
                  <a:lnTo>
                    <a:pt x="662" y="1091"/>
                  </a:lnTo>
                  <a:lnTo>
                    <a:pt x="639" y="1097"/>
                  </a:lnTo>
                  <a:lnTo>
                    <a:pt x="629" y="1105"/>
                  </a:lnTo>
                  <a:lnTo>
                    <a:pt x="623" y="1117"/>
                  </a:lnTo>
                  <a:lnTo>
                    <a:pt x="610" y="1127"/>
                  </a:lnTo>
                  <a:lnTo>
                    <a:pt x="592" y="1137"/>
                  </a:lnTo>
                  <a:lnTo>
                    <a:pt x="569" y="1158"/>
                  </a:lnTo>
                  <a:lnTo>
                    <a:pt x="541" y="1193"/>
                  </a:lnTo>
                  <a:lnTo>
                    <a:pt x="522" y="1214"/>
                  </a:lnTo>
                  <a:lnTo>
                    <a:pt x="512" y="1218"/>
                  </a:lnTo>
                  <a:lnTo>
                    <a:pt x="502" y="1218"/>
                  </a:lnTo>
                  <a:lnTo>
                    <a:pt x="490" y="1214"/>
                  </a:lnTo>
                  <a:lnTo>
                    <a:pt x="482" y="1214"/>
                  </a:lnTo>
                  <a:lnTo>
                    <a:pt x="476" y="1216"/>
                  </a:lnTo>
                  <a:lnTo>
                    <a:pt x="474" y="1214"/>
                  </a:lnTo>
                  <a:lnTo>
                    <a:pt x="469" y="1211"/>
                  </a:lnTo>
                  <a:lnTo>
                    <a:pt x="469" y="1203"/>
                  </a:lnTo>
                  <a:lnTo>
                    <a:pt x="469" y="1190"/>
                  </a:lnTo>
                  <a:lnTo>
                    <a:pt x="462" y="1176"/>
                  </a:lnTo>
                  <a:lnTo>
                    <a:pt x="469" y="1165"/>
                  </a:lnTo>
                  <a:lnTo>
                    <a:pt x="475" y="1157"/>
                  </a:lnTo>
                  <a:lnTo>
                    <a:pt x="474" y="1152"/>
                  </a:lnTo>
                  <a:lnTo>
                    <a:pt x="469" y="1146"/>
                  </a:lnTo>
                  <a:lnTo>
                    <a:pt x="462" y="1135"/>
                  </a:lnTo>
                  <a:lnTo>
                    <a:pt x="455" y="1136"/>
                  </a:lnTo>
                  <a:lnTo>
                    <a:pt x="444" y="1144"/>
                  </a:lnTo>
                  <a:lnTo>
                    <a:pt x="430" y="1150"/>
                  </a:lnTo>
                  <a:lnTo>
                    <a:pt x="417" y="1152"/>
                  </a:lnTo>
                  <a:lnTo>
                    <a:pt x="408" y="1158"/>
                  </a:lnTo>
                  <a:lnTo>
                    <a:pt x="402" y="1162"/>
                  </a:lnTo>
                  <a:lnTo>
                    <a:pt x="394" y="1162"/>
                  </a:lnTo>
                  <a:lnTo>
                    <a:pt x="389" y="1158"/>
                  </a:lnTo>
                  <a:lnTo>
                    <a:pt x="379" y="1154"/>
                  </a:lnTo>
                  <a:lnTo>
                    <a:pt x="374" y="1156"/>
                  </a:lnTo>
                  <a:lnTo>
                    <a:pt x="370" y="1158"/>
                  </a:lnTo>
                  <a:lnTo>
                    <a:pt x="369" y="1170"/>
                  </a:lnTo>
                  <a:lnTo>
                    <a:pt x="368" y="1181"/>
                  </a:lnTo>
                  <a:lnTo>
                    <a:pt x="366" y="1191"/>
                  </a:lnTo>
                  <a:lnTo>
                    <a:pt x="362" y="1195"/>
                  </a:lnTo>
                  <a:lnTo>
                    <a:pt x="347" y="1200"/>
                  </a:lnTo>
                  <a:lnTo>
                    <a:pt x="336" y="1207"/>
                  </a:lnTo>
                  <a:lnTo>
                    <a:pt x="327" y="1211"/>
                  </a:lnTo>
                  <a:lnTo>
                    <a:pt x="321" y="1211"/>
                  </a:lnTo>
                  <a:lnTo>
                    <a:pt x="310" y="1202"/>
                  </a:lnTo>
                  <a:lnTo>
                    <a:pt x="299" y="1193"/>
                  </a:lnTo>
                  <a:lnTo>
                    <a:pt x="293" y="1186"/>
                  </a:lnTo>
                  <a:lnTo>
                    <a:pt x="289" y="1181"/>
                  </a:lnTo>
                  <a:lnTo>
                    <a:pt x="288" y="1179"/>
                  </a:lnTo>
                  <a:lnTo>
                    <a:pt x="280" y="1179"/>
                  </a:lnTo>
                  <a:lnTo>
                    <a:pt x="278" y="1183"/>
                  </a:lnTo>
                  <a:lnTo>
                    <a:pt x="275" y="1181"/>
                  </a:lnTo>
                  <a:lnTo>
                    <a:pt x="263" y="1172"/>
                  </a:lnTo>
                  <a:lnTo>
                    <a:pt x="251" y="1156"/>
                  </a:lnTo>
                  <a:lnTo>
                    <a:pt x="246" y="1154"/>
                  </a:lnTo>
                  <a:lnTo>
                    <a:pt x="239" y="1154"/>
                  </a:lnTo>
                  <a:lnTo>
                    <a:pt x="228" y="1159"/>
                  </a:lnTo>
                  <a:lnTo>
                    <a:pt x="216" y="1168"/>
                  </a:lnTo>
                  <a:lnTo>
                    <a:pt x="196" y="1177"/>
                  </a:lnTo>
                  <a:lnTo>
                    <a:pt x="180" y="1181"/>
                  </a:lnTo>
                  <a:lnTo>
                    <a:pt x="178" y="1186"/>
                  </a:lnTo>
                  <a:lnTo>
                    <a:pt x="175" y="1196"/>
                  </a:lnTo>
                  <a:lnTo>
                    <a:pt x="168" y="1202"/>
                  </a:lnTo>
                  <a:lnTo>
                    <a:pt x="154" y="1204"/>
                  </a:lnTo>
                  <a:lnTo>
                    <a:pt x="148" y="1213"/>
                  </a:lnTo>
                  <a:lnTo>
                    <a:pt x="136" y="1228"/>
                  </a:lnTo>
                  <a:lnTo>
                    <a:pt x="127" y="1236"/>
                  </a:lnTo>
                  <a:lnTo>
                    <a:pt x="125" y="1232"/>
                  </a:lnTo>
                  <a:lnTo>
                    <a:pt x="120" y="1229"/>
                  </a:lnTo>
                  <a:lnTo>
                    <a:pt x="109" y="1216"/>
                  </a:lnTo>
                  <a:lnTo>
                    <a:pt x="99" y="1200"/>
                  </a:lnTo>
                  <a:lnTo>
                    <a:pt x="96" y="1193"/>
                  </a:lnTo>
                  <a:lnTo>
                    <a:pt x="94" y="1189"/>
                  </a:lnTo>
                  <a:lnTo>
                    <a:pt x="93" y="1173"/>
                  </a:lnTo>
                  <a:lnTo>
                    <a:pt x="77" y="1154"/>
                  </a:lnTo>
                  <a:lnTo>
                    <a:pt x="38" y="1121"/>
                  </a:lnTo>
                  <a:lnTo>
                    <a:pt x="34" y="1112"/>
                  </a:lnTo>
                  <a:lnTo>
                    <a:pt x="0" y="1081"/>
                  </a:lnTo>
                  <a:lnTo>
                    <a:pt x="9" y="1059"/>
                  </a:lnTo>
                  <a:lnTo>
                    <a:pt x="15" y="1049"/>
                  </a:lnTo>
                  <a:lnTo>
                    <a:pt x="23" y="1042"/>
                  </a:lnTo>
                  <a:lnTo>
                    <a:pt x="53" y="1024"/>
                  </a:lnTo>
                  <a:lnTo>
                    <a:pt x="59" y="1025"/>
                  </a:lnTo>
                  <a:lnTo>
                    <a:pt x="80" y="1047"/>
                  </a:lnTo>
                  <a:lnTo>
                    <a:pt x="87" y="1049"/>
                  </a:lnTo>
                  <a:lnTo>
                    <a:pt x="94" y="1049"/>
                  </a:lnTo>
                  <a:lnTo>
                    <a:pt x="103" y="1050"/>
                  </a:lnTo>
                  <a:lnTo>
                    <a:pt x="108" y="1045"/>
                  </a:lnTo>
                  <a:lnTo>
                    <a:pt x="108" y="1039"/>
                  </a:lnTo>
                  <a:lnTo>
                    <a:pt x="101" y="1033"/>
                  </a:lnTo>
                  <a:lnTo>
                    <a:pt x="101" y="1026"/>
                  </a:lnTo>
                  <a:lnTo>
                    <a:pt x="106" y="1018"/>
                  </a:lnTo>
                  <a:lnTo>
                    <a:pt x="108" y="1010"/>
                  </a:lnTo>
                  <a:lnTo>
                    <a:pt x="115" y="1000"/>
                  </a:lnTo>
                  <a:lnTo>
                    <a:pt x="115" y="996"/>
                  </a:lnTo>
                  <a:lnTo>
                    <a:pt x="108" y="991"/>
                  </a:lnTo>
                  <a:lnTo>
                    <a:pt x="94" y="983"/>
                  </a:lnTo>
                  <a:lnTo>
                    <a:pt x="84" y="976"/>
                  </a:lnTo>
                  <a:lnTo>
                    <a:pt x="80" y="969"/>
                  </a:lnTo>
                  <a:lnTo>
                    <a:pt x="83" y="959"/>
                  </a:lnTo>
                  <a:lnTo>
                    <a:pt x="91" y="952"/>
                  </a:lnTo>
                  <a:lnTo>
                    <a:pt x="90" y="948"/>
                  </a:lnTo>
                  <a:lnTo>
                    <a:pt x="83" y="941"/>
                  </a:lnTo>
                  <a:lnTo>
                    <a:pt x="79" y="934"/>
                  </a:lnTo>
                  <a:lnTo>
                    <a:pt x="74" y="930"/>
                  </a:lnTo>
                  <a:lnTo>
                    <a:pt x="59" y="927"/>
                  </a:lnTo>
                  <a:lnTo>
                    <a:pt x="62" y="918"/>
                  </a:lnTo>
                  <a:lnTo>
                    <a:pt x="67" y="904"/>
                  </a:lnTo>
                  <a:lnTo>
                    <a:pt x="68" y="893"/>
                  </a:lnTo>
                  <a:lnTo>
                    <a:pt x="64" y="864"/>
                  </a:lnTo>
                  <a:lnTo>
                    <a:pt x="64" y="859"/>
                  </a:lnTo>
                  <a:lnTo>
                    <a:pt x="68" y="857"/>
                  </a:lnTo>
                  <a:lnTo>
                    <a:pt x="77" y="860"/>
                  </a:lnTo>
                  <a:lnTo>
                    <a:pt x="86" y="864"/>
                  </a:lnTo>
                  <a:lnTo>
                    <a:pt x="109" y="858"/>
                  </a:lnTo>
                  <a:lnTo>
                    <a:pt x="118" y="857"/>
                  </a:lnTo>
                  <a:lnTo>
                    <a:pt x="125" y="863"/>
                  </a:lnTo>
                  <a:lnTo>
                    <a:pt x="134" y="867"/>
                  </a:lnTo>
                  <a:lnTo>
                    <a:pt x="189" y="855"/>
                  </a:lnTo>
                  <a:lnTo>
                    <a:pt x="189" y="844"/>
                  </a:lnTo>
                  <a:lnTo>
                    <a:pt x="193" y="832"/>
                  </a:lnTo>
                  <a:lnTo>
                    <a:pt x="193" y="824"/>
                  </a:lnTo>
                  <a:lnTo>
                    <a:pt x="191" y="819"/>
                  </a:lnTo>
                  <a:lnTo>
                    <a:pt x="189" y="815"/>
                  </a:lnTo>
                  <a:lnTo>
                    <a:pt x="187" y="807"/>
                  </a:lnTo>
                  <a:lnTo>
                    <a:pt x="187" y="798"/>
                  </a:lnTo>
                  <a:lnTo>
                    <a:pt x="192" y="794"/>
                  </a:lnTo>
                  <a:lnTo>
                    <a:pt x="209" y="783"/>
                  </a:lnTo>
                  <a:lnTo>
                    <a:pt x="215" y="784"/>
                  </a:lnTo>
                  <a:lnTo>
                    <a:pt x="227" y="790"/>
                  </a:lnTo>
                  <a:lnTo>
                    <a:pt x="238" y="798"/>
                  </a:lnTo>
                  <a:lnTo>
                    <a:pt x="249" y="818"/>
                  </a:lnTo>
                  <a:lnTo>
                    <a:pt x="256" y="833"/>
                  </a:lnTo>
                  <a:lnTo>
                    <a:pt x="267" y="853"/>
                  </a:lnTo>
                  <a:lnTo>
                    <a:pt x="290" y="861"/>
                  </a:lnTo>
                  <a:lnTo>
                    <a:pt x="319" y="866"/>
                  </a:lnTo>
                  <a:lnTo>
                    <a:pt x="334" y="864"/>
                  </a:lnTo>
                  <a:lnTo>
                    <a:pt x="356" y="848"/>
                  </a:lnTo>
                  <a:lnTo>
                    <a:pt x="369" y="835"/>
                  </a:lnTo>
                  <a:lnTo>
                    <a:pt x="373" y="828"/>
                  </a:lnTo>
                  <a:lnTo>
                    <a:pt x="380" y="831"/>
                  </a:lnTo>
                  <a:lnTo>
                    <a:pt x="388" y="849"/>
                  </a:lnTo>
                  <a:lnTo>
                    <a:pt x="393" y="855"/>
                  </a:lnTo>
                  <a:lnTo>
                    <a:pt x="395" y="862"/>
                  </a:lnTo>
                  <a:lnTo>
                    <a:pt x="391" y="870"/>
                  </a:lnTo>
                  <a:lnTo>
                    <a:pt x="395" y="874"/>
                  </a:lnTo>
                  <a:lnTo>
                    <a:pt x="409" y="878"/>
                  </a:lnTo>
                  <a:lnTo>
                    <a:pt x="423" y="875"/>
                  </a:lnTo>
                  <a:lnTo>
                    <a:pt x="430" y="868"/>
                  </a:lnTo>
                  <a:lnTo>
                    <a:pt x="439" y="858"/>
                  </a:lnTo>
                  <a:lnTo>
                    <a:pt x="439" y="851"/>
                  </a:lnTo>
                  <a:lnTo>
                    <a:pt x="434" y="846"/>
                  </a:lnTo>
                  <a:lnTo>
                    <a:pt x="434" y="839"/>
                  </a:lnTo>
                  <a:lnTo>
                    <a:pt x="440" y="834"/>
                  </a:lnTo>
                  <a:lnTo>
                    <a:pt x="445" y="819"/>
                  </a:lnTo>
                  <a:lnTo>
                    <a:pt x="447" y="809"/>
                  </a:lnTo>
                  <a:lnTo>
                    <a:pt x="452" y="802"/>
                  </a:lnTo>
                  <a:lnTo>
                    <a:pt x="462" y="797"/>
                  </a:lnTo>
                  <a:lnTo>
                    <a:pt x="465" y="793"/>
                  </a:lnTo>
                  <a:lnTo>
                    <a:pt x="471" y="767"/>
                  </a:lnTo>
                  <a:lnTo>
                    <a:pt x="469" y="758"/>
                  </a:lnTo>
                  <a:lnTo>
                    <a:pt x="469" y="751"/>
                  </a:lnTo>
                  <a:lnTo>
                    <a:pt x="475" y="741"/>
                  </a:lnTo>
                  <a:lnTo>
                    <a:pt x="476" y="725"/>
                  </a:lnTo>
                  <a:lnTo>
                    <a:pt x="473" y="699"/>
                  </a:lnTo>
                  <a:lnTo>
                    <a:pt x="471" y="681"/>
                  </a:lnTo>
                  <a:lnTo>
                    <a:pt x="469" y="663"/>
                  </a:lnTo>
                  <a:lnTo>
                    <a:pt x="474" y="637"/>
                  </a:lnTo>
                  <a:lnTo>
                    <a:pt x="479" y="612"/>
                  </a:lnTo>
                  <a:lnTo>
                    <a:pt x="478" y="606"/>
                  </a:lnTo>
                  <a:lnTo>
                    <a:pt x="471" y="598"/>
                  </a:lnTo>
                  <a:lnTo>
                    <a:pt x="462" y="591"/>
                  </a:lnTo>
                  <a:lnTo>
                    <a:pt x="440" y="585"/>
                  </a:lnTo>
                  <a:lnTo>
                    <a:pt x="432" y="575"/>
                  </a:lnTo>
                  <a:lnTo>
                    <a:pt x="425" y="566"/>
                  </a:lnTo>
                  <a:lnTo>
                    <a:pt x="421" y="562"/>
                  </a:lnTo>
                  <a:lnTo>
                    <a:pt x="396" y="559"/>
                  </a:lnTo>
                  <a:lnTo>
                    <a:pt x="391" y="553"/>
                  </a:lnTo>
                  <a:lnTo>
                    <a:pt x="393" y="537"/>
                  </a:lnTo>
                  <a:lnTo>
                    <a:pt x="395" y="514"/>
                  </a:lnTo>
                  <a:lnTo>
                    <a:pt x="394" y="497"/>
                  </a:lnTo>
                  <a:lnTo>
                    <a:pt x="398" y="484"/>
                  </a:lnTo>
                  <a:lnTo>
                    <a:pt x="403" y="473"/>
                  </a:lnTo>
                  <a:lnTo>
                    <a:pt x="415" y="463"/>
                  </a:lnTo>
                  <a:lnTo>
                    <a:pt x="420" y="451"/>
                  </a:lnTo>
                  <a:lnTo>
                    <a:pt x="423" y="448"/>
                  </a:lnTo>
                  <a:lnTo>
                    <a:pt x="444" y="446"/>
                  </a:lnTo>
                  <a:lnTo>
                    <a:pt x="451" y="441"/>
                  </a:lnTo>
                  <a:lnTo>
                    <a:pt x="458" y="435"/>
                  </a:lnTo>
                  <a:lnTo>
                    <a:pt x="460" y="428"/>
                  </a:lnTo>
                  <a:lnTo>
                    <a:pt x="467" y="417"/>
                  </a:lnTo>
                  <a:lnTo>
                    <a:pt x="473" y="409"/>
                  </a:lnTo>
                  <a:lnTo>
                    <a:pt x="474" y="403"/>
                  </a:lnTo>
                  <a:lnTo>
                    <a:pt x="472" y="396"/>
                  </a:lnTo>
                  <a:lnTo>
                    <a:pt x="466" y="381"/>
                  </a:lnTo>
                  <a:lnTo>
                    <a:pt x="458" y="369"/>
                  </a:lnTo>
                  <a:lnTo>
                    <a:pt x="454" y="365"/>
                  </a:lnTo>
                  <a:lnTo>
                    <a:pt x="445" y="336"/>
                  </a:lnTo>
                  <a:lnTo>
                    <a:pt x="437" y="329"/>
                  </a:lnTo>
                  <a:lnTo>
                    <a:pt x="420" y="326"/>
                  </a:lnTo>
                  <a:lnTo>
                    <a:pt x="389" y="322"/>
                  </a:lnTo>
                  <a:lnTo>
                    <a:pt x="371" y="328"/>
                  </a:lnTo>
                  <a:lnTo>
                    <a:pt x="342" y="337"/>
                  </a:lnTo>
                  <a:lnTo>
                    <a:pt x="321" y="344"/>
                  </a:lnTo>
                  <a:lnTo>
                    <a:pt x="307" y="348"/>
                  </a:lnTo>
                  <a:lnTo>
                    <a:pt x="299" y="346"/>
                  </a:lnTo>
                  <a:lnTo>
                    <a:pt x="295" y="342"/>
                  </a:lnTo>
                  <a:lnTo>
                    <a:pt x="301" y="339"/>
                  </a:lnTo>
                  <a:lnTo>
                    <a:pt x="303" y="330"/>
                  </a:lnTo>
                  <a:lnTo>
                    <a:pt x="300" y="318"/>
                  </a:lnTo>
                  <a:lnTo>
                    <a:pt x="294" y="307"/>
                  </a:lnTo>
                  <a:lnTo>
                    <a:pt x="291" y="290"/>
                  </a:lnTo>
                  <a:lnTo>
                    <a:pt x="292" y="270"/>
                  </a:lnTo>
                  <a:lnTo>
                    <a:pt x="297" y="252"/>
                  </a:lnTo>
                  <a:lnTo>
                    <a:pt x="310" y="227"/>
                  </a:lnTo>
                  <a:lnTo>
                    <a:pt x="310" y="217"/>
                  </a:lnTo>
                  <a:lnTo>
                    <a:pt x="344" y="218"/>
                  </a:lnTo>
                  <a:lnTo>
                    <a:pt x="378" y="218"/>
                  </a:lnTo>
                  <a:lnTo>
                    <a:pt x="416" y="218"/>
                  </a:lnTo>
                  <a:lnTo>
                    <a:pt x="452" y="217"/>
                  </a:lnTo>
                  <a:lnTo>
                    <a:pt x="480" y="218"/>
                  </a:lnTo>
                  <a:lnTo>
                    <a:pt x="493" y="212"/>
                  </a:lnTo>
                  <a:lnTo>
                    <a:pt x="506" y="221"/>
                  </a:lnTo>
                  <a:lnTo>
                    <a:pt x="513" y="223"/>
                  </a:lnTo>
                  <a:lnTo>
                    <a:pt x="515" y="223"/>
                  </a:lnTo>
                  <a:lnTo>
                    <a:pt x="520" y="229"/>
                  </a:lnTo>
                  <a:lnTo>
                    <a:pt x="536" y="228"/>
                  </a:lnTo>
                  <a:lnTo>
                    <a:pt x="538" y="230"/>
                  </a:lnTo>
                  <a:lnTo>
                    <a:pt x="540" y="239"/>
                  </a:lnTo>
                  <a:lnTo>
                    <a:pt x="555" y="238"/>
                  </a:lnTo>
                  <a:lnTo>
                    <a:pt x="562" y="240"/>
                  </a:lnTo>
                  <a:lnTo>
                    <a:pt x="568" y="240"/>
                  </a:lnTo>
                  <a:lnTo>
                    <a:pt x="577" y="235"/>
                  </a:lnTo>
                  <a:lnTo>
                    <a:pt x="583" y="237"/>
                  </a:lnTo>
                  <a:lnTo>
                    <a:pt x="594" y="243"/>
                  </a:lnTo>
                  <a:lnTo>
                    <a:pt x="602" y="248"/>
                  </a:lnTo>
                  <a:lnTo>
                    <a:pt x="613" y="247"/>
                  </a:lnTo>
                  <a:lnTo>
                    <a:pt x="639" y="247"/>
                  </a:lnTo>
                  <a:lnTo>
                    <a:pt x="660" y="252"/>
                  </a:lnTo>
                  <a:lnTo>
                    <a:pt x="680" y="267"/>
                  </a:lnTo>
                  <a:lnTo>
                    <a:pt x="693" y="274"/>
                  </a:lnTo>
                  <a:lnTo>
                    <a:pt x="705" y="286"/>
                  </a:lnTo>
                  <a:lnTo>
                    <a:pt x="710" y="284"/>
                  </a:lnTo>
                  <a:lnTo>
                    <a:pt x="714" y="281"/>
                  </a:lnTo>
                  <a:lnTo>
                    <a:pt x="716" y="279"/>
                  </a:lnTo>
                  <a:lnTo>
                    <a:pt x="716" y="269"/>
                  </a:lnTo>
                  <a:lnTo>
                    <a:pt x="709" y="252"/>
                  </a:lnTo>
                  <a:lnTo>
                    <a:pt x="706" y="237"/>
                  </a:lnTo>
                  <a:lnTo>
                    <a:pt x="708" y="225"/>
                  </a:lnTo>
                  <a:lnTo>
                    <a:pt x="713" y="216"/>
                  </a:lnTo>
                  <a:lnTo>
                    <a:pt x="722" y="211"/>
                  </a:lnTo>
                  <a:lnTo>
                    <a:pt x="723" y="203"/>
                  </a:lnTo>
                  <a:lnTo>
                    <a:pt x="723" y="201"/>
                  </a:lnTo>
                  <a:lnTo>
                    <a:pt x="732" y="182"/>
                  </a:lnTo>
                  <a:lnTo>
                    <a:pt x="742" y="163"/>
                  </a:lnTo>
                  <a:lnTo>
                    <a:pt x="754" y="140"/>
                  </a:lnTo>
                  <a:lnTo>
                    <a:pt x="764" y="122"/>
                  </a:lnTo>
                  <a:lnTo>
                    <a:pt x="762" y="112"/>
                  </a:lnTo>
                  <a:lnTo>
                    <a:pt x="764" y="99"/>
                  </a:lnTo>
                  <a:lnTo>
                    <a:pt x="765" y="84"/>
                  </a:lnTo>
                  <a:lnTo>
                    <a:pt x="765" y="74"/>
                  </a:lnTo>
                  <a:lnTo>
                    <a:pt x="768" y="68"/>
                  </a:lnTo>
                  <a:lnTo>
                    <a:pt x="774" y="45"/>
                  </a:lnTo>
                  <a:lnTo>
                    <a:pt x="779" y="32"/>
                  </a:lnTo>
                  <a:lnTo>
                    <a:pt x="784" y="26"/>
                  </a:lnTo>
                  <a:lnTo>
                    <a:pt x="793" y="22"/>
                  </a:lnTo>
                  <a:lnTo>
                    <a:pt x="806" y="22"/>
                  </a:lnTo>
                  <a:lnTo>
                    <a:pt x="840" y="18"/>
                  </a:lnTo>
                  <a:lnTo>
                    <a:pt x="872" y="13"/>
                  </a:lnTo>
                  <a:lnTo>
                    <a:pt x="882" y="10"/>
                  </a:lnTo>
                  <a:lnTo>
                    <a:pt x="902" y="0"/>
                  </a:lnTo>
                  <a:lnTo>
                    <a:pt x="910" y="0"/>
                  </a:lnTo>
                  <a:lnTo>
                    <a:pt x="917" y="4"/>
                  </a:lnTo>
                  <a:lnTo>
                    <a:pt x="955" y="15"/>
                  </a:lnTo>
                  <a:lnTo>
                    <a:pt x="966" y="20"/>
                  </a:lnTo>
                  <a:lnTo>
                    <a:pt x="969" y="18"/>
                  </a:lnTo>
                  <a:lnTo>
                    <a:pt x="975" y="20"/>
                  </a:lnTo>
                  <a:lnTo>
                    <a:pt x="984" y="20"/>
                  </a:lnTo>
                  <a:lnTo>
                    <a:pt x="992" y="18"/>
                  </a:lnTo>
                  <a:lnTo>
                    <a:pt x="999" y="20"/>
                  </a:lnTo>
                  <a:lnTo>
                    <a:pt x="1006" y="27"/>
                  </a:lnTo>
                  <a:lnTo>
                    <a:pt x="1010" y="26"/>
                  </a:lnTo>
                  <a:lnTo>
                    <a:pt x="1017" y="21"/>
                  </a:lnTo>
                  <a:lnTo>
                    <a:pt x="1028" y="15"/>
                  </a:lnTo>
                  <a:lnTo>
                    <a:pt x="1051" y="9"/>
                  </a:lnTo>
                  <a:lnTo>
                    <a:pt x="1055" y="13"/>
                  </a:lnTo>
                  <a:lnTo>
                    <a:pt x="1062" y="25"/>
                  </a:lnTo>
                  <a:lnTo>
                    <a:pt x="1070" y="30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52" name="Freeform 20">
              <a:extLst>
                <a:ext uri="{FF2B5EF4-FFF2-40B4-BE49-F238E27FC236}">
                  <a16:creationId xmlns:a16="http://schemas.microsoft.com/office/drawing/2014/main" id="{87C060B2-3278-527B-497B-89E987F05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85408" y="7697391"/>
              <a:ext cx="19300" cy="7721"/>
            </a:xfrm>
            <a:custGeom>
              <a:avLst/>
              <a:gdLst>
                <a:gd name="T0" fmla="*/ 23 w 24"/>
                <a:gd name="T1" fmla="*/ 3 h 10"/>
                <a:gd name="T2" fmla="*/ 19 w 24"/>
                <a:gd name="T3" fmla="*/ 9 h 10"/>
                <a:gd name="T4" fmla="*/ 0 w 24"/>
                <a:gd name="T5" fmla="*/ 5 h 10"/>
                <a:gd name="T6" fmla="*/ 4 w 24"/>
                <a:gd name="T7" fmla="*/ 0 h 10"/>
                <a:gd name="T8" fmla="*/ 23 w 24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0">
                  <a:moveTo>
                    <a:pt x="23" y="3"/>
                  </a:moveTo>
                  <a:lnTo>
                    <a:pt x="19" y="9"/>
                  </a:lnTo>
                  <a:lnTo>
                    <a:pt x="0" y="5"/>
                  </a:lnTo>
                  <a:lnTo>
                    <a:pt x="4" y="0"/>
                  </a:lnTo>
                  <a:lnTo>
                    <a:pt x="23" y="3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53" name="Freeform 21">
              <a:extLst>
                <a:ext uri="{FF2B5EF4-FFF2-40B4-BE49-F238E27FC236}">
                  <a16:creationId xmlns:a16="http://schemas.microsoft.com/office/drawing/2014/main" id="{F71EAD87-6D8A-B831-BC0F-4D48600D8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13720" y="6998680"/>
              <a:ext cx="764335" cy="799079"/>
            </a:xfrm>
            <a:custGeom>
              <a:avLst/>
              <a:gdLst>
                <a:gd name="T0" fmla="*/ 490 w 873"/>
                <a:gd name="T1" fmla="*/ 62 h 914"/>
                <a:gd name="T2" fmla="*/ 532 w 873"/>
                <a:gd name="T3" fmla="*/ 123 h 914"/>
                <a:gd name="T4" fmla="*/ 589 w 873"/>
                <a:gd name="T5" fmla="*/ 151 h 914"/>
                <a:gd name="T6" fmla="*/ 663 w 873"/>
                <a:gd name="T7" fmla="*/ 125 h 914"/>
                <a:gd name="T8" fmla="*/ 760 w 873"/>
                <a:gd name="T9" fmla="*/ 121 h 914"/>
                <a:gd name="T10" fmla="*/ 802 w 873"/>
                <a:gd name="T11" fmla="*/ 149 h 914"/>
                <a:gd name="T12" fmla="*/ 835 w 873"/>
                <a:gd name="T13" fmla="*/ 188 h 914"/>
                <a:gd name="T14" fmla="*/ 843 w 873"/>
                <a:gd name="T15" fmla="*/ 205 h 914"/>
                <a:gd name="T16" fmla="*/ 845 w 873"/>
                <a:gd name="T17" fmla="*/ 245 h 914"/>
                <a:gd name="T18" fmla="*/ 864 w 873"/>
                <a:gd name="T19" fmla="*/ 322 h 914"/>
                <a:gd name="T20" fmla="*/ 856 w 873"/>
                <a:gd name="T21" fmla="*/ 375 h 914"/>
                <a:gd name="T22" fmla="*/ 830 w 873"/>
                <a:gd name="T23" fmla="*/ 407 h 914"/>
                <a:gd name="T24" fmla="*/ 803 w 873"/>
                <a:gd name="T25" fmla="*/ 497 h 914"/>
                <a:gd name="T26" fmla="*/ 768 w 873"/>
                <a:gd name="T27" fmla="*/ 563 h 914"/>
                <a:gd name="T28" fmla="*/ 769 w 873"/>
                <a:gd name="T29" fmla="*/ 615 h 914"/>
                <a:gd name="T30" fmla="*/ 802 w 873"/>
                <a:gd name="T31" fmla="*/ 719 h 914"/>
                <a:gd name="T32" fmla="*/ 836 w 873"/>
                <a:gd name="T33" fmla="*/ 759 h 914"/>
                <a:gd name="T34" fmla="*/ 828 w 873"/>
                <a:gd name="T35" fmla="*/ 799 h 914"/>
                <a:gd name="T36" fmla="*/ 792 w 873"/>
                <a:gd name="T37" fmla="*/ 799 h 914"/>
                <a:gd name="T38" fmla="*/ 756 w 873"/>
                <a:gd name="T39" fmla="*/ 798 h 914"/>
                <a:gd name="T40" fmla="*/ 607 w 873"/>
                <a:gd name="T41" fmla="*/ 778 h 914"/>
                <a:gd name="T42" fmla="*/ 653 w 873"/>
                <a:gd name="T43" fmla="*/ 788 h 914"/>
                <a:gd name="T44" fmla="*/ 474 w 873"/>
                <a:gd name="T45" fmla="*/ 791 h 914"/>
                <a:gd name="T46" fmla="*/ 506 w 873"/>
                <a:gd name="T47" fmla="*/ 802 h 914"/>
                <a:gd name="T48" fmla="*/ 251 w 873"/>
                <a:gd name="T49" fmla="*/ 868 h 914"/>
                <a:gd name="T50" fmla="*/ 152 w 873"/>
                <a:gd name="T51" fmla="*/ 913 h 914"/>
                <a:gd name="T52" fmla="*/ 148 w 873"/>
                <a:gd name="T53" fmla="*/ 820 h 914"/>
                <a:gd name="T54" fmla="*/ 167 w 873"/>
                <a:gd name="T55" fmla="*/ 775 h 914"/>
                <a:gd name="T56" fmla="*/ 164 w 873"/>
                <a:gd name="T57" fmla="*/ 701 h 914"/>
                <a:gd name="T58" fmla="*/ 124 w 873"/>
                <a:gd name="T59" fmla="*/ 690 h 914"/>
                <a:gd name="T60" fmla="*/ 102 w 873"/>
                <a:gd name="T61" fmla="*/ 644 h 914"/>
                <a:gd name="T62" fmla="*/ 45 w 873"/>
                <a:gd name="T63" fmla="*/ 632 h 914"/>
                <a:gd name="T64" fmla="*/ 9 w 873"/>
                <a:gd name="T65" fmla="*/ 611 h 914"/>
                <a:gd name="T66" fmla="*/ 39 w 873"/>
                <a:gd name="T67" fmla="*/ 555 h 914"/>
                <a:gd name="T68" fmla="*/ 23 w 873"/>
                <a:gd name="T69" fmla="*/ 461 h 914"/>
                <a:gd name="T70" fmla="*/ 53 w 873"/>
                <a:gd name="T71" fmla="*/ 456 h 914"/>
                <a:gd name="T72" fmla="*/ 76 w 873"/>
                <a:gd name="T73" fmla="*/ 394 h 914"/>
                <a:gd name="T74" fmla="*/ 73 w 873"/>
                <a:gd name="T75" fmla="*/ 368 h 914"/>
                <a:gd name="T76" fmla="*/ 52 w 873"/>
                <a:gd name="T77" fmla="*/ 327 h 914"/>
                <a:gd name="T78" fmla="*/ 104 w 873"/>
                <a:gd name="T79" fmla="*/ 325 h 914"/>
                <a:gd name="T80" fmla="*/ 131 w 873"/>
                <a:gd name="T81" fmla="*/ 333 h 914"/>
                <a:gd name="T82" fmla="*/ 92 w 873"/>
                <a:gd name="T83" fmla="*/ 266 h 914"/>
                <a:gd name="T84" fmla="*/ 109 w 873"/>
                <a:gd name="T85" fmla="*/ 227 h 914"/>
                <a:gd name="T86" fmla="*/ 82 w 873"/>
                <a:gd name="T87" fmla="*/ 191 h 914"/>
                <a:gd name="T88" fmla="*/ 64 w 873"/>
                <a:gd name="T89" fmla="*/ 108 h 914"/>
                <a:gd name="T90" fmla="*/ 92 w 873"/>
                <a:gd name="T91" fmla="*/ 81 h 914"/>
                <a:gd name="T92" fmla="*/ 149 w 873"/>
                <a:gd name="T93" fmla="*/ 44 h 914"/>
                <a:gd name="T94" fmla="*/ 174 w 873"/>
                <a:gd name="T95" fmla="*/ 55 h 914"/>
                <a:gd name="T96" fmla="*/ 226 w 873"/>
                <a:gd name="T97" fmla="*/ 84 h 914"/>
                <a:gd name="T98" fmla="*/ 231 w 873"/>
                <a:gd name="T99" fmla="*/ 61 h 914"/>
                <a:gd name="T100" fmla="*/ 273 w 873"/>
                <a:gd name="T101" fmla="*/ 54 h 914"/>
                <a:gd name="T102" fmla="*/ 279 w 873"/>
                <a:gd name="T103" fmla="*/ 10 h 914"/>
                <a:gd name="T104" fmla="*/ 310 w 873"/>
                <a:gd name="T105" fmla="*/ 11 h 914"/>
                <a:gd name="T106" fmla="*/ 336 w 873"/>
                <a:gd name="T107" fmla="*/ 1 h 914"/>
                <a:gd name="T108" fmla="*/ 344 w 873"/>
                <a:gd name="T109" fmla="*/ 51 h 914"/>
                <a:gd name="T110" fmla="*/ 355 w 873"/>
                <a:gd name="T111" fmla="*/ 75 h 914"/>
                <a:gd name="T112" fmla="*/ 386 w 873"/>
                <a:gd name="T113" fmla="*/ 54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73" h="914">
                  <a:moveTo>
                    <a:pt x="440" y="43"/>
                  </a:moveTo>
                  <a:lnTo>
                    <a:pt x="449" y="53"/>
                  </a:lnTo>
                  <a:lnTo>
                    <a:pt x="460" y="60"/>
                  </a:lnTo>
                  <a:lnTo>
                    <a:pt x="478" y="59"/>
                  </a:lnTo>
                  <a:lnTo>
                    <a:pt x="490" y="62"/>
                  </a:lnTo>
                  <a:lnTo>
                    <a:pt x="500" y="70"/>
                  </a:lnTo>
                  <a:lnTo>
                    <a:pt x="508" y="86"/>
                  </a:lnTo>
                  <a:lnTo>
                    <a:pt x="516" y="98"/>
                  </a:lnTo>
                  <a:lnTo>
                    <a:pt x="520" y="114"/>
                  </a:lnTo>
                  <a:lnTo>
                    <a:pt x="532" y="123"/>
                  </a:lnTo>
                  <a:lnTo>
                    <a:pt x="541" y="128"/>
                  </a:lnTo>
                  <a:lnTo>
                    <a:pt x="555" y="140"/>
                  </a:lnTo>
                  <a:lnTo>
                    <a:pt x="568" y="146"/>
                  </a:lnTo>
                  <a:lnTo>
                    <a:pt x="583" y="144"/>
                  </a:lnTo>
                  <a:lnTo>
                    <a:pt x="589" y="151"/>
                  </a:lnTo>
                  <a:lnTo>
                    <a:pt x="600" y="156"/>
                  </a:lnTo>
                  <a:lnTo>
                    <a:pt x="610" y="156"/>
                  </a:lnTo>
                  <a:lnTo>
                    <a:pt x="620" y="142"/>
                  </a:lnTo>
                  <a:lnTo>
                    <a:pt x="632" y="136"/>
                  </a:lnTo>
                  <a:lnTo>
                    <a:pt x="663" y="125"/>
                  </a:lnTo>
                  <a:lnTo>
                    <a:pt x="675" y="120"/>
                  </a:lnTo>
                  <a:lnTo>
                    <a:pt x="689" y="116"/>
                  </a:lnTo>
                  <a:lnTo>
                    <a:pt x="718" y="115"/>
                  </a:lnTo>
                  <a:lnTo>
                    <a:pt x="746" y="119"/>
                  </a:lnTo>
                  <a:lnTo>
                    <a:pt x="760" y="121"/>
                  </a:lnTo>
                  <a:lnTo>
                    <a:pt x="769" y="120"/>
                  </a:lnTo>
                  <a:lnTo>
                    <a:pt x="778" y="127"/>
                  </a:lnTo>
                  <a:lnTo>
                    <a:pt x="788" y="141"/>
                  </a:lnTo>
                  <a:lnTo>
                    <a:pt x="795" y="145"/>
                  </a:lnTo>
                  <a:lnTo>
                    <a:pt x="802" y="149"/>
                  </a:lnTo>
                  <a:lnTo>
                    <a:pt x="809" y="160"/>
                  </a:lnTo>
                  <a:lnTo>
                    <a:pt x="816" y="172"/>
                  </a:lnTo>
                  <a:lnTo>
                    <a:pt x="819" y="176"/>
                  </a:lnTo>
                  <a:lnTo>
                    <a:pt x="827" y="188"/>
                  </a:lnTo>
                  <a:lnTo>
                    <a:pt x="835" y="188"/>
                  </a:lnTo>
                  <a:lnTo>
                    <a:pt x="842" y="182"/>
                  </a:lnTo>
                  <a:lnTo>
                    <a:pt x="844" y="179"/>
                  </a:lnTo>
                  <a:lnTo>
                    <a:pt x="846" y="187"/>
                  </a:lnTo>
                  <a:lnTo>
                    <a:pt x="843" y="198"/>
                  </a:lnTo>
                  <a:lnTo>
                    <a:pt x="843" y="205"/>
                  </a:lnTo>
                  <a:lnTo>
                    <a:pt x="848" y="208"/>
                  </a:lnTo>
                  <a:lnTo>
                    <a:pt x="845" y="217"/>
                  </a:lnTo>
                  <a:lnTo>
                    <a:pt x="837" y="233"/>
                  </a:lnTo>
                  <a:lnTo>
                    <a:pt x="837" y="242"/>
                  </a:lnTo>
                  <a:lnTo>
                    <a:pt x="845" y="245"/>
                  </a:lnTo>
                  <a:lnTo>
                    <a:pt x="851" y="255"/>
                  </a:lnTo>
                  <a:lnTo>
                    <a:pt x="855" y="272"/>
                  </a:lnTo>
                  <a:lnTo>
                    <a:pt x="858" y="277"/>
                  </a:lnTo>
                  <a:lnTo>
                    <a:pt x="858" y="280"/>
                  </a:lnTo>
                  <a:lnTo>
                    <a:pt x="864" y="322"/>
                  </a:lnTo>
                  <a:lnTo>
                    <a:pt x="872" y="362"/>
                  </a:lnTo>
                  <a:lnTo>
                    <a:pt x="867" y="368"/>
                  </a:lnTo>
                  <a:lnTo>
                    <a:pt x="861" y="369"/>
                  </a:lnTo>
                  <a:lnTo>
                    <a:pt x="856" y="371"/>
                  </a:lnTo>
                  <a:lnTo>
                    <a:pt x="856" y="375"/>
                  </a:lnTo>
                  <a:lnTo>
                    <a:pt x="858" y="381"/>
                  </a:lnTo>
                  <a:lnTo>
                    <a:pt x="856" y="385"/>
                  </a:lnTo>
                  <a:lnTo>
                    <a:pt x="849" y="389"/>
                  </a:lnTo>
                  <a:lnTo>
                    <a:pt x="831" y="402"/>
                  </a:lnTo>
                  <a:lnTo>
                    <a:pt x="830" y="407"/>
                  </a:lnTo>
                  <a:lnTo>
                    <a:pt x="825" y="418"/>
                  </a:lnTo>
                  <a:lnTo>
                    <a:pt x="821" y="425"/>
                  </a:lnTo>
                  <a:lnTo>
                    <a:pt x="816" y="437"/>
                  </a:lnTo>
                  <a:lnTo>
                    <a:pt x="807" y="470"/>
                  </a:lnTo>
                  <a:lnTo>
                    <a:pt x="803" y="497"/>
                  </a:lnTo>
                  <a:lnTo>
                    <a:pt x="803" y="506"/>
                  </a:lnTo>
                  <a:lnTo>
                    <a:pt x="800" y="512"/>
                  </a:lnTo>
                  <a:lnTo>
                    <a:pt x="796" y="521"/>
                  </a:lnTo>
                  <a:lnTo>
                    <a:pt x="777" y="544"/>
                  </a:lnTo>
                  <a:lnTo>
                    <a:pt x="768" y="563"/>
                  </a:lnTo>
                  <a:lnTo>
                    <a:pt x="768" y="571"/>
                  </a:lnTo>
                  <a:lnTo>
                    <a:pt x="769" y="579"/>
                  </a:lnTo>
                  <a:lnTo>
                    <a:pt x="766" y="585"/>
                  </a:lnTo>
                  <a:lnTo>
                    <a:pt x="767" y="602"/>
                  </a:lnTo>
                  <a:lnTo>
                    <a:pt x="769" y="615"/>
                  </a:lnTo>
                  <a:lnTo>
                    <a:pt x="772" y="629"/>
                  </a:lnTo>
                  <a:lnTo>
                    <a:pt x="786" y="666"/>
                  </a:lnTo>
                  <a:lnTo>
                    <a:pt x="793" y="689"/>
                  </a:lnTo>
                  <a:lnTo>
                    <a:pt x="797" y="707"/>
                  </a:lnTo>
                  <a:lnTo>
                    <a:pt x="802" y="719"/>
                  </a:lnTo>
                  <a:lnTo>
                    <a:pt x="805" y="725"/>
                  </a:lnTo>
                  <a:lnTo>
                    <a:pt x="807" y="729"/>
                  </a:lnTo>
                  <a:lnTo>
                    <a:pt x="827" y="732"/>
                  </a:lnTo>
                  <a:lnTo>
                    <a:pt x="830" y="735"/>
                  </a:lnTo>
                  <a:lnTo>
                    <a:pt x="836" y="759"/>
                  </a:lnTo>
                  <a:lnTo>
                    <a:pt x="835" y="770"/>
                  </a:lnTo>
                  <a:lnTo>
                    <a:pt x="831" y="774"/>
                  </a:lnTo>
                  <a:lnTo>
                    <a:pt x="831" y="783"/>
                  </a:lnTo>
                  <a:lnTo>
                    <a:pt x="830" y="795"/>
                  </a:lnTo>
                  <a:lnTo>
                    <a:pt x="828" y="799"/>
                  </a:lnTo>
                  <a:lnTo>
                    <a:pt x="816" y="799"/>
                  </a:lnTo>
                  <a:lnTo>
                    <a:pt x="809" y="804"/>
                  </a:lnTo>
                  <a:lnTo>
                    <a:pt x="798" y="802"/>
                  </a:lnTo>
                  <a:lnTo>
                    <a:pt x="797" y="799"/>
                  </a:lnTo>
                  <a:lnTo>
                    <a:pt x="792" y="799"/>
                  </a:lnTo>
                  <a:lnTo>
                    <a:pt x="777" y="792"/>
                  </a:lnTo>
                  <a:lnTo>
                    <a:pt x="779" y="771"/>
                  </a:lnTo>
                  <a:lnTo>
                    <a:pt x="772" y="771"/>
                  </a:lnTo>
                  <a:lnTo>
                    <a:pt x="767" y="773"/>
                  </a:lnTo>
                  <a:lnTo>
                    <a:pt x="756" y="798"/>
                  </a:lnTo>
                  <a:lnTo>
                    <a:pt x="751" y="802"/>
                  </a:lnTo>
                  <a:lnTo>
                    <a:pt x="676" y="789"/>
                  </a:lnTo>
                  <a:lnTo>
                    <a:pt x="661" y="779"/>
                  </a:lnTo>
                  <a:lnTo>
                    <a:pt x="640" y="777"/>
                  </a:lnTo>
                  <a:lnTo>
                    <a:pt x="607" y="778"/>
                  </a:lnTo>
                  <a:lnTo>
                    <a:pt x="579" y="781"/>
                  </a:lnTo>
                  <a:lnTo>
                    <a:pt x="571" y="787"/>
                  </a:lnTo>
                  <a:lnTo>
                    <a:pt x="641" y="784"/>
                  </a:lnTo>
                  <a:lnTo>
                    <a:pt x="649" y="785"/>
                  </a:lnTo>
                  <a:lnTo>
                    <a:pt x="653" y="788"/>
                  </a:lnTo>
                  <a:lnTo>
                    <a:pt x="563" y="796"/>
                  </a:lnTo>
                  <a:lnTo>
                    <a:pt x="529" y="801"/>
                  </a:lnTo>
                  <a:lnTo>
                    <a:pt x="520" y="799"/>
                  </a:lnTo>
                  <a:lnTo>
                    <a:pt x="512" y="792"/>
                  </a:lnTo>
                  <a:lnTo>
                    <a:pt x="474" y="791"/>
                  </a:lnTo>
                  <a:lnTo>
                    <a:pt x="467" y="793"/>
                  </a:lnTo>
                  <a:lnTo>
                    <a:pt x="462" y="799"/>
                  </a:lnTo>
                  <a:lnTo>
                    <a:pt x="477" y="799"/>
                  </a:lnTo>
                  <a:lnTo>
                    <a:pt x="499" y="798"/>
                  </a:lnTo>
                  <a:lnTo>
                    <a:pt x="506" y="802"/>
                  </a:lnTo>
                  <a:lnTo>
                    <a:pt x="435" y="808"/>
                  </a:lnTo>
                  <a:lnTo>
                    <a:pt x="385" y="820"/>
                  </a:lnTo>
                  <a:lnTo>
                    <a:pt x="363" y="827"/>
                  </a:lnTo>
                  <a:lnTo>
                    <a:pt x="293" y="855"/>
                  </a:lnTo>
                  <a:lnTo>
                    <a:pt x="251" y="868"/>
                  </a:lnTo>
                  <a:lnTo>
                    <a:pt x="240" y="873"/>
                  </a:lnTo>
                  <a:lnTo>
                    <a:pt x="221" y="886"/>
                  </a:lnTo>
                  <a:lnTo>
                    <a:pt x="196" y="894"/>
                  </a:lnTo>
                  <a:lnTo>
                    <a:pt x="168" y="910"/>
                  </a:lnTo>
                  <a:lnTo>
                    <a:pt x="152" y="913"/>
                  </a:lnTo>
                  <a:lnTo>
                    <a:pt x="147" y="908"/>
                  </a:lnTo>
                  <a:lnTo>
                    <a:pt x="147" y="882"/>
                  </a:lnTo>
                  <a:lnTo>
                    <a:pt x="145" y="846"/>
                  </a:lnTo>
                  <a:lnTo>
                    <a:pt x="145" y="832"/>
                  </a:lnTo>
                  <a:lnTo>
                    <a:pt x="148" y="820"/>
                  </a:lnTo>
                  <a:lnTo>
                    <a:pt x="148" y="810"/>
                  </a:lnTo>
                  <a:lnTo>
                    <a:pt x="156" y="806"/>
                  </a:lnTo>
                  <a:lnTo>
                    <a:pt x="159" y="801"/>
                  </a:lnTo>
                  <a:lnTo>
                    <a:pt x="159" y="787"/>
                  </a:lnTo>
                  <a:lnTo>
                    <a:pt x="167" y="775"/>
                  </a:lnTo>
                  <a:lnTo>
                    <a:pt x="168" y="752"/>
                  </a:lnTo>
                  <a:lnTo>
                    <a:pt x="170" y="748"/>
                  </a:lnTo>
                  <a:lnTo>
                    <a:pt x="171" y="743"/>
                  </a:lnTo>
                  <a:lnTo>
                    <a:pt x="168" y="728"/>
                  </a:lnTo>
                  <a:lnTo>
                    <a:pt x="164" y="701"/>
                  </a:lnTo>
                  <a:lnTo>
                    <a:pt x="162" y="699"/>
                  </a:lnTo>
                  <a:lnTo>
                    <a:pt x="160" y="700"/>
                  </a:lnTo>
                  <a:lnTo>
                    <a:pt x="156" y="701"/>
                  </a:lnTo>
                  <a:lnTo>
                    <a:pt x="138" y="691"/>
                  </a:lnTo>
                  <a:lnTo>
                    <a:pt x="124" y="690"/>
                  </a:lnTo>
                  <a:lnTo>
                    <a:pt x="115" y="682"/>
                  </a:lnTo>
                  <a:lnTo>
                    <a:pt x="114" y="672"/>
                  </a:lnTo>
                  <a:lnTo>
                    <a:pt x="110" y="667"/>
                  </a:lnTo>
                  <a:lnTo>
                    <a:pt x="106" y="657"/>
                  </a:lnTo>
                  <a:lnTo>
                    <a:pt x="102" y="644"/>
                  </a:lnTo>
                  <a:lnTo>
                    <a:pt x="89" y="637"/>
                  </a:lnTo>
                  <a:lnTo>
                    <a:pt x="76" y="636"/>
                  </a:lnTo>
                  <a:lnTo>
                    <a:pt x="67" y="637"/>
                  </a:lnTo>
                  <a:lnTo>
                    <a:pt x="57" y="637"/>
                  </a:lnTo>
                  <a:lnTo>
                    <a:pt x="45" y="632"/>
                  </a:lnTo>
                  <a:lnTo>
                    <a:pt x="36" y="628"/>
                  </a:lnTo>
                  <a:lnTo>
                    <a:pt x="29" y="619"/>
                  </a:lnTo>
                  <a:lnTo>
                    <a:pt x="22" y="612"/>
                  </a:lnTo>
                  <a:lnTo>
                    <a:pt x="16" y="613"/>
                  </a:lnTo>
                  <a:lnTo>
                    <a:pt x="9" y="611"/>
                  </a:lnTo>
                  <a:lnTo>
                    <a:pt x="2" y="608"/>
                  </a:lnTo>
                  <a:lnTo>
                    <a:pt x="0" y="605"/>
                  </a:lnTo>
                  <a:lnTo>
                    <a:pt x="29" y="577"/>
                  </a:lnTo>
                  <a:lnTo>
                    <a:pt x="38" y="563"/>
                  </a:lnTo>
                  <a:lnTo>
                    <a:pt x="39" y="555"/>
                  </a:lnTo>
                  <a:lnTo>
                    <a:pt x="39" y="547"/>
                  </a:lnTo>
                  <a:lnTo>
                    <a:pt x="43" y="538"/>
                  </a:lnTo>
                  <a:lnTo>
                    <a:pt x="43" y="524"/>
                  </a:lnTo>
                  <a:lnTo>
                    <a:pt x="28" y="477"/>
                  </a:lnTo>
                  <a:lnTo>
                    <a:pt x="23" y="461"/>
                  </a:lnTo>
                  <a:lnTo>
                    <a:pt x="19" y="456"/>
                  </a:lnTo>
                  <a:lnTo>
                    <a:pt x="17" y="456"/>
                  </a:lnTo>
                  <a:lnTo>
                    <a:pt x="25" y="449"/>
                  </a:lnTo>
                  <a:lnTo>
                    <a:pt x="36" y="450"/>
                  </a:lnTo>
                  <a:lnTo>
                    <a:pt x="53" y="456"/>
                  </a:lnTo>
                  <a:lnTo>
                    <a:pt x="57" y="450"/>
                  </a:lnTo>
                  <a:lnTo>
                    <a:pt x="70" y="426"/>
                  </a:lnTo>
                  <a:lnTo>
                    <a:pt x="69" y="417"/>
                  </a:lnTo>
                  <a:lnTo>
                    <a:pt x="68" y="411"/>
                  </a:lnTo>
                  <a:lnTo>
                    <a:pt x="76" y="394"/>
                  </a:lnTo>
                  <a:lnTo>
                    <a:pt x="82" y="388"/>
                  </a:lnTo>
                  <a:lnTo>
                    <a:pt x="85" y="381"/>
                  </a:lnTo>
                  <a:lnTo>
                    <a:pt x="84" y="371"/>
                  </a:lnTo>
                  <a:lnTo>
                    <a:pt x="79" y="368"/>
                  </a:lnTo>
                  <a:lnTo>
                    <a:pt x="73" y="368"/>
                  </a:lnTo>
                  <a:lnTo>
                    <a:pt x="66" y="366"/>
                  </a:lnTo>
                  <a:lnTo>
                    <a:pt x="55" y="361"/>
                  </a:lnTo>
                  <a:lnTo>
                    <a:pt x="50" y="355"/>
                  </a:lnTo>
                  <a:lnTo>
                    <a:pt x="51" y="333"/>
                  </a:lnTo>
                  <a:lnTo>
                    <a:pt x="52" y="327"/>
                  </a:lnTo>
                  <a:lnTo>
                    <a:pt x="56" y="322"/>
                  </a:lnTo>
                  <a:lnTo>
                    <a:pt x="62" y="322"/>
                  </a:lnTo>
                  <a:lnTo>
                    <a:pt x="79" y="321"/>
                  </a:lnTo>
                  <a:lnTo>
                    <a:pt x="93" y="323"/>
                  </a:lnTo>
                  <a:lnTo>
                    <a:pt x="104" y="325"/>
                  </a:lnTo>
                  <a:lnTo>
                    <a:pt x="111" y="325"/>
                  </a:lnTo>
                  <a:lnTo>
                    <a:pt x="117" y="331"/>
                  </a:lnTo>
                  <a:lnTo>
                    <a:pt x="124" y="338"/>
                  </a:lnTo>
                  <a:lnTo>
                    <a:pt x="130" y="338"/>
                  </a:lnTo>
                  <a:lnTo>
                    <a:pt x="131" y="333"/>
                  </a:lnTo>
                  <a:lnTo>
                    <a:pt x="131" y="311"/>
                  </a:lnTo>
                  <a:lnTo>
                    <a:pt x="126" y="300"/>
                  </a:lnTo>
                  <a:lnTo>
                    <a:pt x="117" y="288"/>
                  </a:lnTo>
                  <a:lnTo>
                    <a:pt x="93" y="279"/>
                  </a:lnTo>
                  <a:lnTo>
                    <a:pt x="92" y="266"/>
                  </a:lnTo>
                  <a:lnTo>
                    <a:pt x="95" y="251"/>
                  </a:lnTo>
                  <a:lnTo>
                    <a:pt x="100" y="246"/>
                  </a:lnTo>
                  <a:lnTo>
                    <a:pt x="117" y="236"/>
                  </a:lnTo>
                  <a:lnTo>
                    <a:pt x="115" y="232"/>
                  </a:lnTo>
                  <a:lnTo>
                    <a:pt x="109" y="227"/>
                  </a:lnTo>
                  <a:lnTo>
                    <a:pt x="97" y="221"/>
                  </a:lnTo>
                  <a:lnTo>
                    <a:pt x="100" y="204"/>
                  </a:lnTo>
                  <a:lnTo>
                    <a:pt x="101" y="188"/>
                  </a:lnTo>
                  <a:lnTo>
                    <a:pt x="92" y="190"/>
                  </a:lnTo>
                  <a:lnTo>
                    <a:pt x="82" y="191"/>
                  </a:lnTo>
                  <a:lnTo>
                    <a:pt x="73" y="187"/>
                  </a:lnTo>
                  <a:lnTo>
                    <a:pt x="66" y="177"/>
                  </a:lnTo>
                  <a:lnTo>
                    <a:pt x="65" y="151"/>
                  </a:lnTo>
                  <a:lnTo>
                    <a:pt x="65" y="121"/>
                  </a:lnTo>
                  <a:lnTo>
                    <a:pt x="64" y="108"/>
                  </a:lnTo>
                  <a:lnTo>
                    <a:pt x="66" y="101"/>
                  </a:lnTo>
                  <a:lnTo>
                    <a:pt x="75" y="94"/>
                  </a:lnTo>
                  <a:lnTo>
                    <a:pt x="85" y="86"/>
                  </a:lnTo>
                  <a:lnTo>
                    <a:pt x="87" y="81"/>
                  </a:lnTo>
                  <a:lnTo>
                    <a:pt x="92" y="81"/>
                  </a:lnTo>
                  <a:lnTo>
                    <a:pt x="103" y="78"/>
                  </a:lnTo>
                  <a:lnTo>
                    <a:pt x="112" y="70"/>
                  </a:lnTo>
                  <a:lnTo>
                    <a:pt x="122" y="55"/>
                  </a:lnTo>
                  <a:lnTo>
                    <a:pt x="134" y="43"/>
                  </a:lnTo>
                  <a:lnTo>
                    <a:pt x="149" y="44"/>
                  </a:lnTo>
                  <a:lnTo>
                    <a:pt x="153" y="41"/>
                  </a:lnTo>
                  <a:lnTo>
                    <a:pt x="157" y="41"/>
                  </a:lnTo>
                  <a:lnTo>
                    <a:pt x="164" y="49"/>
                  </a:lnTo>
                  <a:lnTo>
                    <a:pt x="170" y="55"/>
                  </a:lnTo>
                  <a:lnTo>
                    <a:pt x="174" y="55"/>
                  </a:lnTo>
                  <a:lnTo>
                    <a:pt x="177" y="68"/>
                  </a:lnTo>
                  <a:lnTo>
                    <a:pt x="203" y="72"/>
                  </a:lnTo>
                  <a:lnTo>
                    <a:pt x="214" y="75"/>
                  </a:lnTo>
                  <a:lnTo>
                    <a:pt x="223" y="84"/>
                  </a:lnTo>
                  <a:lnTo>
                    <a:pt x="226" y="84"/>
                  </a:lnTo>
                  <a:lnTo>
                    <a:pt x="231" y="82"/>
                  </a:lnTo>
                  <a:lnTo>
                    <a:pt x="233" y="79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31" y="61"/>
                  </a:lnTo>
                  <a:lnTo>
                    <a:pt x="236" y="55"/>
                  </a:lnTo>
                  <a:lnTo>
                    <a:pt x="243" y="54"/>
                  </a:lnTo>
                  <a:lnTo>
                    <a:pt x="252" y="53"/>
                  </a:lnTo>
                  <a:lnTo>
                    <a:pt x="265" y="53"/>
                  </a:lnTo>
                  <a:lnTo>
                    <a:pt x="273" y="54"/>
                  </a:lnTo>
                  <a:lnTo>
                    <a:pt x="276" y="48"/>
                  </a:lnTo>
                  <a:lnTo>
                    <a:pt x="273" y="31"/>
                  </a:lnTo>
                  <a:lnTo>
                    <a:pt x="274" y="21"/>
                  </a:lnTo>
                  <a:lnTo>
                    <a:pt x="275" y="14"/>
                  </a:lnTo>
                  <a:lnTo>
                    <a:pt x="279" y="10"/>
                  </a:lnTo>
                  <a:lnTo>
                    <a:pt x="291" y="19"/>
                  </a:lnTo>
                  <a:lnTo>
                    <a:pt x="303" y="24"/>
                  </a:lnTo>
                  <a:lnTo>
                    <a:pt x="312" y="24"/>
                  </a:lnTo>
                  <a:lnTo>
                    <a:pt x="313" y="22"/>
                  </a:lnTo>
                  <a:lnTo>
                    <a:pt x="310" y="11"/>
                  </a:lnTo>
                  <a:lnTo>
                    <a:pt x="311" y="7"/>
                  </a:lnTo>
                  <a:lnTo>
                    <a:pt x="314" y="6"/>
                  </a:lnTo>
                  <a:lnTo>
                    <a:pt x="319" y="5"/>
                  </a:lnTo>
                  <a:lnTo>
                    <a:pt x="334" y="0"/>
                  </a:lnTo>
                  <a:lnTo>
                    <a:pt x="336" y="1"/>
                  </a:lnTo>
                  <a:lnTo>
                    <a:pt x="339" y="19"/>
                  </a:lnTo>
                  <a:lnTo>
                    <a:pt x="338" y="24"/>
                  </a:lnTo>
                  <a:lnTo>
                    <a:pt x="341" y="36"/>
                  </a:lnTo>
                  <a:lnTo>
                    <a:pt x="344" y="47"/>
                  </a:lnTo>
                  <a:lnTo>
                    <a:pt x="344" y="51"/>
                  </a:lnTo>
                  <a:lnTo>
                    <a:pt x="341" y="58"/>
                  </a:lnTo>
                  <a:lnTo>
                    <a:pt x="338" y="64"/>
                  </a:lnTo>
                  <a:lnTo>
                    <a:pt x="338" y="67"/>
                  </a:lnTo>
                  <a:lnTo>
                    <a:pt x="344" y="71"/>
                  </a:lnTo>
                  <a:lnTo>
                    <a:pt x="355" y="75"/>
                  </a:lnTo>
                  <a:lnTo>
                    <a:pt x="367" y="76"/>
                  </a:lnTo>
                  <a:lnTo>
                    <a:pt x="373" y="70"/>
                  </a:lnTo>
                  <a:lnTo>
                    <a:pt x="380" y="65"/>
                  </a:lnTo>
                  <a:lnTo>
                    <a:pt x="386" y="61"/>
                  </a:lnTo>
                  <a:lnTo>
                    <a:pt x="386" y="54"/>
                  </a:lnTo>
                  <a:lnTo>
                    <a:pt x="394" y="48"/>
                  </a:lnTo>
                  <a:lnTo>
                    <a:pt x="416" y="42"/>
                  </a:lnTo>
                  <a:lnTo>
                    <a:pt x="435" y="41"/>
                  </a:lnTo>
                  <a:lnTo>
                    <a:pt x="440" y="43"/>
                  </a:lnTo>
                </a:path>
              </a:pathLst>
            </a:custGeom>
            <a:solidFill>
              <a:srgbClr val="FFC000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54" name="Freeform 23">
              <a:extLst>
                <a:ext uri="{FF2B5EF4-FFF2-40B4-BE49-F238E27FC236}">
                  <a16:creationId xmlns:a16="http://schemas.microsoft.com/office/drawing/2014/main" id="{982A1A9C-76EC-94AD-0A76-9C7CF79DCE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0034" y="6697578"/>
              <a:ext cx="957349" cy="1432164"/>
            </a:xfrm>
            <a:custGeom>
              <a:avLst/>
              <a:gdLst>
                <a:gd name="T0" fmla="*/ 948 w 1095"/>
                <a:gd name="T1" fmla="*/ 867 h 1636"/>
                <a:gd name="T2" fmla="*/ 891 w 1095"/>
                <a:gd name="T3" fmla="*/ 974 h 1636"/>
                <a:gd name="T4" fmla="*/ 845 w 1095"/>
                <a:gd name="T5" fmla="*/ 1007 h 1636"/>
                <a:gd name="T6" fmla="*/ 868 w 1095"/>
                <a:gd name="T7" fmla="*/ 1036 h 1636"/>
                <a:gd name="T8" fmla="*/ 862 w 1095"/>
                <a:gd name="T9" fmla="*/ 1122 h 1636"/>
                <a:gd name="T10" fmla="*/ 886 w 1095"/>
                <a:gd name="T11" fmla="*/ 1218 h 1636"/>
                <a:gd name="T12" fmla="*/ 944 w 1095"/>
                <a:gd name="T13" fmla="*/ 1295 h 1636"/>
                <a:gd name="T14" fmla="*/ 943 w 1095"/>
                <a:gd name="T15" fmla="*/ 1329 h 1636"/>
                <a:gd name="T16" fmla="*/ 1035 w 1095"/>
                <a:gd name="T17" fmla="*/ 1429 h 1636"/>
                <a:gd name="T18" fmla="*/ 1076 w 1095"/>
                <a:gd name="T19" fmla="*/ 1460 h 1636"/>
                <a:gd name="T20" fmla="*/ 1082 w 1095"/>
                <a:gd name="T21" fmla="*/ 1504 h 1636"/>
                <a:gd name="T22" fmla="*/ 1084 w 1095"/>
                <a:gd name="T23" fmla="*/ 1565 h 1636"/>
                <a:gd name="T24" fmla="*/ 1085 w 1095"/>
                <a:gd name="T25" fmla="*/ 1630 h 1636"/>
                <a:gd name="T26" fmla="*/ 1010 w 1095"/>
                <a:gd name="T27" fmla="*/ 1596 h 1636"/>
                <a:gd name="T28" fmla="*/ 939 w 1095"/>
                <a:gd name="T29" fmla="*/ 1589 h 1636"/>
                <a:gd name="T30" fmla="*/ 891 w 1095"/>
                <a:gd name="T31" fmla="*/ 1578 h 1636"/>
                <a:gd name="T32" fmla="*/ 823 w 1095"/>
                <a:gd name="T33" fmla="*/ 1566 h 1636"/>
                <a:gd name="T34" fmla="*/ 670 w 1095"/>
                <a:gd name="T35" fmla="*/ 1553 h 1636"/>
                <a:gd name="T36" fmla="*/ 547 w 1095"/>
                <a:gd name="T37" fmla="*/ 1547 h 1636"/>
                <a:gd name="T38" fmla="*/ 404 w 1095"/>
                <a:gd name="T39" fmla="*/ 1552 h 1636"/>
                <a:gd name="T40" fmla="*/ 254 w 1095"/>
                <a:gd name="T41" fmla="*/ 1565 h 1636"/>
                <a:gd name="T42" fmla="*/ 181 w 1095"/>
                <a:gd name="T43" fmla="*/ 1546 h 1636"/>
                <a:gd name="T44" fmla="*/ 192 w 1095"/>
                <a:gd name="T45" fmla="*/ 1403 h 1636"/>
                <a:gd name="T46" fmla="*/ 151 w 1095"/>
                <a:gd name="T47" fmla="*/ 1331 h 1636"/>
                <a:gd name="T48" fmla="*/ 165 w 1095"/>
                <a:gd name="T49" fmla="*/ 1297 h 1636"/>
                <a:gd name="T50" fmla="*/ 138 w 1095"/>
                <a:gd name="T51" fmla="*/ 1305 h 1636"/>
                <a:gd name="T52" fmla="*/ 102 w 1095"/>
                <a:gd name="T53" fmla="*/ 1305 h 1636"/>
                <a:gd name="T54" fmla="*/ 53 w 1095"/>
                <a:gd name="T55" fmla="*/ 1243 h 1636"/>
                <a:gd name="T56" fmla="*/ 25 w 1095"/>
                <a:gd name="T57" fmla="*/ 1213 h 1636"/>
                <a:gd name="T58" fmla="*/ 0 w 1095"/>
                <a:gd name="T59" fmla="*/ 1218 h 1636"/>
                <a:gd name="T60" fmla="*/ 38 w 1095"/>
                <a:gd name="T61" fmla="*/ 1134 h 1636"/>
                <a:gd name="T62" fmla="*/ 101 w 1095"/>
                <a:gd name="T63" fmla="*/ 993 h 1636"/>
                <a:gd name="T64" fmla="*/ 170 w 1095"/>
                <a:gd name="T65" fmla="*/ 926 h 1636"/>
                <a:gd name="T66" fmla="*/ 234 w 1095"/>
                <a:gd name="T67" fmla="*/ 883 h 1636"/>
                <a:gd name="T68" fmla="*/ 284 w 1095"/>
                <a:gd name="T69" fmla="*/ 886 h 1636"/>
                <a:gd name="T70" fmla="*/ 346 w 1095"/>
                <a:gd name="T71" fmla="*/ 909 h 1636"/>
                <a:gd name="T72" fmla="*/ 386 w 1095"/>
                <a:gd name="T73" fmla="*/ 955 h 1636"/>
                <a:gd name="T74" fmla="*/ 433 w 1095"/>
                <a:gd name="T75" fmla="*/ 897 h 1636"/>
                <a:gd name="T76" fmla="*/ 468 w 1095"/>
                <a:gd name="T77" fmla="*/ 848 h 1636"/>
                <a:gd name="T78" fmla="*/ 500 w 1095"/>
                <a:gd name="T79" fmla="*/ 772 h 1636"/>
                <a:gd name="T80" fmla="*/ 579 w 1095"/>
                <a:gd name="T81" fmla="*/ 643 h 1636"/>
                <a:gd name="T82" fmla="*/ 618 w 1095"/>
                <a:gd name="T83" fmla="*/ 565 h 1636"/>
                <a:gd name="T84" fmla="*/ 670 w 1095"/>
                <a:gd name="T85" fmla="*/ 497 h 1636"/>
                <a:gd name="T86" fmla="*/ 707 w 1095"/>
                <a:gd name="T87" fmla="*/ 390 h 1636"/>
                <a:gd name="T88" fmla="*/ 802 w 1095"/>
                <a:gd name="T89" fmla="*/ 265 h 1636"/>
                <a:gd name="T90" fmla="*/ 865 w 1095"/>
                <a:gd name="T91" fmla="*/ 215 h 1636"/>
                <a:gd name="T92" fmla="*/ 866 w 1095"/>
                <a:gd name="T93" fmla="*/ 127 h 1636"/>
                <a:gd name="T94" fmla="*/ 808 w 1095"/>
                <a:gd name="T95" fmla="*/ 92 h 1636"/>
                <a:gd name="T96" fmla="*/ 847 w 1095"/>
                <a:gd name="T97" fmla="*/ 8 h 1636"/>
                <a:gd name="T98" fmla="*/ 907 w 1095"/>
                <a:gd name="T99" fmla="*/ 118 h 1636"/>
                <a:gd name="T100" fmla="*/ 936 w 1095"/>
                <a:gd name="T101" fmla="*/ 208 h 1636"/>
                <a:gd name="T102" fmla="*/ 943 w 1095"/>
                <a:gd name="T103" fmla="*/ 352 h 1636"/>
                <a:gd name="T104" fmla="*/ 1002 w 1095"/>
                <a:gd name="T105" fmla="*/ 451 h 1636"/>
                <a:gd name="T106" fmla="*/ 868 w 1095"/>
                <a:gd name="T107" fmla="*/ 452 h 1636"/>
                <a:gd name="T108" fmla="*/ 782 w 1095"/>
                <a:gd name="T109" fmla="*/ 505 h 1636"/>
                <a:gd name="T110" fmla="*/ 887 w 1095"/>
                <a:gd name="T111" fmla="*/ 609 h 1636"/>
                <a:gd name="T112" fmla="*/ 961 w 1095"/>
                <a:gd name="T113" fmla="*/ 687 h 1636"/>
                <a:gd name="T114" fmla="*/ 1003 w 1095"/>
                <a:gd name="T115" fmla="*/ 781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95" h="1636">
                  <a:moveTo>
                    <a:pt x="994" y="802"/>
                  </a:moveTo>
                  <a:lnTo>
                    <a:pt x="979" y="825"/>
                  </a:lnTo>
                  <a:lnTo>
                    <a:pt x="960" y="838"/>
                  </a:lnTo>
                  <a:lnTo>
                    <a:pt x="954" y="847"/>
                  </a:lnTo>
                  <a:lnTo>
                    <a:pt x="951" y="857"/>
                  </a:lnTo>
                  <a:lnTo>
                    <a:pt x="948" y="867"/>
                  </a:lnTo>
                  <a:lnTo>
                    <a:pt x="937" y="890"/>
                  </a:lnTo>
                  <a:lnTo>
                    <a:pt x="929" y="907"/>
                  </a:lnTo>
                  <a:lnTo>
                    <a:pt x="922" y="913"/>
                  </a:lnTo>
                  <a:lnTo>
                    <a:pt x="905" y="940"/>
                  </a:lnTo>
                  <a:lnTo>
                    <a:pt x="893" y="967"/>
                  </a:lnTo>
                  <a:lnTo>
                    <a:pt x="891" y="974"/>
                  </a:lnTo>
                  <a:lnTo>
                    <a:pt x="888" y="979"/>
                  </a:lnTo>
                  <a:lnTo>
                    <a:pt x="882" y="984"/>
                  </a:lnTo>
                  <a:lnTo>
                    <a:pt x="861" y="992"/>
                  </a:lnTo>
                  <a:lnTo>
                    <a:pt x="855" y="996"/>
                  </a:lnTo>
                  <a:lnTo>
                    <a:pt x="849" y="1001"/>
                  </a:lnTo>
                  <a:lnTo>
                    <a:pt x="845" y="1007"/>
                  </a:lnTo>
                  <a:lnTo>
                    <a:pt x="843" y="1014"/>
                  </a:lnTo>
                  <a:lnTo>
                    <a:pt x="848" y="1024"/>
                  </a:lnTo>
                  <a:lnTo>
                    <a:pt x="854" y="1031"/>
                  </a:lnTo>
                  <a:lnTo>
                    <a:pt x="860" y="1031"/>
                  </a:lnTo>
                  <a:lnTo>
                    <a:pt x="864" y="1031"/>
                  </a:lnTo>
                  <a:lnTo>
                    <a:pt x="868" y="1036"/>
                  </a:lnTo>
                  <a:lnTo>
                    <a:pt x="870" y="1038"/>
                  </a:lnTo>
                  <a:lnTo>
                    <a:pt x="870" y="1091"/>
                  </a:lnTo>
                  <a:lnTo>
                    <a:pt x="865" y="1099"/>
                  </a:lnTo>
                  <a:lnTo>
                    <a:pt x="865" y="1103"/>
                  </a:lnTo>
                  <a:lnTo>
                    <a:pt x="863" y="1112"/>
                  </a:lnTo>
                  <a:lnTo>
                    <a:pt x="862" y="1122"/>
                  </a:lnTo>
                  <a:lnTo>
                    <a:pt x="864" y="1126"/>
                  </a:lnTo>
                  <a:lnTo>
                    <a:pt x="868" y="1130"/>
                  </a:lnTo>
                  <a:lnTo>
                    <a:pt x="874" y="1137"/>
                  </a:lnTo>
                  <a:lnTo>
                    <a:pt x="876" y="1153"/>
                  </a:lnTo>
                  <a:lnTo>
                    <a:pt x="883" y="1210"/>
                  </a:lnTo>
                  <a:lnTo>
                    <a:pt x="886" y="1218"/>
                  </a:lnTo>
                  <a:lnTo>
                    <a:pt x="892" y="1225"/>
                  </a:lnTo>
                  <a:lnTo>
                    <a:pt x="909" y="1237"/>
                  </a:lnTo>
                  <a:lnTo>
                    <a:pt x="928" y="1253"/>
                  </a:lnTo>
                  <a:lnTo>
                    <a:pt x="934" y="1264"/>
                  </a:lnTo>
                  <a:lnTo>
                    <a:pt x="937" y="1281"/>
                  </a:lnTo>
                  <a:lnTo>
                    <a:pt x="944" y="1295"/>
                  </a:lnTo>
                  <a:lnTo>
                    <a:pt x="944" y="1299"/>
                  </a:lnTo>
                  <a:lnTo>
                    <a:pt x="942" y="1302"/>
                  </a:lnTo>
                  <a:lnTo>
                    <a:pt x="935" y="1302"/>
                  </a:lnTo>
                  <a:lnTo>
                    <a:pt x="929" y="1302"/>
                  </a:lnTo>
                  <a:lnTo>
                    <a:pt x="934" y="1312"/>
                  </a:lnTo>
                  <a:lnTo>
                    <a:pt x="943" y="1329"/>
                  </a:lnTo>
                  <a:lnTo>
                    <a:pt x="959" y="1347"/>
                  </a:lnTo>
                  <a:lnTo>
                    <a:pt x="976" y="1367"/>
                  </a:lnTo>
                  <a:lnTo>
                    <a:pt x="990" y="1382"/>
                  </a:lnTo>
                  <a:lnTo>
                    <a:pt x="1008" y="1400"/>
                  </a:lnTo>
                  <a:lnTo>
                    <a:pt x="1021" y="1415"/>
                  </a:lnTo>
                  <a:lnTo>
                    <a:pt x="1035" y="1429"/>
                  </a:lnTo>
                  <a:lnTo>
                    <a:pt x="1046" y="1432"/>
                  </a:lnTo>
                  <a:lnTo>
                    <a:pt x="1054" y="1434"/>
                  </a:lnTo>
                  <a:lnTo>
                    <a:pt x="1057" y="1436"/>
                  </a:lnTo>
                  <a:lnTo>
                    <a:pt x="1062" y="1443"/>
                  </a:lnTo>
                  <a:lnTo>
                    <a:pt x="1069" y="1450"/>
                  </a:lnTo>
                  <a:lnTo>
                    <a:pt x="1076" y="1460"/>
                  </a:lnTo>
                  <a:lnTo>
                    <a:pt x="1080" y="1469"/>
                  </a:lnTo>
                  <a:lnTo>
                    <a:pt x="1076" y="1479"/>
                  </a:lnTo>
                  <a:lnTo>
                    <a:pt x="1079" y="1493"/>
                  </a:lnTo>
                  <a:lnTo>
                    <a:pt x="1080" y="1494"/>
                  </a:lnTo>
                  <a:lnTo>
                    <a:pt x="1083" y="1499"/>
                  </a:lnTo>
                  <a:lnTo>
                    <a:pt x="1082" y="1504"/>
                  </a:lnTo>
                  <a:lnTo>
                    <a:pt x="1083" y="1522"/>
                  </a:lnTo>
                  <a:lnTo>
                    <a:pt x="1087" y="1537"/>
                  </a:lnTo>
                  <a:lnTo>
                    <a:pt x="1094" y="1550"/>
                  </a:lnTo>
                  <a:lnTo>
                    <a:pt x="1094" y="1552"/>
                  </a:lnTo>
                  <a:lnTo>
                    <a:pt x="1093" y="1560"/>
                  </a:lnTo>
                  <a:lnTo>
                    <a:pt x="1084" y="1565"/>
                  </a:lnTo>
                  <a:lnTo>
                    <a:pt x="1079" y="1574"/>
                  </a:lnTo>
                  <a:lnTo>
                    <a:pt x="1077" y="1586"/>
                  </a:lnTo>
                  <a:lnTo>
                    <a:pt x="1080" y="1601"/>
                  </a:lnTo>
                  <a:lnTo>
                    <a:pt x="1087" y="1618"/>
                  </a:lnTo>
                  <a:lnTo>
                    <a:pt x="1087" y="1628"/>
                  </a:lnTo>
                  <a:lnTo>
                    <a:pt x="1085" y="1630"/>
                  </a:lnTo>
                  <a:lnTo>
                    <a:pt x="1081" y="1633"/>
                  </a:lnTo>
                  <a:lnTo>
                    <a:pt x="1076" y="1635"/>
                  </a:lnTo>
                  <a:lnTo>
                    <a:pt x="1064" y="1623"/>
                  </a:lnTo>
                  <a:lnTo>
                    <a:pt x="1051" y="1616"/>
                  </a:lnTo>
                  <a:lnTo>
                    <a:pt x="1031" y="1601"/>
                  </a:lnTo>
                  <a:lnTo>
                    <a:pt x="1010" y="1596"/>
                  </a:lnTo>
                  <a:lnTo>
                    <a:pt x="984" y="1596"/>
                  </a:lnTo>
                  <a:lnTo>
                    <a:pt x="973" y="1597"/>
                  </a:lnTo>
                  <a:lnTo>
                    <a:pt x="965" y="1592"/>
                  </a:lnTo>
                  <a:lnTo>
                    <a:pt x="954" y="1586"/>
                  </a:lnTo>
                  <a:lnTo>
                    <a:pt x="948" y="1584"/>
                  </a:lnTo>
                  <a:lnTo>
                    <a:pt x="939" y="1589"/>
                  </a:lnTo>
                  <a:lnTo>
                    <a:pt x="933" y="1589"/>
                  </a:lnTo>
                  <a:lnTo>
                    <a:pt x="926" y="1587"/>
                  </a:lnTo>
                  <a:lnTo>
                    <a:pt x="911" y="1588"/>
                  </a:lnTo>
                  <a:lnTo>
                    <a:pt x="909" y="1579"/>
                  </a:lnTo>
                  <a:lnTo>
                    <a:pt x="907" y="1577"/>
                  </a:lnTo>
                  <a:lnTo>
                    <a:pt x="891" y="1578"/>
                  </a:lnTo>
                  <a:lnTo>
                    <a:pt x="886" y="1572"/>
                  </a:lnTo>
                  <a:lnTo>
                    <a:pt x="884" y="1572"/>
                  </a:lnTo>
                  <a:lnTo>
                    <a:pt x="877" y="1570"/>
                  </a:lnTo>
                  <a:lnTo>
                    <a:pt x="864" y="1561"/>
                  </a:lnTo>
                  <a:lnTo>
                    <a:pt x="851" y="1567"/>
                  </a:lnTo>
                  <a:lnTo>
                    <a:pt x="823" y="1566"/>
                  </a:lnTo>
                  <a:lnTo>
                    <a:pt x="787" y="1567"/>
                  </a:lnTo>
                  <a:lnTo>
                    <a:pt x="749" y="1567"/>
                  </a:lnTo>
                  <a:lnTo>
                    <a:pt x="715" y="1567"/>
                  </a:lnTo>
                  <a:lnTo>
                    <a:pt x="681" y="1566"/>
                  </a:lnTo>
                  <a:lnTo>
                    <a:pt x="677" y="1557"/>
                  </a:lnTo>
                  <a:lnTo>
                    <a:pt x="670" y="1553"/>
                  </a:lnTo>
                  <a:lnTo>
                    <a:pt x="658" y="1552"/>
                  </a:lnTo>
                  <a:lnTo>
                    <a:pt x="620" y="1554"/>
                  </a:lnTo>
                  <a:lnTo>
                    <a:pt x="591" y="1553"/>
                  </a:lnTo>
                  <a:lnTo>
                    <a:pt x="582" y="1551"/>
                  </a:lnTo>
                  <a:lnTo>
                    <a:pt x="572" y="1549"/>
                  </a:lnTo>
                  <a:lnTo>
                    <a:pt x="547" y="1547"/>
                  </a:lnTo>
                  <a:lnTo>
                    <a:pt x="518" y="1549"/>
                  </a:lnTo>
                  <a:lnTo>
                    <a:pt x="511" y="1549"/>
                  </a:lnTo>
                  <a:lnTo>
                    <a:pt x="487" y="1549"/>
                  </a:lnTo>
                  <a:lnTo>
                    <a:pt x="433" y="1546"/>
                  </a:lnTo>
                  <a:lnTo>
                    <a:pt x="403" y="1547"/>
                  </a:lnTo>
                  <a:lnTo>
                    <a:pt x="404" y="1552"/>
                  </a:lnTo>
                  <a:lnTo>
                    <a:pt x="401" y="1556"/>
                  </a:lnTo>
                  <a:lnTo>
                    <a:pt x="400" y="1565"/>
                  </a:lnTo>
                  <a:lnTo>
                    <a:pt x="366" y="1565"/>
                  </a:lnTo>
                  <a:lnTo>
                    <a:pt x="323" y="1565"/>
                  </a:lnTo>
                  <a:lnTo>
                    <a:pt x="282" y="1565"/>
                  </a:lnTo>
                  <a:lnTo>
                    <a:pt x="254" y="1565"/>
                  </a:lnTo>
                  <a:lnTo>
                    <a:pt x="207" y="1565"/>
                  </a:lnTo>
                  <a:lnTo>
                    <a:pt x="191" y="1559"/>
                  </a:lnTo>
                  <a:lnTo>
                    <a:pt x="186" y="1555"/>
                  </a:lnTo>
                  <a:lnTo>
                    <a:pt x="185" y="1550"/>
                  </a:lnTo>
                  <a:lnTo>
                    <a:pt x="185" y="1547"/>
                  </a:lnTo>
                  <a:lnTo>
                    <a:pt x="181" y="1546"/>
                  </a:lnTo>
                  <a:lnTo>
                    <a:pt x="184" y="1512"/>
                  </a:lnTo>
                  <a:lnTo>
                    <a:pt x="190" y="1485"/>
                  </a:lnTo>
                  <a:lnTo>
                    <a:pt x="193" y="1459"/>
                  </a:lnTo>
                  <a:lnTo>
                    <a:pt x="203" y="1436"/>
                  </a:lnTo>
                  <a:lnTo>
                    <a:pt x="197" y="1413"/>
                  </a:lnTo>
                  <a:lnTo>
                    <a:pt x="192" y="1403"/>
                  </a:lnTo>
                  <a:lnTo>
                    <a:pt x="162" y="1370"/>
                  </a:lnTo>
                  <a:lnTo>
                    <a:pt x="176" y="1358"/>
                  </a:lnTo>
                  <a:lnTo>
                    <a:pt x="158" y="1360"/>
                  </a:lnTo>
                  <a:lnTo>
                    <a:pt x="155" y="1348"/>
                  </a:lnTo>
                  <a:lnTo>
                    <a:pt x="146" y="1334"/>
                  </a:lnTo>
                  <a:lnTo>
                    <a:pt x="151" y="1331"/>
                  </a:lnTo>
                  <a:lnTo>
                    <a:pt x="157" y="1323"/>
                  </a:lnTo>
                  <a:lnTo>
                    <a:pt x="172" y="1326"/>
                  </a:lnTo>
                  <a:lnTo>
                    <a:pt x="172" y="1321"/>
                  </a:lnTo>
                  <a:lnTo>
                    <a:pt x="158" y="1309"/>
                  </a:lnTo>
                  <a:lnTo>
                    <a:pt x="160" y="1303"/>
                  </a:lnTo>
                  <a:lnTo>
                    <a:pt x="165" y="1297"/>
                  </a:lnTo>
                  <a:lnTo>
                    <a:pt x="162" y="1294"/>
                  </a:lnTo>
                  <a:lnTo>
                    <a:pt x="153" y="1300"/>
                  </a:lnTo>
                  <a:lnTo>
                    <a:pt x="145" y="1300"/>
                  </a:lnTo>
                  <a:lnTo>
                    <a:pt x="140" y="1296"/>
                  </a:lnTo>
                  <a:lnTo>
                    <a:pt x="136" y="1295"/>
                  </a:lnTo>
                  <a:lnTo>
                    <a:pt x="138" y="1305"/>
                  </a:lnTo>
                  <a:lnTo>
                    <a:pt x="133" y="1313"/>
                  </a:lnTo>
                  <a:lnTo>
                    <a:pt x="128" y="1315"/>
                  </a:lnTo>
                  <a:lnTo>
                    <a:pt x="118" y="1315"/>
                  </a:lnTo>
                  <a:lnTo>
                    <a:pt x="111" y="1313"/>
                  </a:lnTo>
                  <a:lnTo>
                    <a:pt x="109" y="1308"/>
                  </a:lnTo>
                  <a:lnTo>
                    <a:pt x="102" y="1305"/>
                  </a:lnTo>
                  <a:lnTo>
                    <a:pt x="84" y="1299"/>
                  </a:lnTo>
                  <a:lnTo>
                    <a:pt x="67" y="1292"/>
                  </a:lnTo>
                  <a:lnTo>
                    <a:pt x="63" y="1272"/>
                  </a:lnTo>
                  <a:lnTo>
                    <a:pt x="57" y="1263"/>
                  </a:lnTo>
                  <a:lnTo>
                    <a:pt x="55" y="1253"/>
                  </a:lnTo>
                  <a:lnTo>
                    <a:pt x="53" y="1243"/>
                  </a:lnTo>
                  <a:lnTo>
                    <a:pt x="56" y="1225"/>
                  </a:lnTo>
                  <a:lnTo>
                    <a:pt x="51" y="1223"/>
                  </a:lnTo>
                  <a:lnTo>
                    <a:pt x="46" y="1222"/>
                  </a:lnTo>
                  <a:lnTo>
                    <a:pt x="39" y="1223"/>
                  </a:lnTo>
                  <a:lnTo>
                    <a:pt x="33" y="1222"/>
                  </a:lnTo>
                  <a:lnTo>
                    <a:pt x="25" y="1213"/>
                  </a:lnTo>
                  <a:lnTo>
                    <a:pt x="18" y="1209"/>
                  </a:lnTo>
                  <a:lnTo>
                    <a:pt x="23" y="1227"/>
                  </a:lnTo>
                  <a:lnTo>
                    <a:pt x="17" y="1231"/>
                  </a:lnTo>
                  <a:lnTo>
                    <a:pt x="6" y="1230"/>
                  </a:lnTo>
                  <a:lnTo>
                    <a:pt x="1" y="1223"/>
                  </a:lnTo>
                  <a:lnTo>
                    <a:pt x="0" y="1218"/>
                  </a:lnTo>
                  <a:lnTo>
                    <a:pt x="5" y="1198"/>
                  </a:lnTo>
                  <a:lnTo>
                    <a:pt x="3" y="1197"/>
                  </a:lnTo>
                  <a:lnTo>
                    <a:pt x="8" y="1186"/>
                  </a:lnTo>
                  <a:lnTo>
                    <a:pt x="16" y="1172"/>
                  </a:lnTo>
                  <a:lnTo>
                    <a:pt x="26" y="1155"/>
                  </a:lnTo>
                  <a:lnTo>
                    <a:pt x="38" y="1134"/>
                  </a:lnTo>
                  <a:lnTo>
                    <a:pt x="47" y="1096"/>
                  </a:lnTo>
                  <a:lnTo>
                    <a:pt x="52" y="1073"/>
                  </a:lnTo>
                  <a:lnTo>
                    <a:pt x="57" y="1051"/>
                  </a:lnTo>
                  <a:lnTo>
                    <a:pt x="66" y="1031"/>
                  </a:lnTo>
                  <a:lnTo>
                    <a:pt x="76" y="1019"/>
                  </a:lnTo>
                  <a:lnTo>
                    <a:pt x="101" y="993"/>
                  </a:lnTo>
                  <a:lnTo>
                    <a:pt x="120" y="974"/>
                  </a:lnTo>
                  <a:lnTo>
                    <a:pt x="130" y="966"/>
                  </a:lnTo>
                  <a:lnTo>
                    <a:pt x="137" y="959"/>
                  </a:lnTo>
                  <a:lnTo>
                    <a:pt x="149" y="952"/>
                  </a:lnTo>
                  <a:lnTo>
                    <a:pt x="161" y="944"/>
                  </a:lnTo>
                  <a:lnTo>
                    <a:pt x="170" y="926"/>
                  </a:lnTo>
                  <a:lnTo>
                    <a:pt x="178" y="911"/>
                  </a:lnTo>
                  <a:lnTo>
                    <a:pt x="184" y="907"/>
                  </a:lnTo>
                  <a:lnTo>
                    <a:pt x="192" y="904"/>
                  </a:lnTo>
                  <a:lnTo>
                    <a:pt x="215" y="888"/>
                  </a:lnTo>
                  <a:lnTo>
                    <a:pt x="230" y="877"/>
                  </a:lnTo>
                  <a:lnTo>
                    <a:pt x="234" y="883"/>
                  </a:lnTo>
                  <a:lnTo>
                    <a:pt x="236" y="889"/>
                  </a:lnTo>
                  <a:lnTo>
                    <a:pt x="239" y="892"/>
                  </a:lnTo>
                  <a:lnTo>
                    <a:pt x="251" y="894"/>
                  </a:lnTo>
                  <a:lnTo>
                    <a:pt x="269" y="894"/>
                  </a:lnTo>
                  <a:lnTo>
                    <a:pt x="278" y="892"/>
                  </a:lnTo>
                  <a:lnTo>
                    <a:pt x="284" y="886"/>
                  </a:lnTo>
                  <a:lnTo>
                    <a:pt x="289" y="871"/>
                  </a:lnTo>
                  <a:lnTo>
                    <a:pt x="292" y="868"/>
                  </a:lnTo>
                  <a:lnTo>
                    <a:pt x="296" y="867"/>
                  </a:lnTo>
                  <a:lnTo>
                    <a:pt x="315" y="878"/>
                  </a:lnTo>
                  <a:lnTo>
                    <a:pt x="331" y="893"/>
                  </a:lnTo>
                  <a:lnTo>
                    <a:pt x="346" y="909"/>
                  </a:lnTo>
                  <a:lnTo>
                    <a:pt x="354" y="914"/>
                  </a:lnTo>
                  <a:lnTo>
                    <a:pt x="357" y="919"/>
                  </a:lnTo>
                  <a:lnTo>
                    <a:pt x="364" y="947"/>
                  </a:lnTo>
                  <a:lnTo>
                    <a:pt x="368" y="954"/>
                  </a:lnTo>
                  <a:lnTo>
                    <a:pt x="375" y="957"/>
                  </a:lnTo>
                  <a:lnTo>
                    <a:pt x="386" y="955"/>
                  </a:lnTo>
                  <a:lnTo>
                    <a:pt x="399" y="950"/>
                  </a:lnTo>
                  <a:lnTo>
                    <a:pt x="410" y="943"/>
                  </a:lnTo>
                  <a:lnTo>
                    <a:pt x="421" y="934"/>
                  </a:lnTo>
                  <a:lnTo>
                    <a:pt x="428" y="926"/>
                  </a:lnTo>
                  <a:lnTo>
                    <a:pt x="431" y="920"/>
                  </a:lnTo>
                  <a:lnTo>
                    <a:pt x="433" y="897"/>
                  </a:lnTo>
                  <a:lnTo>
                    <a:pt x="436" y="892"/>
                  </a:lnTo>
                  <a:lnTo>
                    <a:pt x="447" y="884"/>
                  </a:lnTo>
                  <a:lnTo>
                    <a:pt x="465" y="869"/>
                  </a:lnTo>
                  <a:lnTo>
                    <a:pt x="476" y="860"/>
                  </a:lnTo>
                  <a:lnTo>
                    <a:pt x="475" y="857"/>
                  </a:lnTo>
                  <a:lnTo>
                    <a:pt x="468" y="848"/>
                  </a:lnTo>
                  <a:lnTo>
                    <a:pt x="463" y="837"/>
                  </a:lnTo>
                  <a:lnTo>
                    <a:pt x="468" y="827"/>
                  </a:lnTo>
                  <a:lnTo>
                    <a:pt x="475" y="819"/>
                  </a:lnTo>
                  <a:lnTo>
                    <a:pt x="498" y="792"/>
                  </a:lnTo>
                  <a:lnTo>
                    <a:pt x="498" y="783"/>
                  </a:lnTo>
                  <a:lnTo>
                    <a:pt x="500" y="772"/>
                  </a:lnTo>
                  <a:lnTo>
                    <a:pt x="518" y="742"/>
                  </a:lnTo>
                  <a:lnTo>
                    <a:pt x="529" y="701"/>
                  </a:lnTo>
                  <a:lnTo>
                    <a:pt x="529" y="693"/>
                  </a:lnTo>
                  <a:lnTo>
                    <a:pt x="540" y="673"/>
                  </a:lnTo>
                  <a:lnTo>
                    <a:pt x="553" y="648"/>
                  </a:lnTo>
                  <a:lnTo>
                    <a:pt x="579" y="643"/>
                  </a:lnTo>
                  <a:lnTo>
                    <a:pt x="589" y="638"/>
                  </a:lnTo>
                  <a:lnTo>
                    <a:pt x="600" y="626"/>
                  </a:lnTo>
                  <a:lnTo>
                    <a:pt x="607" y="616"/>
                  </a:lnTo>
                  <a:lnTo>
                    <a:pt x="611" y="606"/>
                  </a:lnTo>
                  <a:lnTo>
                    <a:pt x="613" y="587"/>
                  </a:lnTo>
                  <a:lnTo>
                    <a:pt x="618" y="565"/>
                  </a:lnTo>
                  <a:lnTo>
                    <a:pt x="621" y="546"/>
                  </a:lnTo>
                  <a:lnTo>
                    <a:pt x="629" y="529"/>
                  </a:lnTo>
                  <a:lnTo>
                    <a:pt x="641" y="519"/>
                  </a:lnTo>
                  <a:lnTo>
                    <a:pt x="664" y="512"/>
                  </a:lnTo>
                  <a:lnTo>
                    <a:pt x="667" y="508"/>
                  </a:lnTo>
                  <a:lnTo>
                    <a:pt x="670" y="497"/>
                  </a:lnTo>
                  <a:lnTo>
                    <a:pt x="673" y="472"/>
                  </a:lnTo>
                  <a:lnTo>
                    <a:pt x="674" y="458"/>
                  </a:lnTo>
                  <a:lnTo>
                    <a:pt x="674" y="451"/>
                  </a:lnTo>
                  <a:lnTo>
                    <a:pt x="677" y="441"/>
                  </a:lnTo>
                  <a:lnTo>
                    <a:pt x="698" y="420"/>
                  </a:lnTo>
                  <a:lnTo>
                    <a:pt x="707" y="390"/>
                  </a:lnTo>
                  <a:lnTo>
                    <a:pt x="715" y="358"/>
                  </a:lnTo>
                  <a:lnTo>
                    <a:pt x="739" y="320"/>
                  </a:lnTo>
                  <a:lnTo>
                    <a:pt x="766" y="281"/>
                  </a:lnTo>
                  <a:lnTo>
                    <a:pt x="779" y="270"/>
                  </a:lnTo>
                  <a:lnTo>
                    <a:pt x="790" y="266"/>
                  </a:lnTo>
                  <a:lnTo>
                    <a:pt x="802" y="265"/>
                  </a:lnTo>
                  <a:lnTo>
                    <a:pt x="811" y="262"/>
                  </a:lnTo>
                  <a:lnTo>
                    <a:pt x="840" y="243"/>
                  </a:lnTo>
                  <a:lnTo>
                    <a:pt x="853" y="236"/>
                  </a:lnTo>
                  <a:lnTo>
                    <a:pt x="861" y="230"/>
                  </a:lnTo>
                  <a:lnTo>
                    <a:pt x="864" y="224"/>
                  </a:lnTo>
                  <a:lnTo>
                    <a:pt x="865" y="215"/>
                  </a:lnTo>
                  <a:lnTo>
                    <a:pt x="862" y="195"/>
                  </a:lnTo>
                  <a:lnTo>
                    <a:pt x="868" y="180"/>
                  </a:lnTo>
                  <a:lnTo>
                    <a:pt x="870" y="159"/>
                  </a:lnTo>
                  <a:lnTo>
                    <a:pt x="871" y="141"/>
                  </a:lnTo>
                  <a:lnTo>
                    <a:pt x="870" y="135"/>
                  </a:lnTo>
                  <a:lnTo>
                    <a:pt x="866" y="127"/>
                  </a:lnTo>
                  <a:lnTo>
                    <a:pt x="865" y="125"/>
                  </a:lnTo>
                  <a:lnTo>
                    <a:pt x="856" y="113"/>
                  </a:lnTo>
                  <a:lnTo>
                    <a:pt x="841" y="107"/>
                  </a:lnTo>
                  <a:lnTo>
                    <a:pt x="821" y="105"/>
                  </a:lnTo>
                  <a:lnTo>
                    <a:pt x="810" y="102"/>
                  </a:lnTo>
                  <a:lnTo>
                    <a:pt x="808" y="92"/>
                  </a:lnTo>
                  <a:lnTo>
                    <a:pt x="808" y="87"/>
                  </a:lnTo>
                  <a:lnTo>
                    <a:pt x="806" y="81"/>
                  </a:lnTo>
                  <a:lnTo>
                    <a:pt x="805" y="68"/>
                  </a:lnTo>
                  <a:lnTo>
                    <a:pt x="791" y="0"/>
                  </a:lnTo>
                  <a:lnTo>
                    <a:pt x="817" y="0"/>
                  </a:lnTo>
                  <a:lnTo>
                    <a:pt x="847" y="8"/>
                  </a:lnTo>
                  <a:lnTo>
                    <a:pt x="855" y="14"/>
                  </a:lnTo>
                  <a:lnTo>
                    <a:pt x="860" y="38"/>
                  </a:lnTo>
                  <a:lnTo>
                    <a:pt x="871" y="51"/>
                  </a:lnTo>
                  <a:lnTo>
                    <a:pt x="890" y="61"/>
                  </a:lnTo>
                  <a:lnTo>
                    <a:pt x="903" y="84"/>
                  </a:lnTo>
                  <a:lnTo>
                    <a:pt x="907" y="118"/>
                  </a:lnTo>
                  <a:lnTo>
                    <a:pt x="919" y="138"/>
                  </a:lnTo>
                  <a:lnTo>
                    <a:pt x="921" y="141"/>
                  </a:lnTo>
                  <a:lnTo>
                    <a:pt x="934" y="171"/>
                  </a:lnTo>
                  <a:lnTo>
                    <a:pt x="936" y="180"/>
                  </a:lnTo>
                  <a:lnTo>
                    <a:pt x="937" y="196"/>
                  </a:lnTo>
                  <a:lnTo>
                    <a:pt x="936" y="208"/>
                  </a:lnTo>
                  <a:lnTo>
                    <a:pt x="942" y="223"/>
                  </a:lnTo>
                  <a:lnTo>
                    <a:pt x="933" y="247"/>
                  </a:lnTo>
                  <a:lnTo>
                    <a:pt x="930" y="263"/>
                  </a:lnTo>
                  <a:lnTo>
                    <a:pt x="929" y="285"/>
                  </a:lnTo>
                  <a:lnTo>
                    <a:pt x="935" y="322"/>
                  </a:lnTo>
                  <a:lnTo>
                    <a:pt x="943" y="352"/>
                  </a:lnTo>
                  <a:lnTo>
                    <a:pt x="954" y="375"/>
                  </a:lnTo>
                  <a:lnTo>
                    <a:pt x="964" y="394"/>
                  </a:lnTo>
                  <a:lnTo>
                    <a:pt x="981" y="415"/>
                  </a:lnTo>
                  <a:lnTo>
                    <a:pt x="1001" y="433"/>
                  </a:lnTo>
                  <a:lnTo>
                    <a:pt x="1018" y="444"/>
                  </a:lnTo>
                  <a:lnTo>
                    <a:pt x="1002" y="451"/>
                  </a:lnTo>
                  <a:lnTo>
                    <a:pt x="970" y="452"/>
                  </a:lnTo>
                  <a:lnTo>
                    <a:pt x="952" y="448"/>
                  </a:lnTo>
                  <a:lnTo>
                    <a:pt x="943" y="448"/>
                  </a:lnTo>
                  <a:lnTo>
                    <a:pt x="935" y="450"/>
                  </a:lnTo>
                  <a:lnTo>
                    <a:pt x="901" y="454"/>
                  </a:lnTo>
                  <a:lnTo>
                    <a:pt x="868" y="452"/>
                  </a:lnTo>
                  <a:lnTo>
                    <a:pt x="836" y="448"/>
                  </a:lnTo>
                  <a:lnTo>
                    <a:pt x="816" y="448"/>
                  </a:lnTo>
                  <a:lnTo>
                    <a:pt x="801" y="460"/>
                  </a:lnTo>
                  <a:lnTo>
                    <a:pt x="790" y="476"/>
                  </a:lnTo>
                  <a:lnTo>
                    <a:pt x="779" y="490"/>
                  </a:lnTo>
                  <a:lnTo>
                    <a:pt x="782" y="505"/>
                  </a:lnTo>
                  <a:lnTo>
                    <a:pt x="791" y="513"/>
                  </a:lnTo>
                  <a:lnTo>
                    <a:pt x="808" y="531"/>
                  </a:lnTo>
                  <a:lnTo>
                    <a:pt x="822" y="549"/>
                  </a:lnTo>
                  <a:lnTo>
                    <a:pt x="829" y="560"/>
                  </a:lnTo>
                  <a:lnTo>
                    <a:pt x="858" y="586"/>
                  </a:lnTo>
                  <a:lnTo>
                    <a:pt x="887" y="609"/>
                  </a:lnTo>
                  <a:lnTo>
                    <a:pt x="892" y="613"/>
                  </a:lnTo>
                  <a:lnTo>
                    <a:pt x="900" y="617"/>
                  </a:lnTo>
                  <a:lnTo>
                    <a:pt x="905" y="618"/>
                  </a:lnTo>
                  <a:lnTo>
                    <a:pt x="920" y="631"/>
                  </a:lnTo>
                  <a:lnTo>
                    <a:pt x="942" y="653"/>
                  </a:lnTo>
                  <a:lnTo>
                    <a:pt x="961" y="687"/>
                  </a:lnTo>
                  <a:lnTo>
                    <a:pt x="974" y="721"/>
                  </a:lnTo>
                  <a:lnTo>
                    <a:pt x="988" y="755"/>
                  </a:lnTo>
                  <a:lnTo>
                    <a:pt x="994" y="760"/>
                  </a:lnTo>
                  <a:lnTo>
                    <a:pt x="1003" y="763"/>
                  </a:lnTo>
                  <a:lnTo>
                    <a:pt x="1004" y="770"/>
                  </a:lnTo>
                  <a:lnTo>
                    <a:pt x="1003" y="781"/>
                  </a:lnTo>
                  <a:lnTo>
                    <a:pt x="1001" y="790"/>
                  </a:lnTo>
                  <a:lnTo>
                    <a:pt x="994" y="802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55" name="Freeform 25">
              <a:extLst>
                <a:ext uri="{FF2B5EF4-FFF2-40B4-BE49-F238E27FC236}">
                  <a16:creationId xmlns:a16="http://schemas.microsoft.com/office/drawing/2014/main" id="{02824A5F-FF01-A517-44AD-8E7449C49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7551" y="6747763"/>
              <a:ext cx="208455" cy="223896"/>
            </a:xfrm>
            <a:custGeom>
              <a:avLst/>
              <a:gdLst>
                <a:gd name="T0" fmla="*/ 212 w 237"/>
                <a:gd name="T1" fmla="*/ 174 h 256"/>
                <a:gd name="T2" fmla="*/ 200 w 237"/>
                <a:gd name="T3" fmla="*/ 194 h 256"/>
                <a:gd name="T4" fmla="*/ 184 w 237"/>
                <a:gd name="T5" fmla="*/ 219 h 256"/>
                <a:gd name="T6" fmla="*/ 166 w 237"/>
                <a:gd name="T7" fmla="*/ 247 h 256"/>
                <a:gd name="T8" fmla="*/ 155 w 237"/>
                <a:gd name="T9" fmla="*/ 247 h 256"/>
                <a:gd name="T10" fmla="*/ 146 w 237"/>
                <a:gd name="T11" fmla="*/ 246 h 256"/>
                <a:gd name="T12" fmla="*/ 140 w 237"/>
                <a:gd name="T13" fmla="*/ 241 h 256"/>
                <a:gd name="T14" fmla="*/ 128 w 237"/>
                <a:gd name="T15" fmla="*/ 236 h 256"/>
                <a:gd name="T16" fmla="*/ 114 w 237"/>
                <a:gd name="T17" fmla="*/ 235 h 256"/>
                <a:gd name="T18" fmla="*/ 101 w 237"/>
                <a:gd name="T19" fmla="*/ 241 h 256"/>
                <a:gd name="T20" fmla="*/ 78 w 237"/>
                <a:gd name="T21" fmla="*/ 246 h 256"/>
                <a:gd name="T22" fmla="*/ 58 w 237"/>
                <a:gd name="T23" fmla="*/ 248 h 256"/>
                <a:gd name="T24" fmla="*/ 42 w 237"/>
                <a:gd name="T25" fmla="*/ 252 h 256"/>
                <a:gd name="T26" fmla="*/ 28 w 237"/>
                <a:gd name="T27" fmla="*/ 255 h 256"/>
                <a:gd name="T28" fmla="*/ 16 w 237"/>
                <a:gd name="T29" fmla="*/ 253 h 256"/>
                <a:gd name="T30" fmla="*/ 5 w 237"/>
                <a:gd name="T31" fmla="*/ 250 h 256"/>
                <a:gd name="T32" fmla="*/ 3 w 237"/>
                <a:gd name="T33" fmla="*/ 220 h 256"/>
                <a:gd name="T34" fmla="*/ 0 w 237"/>
                <a:gd name="T35" fmla="*/ 187 h 256"/>
                <a:gd name="T36" fmla="*/ 0 w 237"/>
                <a:gd name="T37" fmla="*/ 162 h 256"/>
                <a:gd name="T38" fmla="*/ 5 w 237"/>
                <a:gd name="T39" fmla="*/ 147 h 256"/>
                <a:gd name="T40" fmla="*/ 7 w 237"/>
                <a:gd name="T41" fmla="*/ 142 h 256"/>
                <a:gd name="T42" fmla="*/ 27 w 237"/>
                <a:gd name="T43" fmla="*/ 124 h 256"/>
                <a:gd name="T44" fmla="*/ 34 w 237"/>
                <a:gd name="T45" fmla="*/ 116 h 256"/>
                <a:gd name="T46" fmla="*/ 56 w 237"/>
                <a:gd name="T47" fmla="*/ 84 h 256"/>
                <a:gd name="T48" fmla="*/ 74 w 237"/>
                <a:gd name="T49" fmla="*/ 56 h 256"/>
                <a:gd name="T50" fmla="*/ 88 w 237"/>
                <a:gd name="T51" fmla="*/ 35 h 256"/>
                <a:gd name="T52" fmla="*/ 93 w 237"/>
                <a:gd name="T53" fmla="*/ 31 h 256"/>
                <a:gd name="T54" fmla="*/ 99 w 237"/>
                <a:gd name="T55" fmla="*/ 27 h 256"/>
                <a:gd name="T56" fmla="*/ 102 w 237"/>
                <a:gd name="T57" fmla="*/ 28 h 256"/>
                <a:gd name="T58" fmla="*/ 130 w 237"/>
                <a:gd name="T59" fmla="*/ 48 h 256"/>
                <a:gd name="T60" fmla="*/ 134 w 237"/>
                <a:gd name="T61" fmla="*/ 48 h 256"/>
                <a:gd name="T62" fmla="*/ 144 w 237"/>
                <a:gd name="T63" fmla="*/ 41 h 256"/>
                <a:gd name="T64" fmla="*/ 152 w 237"/>
                <a:gd name="T65" fmla="*/ 20 h 256"/>
                <a:gd name="T66" fmla="*/ 158 w 237"/>
                <a:gd name="T67" fmla="*/ 13 h 256"/>
                <a:gd name="T68" fmla="*/ 161 w 237"/>
                <a:gd name="T69" fmla="*/ 13 h 256"/>
                <a:gd name="T70" fmla="*/ 178 w 237"/>
                <a:gd name="T71" fmla="*/ 6 h 256"/>
                <a:gd name="T72" fmla="*/ 194 w 237"/>
                <a:gd name="T73" fmla="*/ 0 h 256"/>
                <a:gd name="T74" fmla="*/ 195 w 237"/>
                <a:gd name="T75" fmla="*/ 7 h 256"/>
                <a:gd name="T76" fmla="*/ 220 w 237"/>
                <a:gd name="T77" fmla="*/ 36 h 256"/>
                <a:gd name="T78" fmla="*/ 228 w 237"/>
                <a:gd name="T79" fmla="*/ 50 h 256"/>
                <a:gd name="T80" fmla="*/ 236 w 237"/>
                <a:gd name="T81" fmla="*/ 75 h 256"/>
                <a:gd name="T82" fmla="*/ 231 w 237"/>
                <a:gd name="T83" fmla="*/ 90 h 256"/>
                <a:gd name="T84" fmla="*/ 225 w 237"/>
                <a:gd name="T85" fmla="*/ 100 h 256"/>
                <a:gd name="T86" fmla="*/ 216 w 237"/>
                <a:gd name="T87" fmla="*/ 108 h 256"/>
                <a:gd name="T88" fmla="*/ 184 w 237"/>
                <a:gd name="T89" fmla="*/ 127 h 256"/>
                <a:gd name="T90" fmla="*/ 148 w 237"/>
                <a:gd name="T91" fmla="*/ 139 h 256"/>
                <a:gd name="T92" fmla="*/ 126 w 237"/>
                <a:gd name="T93" fmla="*/ 166 h 256"/>
                <a:gd name="T94" fmla="*/ 109 w 237"/>
                <a:gd name="T95" fmla="*/ 164 h 256"/>
                <a:gd name="T96" fmla="*/ 111 w 237"/>
                <a:gd name="T97" fmla="*/ 174 h 256"/>
                <a:gd name="T98" fmla="*/ 118 w 237"/>
                <a:gd name="T99" fmla="*/ 175 h 256"/>
                <a:gd name="T100" fmla="*/ 128 w 237"/>
                <a:gd name="T101" fmla="*/ 174 h 256"/>
                <a:gd name="T102" fmla="*/ 147 w 237"/>
                <a:gd name="T103" fmla="*/ 166 h 256"/>
                <a:gd name="T104" fmla="*/ 164 w 237"/>
                <a:gd name="T105" fmla="*/ 162 h 256"/>
                <a:gd name="T106" fmla="*/ 183 w 237"/>
                <a:gd name="T107" fmla="*/ 162 h 256"/>
                <a:gd name="T108" fmla="*/ 201 w 237"/>
                <a:gd name="T109" fmla="*/ 165 h 256"/>
                <a:gd name="T110" fmla="*/ 212 w 237"/>
                <a:gd name="T111" fmla="*/ 17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7" h="256">
                  <a:moveTo>
                    <a:pt x="212" y="174"/>
                  </a:moveTo>
                  <a:lnTo>
                    <a:pt x="200" y="194"/>
                  </a:lnTo>
                  <a:lnTo>
                    <a:pt x="184" y="219"/>
                  </a:lnTo>
                  <a:lnTo>
                    <a:pt x="166" y="247"/>
                  </a:lnTo>
                  <a:lnTo>
                    <a:pt x="155" y="247"/>
                  </a:lnTo>
                  <a:lnTo>
                    <a:pt x="146" y="246"/>
                  </a:lnTo>
                  <a:lnTo>
                    <a:pt x="140" y="241"/>
                  </a:lnTo>
                  <a:lnTo>
                    <a:pt x="128" y="236"/>
                  </a:lnTo>
                  <a:lnTo>
                    <a:pt x="114" y="235"/>
                  </a:lnTo>
                  <a:lnTo>
                    <a:pt x="101" y="241"/>
                  </a:lnTo>
                  <a:lnTo>
                    <a:pt x="78" y="246"/>
                  </a:lnTo>
                  <a:lnTo>
                    <a:pt x="58" y="248"/>
                  </a:lnTo>
                  <a:lnTo>
                    <a:pt x="42" y="252"/>
                  </a:lnTo>
                  <a:lnTo>
                    <a:pt x="28" y="255"/>
                  </a:lnTo>
                  <a:lnTo>
                    <a:pt x="16" y="253"/>
                  </a:lnTo>
                  <a:lnTo>
                    <a:pt x="5" y="250"/>
                  </a:lnTo>
                  <a:lnTo>
                    <a:pt x="3" y="220"/>
                  </a:lnTo>
                  <a:lnTo>
                    <a:pt x="0" y="187"/>
                  </a:lnTo>
                  <a:lnTo>
                    <a:pt x="0" y="162"/>
                  </a:lnTo>
                  <a:lnTo>
                    <a:pt x="5" y="147"/>
                  </a:lnTo>
                  <a:lnTo>
                    <a:pt x="7" y="142"/>
                  </a:lnTo>
                  <a:lnTo>
                    <a:pt x="27" y="124"/>
                  </a:lnTo>
                  <a:lnTo>
                    <a:pt x="34" y="116"/>
                  </a:lnTo>
                  <a:lnTo>
                    <a:pt x="56" y="84"/>
                  </a:lnTo>
                  <a:lnTo>
                    <a:pt x="74" y="56"/>
                  </a:lnTo>
                  <a:lnTo>
                    <a:pt x="88" y="35"/>
                  </a:lnTo>
                  <a:lnTo>
                    <a:pt x="93" y="31"/>
                  </a:lnTo>
                  <a:lnTo>
                    <a:pt x="99" y="27"/>
                  </a:lnTo>
                  <a:lnTo>
                    <a:pt x="102" y="28"/>
                  </a:lnTo>
                  <a:lnTo>
                    <a:pt x="130" y="48"/>
                  </a:lnTo>
                  <a:lnTo>
                    <a:pt x="134" y="48"/>
                  </a:lnTo>
                  <a:lnTo>
                    <a:pt x="144" y="41"/>
                  </a:lnTo>
                  <a:lnTo>
                    <a:pt x="152" y="20"/>
                  </a:lnTo>
                  <a:lnTo>
                    <a:pt x="158" y="13"/>
                  </a:lnTo>
                  <a:lnTo>
                    <a:pt x="161" y="13"/>
                  </a:lnTo>
                  <a:lnTo>
                    <a:pt x="178" y="6"/>
                  </a:lnTo>
                  <a:lnTo>
                    <a:pt x="194" y="0"/>
                  </a:lnTo>
                  <a:lnTo>
                    <a:pt x="195" y="7"/>
                  </a:lnTo>
                  <a:lnTo>
                    <a:pt x="220" y="36"/>
                  </a:lnTo>
                  <a:lnTo>
                    <a:pt x="228" y="50"/>
                  </a:lnTo>
                  <a:lnTo>
                    <a:pt x="236" y="75"/>
                  </a:lnTo>
                  <a:lnTo>
                    <a:pt x="231" y="90"/>
                  </a:lnTo>
                  <a:lnTo>
                    <a:pt x="225" y="100"/>
                  </a:lnTo>
                  <a:lnTo>
                    <a:pt x="216" y="108"/>
                  </a:lnTo>
                  <a:lnTo>
                    <a:pt x="184" y="127"/>
                  </a:lnTo>
                  <a:lnTo>
                    <a:pt x="148" y="139"/>
                  </a:lnTo>
                  <a:lnTo>
                    <a:pt x="126" y="166"/>
                  </a:lnTo>
                  <a:lnTo>
                    <a:pt x="109" y="164"/>
                  </a:lnTo>
                  <a:lnTo>
                    <a:pt x="111" y="174"/>
                  </a:lnTo>
                  <a:lnTo>
                    <a:pt x="118" y="175"/>
                  </a:lnTo>
                  <a:lnTo>
                    <a:pt x="128" y="174"/>
                  </a:lnTo>
                  <a:lnTo>
                    <a:pt x="147" y="166"/>
                  </a:lnTo>
                  <a:lnTo>
                    <a:pt x="164" y="162"/>
                  </a:lnTo>
                  <a:lnTo>
                    <a:pt x="183" y="162"/>
                  </a:lnTo>
                  <a:lnTo>
                    <a:pt x="201" y="165"/>
                  </a:lnTo>
                  <a:lnTo>
                    <a:pt x="212" y="174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56" name="Freeform 27">
              <a:extLst>
                <a:ext uri="{FF2B5EF4-FFF2-40B4-BE49-F238E27FC236}">
                  <a16:creationId xmlns:a16="http://schemas.microsoft.com/office/drawing/2014/main" id="{CE736279-CC4F-114D-AE0D-4B1BA766B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05999" y="3362299"/>
              <a:ext cx="2586386" cy="2570944"/>
            </a:xfrm>
            <a:custGeom>
              <a:avLst/>
              <a:gdLst>
                <a:gd name="T0" fmla="*/ 2437 w 2953"/>
                <a:gd name="T1" fmla="*/ 82 h 2938"/>
                <a:gd name="T2" fmla="*/ 2435 w 2953"/>
                <a:gd name="T3" fmla="*/ 128 h 2938"/>
                <a:gd name="T4" fmla="*/ 2430 w 2953"/>
                <a:gd name="T5" fmla="*/ 255 h 2938"/>
                <a:gd name="T6" fmla="*/ 2424 w 2953"/>
                <a:gd name="T7" fmla="*/ 372 h 2938"/>
                <a:gd name="T8" fmla="*/ 2377 w 2953"/>
                <a:gd name="T9" fmla="*/ 461 h 2938"/>
                <a:gd name="T10" fmla="*/ 2314 w 2953"/>
                <a:gd name="T11" fmla="*/ 569 h 2938"/>
                <a:gd name="T12" fmla="*/ 2367 w 2953"/>
                <a:gd name="T13" fmla="*/ 683 h 2938"/>
                <a:gd name="T14" fmla="*/ 2458 w 2953"/>
                <a:gd name="T15" fmla="*/ 810 h 2938"/>
                <a:gd name="T16" fmla="*/ 2551 w 2953"/>
                <a:gd name="T17" fmla="*/ 944 h 2938"/>
                <a:gd name="T18" fmla="*/ 2602 w 2953"/>
                <a:gd name="T19" fmla="*/ 1174 h 2938"/>
                <a:gd name="T20" fmla="*/ 2623 w 2953"/>
                <a:gd name="T21" fmla="*/ 1283 h 2938"/>
                <a:gd name="T22" fmla="*/ 2651 w 2953"/>
                <a:gd name="T23" fmla="*/ 1531 h 2938"/>
                <a:gd name="T24" fmla="*/ 2647 w 2953"/>
                <a:gd name="T25" fmla="*/ 1711 h 2938"/>
                <a:gd name="T26" fmla="*/ 2591 w 2953"/>
                <a:gd name="T27" fmla="*/ 1819 h 2938"/>
                <a:gd name="T28" fmla="*/ 2673 w 2953"/>
                <a:gd name="T29" fmla="*/ 1974 h 2938"/>
                <a:gd name="T30" fmla="*/ 2727 w 2953"/>
                <a:gd name="T31" fmla="*/ 2095 h 2938"/>
                <a:gd name="T32" fmla="*/ 2903 w 2953"/>
                <a:gd name="T33" fmla="*/ 2149 h 2938"/>
                <a:gd name="T34" fmla="*/ 2730 w 2953"/>
                <a:gd name="T35" fmla="*/ 2388 h 2938"/>
                <a:gd name="T36" fmla="*/ 2310 w 2953"/>
                <a:gd name="T37" fmla="*/ 2652 h 2938"/>
                <a:gd name="T38" fmla="*/ 2117 w 2953"/>
                <a:gd name="T39" fmla="*/ 2825 h 2938"/>
                <a:gd name="T40" fmla="*/ 1877 w 2953"/>
                <a:gd name="T41" fmla="*/ 2907 h 2938"/>
                <a:gd name="T42" fmla="*/ 1721 w 2953"/>
                <a:gd name="T43" fmla="*/ 2937 h 2938"/>
                <a:gd name="T44" fmla="*/ 1690 w 2953"/>
                <a:gd name="T45" fmla="*/ 2903 h 2938"/>
                <a:gd name="T46" fmla="*/ 1702 w 2953"/>
                <a:gd name="T47" fmla="*/ 2864 h 2938"/>
                <a:gd name="T48" fmla="*/ 1669 w 2953"/>
                <a:gd name="T49" fmla="*/ 2797 h 2938"/>
                <a:gd name="T50" fmla="*/ 1567 w 2953"/>
                <a:gd name="T51" fmla="*/ 2752 h 2938"/>
                <a:gd name="T52" fmla="*/ 1477 w 2953"/>
                <a:gd name="T53" fmla="*/ 2715 h 2938"/>
                <a:gd name="T54" fmla="*/ 1408 w 2953"/>
                <a:gd name="T55" fmla="*/ 2649 h 2938"/>
                <a:gd name="T56" fmla="*/ 1290 w 2953"/>
                <a:gd name="T57" fmla="*/ 2537 h 2938"/>
                <a:gd name="T58" fmla="*/ 1009 w 2953"/>
                <a:gd name="T59" fmla="*/ 2340 h 2938"/>
                <a:gd name="T60" fmla="*/ 728 w 2953"/>
                <a:gd name="T61" fmla="*/ 2140 h 2938"/>
                <a:gd name="T62" fmla="*/ 487 w 2953"/>
                <a:gd name="T63" fmla="*/ 1971 h 2938"/>
                <a:gd name="T64" fmla="*/ 322 w 2953"/>
                <a:gd name="T65" fmla="*/ 1864 h 2938"/>
                <a:gd name="T66" fmla="*/ 161 w 2953"/>
                <a:gd name="T67" fmla="*/ 1759 h 2938"/>
                <a:gd name="T68" fmla="*/ 0 w 2953"/>
                <a:gd name="T69" fmla="*/ 1652 h 2938"/>
                <a:gd name="T70" fmla="*/ 0 w 2953"/>
                <a:gd name="T71" fmla="*/ 1462 h 2938"/>
                <a:gd name="T72" fmla="*/ 48 w 2953"/>
                <a:gd name="T73" fmla="*/ 1388 h 2938"/>
                <a:gd name="T74" fmla="*/ 170 w 2953"/>
                <a:gd name="T75" fmla="*/ 1312 h 2938"/>
                <a:gd name="T76" fmla="*/ 227 w 2953"/>
                <a:gd name="T77" fmla="*/ 1274 h 2938"/>
                <a:gd name="T78" fmla="*/ 309 w 2953"/>
                <a:gd name="T79" fmla="*/ 1268 h 2938"/>
                <a:gd name="T80" fmla="*/ 332 w 2953"/>
                <a:gd name="T81" fmla="*/ 1244 h 2938"/>
                <a:gd name="T82" fmla="*/ 462 w 2953"/>
                <a:gd name="T83" fmla="*/ 1220 h 2938"/>
                <a:gd name="T84" fmla="*/ 580 w 2953"/>
                <a:gd name="T85" fmla="*/ 1113 h 2938"/>
                <a:gd name="T86" fmla="*/ 712 w 2953"/>
                <a:gd name="T87" fmla="*/ 1057 h 2938"/>
                <a:gd name="T88" fmla="*/ 702 w 2953"/>
                <a:gd name="T89" fmla="*/ 1020 h 2938"/>
                <a:gd name="T90" fmla="*/ 698 w 2953"/>
                <a:gd name="T91" fmla="*/ 974 h 2938"/>
                <a:gd name="T92" fmla="*/ 712 w 2953"/>
                <a:gd name="T93" fmla="*/ 931 h 2938"/>
                <a:gd name="T94" fmla="*/ 822 w 2953"/>
                <a:gd name="T95" fmla="*/ 873 h 2938"/>
                <a:gd name="T96" fmla="*/ 922 w 2953"/>
                <a:gd name="T97" fmla="*/ 860 h 2938"/>
                <a:gd name="T98" fmla="*/ 1066 w 2953"/>
                <a:gd name="T99" fmla="*/ 863 h 2938"/>
                <a:gd name="T100" fmla="*/ 1082 w 2953"/>
                <a:gd name="T101" fmla="*/ 787 h 2938"/>
                <a:gd name="T102" fmla="*/ 1019 w 2953"/>
                <a:gd name="T103" fmla="*/ 699 h 2938"/>
                <a:gd name="T104" fmla="*/ 996 w 2953"/>
                <a:gd name="T105" fmla="*/ 565 h 2938"/>
                <a:gd name="T106" fmla="*/ 992 w 2953"/>
                <a:gd name="T107" fmla="*/ 456 h 2938"/>
                <a:gd name="T108" fmla="*/ 966 w 2953"/>
                <a:gd name="T109" fmla="*/ 397 h 2938"/>
                <a:gd name="T110" fmla="*/ 1001 w 2953"/>
                <a:gd name="T111" fmla="*/ 336 h 2938"/>
                <a:gd name="T112" fmla="*/ 1180 w 2953"/>
                <a:gd name="T113" fmla="*/ 218 h 2938"/>
                <a:gd name="T114" fmla="*/ 1286 w 2953"/>
                <a:gd name="T115" fmla="*/ 165 h 2938"/>
                <a:gd name="T116" fmla="*/ 1576 w 2953"/>
                <a:gd name="T117" fmla="*/ 86 h 2938"/>
                <a:gd name="T118" fmla="*/ 1921 w 2953"/>
                <a:gd name="T119" fmla="*/ 35 h 2938"/>
                <a:gd name="T120" fmla="*/ 2060 w 2953"/>
                <a:gd name="T121" fmla="*/ 52 h 2938"/>
                <a:gd name="T122" fmla="*/ 2231 w 2953"/>
                <a:gd name="T123" fmla="*/ 31 h 2938"/>
                <a:gd name="T124" fmla="*/ 2355 w 2953"/>
                <a:gd name="T125" fmla="*/ 38 h 2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53" h="2938">
                  <a:moveTo>
                    <a:pt x="2467" y="28"/>
                  </a:moveTo>
                  <a:lnTo>
                    <a:pt x="2470" y="37"/>
                  </a:lnTo>
                  <a:lnTo>
                    <a:pt x="2470" y="46"/>
                  </a:lnTo>
                  <a:lnTo>
                    <a:pt x="2457" y="54"/>
                  </a:lnTo>
                  <a:lnTo>
                    <a:pt x="2449" y="59"/>
                  </a:lnTo>
                  <a:lnTo>
                    <a:pt x="2437" y="82"/>
                  </a:lnTo>
                  <a:lnTo>
                    <a:pt x="2418" y="97"/>
                  </a:lnTo>
                  <a:lnTo>
                    <a:pt x="2415" y="102"/>
                  </a:lnTo>
                  <a:lnTo>
                    <a:pt x="2415" y="106"/>
                  </a:lnTo>
                  <a:lnTo>
                    <a:pt x="2428" y="113"/>
                  </a:lnTo>
                  <a:lnTo>
                    <a:pt x="2433" y="120"/>
                  </a:lnTo>
                  <a:lnTo>
                    <a:pt x="2435" y="128"/>
                  </a:lnTo>
                  <a:lnTo>
                    <a:pt x="2429" y="161"/>
                  </a:lnTo>
                  <a:lnTo>
                    <a:pt x="2425" y="185"/>
                  </a:lnTo>
                  <a:lnTo>
                    <a:pt x="2420" y="216"/>
                  </a:lnTo>
                  <a:lnTo>
                    <a:pt x="2420" y="229"/>
                  </a:lnTo>
                  <a:lnTo>
                    <a:pt x="2425" y="243"/>
                  </a:lnTo>
                  <a:lnTo>
                    <a:pt x="2430" y="255"/>
                  </a:lnTo>
                  <a:lnTo>
                    <a:pt x="2432" y="267"/>
                  </a:lnTo>
                  <a:lnTo>
                    <a:pt x="2430" y="298"/>
                  </a:lnTo>
                  <a:lnTo>
                    <a:pt x="2436" y="316"/>
                  </a:lnTo>
                  <a:lnTo>
                    <a:pt x="2441" y="333"/>
                  </a:lnTo>
                  <a:lnTo>
                    <a:pt x="2429" y="354"/>
                  </a:lnTo>
                  <a:lnTo>
                    <a:pt x="2424" y="372"/>
                  </a:lnTo>
                  <a:lnTo>
                    <a:pt x="2421" y="398"/>
                  </a:lnTo>
                  <a:lnTo>
                    <a:pt x="2420" y="415"/>
                  </a:lnTo>
                  <a:lnTo>
                    <a:pt x="2412" y="430"/>
                  </a:lnTo>
                  <a:lnTo>
                    <a:pt x="2403" y="444"/>
                  </a:lnTo>
                  <a:lnTo>
                    <a:pt x="2391" y="453"/>
                  </a:lnTo>
                  <a:lnTo>
                    <a:pt x="2377" y="461"/>
                  </a:lnTo>
                  <a:lnTo>
                    <a:pt x="2362" y="470"/>
                  </a:lnTo>
                  <a:lnTo>
                    <a:pt x="2349" y="498"/>
                  </a:lnTo>
                  <a:lnTo>
                    <a:pt x="2321" y="520"/>
                  </a:lnTo>
                  <a:lnTo>
                    <a:pt x="2315" y="527"/>
                  </a:lnTo>
                  <a:lnTo>
                    <a:pt x="2313" y="545"/>
                  </a:lnTo>
                  <a:lnTo>
                    <a:pt x="2314" y="569"/>
                  </a:lnTo>
                  <a:lnTo>
                    <a:pt x="2318" y="590"/>
                  </a:lnTo>
                  <a:lnTo>
                    <a:pt x="2331" y="618"/>
                  </a:lnTo>
                  <a:lnTo>
                    <a:pt x="2343" y="650"/>
                  </a:lnTo>
                  <a:lnTo>
                    <a:pt x="2346" y="666"/>
                  </a:lnTo>
                  <a:lnTo>
                    <a:pt x="2351" y="672"/>
                  </a:lnTo>
                  <a:lnTo>
                    <a:pt x="2367" y="683"/>
                  </a:lnTo>
                  <a:lnTo>
                    <a:pt x="2396" y="697"/>
                  </a:lnTo>
                  <a:lnTo>
                    <a:pt x="2401" y="703"/>
                  </a:lnTo>
                  <a:lnTo>
                    <a:pt x="2415" y="724"/>
                  </a:lnTo>
                  <a:lnTo>
                    <a:pt x="2429" y="764"/>
                  </a:lnTo>
                  <a:lnTo>
                    <a:pt x="2432" y="789"/>
                  </a:lnTo>
                  <a:lnTo>
                    <a:pt x="2458" y="810"/>
                  </a:lnTo>
                  <a:lnTo>
                    <a:pt x="2482" y="828"/>
                  </a:lnTo>
                  <a:lnTo>
                    <a:pt x="2505" y="845"/>
                  </a:lnTo>
                  <a:lnTo>
                    <a:pt x="2531" y="863"/>
                  </a:lnTo>
                  <a:lnTo>
                    <a:pt x="2534" y="868"/>
                  </a:lnTo>
                  <a:lnTo>
                    <a:pt x="2543" y="907"/>
                  </a:lnTo>
                  <a:lnTo>
                    <a:pt x="2551" y="944"/>
                  </a:lnTo>
                  <a:lnTo>
                    <a:pt x="2560" y="986"/>
                  </a:lnTo>
                  <a:lnTo>
                    <a:pt x="2569" y="1027"/>
                  </a:lnTo>
                  <a:lnTo>
                    <a:pt x="2580" y="1075"/>
                  </a:lnTo>
                  <a:lnTo>
                    <a:pt x="2586" y="1102"/>
                  </a:lnTo>
                  <a:lnTo>
                    <a:pt x="2593" y="1136"/>
                  </a:lnTo>
                  <a:lnTo>
                    <a:pt x="2602" y="1174"/>
                  </a:lnTo>
                  <a:lnTo>
                    <a:pt x="2588" y="1183"/>
                  </a:lnTo>
                  <a:lnTo>
                    <a:pt x="2572" y="1194"/>
                  </a:lnTo>
                  <a:lnTo>
                    <a:pt x="2584" y="1214"/>
                  </a:lnTo>
                  <a:lnTo>
                    <a:pt x="2606" y="1246"/>
                  </a:lnTo>
                  <a:lnTo>
                    <a:pt x="2619" y="1272"/>
                  </a:lnTo>
                  <a:lnTo>
                    <a:pt x="2623" y="1283"/>
                  </a:lnTo>
                  <a:lnTo>
                    <a:pt x="2634" y="1315"/>
                  </a:lnTo>
                  <a:lnTo>
                    <a:pt x="2643" y="1347"/>
                  </a:lnTo>
                  <a:lnTo>
                    <a:pt x="2645" y="1357"/>
                  </a:lnTo>
                  <a:lnTo>
                    <a:pt x="2648" y="1381"/>
                  </a:lnTo>
                  <a:lnTo>
                    <a:pt x="2644" y="1448"/>
                  </a:lnTo>
                  <a:lnTo>
                    <a:pt x="2651" y="1531"/>
                  </a:lnTo>
                  <a:lnTo>
                    <a:pt x="2658" y="1572"/>
                  </a:lnTo>
                  <a:lnTo>
                    <a:pt x="2646" y="1610"/>
                  </a:lnTo>
                  <a:lnTo>
                    <a:pt x="2635" y="1645"/>
                  </a:lnTo>
                  <a:lnTo>
                    <a:pt x="2636" y="1664"/>
                  </a:lnTo>
                  <a:lnTo>
                    <a:pt x="2642" y="1691"/>
                  </a:lnTo>
                  <a:lnTo>
                    <a:pt x="2647" y="1711"/>
                  </a:lnTo>
                  <a:lnTo>
                    <a:pt x="2656" y="1723"/>
                  </a:lnTo>
                  <a:lnTo>
                    <a:pt x="2654" y="1757"/>
                  </a:lnTo>
                  <a:lnTo>
                    <a:pt x="2651" y="1770"/>
                  </a:lnTo>
                  <a:lnTo>
                    <a:pt x="2626" y="1788"/>
                  </a:lnTo>
                  <a:lnTo>
                    <a:pt x="2598" y="1805"/>
                  </a:lnTo>
                  <a:lnTo>
                    <a:pt x="2591" y="1819"/>
                  </a:lnTo>
                  <a:lnTo>
                    <a:pt x="2588" y="1834"/>
                  </a:lnTo>
                  <a:lnTo>
                    <a:pt x="2592" y="1847"/>
                  </a:lnTo>
                  <a:lnTo>
                    <a:pt x="2611" y="1874"/>
                  </a:lnTo>
                  <a:lnTo>
                    <a:pt x="2639" y="1917"/>
                  </a:lnTo>
                  <a:lnTo>
                    <a:pt x="2671" y="1962"/>
                  </a:lnTo>
                  <a:lnTo>
                    <a:pt x="2673" y="1974"/>
                  </a:lnTo>
                  <a:lnTo>
                    <a:pt x="2675" y="2006"/>
                  </a:lnTo>
                  <a:lnTo>
                    <a:pt x="2688" y="2047"/>
                  </a:lnTo>
                  <a:lnTo>
                    <a:pt x="2702" y="2066"/>
                  </a:lnTo>
                  <a:lnTo>
                    <a:pt x="2707" y="2079"/>
                  </a:lnTo>
                  <a:lnTo>
                    <a:pt x="2718" y="2088"/>
                  </a:lnTo>
                  <a:lnTo>
                    <a:pt x="2727" y="2095"/>
                  </a:lnTo>
                  <a:lnTo>
                    <a:pt x="2733" y="2096"/>
                  </a:lnTo>
                  <a:lnTo>
                    <a:pt x="2769" y="2085"/>
                  </a:lnTo>
                  <a:lnTo>
                    <a:pt x="2829" y="2103"/>
                  </a:lnTo>
                  <a:lnTo>
                    <a:pt x="2887" y="2122"/>
                  </a:lnTo>
                  <a:lnTo>
                    <a:pt x="2891" y="2126"/>
                  </a:lnTo>
                  <a:lnTo>
                    <a:pt x="2903" y="2149"/>
                  </a:lnTo>
                  <a:lnTo>
                    <a:pt x="2924" y="2187"/>
                  </a:lnTo>
                  <a:lnTo>
                    <a:pt x="2939" y="2218"/>
                  </a:lnTo>
                  <a:lnTo>
                    <a:pt x="2952" y="2246"/>
                  </a:lnTo>
                  <a:lnTo>
                    <a:pt x="2878" y="2293"/>
                  </a:lnTo>
                  <a:lnTo>
                    <a:pt x="2804" y="2341"/>
                  </a:lnTo>
                  <a:lnTo>
                    <a:pt x="2730" y="2388"/>
                  </a:lnTo>
                  <a:lnTo>
                    <a:pt x="2656" y="2434"/>
                  </a:lnTo>
                  <a:lnTo>
                    <a:pt x="2582" y="2481"/>
                  </a:lnTo>
                  <a:lnTo>
                    <a:pt x="2508" y="2528"/>
                  </a:lnTo>
                  <a:lnTo>
                    <a:pt x="2434" y="2575"/>
                  </a:lnTo>
                  <a:lnTo>
                    <a:pt x="2360" y="2621"/>
                  </a:lnTo>
                  <a:lnTo>
                    <a:pt x="2310" y="2652"/>
                  </a:lnTo>
                  <a:lnTo>
                    <a:pt x="2280" y="2679"/>
                  </a:lnTo>
                  <a:lnTo>
                    <a:pt x="2241" y="2713"/>
                  </a:lnTo>
                  <a:lnTo>
                    <a:pt x="2203" y="2747"/>
                  </a:lnTo>
                  <a:lnTo>
                    <a:pt x="2174" y="2773"/>
                  </a:lnTo>
                  <a:lnTo>
                    <a:pt x="2136" y="2808"/>
                  </a:lnTo>
                  <a:lnTo>
                    <a:pt x="2117" y="2825"/>
                  </a:lnTo>
                  <a:lnTo>
                    <a:pt x="2075" y="2863"/>
                  </a:lnTo>
                  <a:lnTo>
                    <a:pt x="2063" y="2870"/>
                  </a:lnTo>
                  <a:lnTo>
                    <a:pt x="2008" y="2881"/>
                  </a:lnTo>
                  <a:lnTo>
                    <a:pt x="1956" y="2892"/>
                  </a:lnTo>
                  <a:lnTo>
                    <a:pt x="1909" y="2901"/>
                  </a:lnTo>
                  <a:lnTo>
                    <a:pt x="1877" y="2907"/>
                  </a:lnTo>
                  <a:lnTo>
                    <a:pt x="1846" y="2913"/>
                  </a:lnTo>
                  <a:lnTo>
                    <a:pt x="1800" y="2923"/>
                  </a:lnTo>
                  <a:lnTo>
                    <a:pt x="1767" y="2929"/>
                  </a:lnTo>
                  <a:lnTo>
                    <a:pt x="1732" y="2936"/>
                  </a:lnTo>
                  <a:lnTo>
                    <a:pt x="1727" y="2937"/>
                  </a:lnTo>
                  <a:lnTo>
                    <a:pt x="1721" y="2937"/>
                  </a:lnTo>
                  <a:lnTo>
                    <a:pt x="1716" y="2937"/>
                  </a:lnTo>
                  <a:lnTo>
                    <a:pt x="1706" y="2933"/>
                  </a:lnTo>
                  <a:lnTo>
                    <a:pt x="1695" y="2925"/>
                  </a:lnTo>
                  <a:lnTo>
                    <a:pt x="1687" y="2919"/>
                  </a:lnTo>
                  <a:lnTo>
                    <a:pt x="1686" y="2912"/>
                  </a:lnTo>
                  <a:lnTo>
                    <a:pt x="1690" y="2903"/>
                  </a:lnTo>
                  <a:lnTo>
                    <a:pt x="1695" y="2895"/>
                  </a:lnTo>
                  <a:lnTo>
                    <a:pt x="1698" y="2888"/>
                  </a:lnTo>
                  <a:lnTo>
                    <a:pt x="1701" y="2883"/>
                  </a:lnTo>
                  <a:lnTo>
                    <a:pt x="1706" y="2879"/>
                  </a:lnTo>
                  <a:lnTo>
                    <a:pt x="1706" y="2873"/>
                  </a:lnTo>
                  <a:lnTo>
                    <a:pt x="1702" y="2864"/>
                  </a:lnTo>
                  <a:lnTo>
                    <a:pt x="1698" y="2851"/>
                  </a:lnTo>
                  <a:lnTo>
                    <a:pt x="1698" y="2827"/>
                  </a:lnTo>
                  <a:lnTo>
                    <a:pt x="1700" y="2819"/>
                  </a:lnTo>
                  <a:lnTo>
                    <a:pt x="1700" y="2816"/>
                  </a:lnTo>
                  <a:lnTo>
                    <a:pt x="1689" y="2807"/>
                  </a:lnTo>
                  <a:lnTo>
                    <a:pt x="1669" y="2797"/>
                  </a:lnTo>
                  <a:lnTo>
                    <a:pt x="1651" y="2791"/>
                  </a:lnTo>
                  <a:lnTo>
                    <a:pt x="1643" y="2789"/>
                  </a:lnTo>
                  <a:lnTo>
                    <a:pt x="1623" y="2785"/>
                  </a:lnTo>
                  <a:lnTo>
                    <a:pt x="1595" y="2779"/>
                  </a:lnTo>
                  <a:lnTo>
                    <a:pt x="1585" y="2775"/>
                  </a:lnTo>
                  <a:lnTo>
                    <a:pt x="1567" y="2752"/>
                  </a:lnTo>
                  <a:lnTo>
                    <a:pt x="1559" y="2747"/>
                  </a:lnTo>
                  <a:lnTo>
                    <a:pt x="1517" y="2743"/>
                  </a:lnTo>
                  <a:lnTo>
                    <a:pt x="1503" y="2739"/>
                  </a:lnTo>
                  <a:lnTo>
                    <a:pt x="1492" y="2734"/>
                  </a:lnTo>
                  <a:lnTo>
                    <a:pt x="1482" y="2727"/>
                  </a:lnTo>
                  <a:lnTo>
                    <a:pt x="1477" y="2715"/>
                  </a:lnTo>
                  <a:lnTo>
                    <a:pt x="1475" y="2705"/>
                  </a:lnTo>
                  <a:lnTo>
                    <a:pt x="1471" y="2700"/>
                  </a:lnTo>
                  <a:lnTo>
                    <a:pt x="1425" y="2677"/>
                  </a:lnTo>
                  <a:lnTo>
                    <a:pt x="1414" y="2668"/>
                  </a:lnTo>
                  <a:lnTo>
                    <a:pt x="1408" y="2660"/>
                  </a:lnTo>
                  <a:lnTo>
                    <a:pt x="1408" y="2649"/>
                  </a:lnTo>
                  <a:lnTo>
                    <a:pt x="1409" y="2636"/>
                  </a:lnTo>
                  <a:lnTo>
                    <a:pt x="1407" y="2624"/>
                  </a:lnTo>
                  <a:lnTo>
                    <a:pt x="1405" y="2617"/>
                  </a:lnTo>
                  <a:lnTo>
                    <a:pt x="1383" y="2603"/>
                  </a:lnTo>
                  <a:lnTo>
                    <a:pt x="1337" y="2569"/>
                  </a:lnTo>
                  <a:lnTo>
                    <a:pt x="1290" y="2537"/>
                  </a:lnTo>
                  <a:lnTo>
                    <a:pt x="1243" y="2504"/>
                  </a:lnTo>
                  <a:lnTo>
                    <a:pt x="1196" y="2471"/>
                  </a:lnTo>
                  <a:lnTo>
                    <a:pt x="1149" y="2439"/>
                  </a:lnTo>
                  <a:lnTo>
                    <a:pt x="1103" y="2406"/>
                  </a:lnTo>
                  <a:lnTo>
                    <a:pt x="1056" y="2373"/>
                  </a:lnTo>
                  <a:lnTo>
                    <a:pt x="1009" y="2340"/>
                  </a:lnTo>
                  <a:lnTo>
                    <a:pt x="962" y="2307"/>
                  </a:lnTo>
                  <a:lnTo>
                    <a:pt x="915" y="2274"/>
                  </a:lnTo>
                  <a:lnTo>
                    <a:pt x="869" y="2240"/>
                  </a:lnTo>
                  <a:lnTo>
                    <a:pt x="822" y="2207"/>
                  </a:lnTo>
                  <a:lnTo>
                    <a:pt x="775" y="2173"/>
                  </a:lnTo>
                  <a:lnTo>
                    <a:pt x="728" y="2140"/>
                  </a:lnTo>
                  <a:lnTo>
                    <a:pt x="681" y="2108"/>
                  </a:lnTo>
                  <a:lnTo>
                    <a:pt x="635" y="2073"/>
                  </a:lnTo>
                  <a:lnTo>
                    <a:pt x="595" y="2046"/>
                  </a:lnTo>
                  <a:lnTo>
                    <a:pt x="552" y="2015"/>
                  </a:lnTo>
                  <a:lnTo>
                    <a:pt x="519" y="1993"/>
                  </a:lnTo>
                  <a:lnTo>
                    <a:pt x="487" y="1971"/>
                  </a:lnTo>
                  <a:lnTo>
                    <a:pt x="452" y="1948"/>
                  </a:lnTo>
                  <a:lnTo>
                    <a:pt x="429" y="1933"/>
                  </a:lnTo>
                  <a:lnTo>
                    <a:pt x="403" y="1916"/>
                  </a:lnTo>
                  <a:lnTo>
                    <a:pt x="376" y="1899"/>
                  </a:lnTo>
                  <a:lnTo>
                    <a:pt x="349" y="1881"/>
                  </a:lnTo>
                  <a:lnTo>
                    <a:pt x="322" y="1864"/>
                  </a:lnTo>
                  <a:lnTo>
                    <a:pt x="295" y="1847"/>
                  </a:lnTo>
                  <a:lnTo>
                    <a:pt x="269" y="1829"/>
                  </a:lnTo>
                  <a:lnTo>
                    <a:pt x="242" y="1812"/>
                  </a:lnTo>
                  <a:lnTo>
                    <a:pt x="215" y="1793"/>
                  </a:lnTo>
                  <a:lnTo>
                    <a:pt x="188" y="1776"/>
                  </a:lnTo>
                  <a:lnTo>
                    <a:pt x="161" y="1759"/>
                  </a:lnTo>
                  <a:lnTo>
                    <a:pt x="134" y="1741"/>
                  </a:lnTo>
                  <a:lnTo>
                    <a:pt x="107" y="1723"/>
                  </a:lnTo>
                  <a:lnTo>
                    <a:pt x="80" y="1705"/>
                  </a:lnTo>
                  <a:lnTo>
                    <a:pt x="53" y="1688"/>
                  </a:lnTo>
                  <a:lnTo>
                    <a:pt x="27" y="1671"/>
                  </a:lnTo>
                  <a:lnTo>
                    <a:pt x="0" y="1652"/>
                  </a:lnTo>
                  <a:lnTo>
                    <a:pt x="0" y="1620"/>
                  </a:lnTo>
                  <a:lnTo>
                    <a:pt x="0" y="1593"/>
                  </a:lnTo>
                  <a:lnTo>
                    <a:pt x="0" y="1554"/>
                  </a:lnTo>
                  <a:lnTo>
                    <a:pt x="0" y="1520"/>
                  </a:lnTo>
                  <a:lnTo>
                    <a:pt x="0" y="1486"/>
                  </a:lnTo>
                  <a:lnTo>
                    <a:pt x="0" y="1462"/>
                  </a:lnTo>
                  <a:lnTo>
                    <a:pt x="0" y="1437"/>
                  </a:lnTo>
                  <a:lnTo>
                    <a:pt x="0" y="1427"/>
                  </a:lnTo>
                  <a:lnTo>
                    <a:pt x="3" y="1422"/>
                  </a:lnTo>
                  <a:lnTo>
                    <a:pt x="17" y="1414"/>
                  </a:lnTo>
                  <a:lnTo>
                    <a:pt x="40" y="1395"/>
                  </a:lnTo>
                  <a:lnTo>
                    <a:pt x="48" y="1388"/>
                  </a:lnTo>
                  <a:lnTo>
                    <a:pt x="59" y="1379"/>
                  </a:lnTo>
                  <a:lnTo>
                    <a:pt x="97" y="1355"/>
                  </a:lnTo>
                  <a:lnTo>
                    <a:pt x="105" y="1348"/>
                  </a:lnTo>
                  <a:lnTo>
                    <a:pt x="142" y="1319"/>
                  </a:lnTo>
                  <a:lnTo>
                    <a:pt x="151" y="1314"/>
                  </a:lnTo>
                  <a:lnTo>
                    <a:pt x="170" y="1312"/>
                  </a:lnTo>
                  <a:lnTo>
                    <a:pt x="179" y="1307"/>
                  </a:lnTo>
                  <a:lnTo>
                    <a:pt x="190" y="1296"/>
                  </a:lnTo>
                  <a:lnTo>
                    <a:pt x="207" y="1282"/>
                  </a:lnTo>
                  <a:lnTo>
                    <a:pt x="217" y="1276"/>
                  </a:lnTo>
                  <a:lnTo>
                    <a:pt x="220" y="1275"/>
                  </a:lnTo>
                  <a:lnTo>
                    <a:pt x="227" y="1274"/>
                  </a:lnTo>
                  <a:lnTo>
                    <a:pt x="261" y="1278"/>
                  </a:lnTo>
                  <a:lnTo>
                    <a:pt x="275" y="1281"/>
                  </a:lnTo>
                  <a:lnTo>
                    <a:pt x="292" y="1283"/>
                  </a:lnTo>
                  <a:lnTo>
                    <a:pt x="297" y="1282"/>
                  </a:lnTo>
                  <a:lnTo>
                    <a:pt x="302" y="1277"/>
                  </a:lnTo>
                  <a:lnTo>
                    <a:pt x="309" y="1268"/>
                  </a:lnTo>
                  <a:lnTo>
                    <a:pt x="310" y="1257"/>
                  </a:lnTo>
                  <a:lnTo>
                    <a:pt x="310" y="1248"/>
                  </a:lnTo>
                  <a:lnTo>
                    <a:pt x="311" y="1244"/>
                  </a:lnTo>
                  <a:lnTo>
                    <a:pt x="315" y="1243"/>
                  </a:lnTo>
                  <a:lnTo>
                    <a:pt x="322" y="1243"/>
                  </a:lnTo>
                  <a:lnTo>
                    <a:pt x="332" y="1244"/>
                  </a:lnTo>
                  <a:lnTo>
                    <a:pt x="352" y="1243"/>
                  </a:lnTo>
                  <a:lnTo>
                    <a:pt x="359" y="1243"/>
                  </a:lnTo>
                  <a:lnTo>
                    <a:pt x="383" y="1240"/>
                  </a:lnTo>
                  <a:lnTo>
                    <a:pt x="415" y="1233"/>
                  </a:lnTo>
                  <a:lnTo>
                    <a:pt x="441" y="1226"/>
                  </a:lnTo>
                  <a:lnTo>
                    <a:pt x="462" y="1220"/>
                  </a:lnTo>
                  <a:lnTo>
                    <a:pt x="485" y="1203"/>
                  </a:lnTo>
                  <a:lnTo>
                    <a:pt x="500" y="1185"/>
                  </a:lnTo>
                  <a:lnTo>
                    <a:pt x="517" y="1159"/>
                  </a:lnTo>
                  <a:lnTo>
                    <a:pt x="531" y="1136"/>
                  </a:lnTo>
                  <a:lnTo>
                    <a:pt x="558" y="1121"/>
                  </a:lnTo>
                  <a:lnTo>
                    <a:pt x="580" y="1113"/>
                  </a:lnTo>
                  <a:lnTo>
                    <a:pt x="593" y="1109"/>
                  </a:lnTo>
                  <a:lnTo>
                    <a:pt x="623" y="1097"/>
                  </a:lnTo>
                  <a:lnTo>
                    <a:pt x="648" y="1079"/>
                  </a:lnTo>
                  <a:lnTo>
                    <a:pt x="672" y="1061"/>
                  </a:lnTo>
                  <a:lnTo>
                    <a:pt x="689" y="1060"/>
                  </a:lnTo>
                  <a:lnTo>
                    <a:pt x="712" y="1057"/>
                  </a:lnTo>
                  <a:lnTo>
                    <a:pt x="717" y="1053"/>
                  </a:lnTo>
                  <a:lnTo>
                    <a:pt x="722" y="1047"/>
                  </a:lnTo>
                  <a:lnTo>
                    <a:pt x="723" y="1036"/>
                  </a:lnTo>
                  <a:lnTo>
                    <a:pt x="716" y="1029"/>
                  </a:lnTo>
                  <a:lnTo>
                    <a:pt x="707" y="1025"/>
                  </a:lnTo>
                  <a:lnTo>
                    <a:pt x="702" y="1020"/>
                  </a:lnTo>
                  <a:lnTo>
                    <a:pt x="696" y="1020"/>
                  </a:lnTo>
                  <a:lnTo>
                    <a:pt x="693" y="1014"/>
                  </a:lnTo>
                  <a:lnTo>
                    <a:pt x="694" y="1005"/>
                  </a:lnTo>
                  <a:lnTo>
                    <a:pt x="695" y="996"/>
                  </a:lnTo>
                  <a:lnTo>
                    <a:pt x="700" y="987"/>
                  </a:lnTo>
                  <a:lnTo>
                    <a:pt x="698" y="974"/>
                  </a:lnTo>
                  <a:lnTo>
                    <a:pt x="693" y="962"/>
                  </a:lnTo>
                  <a:lnTo>
                    <a:pt x="691" y="953"/>
                  </a:lnTo>
                  <a:lnTo>
                    <a:pt x="691" y="944"/>
                  </a:lnTo>
                  <a:lnTo>
                    <a:pt x="694" y="937"/>
                  </a:lnTo>
                  <a:lnTo>
                    <a:pt x="702" y="933"/>
                  </a:lnTo>
                  <a:lnTo>
                    <a:pt x="712" y="931"/>
                  </a:lnTo>
                  <a:lnTo>
                    <a:pt x="726" y="933"/>
                  </a:lnTo>
                  <a:lnTo>
                    <a:pt x="749" y="930"/>
                  </a:lnTo>
                  <a:lnTo>
                    <a:pt x="810" y="908"/>
                  </a:lnTo>
                  <a:lnTo>
                    <a:pt x="813" y="902"/>
                  </a:lnTo>
                  <a:lnTo>
                    <a:pt x="818" y="886"/>
                  </a:lnTo>
                  <a:lnTo>
                    <a:pt x="822" y="873"/>
                  </a:lnTo>
                  <a:lnTo>
                    <a:pt x="828" y="869"/>
                  </a:lnTo>
                  <a:lnTo>
                    <a:pt x="832" y="868"/>
                  </a:lnTo>
                  <a:lnTo>
                    <a:pt x="852" y="865"/>
                  </a:lnTo>
                  <a:lnTo>
                    <a:pt x="881" y="859"/>
                  </a:lnTo>
                  <a:lnTo>
                    <a:pt x="891" y="859"/>
                  </a:lnTo>
                  <a:lnTo>
                    <a:pt x="922" y="860"/>
                  </a:lnTo>
                  <a:lnTo>
                    <a:pt x="945" y="861"/>
                  </a:lnTo>
                  <a:lnTo>
                    <a:pt x="981" y="863"/>
                  </a:lnTo>
                  <a:lnTo>
                    <a:pt x="1008" y="864"/>
                  </a:lnTo>
                  <a:lnTo>
                    <a:pt x="1030" y="865"/>
                  </a:lnTo>
                  <a:lnTo>
                    <a:pt x="1059" y="865"/>
                  </a:lnTo>
                  <a:lnTo>
                    <a:pt x="1066" y="863"/>
                  </a:lnTo>
                  <a:lnTo>
                    <a:pt x="1066" y="853"/>
                  </a:lnTo>
                  <a:lnTo>
                    <a:pt x="1061" y="835"/>
                  </a:lnTo>
                  <a:lnTo>
                    <a:pt x="1064" y="824"/>
                  </a:lnTo>
                  <a:lnTo>
                    <a:pt x="1075" y="813"/>
                  </a:lnTo>
                  <a:lnTo>
                    <a:pt x="1089" y="802"/>
                  </a:lnTo>
                  <a:lnTo>
                    <a:pt x="1082" y="787"/>
                  </a:lnTo>
                  <a:lnTo>
                    <a:pt x="1071" y="778"/>
                  </a:lnTo>
                  <a:lnTo>
                    <a:pt x="1055" y="766"/>
                  </a:lnTo>
                  <a:lnTo>
                    <a:pt x="1047" y="762"/>
                  </a:lnTo>
                  <a:lnTo>
                    <a:pt x="1033" y="748"/>
                  </a:lnTo>
                  <a:lnTo>
                    <a:pt x="1025" y="732"/>
                  </a:lnTo>
                  <a:lnTo>
                    <a:pt x="1019" y="699"/>
                  </a:lnTo>
                  <a:lnTo>
                    <a:pt x="1008" y="681"/>
                  </a:lnTo>
                  <a:lnTo>
                    <a:pt x="1001" y="657"/>
                  </a:lnTo>
                  <a:lnTo>
                    <a:pt x="1008" y="616"/>
                  </a:lnTo>
                  <a:lnTo>
                    <a:pt x="997" y="590"/>
                  </a:lnTo>
                  <a:lnTo>
                    <a:pt x="996" y="579"/>
                  </a:lnTo>
                  <a:lnTo>
                    <a:pt x="996" y="565"/>
                  </a:lnTo>
                  <a:lnTo>
                    <a:pt x="999" y="543"/>
                  </a:lnTo>
                  <a:lnTo>
                    <a:pt x="997" y="510"/>
                  </a:lnTo>
                  <a:lnTo>
                    <a:pt x="985" y="478"/>
                  </a:lnTo>
                  <a:lnTo>
                    <a:pt x="990" y="467"/>
                  </a:lnTo>
                  <a:lnTo>
                    <a:pt x="993" y="461"/>
                  </a:lnTo>
                  <a:lnTo>
                    <a:pt x="992" y="456"/>
                  </a:lnTo>
                  <a:lnTo>
                    <a:pt x="981" y="445"/>
                  </a:lnTo>
                  <a:lnTo>
                    <a:pt x="976" y="436"/>
                  </a:lnTo>
                  <a:lnTo>
                    <a:pt x="979" y="428"/>
                  </a:lnTo>
                  <a:lnTo>
                    <a:pt x="985" y="417"/>
                  </a:lnTo>
                  <a:lnTo>
                    <a:pt x="984" y="411"/>
                  </a:lnTo>
                  <a:lnTo>
                    <a:pt x="966" y="397"/>
                  </a:lnTo>
                  <a:lnTo>
                    <a:pt x="936" y="374"/>
                  </a:lnTo>
                  <a:lnTo>
                    <a:pt x="927" y="363"/>
                  </a:lnTo>
                  <a:lnTo>
                    <a:pt x="924" y="350"/>
                  </a:lnTo>
                  <a:lnTo>
                    <a:pt x="952" y="354"/>
                  </a:lnTo>
                  <a:lnTo>
                    <a:pt x="967" y="352"/>
                  </a:lnTo>
                  <a:lnTo>
                    <a:pt x="1001" y="336"/>
                  </a:lnTo>
                  <a:lnTo>
                    <a:pt x="1029" y="315"/>
                  </a:lnTo>
                  <a:lnTo>
                    <a:pt x="1050" y="305"/>
                  </a:lnTo>
                  <a:lnTo>
                    <a:pt x="1068" y="282"/>
                  </a:lnTo>
                  <a:lnTo>
                    <a:pt x="1086" y="268"/>
                  </a:lnTo>
                  <a:lnTo>
                    <a:pt x="1110" y="252"/>
                  </a:lnTo>
                  <a:lnTo>
                    <a:pt x="1180" y="218"/>
                  </a:lnTo>
                  <a:lnTo>
                    <a:pt x="1191" y="218"/>
                  </a:lnTo>
                  <a:lnTo>
                    <a:pt x="1214" y="225"/>
                  </a:lnTo>
                  <a:lnTo>
                    <a:pt x="1234" y="223"/>
                  </a:lnTo>
                  <a:lnTo>
                    <a:pt x="1248" y="211"/>
                  </a:lnTo>
                  <a:lnTo>
                    <a:pt x="1262" y="182"/>
                  </a:lnTo>
                  <a:lnTo>
                    <a:pt x="1286" y="165"/>
                  </a:lnTo>
                  <a:lnTo>
                    <a:pt x="1315" y="148"/>
                  </a:lnTo>
                  <a:lnTo>
                    <a:pt x="1354" y="131"/>
                  </a:lnTo>
                  <a:lnTo>
                    <a:pt x="1380" y="115"/>
                  </a:lnTo>
                  <a:lnTo>
                    <a:pt x="1421" y="102"/>
                  </a:lnTo>
                  <a:lnTo>
                    <a:pt x="1524" y="94"/>
                  </a:lnTo>
                  <a:lnTo>
                    <a:pt x="1576" y="86"/>
                  </a:lnTo>
                  <a:lnTo>
                    <a:pt x="1612" y="88"/>
                  </a:lnTo>
                  <a:lnTo>
                    <a:pt x="1648" y="63"/>
                  </a:lnTo>
                  <a:lnTo>
                    <a:pt x="1666" y="54"/>
                  </a:lnTo>
                  <a:lnTo>
                    <a:pt x="1745" y="53"/>
                  </a:lnTo>
                  <a:lnTo>
                    <a:pt x="1781" y="35"/>
                  </a:lnTo>
                  <a:lnTo>
                    <a:pt x="1921" y="35"/>
                  </a:lnTo>
                  <a:lnTo>
                    <a:pt x="1939" y="42"/>
                  </a:lnTo>
                  <a:lnTo>
                    <a:pt x="1955" y="51"/>
                  </a:lnTo>
                  <a:lnTo>
                    <a:pt x="1984" y="74"/>
                  </a:lnTo>
                  <a:lnTo>
                    <a:pt x="1998" y="79"/>
                  </a:lnTo>
                  <a:lnTo>
                    <a:pt x="2017" y="74"/>
                  </a:lnTo>
                  <a:lnTo>
                    <a:pt x="2060" y="52"/>
                  </a:lnTo>
                  <a:lnTo>
                    <a:pt x="2108" y="40"/>
                  </a:lnTo>
                  <a:lnTo>
                    <a:pt x="2135" y="28"/>
                  </a:lnTo>
                  <a:lnTo>
                    <a:pt x="2146" y="8"/>
                  </a:lnTo>
                  <a:lnTo>
                    <a:pt x="2168" y="1"/>
                  </a:lnTo>
                  <a:lnTo>
                    <a:pt x="2181" y="16"/>
                  </a:lnTo>
                  <a:lnTo>
                    <a:pt x="2231" y="31"/>
                  </a:lnTo>
                  <a:lnTo>
                    <a:pt x="2262" y="27"/>
                  </a:lnTo>
                  <a:lnTo>
                    <a:pt x="2276" y="22"/>
                  </a:lnTo>
                  <a:lnTo>
                    <a:pt x="2271" y="0"/>
                  </a:lnTo>
                  <a:lnTo>
                    <a:pt x="2303" y="6"/>
                  </a:lnTo>
                  <a:lnTo>
                    <a:pt x="2329" y="16"/>
                  </a:lnTo>
                  <a:lnTo>
                    <a:pt x="2355" y="38"/>
                  </a:lnTo>
                  <a:lnTo>
                    <a:pt x="2372" y="42"/>
                  </a:lnTo>
                  <a:lnTo>
                    <a:pt x="2403" y="32"/>
                  </a:lnTo>
                  <a:lnTo>
                    <a:pt x="2467" y="28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57" name="Freeform 29">
              <a:extLst>
                <a:ext uri="{FF2B5EF4-FFF2-40B4-BE49-F238E27FC236}">
                  <a16:creationId xmlns:a16="http://schemas.microsoft.com/office/drawing/2014/main" id="{DFA27BA2-A4EC-092A-4FBD-89FA41F5E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2819" y="4184539"/>
              <a:ext cx="1524808" cy="1351097"/>
            </a:xfrm>
            <a:custGeom>
              <a:avLst/>
              <a:gdLst>
                <a:gd name="T0" fmla="*/ 1376 w 1741"/>
                <a:gd name="T1" fmla="*/ 109 h 1543"/>
                <a:gd name="T2" fmla="*/ 1405 w 1741"/>
                <a:gd name="T3" fmla="*/ 200 h 1543"/>
                <a:gd name="T4" fmla="*/ 1453 w 1741"/>
                <a:gd name="T5" fmla="*/ 345 h 1543"/>
                <a:gd name="T6" fmla="*/ 1418 w 1741"/>
                <a:gd name="T7" fmla="*/ 477 h 1543"/>
                <a:gd name="T8" fmla="*/ 1375 w 1741"/>
                <a:gd name="T9" fmla="*/ 617 h 1543"/>
                <a:gd name="T10" fmla="*/ 1272 w 1741"/>
                <a:gd name="T11" fmla="*/ 558 h 1543"/>
                <a:gd name="T12" fmla="*/ 1215 w 1741"/>
                <a:gd name="T13" fmla="*/ 473 h 1543"/>
                <a:gd name="T14" fmla="*/ 1160 w 1741"/>
                <a:gd name="T15" fmla="*/ 372 h 1543"/>
                <a:gd name="T16" fmla="*/ 1125 w 1741"/>
                <a:gd name="T17" fmla="*/ 278 h 1543"/>
                <a:gd name="T18" fmla="*/ 1095 w 1741"/>
                <a:gd name="T19" fmla="*/ 334 h 1543"/>
                <a:gd name="T20" fmla="*/ 1135 w 1741"/>
                <a:gd name="T21" fmla="*/ 407 h 1543"/>
                <a:gd name="T22" fmla="*/ 1162 w 1741"/>
                <a:gd name="T23" fmla="*/ 485 h 1543"/>
                <a:gd name="T24" fmla="*/ 1215 w 1741"/>
                <a:gd name="T25" fmla="*/ 565 h 1543"/>
                <a:gd name="T26" fmla="*/ 1266 w 1741"/>
                <a:gd name="T27" fmla="*/ 647 h 1543"/>
                <a:gd name="T28" fmla="*/ 1301 w 1741"/>
                <a:gd name="T29" fmla="*/ 717 h 1543"/>
                <a:gd name="T30" fmla="*/ 1336 w 1741"/>
                <a:gd name="T31" fmla="*/ 831 h 1543"/>
                <a:gd name="T32" fmla="*/ 1451 w 1741"/>
                <a:gd name="T33" fmla="*/ 1053 h 1543"/>
                <a:gd name="T34" fmla="*/ 1562 w 1741"/>
                <a:gd name="T35" fmla="*/ 1222 h 1543"/>
                <a:gd name="T36" fmla="*/ 1549 w 1741"/>
                <a:gd name="T37" fmla="*/ 1244 h 1543"/>
                <a:gd name="T38" fmla="*/ 1553 w 1741"/>
                <a:gd name="T39" fmla="*/ 1345 h 1543"/>
                <a:gd name="T40" fmla="*/ 1603 w 1741"/>
                <a:gd name="T41" fmla="*/ 1427 h 1543"/>
                <a:gd name="T42" fmla="*/ 1740 w 1741"/>
                <a:gd name="T43" fmla="*/ 1538 h 1543"/>
                <a:gd name="T44" fmla="*/ 1599 w 1741"/>
                <a:gd name="T45" fmla="*/ 1542 h 1543"/>
                <a:gd name="T46" fmla="*/ 1412 w 1741"/>
                <a:gd name="T47" fmla="*/ 1542 h 1543"/>
                <a:gd name="T48" fmla="*/ 1224 w 1741"/>
                <a:gd name="T49" fmla="*/ 1542 h 1543"/>
                <a:gd name="T50" fmla="*/ 1036 w 1741"/>
                <a:gd name="T51" fmla="*/ 1542 h 1543"/>
                <a:gd name="T52" fmla="*/ 970 w 1741"/>
                <a:gd name="T53" fmla="*/ 1518 h 1543"/>
                <a:gd name="T54" fmla="*/ 937 w 1741"/>
                <a:gd name="T55" fmla="*/ 1541 h 1543"/>
                <a:gd name="T56" fmla="*/ 804 w 1741"/>
                <a:gd name="T57" fmla="*/ 1542 h 1543"/>
                <a:gd name="T58" fmla="*/ 586 w 1741"/>
                <a:gd name="T59" fmla="*/ 1542 h 1543"/>
                <a:gd name="T60" fmla="*/ 368 w 1741"/>
                <a:gd name="T61" fmla="*/ 1542 h 1543"/>
                <a:gd name="T62" fmla="*/ 149 w 1741"/>
                <a:gd name="T63" fmla="*/ 1542 h 1543"/>
                <a:gd name="T64" fmla="*/ 39 w 1741"/>
                <a:gd name="T65" fmla="*/ 1472 h 1543"/>
                <a:gd name="T66" fmla="*/ 39 w 1741"/>
                <a:gd name="T67" fmla="*/ 1334 h 1543"/>
                <a:gd name="T68" fmla="*/ 39 w 1741"/>
                <a:gd name="T69" fmla="*/ 1194 h 1543"/>
                <a:gd name="T70" fmla="*/ 39 w 1741"/>
                <a:gd name="T71" fmla="*/ 1053 h 1543"/>
                <a:gd name="T72" fmla="*/ 39 w 1741"/>
                <a:gd name="T73" fmla="*/ 912 h 1543"/>
                <a:gd name="T74" fmla="*/ 39 w 1741"/>
                <a:gd name="T75" fmla="*/ 769 h 1543"/>
                <a:gd name="T76" fmla="*/ 39 w 1741"/>
                <a:gd name="T77" fmla="*/ 625 h 1543"/>
                <a:gd name="T78" fmla="*/ 39 w 1741"/>
                <a:gd name="T79" fmla="*/ 480 h 1543"/>
                <a:gd name="T80" fmla="*/ 30 w 1741"/>
                <a:gd name="T81" fmla="*/ 375 h 1543"/>
                <a:gd name="T82" fmla="*/ 1 w 1741"/>
                <a:gd name="T83" fmla="*/ 252 h 1543"/>
                <a:gd name="T84" fmla="*/ 32 w 1741"/>
                <a:gd name="T85" fmla="*/ 181 h 1543"/>
                <a:gd name="T86" fmla="*/ 25 w 1741"/>
                <a:gd name="T87" fmla="*/ 98 h 1543"/>
                <a:gd name="T88" fmla="*/ 45 w 1741"/>
                <a:gd name="T89" fmla="*/ 23 h 1543"/>
                <a:gd name="T90" fmla="*/ 75 w 1741"/>
                <a:gd name="T91" fmla="*/ 20 h 1543"/>
                <a:gd name="T92" fmla="*/ 295 w 1741"/>
                <a:gd name="T93" fmla="*/ 30 h 1543"/>
                <a:gd name="T94" fmla="*/ 447 w 1741"/>
                <a:gd name="T95" fmla="*/ 76 h 1543"/>
                <a:gd name="T96" fmla="*/ 610 w 1741"/>
                <a:gd name="T97" fmla="*/ 132 h 1543"/>
                <a:gd name="T98" fmla="*/ 676 w 1741"/>
                <a:gd name="T99" fmla="*/ 121 h 1543"/>
                <a:gd name="T100" fmla="*/ 775 w 1741"/>
                <a:gd name="T101" fmla="*/ 66 h 1543"/>
                <a:gd name="T102" fmla="*/ 807 w 1741"/>
                <a:gd name="T103" fmla="*/ 41 h 1543"/>
                <a:gd name="T104" fmla="*/ 884 w 1741"/>
                <a:gd name="T105" fmla="*/ 21 h 1543"/>
                <a:gd name="T106" fmla="*/ 901 w 1741"/>
                <a:gd name="T107" fmla="*/ 32 h 1543"/>
                <a:gd name="T108" fmla="*/ 928 w 1741"/>
                <a:gd name="T109" fmla="*/ 11 h 1543"/>
                <a:gd name="T110" fmla="*/ 1027 w 1741"/>
                <a:gd name="T111" fmla="*/ 18 h 1543"/>
                <a:gd name="T112" fmla="*/ 1028 w 1741"/>
                <a:gd name="T113" fmla="*/ 28 h 1543"/>
                <a:gd name="T114" fmla="*/ 1044 w 1741"/>
                <a:gd name="T115" fmla="*/ 72 h 1543"/>
                <a:gd name="T116" fmla="*/ 1084 w 1741"/>
                <a:gd name="T117" fmla="*/ 75 h 1543"/>
                <a:gd name="T118" fmla="*/ 1090 w 1741"/>
                <a:gd name="T119" fmla="*/ 66 h 1543"/>
                <a:gd name="T120" fmla="*/ 1166 w 1741"/>
                <a:gd name="T121" fmla="*/ 89 h 1543"/>
                <a:gd name="T122" fmla="*/ 1214 w 1741"/>
                <a:gd name="T123" fmla="*/ 95 h 1543"/>
                <a:gd name="T124" fmla="*/ 1354 w 1741"/>
                <a:gd name="T125" fmla="*/ 58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1" h="1543">
                  <a:moveTo>
                    <a:pt x="1358" y="54"/>
                  </a:moveTo>
                  <a:lnTo>
                    <a:pt x="1360" y="60"/>
                  </a:lnTo>
                  <a:lnTo>
                    <a:pt x="1365" y="74"/>
                  </a:lnTo>
                  <a:lnTo>
                    <a:pt x="1376" y="109"/>
                  </a:lnTo>
                  <a:lnTo>
                    <a:pt x="1386" y="137"/>
                  </a:lnTo>
                  <a:lnTo>
                    <a:pt x="1400" y="175"/>
                  </a:lnTo>
                  <a:lnTo>
                    <a:pt x="1403" y="190"/>
                  </a:lnTo>
                  <a:lnTo>
                    <a:pt x="1405" y="200"/>
                  </a:lnTo>
                  <a:lnTo>
                    <a:pt x="1423" y="242"/>
                  </a:lnTo>
                  <a:lnTo>
                    <a:pt x="1435" y="276"/>
                  </a:lnTo>
                  <a:lnTo>
                    <a:pt x="1442" y="304"/>
                  </a:lnTo>
                  <a:lnTo>
                    <a:pt x="1453" y="345"/>
                  </a:lnTo>
                  <a:lnTo>
                    <a:pt x="1459" y="359"/>
                  </a:lnTo>
                  <a:lnTo>
                    <a:pt x="1451" y="367"/>
                  </a:lnTo>
                  <a:lnTo>
                    <a:pt x="1435" y="393"/>
                  </a:lnTo>
                  <a:lnTo>
                    <a:pt x="1418" y="477"/>
                  </a:lnTo>
                  <a:lnTo>
                    <a:pt x="1393" y="541"/>
                  </a:lnTo>
                  <a:lnTo>
                    <a:pt x="1390" y="582"/>
                  </a:lnTo>
                  <a:lnTo>
                    <a:pt x="1386" y="597"/>
                  </a:lnTo>
                  <a:lnTo>
                    <a:pt x="1375" y="617"/>
                  </a:lnTo>
                  <a:lnTo>
                    <a:pt x="1361" y="637"/>
                  </a:lnTo>
                  <a:lnTo>
                    <a:pt x="1336" y="626"/>
                  </a:lnTo>
                  <a:lnTo>
                    <a:pt x="1295" y="591"/>
                  </a:lnTo>
                  <a:lnTo>
                    <a:pt x="1272" y="558"/>
                  </a:lnTo>
                  <a:lnTo>
                    <a:pt x="1245" y="536"/>
                  </a:lnTo>
                  <a:lnTo>
                    <a:pt x="1222" y="507"/>
                  </a:lnTo>
                  <a:lnTo>
                    <a:pt x="1215" y="486"/>
                  </a:lnTo>
                  <a:lnTo>
                    <a:pt x="1215" y="473"/>
                  </a:lnTo>
                  <a:lnTo>
                    <a:pt x="1205" y="441"/>
                  </a:lnTo>
                  <a:lnTo>
                    <a:pt x="1197" y="425"/>
                  </a:lnTo>
                  <a:lnTo>
                    <a:pt x="1168" y="390"/>
                  </a:lnTo>
                  <a:lnTo>
                    <a:pt x="1160" y="372"/>
                  </a:lnTo>
                  <a:lnTo>
                    <a:pt x="1153" y="364"/>
                  </a:lnTo>
                  <a:lnTo>
                    <a:pt x="1146" y="352"/>
                  </a:lnTo>
                  <a:lnTo>
                    <a:pt x="1136" y="307"/>
                  </a:lnTo>
                  <a:lnTo>
                    <a:pt x="1125" y="278"/>
                  </a:lnTo>
                  <a:lnTo>
                    <a:pt x="1111" y="286"/>
                  </a:lnTo>
                  <a:lnTo>
                    <a:pt x="1113" y="298"/>
                  </a:lnTo>
                  <a:lnTo>
                    <a:pt x="1102" y="315"/>
                  </a:lnTo>
                  <a:lnTo>
                    <a:pt x="1095" y="334"/>
                  </a:lnTo>
                  <a:lnTo>
                    <a:pt x="1100" y="350"/>
                  </a:lnTo>
                  <a:lnTo>
                    <a:pt x="1125" y="374"/>
                  </a:lnTo>
                  <a:lnTo>
                    <a:pt x="1129" y="384"/>
                  </a:lnTo>
                  <a:lnTo>
                    <a:pt x="1135" y="407"/>
                  </a:lnTo>
                  <a:lnTo>
                    <a:pt x="1133" y="438"/>
                  </a:lnTo>
                  <a:lnTo>
                    <a:pt x="1138" y="449"/>
                  </a:lnTo>
                  <a:lnTo>
                    <a:pt x="1156" y="471"/>
                  </a:lnTo>
                  <a:lnTo>
                    <a:pt x="1162" y="485"/>
                  </a:lnTo>
                  <a:lnTo>
                    <a:pt x="1166" y="496"/>
                  </a:lnTo>
                  <a:lnTo>
                    <a:pt x="1171" y="508"/>
                  </a:lnTo>
                  <a:lnTo>
                    <a:pt x="1190" y="527"/>
                  </a:lnTo>
                  <a:lnTo>
                    <a:pt x="1215" y="565"/>
                  </a:lnTo>
                  <a:lnTo>
                    <a:pt x="1239" y="591"/>
                  </a:lnTo>
                  <a:lnTo>
                    <a:pt x="1257" y="603"/>
                  </a:lnTo>
                  <a:lnTo>
                    <a:pt x="1265" y="615"/>
                  </a:lnTo>
                  <a:lnTo>
                    <a:pt x="1266" y="647"/>
                  </a:lnTo>
                  <a:lnTo>
                    <a:pt x="1265" y="662"/>
                  </a:lnTo>
                  <a:lnTo>
                    <a:pt x="1280" y="690"/>
                  </a:lnTo>
                  <a:lnTo>
                    <a:pt x="1287" y="704"/>
                  </a:lnTo>
                  <a:lnTo>
                    <a:pt x="1301" y="717"/>
                  </a:lnTo>
                  <a:lnTo>
                    <a:pt x="1308" y="730"/>
                  </a:lnTo>
                  <a:lnTo>
                    <a:pt x="1314" y="752"/>
                  </a:lnTo>
                  <a:lnTo>
                    <a:pt x="1324" y="815"/>
                  </a:lnTo>
                  <a:lnTo>
                    <a:pt x="1336" y="831"/>
                  </a:lnTo>
                  <a:lnTo>
                    <a:pt x="1376" y="914"/>
                  </a:lnTo>
                  <a:lnTo>
                    <a:pt x="1410" y="966"/>
                  </a:lnTo>
                  <a:lnTo>
                    <a:pt x="1427" y="1007"/>
                  </a:lnTo>
                  <a:lnTo>
                    <a:pt x="1451" y="1053"/>
                  </a:lnTo>
                  <a:lnTo>
                    <a:pt x="1500" y="1158"/>
                  </a:lnTo>
                  <a:lnTo>
                    <a:pt x="1529" y="1190"/>
                  </a:lnTo>
                  <a:lnTo>
                    <a:pt x="1541" y="1208"/>
                  </a:lnTo>
                  <a:lnTo>
                    <a:pt x="1562" y="1222"/>
                  </a:lnTo>
                  <a:lnTo>
                    <a:pt x="1584" y="1241"/>
                  </a:lnTo>
                  <a:lnTo>
                    <a:pt x="1562" y="1240"/>
                  </a:lnTo>
                  <a:lnTo>
                    <a:pt x="1557" y="1241"/>
                  </a:lnTo>
                  <a:lnTo>
                    <a:pt x="1549" y="1244"/>
                  </a:lnTo>
                  <a:lnTo>
                    <a:pt x="1546" y="1256"/>
                  </a:lnTo>
                  <a:lnTo>
                    <a:pt x="1544" y="1266"/>
                  </a:lnTo>
                  <a:lnTo>
                    <a:pt x="1547" y="1318"/>
                  </a:lnTo>
                  <a:lnTo>
                    <a:pt x="1553" y="1345"/>
                  </a:lnTo>
                  <a:lnTo>
                    <a:pt x="1572" y="1396"/>
                  </a:lnTo>
                  <a:lnTo>
                    <a:pt x="1587" y="1410"/>
                  </a:lnTo>
                  <a:lnTo>
                    <a:pt x="1593" y="1420"/>
                  </a:lnTo>
                  <a:lnTo>
                    <a:pt x="1603" y="1427"/>
                  </a:lnTo>
                  <a:lnTo>
                    <a:pt x="1648" y="1444"/>
                  </a:lnTo>
                  <a:lnTo>
                    <a:pt x="1675" y="1480"/>
                  </a:lnTo>
                  <a:lnTo>
                    <a:pt x="1734" y="1526"/>
                  </a:lnTo>
                  <a:lnTo>
                    <a:pt x="1740" y="1538"/>
                  </a:lnTo>
                  <a:lnTo>
                    <a:pt x="1740" y="1541"/>
                  </a:lnTo>
                  <a:lnTo>
                    <a:pt x="1693" y="1542"/>
                  </a:lnTo>
                  <a:lnTo>
                    <a:pt x="1646" y="1542"/>
                  </a:lnTo>
                  <a:lnTo>
                    <a:pt x="1599" y="1542"/>
                  </a:lnTo>
                  <a:lnTo>
                    <a:pt x="1552" y="1542"/>
                  </a:lnTo>
                  <a:lnTo>
                    <a:pt x="1506" y="1542"/>
                  </a:lnTo>
                  <a:lnTo>
                    <a:pt x="1459" y="1542"/>
                  </a:lnTo>
                  <a:lnTo>
                    <a:pt x="1412" y="1542"/>
                  </a:lnTo>
                  <a:lnTo>
                    <a:pt x="1365" y="1542"/>
                  </a:lnTo>
                  <a:lnTo>
                    <a:pt x="1318" y="1542"/>
                  </a:lnTo>
                  <a:lnTo>
                    <a:pt x="1271" y="1542"/>
                  </a:lnTo>
                  <a:lnTo>
                    <a:pt x="1224" y="1542"/>
                  </a:lnTo>
                  <a:lnTo>
                    <a:pt x="1177" y="1542"/>
                  </a:lnTo>
                  <a:lnTo>
                    <a:pt x="1130" y="1542"/>
                  </a:lnTo>
                  <a:lnTo>
                    <a:pt x="1083" y="1542"/>
                  </a:lnTo>
                  <a:lnTo>
                    <a:pt x="1036" y="1542"/>
                  </a:lnTo>
                  <a:lnTo>
                    <a:pt x="989" y="1542"/>
                  </a:lnTo>
                  <a:lnTo>
                    <a:pt x="963" y="1542"/>
                  </a:lnTo>
                  <a:lnTo>
                    <a:pt x="967" y="1528"/>
                  </a:lnTo>
                  <a:lnTo>
                    <a:pt x="970" y="1518"/>
                  </a:lnTo>
                  <a:lnTo>
                    <a:pt x="967" y="1511"/>
                  </a:lnTo>
                  <a:lnTo>
                    <a:pt x="958" y="1509"/>
                  </a:lnTo>
                  <a:lnTo>
                    <a:pt x="951" y="1512"/>
                  </a:lnTo>
                  <a:lnTo>
                    <a:pt x="937" y="1541"/>
                  </a:lnTo>
                  <a:lnTo>
                    <a:pt x="930" y="1542"/>
                  </a:lnTo>
                  <a:lnTo>
                    <a:pt x="914" y="1542"/>
                  </a:lnTo>
                  <a:lnTo>
                    <a:pt x="859" y="1542"/>
                  </a:lnTo>
                  <a:lnTo>
                    <a:pt x="804" y="1542"/>
                  </a:lnTo>
                  <a:lnTo>
                    <a:pt x="750" y="1542"/>
                  </a:lnTo>
                  <a:lnTo>
                    <a:pt x="696" y="1542"/>
                  </a:lnTo>
                  <a:lnTo>
                    <a:pt x="641" y="1542"/>
                  </a:lnTo>
                  <a:lnTo>
                    <a:pt x="586" y="1542"/>
                  </a:lnTo>
                  <a:lnTo>
                    <a:pt x="531" y="1542"/>
                  </a:lnTo>
                  <a:lnTo>
                    <a:pt x="477" y="1542"/>
                  </a:lnTo>
                  <a:lnTo>
                    <a:pt x="422" y="1542"/>
                  </a:lnTo>
                  <a:lnTo>
                    <a:pt x="368" y="1542"/>
                  </a:lnTo>
                  <a:lnTo>
                    <a:pt x="313" y="1542"/>
                  </a:lnTo>
                  <a:lnTo>
                    <a:pt x="258" y="1542"/>
                  </a:lnTo>
                  <a:lnTo>
                    <a:pt x="204" y="1542"/>
                  </a:lnTo>
                  <a:lnTo>
                    <a:pt x="149" y="1542"/>
                  </a:lnTo>
                  <a:lnTo>
                    <a:pt x="94" y="1542"/>
                  </a:lnTo>
                  <a:lnTo>
                    <a:pt x="39" y="1542"/>
                  </a:lnTo>
                  <a:lnTo>
                    <a:pt x="39" y="1507"/>
                  </a:lnTo>
                  <a:lnTo>
                    <a:pt x="39" y="1472"/>
                  </a:lnTo>
                  <a:lnTo>
                    <a:pt x="39" y="1438"/>
                  </a:lnTo>
                  <a:lnTo>
                    <a:pt x="39" y="1403"/>
                  </a:lnTo>
                  <a:lnTo>
                    <a:pt x="39" y="1368"/>
                  </a:lnTo>
                  <a:lnTo>
                    <a:pt x="39" y="1334"/>
                  </a:lnTo>
                  <a:lnTo>
                    <a:pt x="39" y="1299"/>
                  </a:lnTo>
                  <a:lnTo>
                    <a:pt x="39" y="1264"/>
                  </a:lnTo>
                  <a:lnTo>
                    <a:pt x="39" y="1229"/>
                  </a:lnTo>
                  <a:lnTo>
                    <a:pt x="39" y="1194"/>
                  </a:lnTo>
                  <a:lnTo>
                    <a:pt x="39" y="1159"/>
                  </a:lnTo>
                  <a:lnTo>
                    <a:pt x="39" y="1124"/>
                  </a:lnTo>
                  <a:lnTo>
                    <a:pt x="39" y="1089"/>
                  </a:lnTo>
                  <a:lnTo>
                    <a:pt x="39" y="1053"/>
                  </a:lnTo>
                  <a:lnTo>
                    <a:pt x="39" y="1019"/>
                  </a:lnTo>
                  <a:lnTo>
                    <a:pt x="39" y="983"/>
                  </a:lnTo>
                  <a:lnTo>
                    <a:pt x="39" y="947"/>
                  </a:lnTo>
                  <a:lnTo>
                    <a:pt x="39" y="912"/>
                  </a:lnTo>
                  <a:lnTo>
                    <a:pt x="39" y="877"/>
                  </a:lnTo>
                  <a:lnTo>
                    <a:pt x="39" y="841"/>
                  </a:lnTo>
                  <a:lnTo>
                    <a:pt x="39" y="806"/>
                  </a:lnTo>
                  <a:lnTo>
                    <a:pt x="39" y="769"/>
                  </a:lnTo>
                  <a:lnTo>
                    <a:pt x="39" y="733"/>
                  </a:lnTo>
                  <a:lnTo>
                    <a:pt x="39" y="697"/>
                  </a:lnTo>
                  <a:lnTo>
                    <a:pt x="39" y="662"/>
                  </a:lnTo>
                  <a:lnTo>
                    <a:pt x="39" y="625"/>
                  </a:lnTo>
                  <a:lnTo>
                    <a:pt x="39" y="590"/>
                  </a:lnTo>
                  <a:lnTo>
                    <a:pt x="39" y="553"/>
                  </a:lnTo>
                  <a:lnTo>
                    <a:pt x="39" y="516"/>
                  </a:lnTo>
                  <a:lnTo>
                    <a:pt x="39" y="480"/>
                  </a:lnTo>
                  <a:lnTo>
                    <a:pt x="39" y="444"/>
                  </a:lnTo>
                  <a:lnTo>
                    <a:pt x="39" y="408"/>
                  </a:lnTo>
                  <a:lnTo>
                    <a:pt x="39" y="401"/>
                  </a:lnTo>
                  <a:lnTo>
                    <a:pt x="30" y="375"/>
                  </a:lnTo>
                  <a:lnTo>
                    <a:pt x="24" y="344"/>
                  </a:lnTo>
                  <a:lnTo>
                    <a:pt x="16" y="305"/>
                  </a:lnTo>
                  <a:lnTo>
                    <a:pt x="14" y="292"/>
                  </a:lnTo>
                  <a:lnTo>
                    <a:pt x="1" y="252"/>
                  </a:lnTo>
                  <a:lnTo>
                    <a:pt x="0" y="241"/>
                  </a:lnTo>
                  <a:lnTo>
                    <a:pt x="4" y="232"/>
                  </a:lnTo>
                  <a:lnTo>
                    <a:pt x="25" y="198"/>
                  </a:lnTo>
                  <a:lnTo>
                    <a:pt x="32" y="181"/>
                  </a:lnTo>
                  <a:lnTo>
                    <a:pt x="37" y="162"/>
                  </a:lnTo>
                  <a:lnTo>
                    <a:pt x="39" y="146"/>
                  </a:lnTo>
                  <a:lnTo>
                    <a:pt x="32" y="121"/>
                  </a:lnTo>
                  <a:lnTo>
                    <a:pt x="25" y="98"/>
                  </a:lnTo>
                  <a:lnTo>
                    <a:pt x="23" y="75"/>
                  </a:lnTo>
                  <a:lnTo>
                    <a:pt x="21" y="53"/>
                  </a:lnTo>
                  <a:lnTo>
                    <a:pt x="32" y="37"/>
                  </a:lnTo>
                  <a:lnTo>
                    <a:pt x="45" y="23"/>
                  </a:lnTo>
                  <a:lnTo>
                    <a:pt x="51" y="14"/>
                  </a:lnTo>
                  <a:lnTo>
                    <a:pt x="58" y="4"/>
                  </a:lnTo>
                  <a:lnTo>
                    <a:pt x="64" y="0"/>
                  </a:lnTo>
                  <a:lnTo>
                    <a:pt x="75" y="20"/>
                  </a:lnTo>
                  <a:lnTo>
                    <a:pt x="97" y="23"/>
                  </a:lnTo>
                  <a:lnTo>
                    <a:pt x="170" y="5"/>
                  </a:lnTo>
                  <a:lnTo>
                    <a:pt x="251" y="23"/>
                  </a:lnTo>
                  <a:lnTo>
                    <a:pt x="295" y="30"/>
                  </a:lnTo>
                  <a:lnTo>
                    <a:pt x="364" y="46"/>
                  </a:lnTo>
                  <a:lnTo>
                    <a:pt x="406" y="73"/>
                  </a:lnTo>
                  <a:lnTo>
                    <a:pt x="417" y="76"/>
                  </a:lnTo>
                  <a:lnTo>
                    <a:pt x="447" y="76"/>
                  </a:lnTo>
                  <a:lnTo>
                    <a:pt x="467" y="92"/>
                  </a:lnTo>
                  <a:lnTo>
                    <a:pt x="545" y="100"/>
                  </a:lnTo>
                  <a:lnTo>
                    <a:pt x="587" y="118"/>
                  </a:lnTo>
                  <a:lnTo>
                    <a:pt x="610" y="132"/>
                  </a:lnTo>
                  <a:lnTo>
                    <a:pt x="625" y="136"/>
                  </a:lnTo>
                  <a:lnTo>
                    <a:pt x="637" y="136"/>
                  </a:lnTo>
                  <a:lnTo>
                    <a:pt x="655" y="130"/>
                  </a:lnTo>
                  <a:lnTo>
                    <a:pt x="676" y="121"/>
                  </a:lnTo>
                  <a:lnTo>
                    <a:pt x="699" y="107"/>
                  </a:lnTo>
                  <a:lnTo>
                    <a:pt x="748" y="71"/>
                  </a:lnTo>
                  <a:lnTo>
                    <a:pt x="764" y="64"/>
                  </a:lnTo>
                  <a:lnTo>
                    <a:pt x="775" y="66"/>
                  </a:lnTo>
                  <a:lnTo>
                    <a:pt x="789" y="66"/>
                  </a:lnTo>
                  <a:lnTo>
                    <a:pt x="795" y="55"/>
                  </a:lnTo>
                  <a:lnTo>
                    <a:pt x="802" y="49"/>
                  </a:lnTo>
                  <a:lnTo>
                    <a:pt x="807" y="41"/>
                  </a:lnTo>
                  <a:lnTo>
                    <a:pt x="814" y="33"/>
                  </a:lnTo>
                  <a:lnTo>
                    <a:pt x="839" y="30"/>
                  </a:lnTo>
                  <a:lnTo>
                    <a:pt x="890" y="14"/>
                  </a:lnTo>
                  <a:lnTo>
                    <a:pt x="884" y="21"/>
                  </a:lnTo>
                  <a:lnTo>
                    <a:pt x="838" y="39"/>
                  </a:lnTo>
                  <a:lnTo>
                    <a:pt x="857" y="41"/>
                  </a:lnTo>
                  <a:lnTo>
                    <a:pt x="877" y="35"/>
                  </a:lnTo>
                  <a:lnTo>
                    <a:pt x="901" y="32"/>
                  </a:lnTo>
                  <a:lnTo>
                    <a:pt x="905" y="24"/>
                  </a:lnTo>
                  <a:lnTo>
                    <a:pt x="908" y="10"/>
                  </a:lnTo>
                  <a:lnTo>
                    <a:pt x="912" y="8"/>
                  </a:lnTo>
                  <a:lnTo>
                    <a:pt x="928" y="11"/>
                  </a:lnTo>
                  <a:lnTo>
                    <a:pt x="976" y="32"/>
                  </a:lnTo>
                  <a:lnTo>
                    <a:pt x="987" y="33"/>
                  </a:lnTo>
                  <a:lnTo>
                    <a:pt x="1020" y="21"/>
                  </a:lnTo>
                  <a:lnTo>
                    <a:pt x="1027" y="18"/>
                  </a:lnTo>
                  <a:lnTo>
                    <a:pt x="1039" y="25"/>
                  </a:lnTo>
                  <a:lnTo>
                    <a:pt x="1063" y="52"/>
                  </a:lnTo>
                  <a:lnTo>
                    <a:pt x="1054" y="51"/>
                  </a:lnTo>
                  <a:lnTo>
                    <a:pt x="1028" y="28"/>
                  </a:lnTo>
                  <a:lnTo>
                    <a:pt x="1025" y="40"/>
                  </a:lnTo>
                  <a:lnTo>
                    <a:pt x="1011" y="60"/>
                  </a:lnTo>
                  <a:lnTo>
                    <a:pt x="1030" y="68"/>
                  </a:lnTo>
                  <a:lnTo>
                    <a:pt x="1044" y="72"/>
                  </a:lnTo>
                  <a:lnTo>
                    <a:pt x="1052" y="83"/>
                  </a:lnTo>
                  <a:lnTo>
                    <a:pt x="1058" y="93"/>
                  </a:lnTo>
                  <a:lnTo>
                    <a:pt x="1073" y="88"/>
                  </a:lnTo>
                  <a:lnTo>
                    <a:pt x="1084" y="75"/>
                  </a:lnTo>
                  <a:lnTo>
                    <a:pt x="1079" y="68"/>
                  </a:lnTo>
                  <a:lnTo>
                    <a:pt x="1074" y="60"/>
                  </a:lnTo>
                  <a:lnTo>
                    <a:pt x="1079" y="60"/>
                  </a:lnTo>
                  <a:lnTo>
                    <a:pt x="1090" y="66"/>
                  </a:lnTo>
                  <a:lnTo>
                    <a:pt x="1119" y="92"/>
                  </a:lnTo>
                  <a:lnTo>
                    <a:pt x="1130" y="97"/>
                  </a:lnTo>
                  <a:lnTo>
                    <a:pt x="1141" y="96"/>
                  </a:lnTo>
                  <a:lnTo>
                    <a:pt x="1166" y="89"/>
                  </a:lnTo>
                  <a:lnTo>
                    <a:pt x="1172" y="90"/>
                  </a:lnTo>
                  <a:lnTo>
                    <a:pt x="1205" y="81"/>
                  </a:lnTo>
                  <a:lnTo>
                    <a:pt x="1209" y="88"/>
                  </a:lnTo>
                  <a:lnTo>
                    <a:pt x="1214" y="95"/>
                  </a:lnTo>
                  <a:lnTo>
                    <a:pt x="1241" y="86"/>
                  </a:lnTo>
                  <a:lnTo>
                    <a:pt x="1281" y="86"/>
                  </a:lnTo>
                  <a:lnTo>
                    <a:pt x="1315" y="78"/>
                  </a:lnTo>
                  <a:lnTo>
                    <a:pt x="1354" y="58"/>
                  </a:lnTo>
                  <a:lnTo>
                    <a:pt x="1358" y="54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58" name="Freeform 31">
              <a:extLst>
                <a:ext uri="{FF2B5EF4-FFF2-40B4-BE49-F238E27FC236}">
                  <a16:creationId xmlns:a16="http://schemas.microsoft.com/office/drawing/2014/main" id="{B9DA35F8-5731-5DA1-522D-70E5555F5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52142" y="4759719"/>
              <a:ext cx="1053857" cy="938048"/>
            </a:xfrm>
            <a:custGeom>
              <a:avLst/>
              <a:gdLst>
                <a:gd name="T0" fmla="*/ 1204 w 1205"/>
                <a:gd name="T1" fmla="*/ 117 h 1070"/>
                <a:gd name="T2" fmla="*/ 1204 w 1205"/>
                <a:gd name="T3" fmla="*/ 221 h 1070"/>
                <a:gd name="T4" fmla="*/ 1174 w 1205"/>
                <a:gd name="T5" fmla="*/ 265 h 1070"/>
                <a:gd name="T6" fmla="*/ 1095 w 1205"/>
                <a:gd name="T7" fmla="*/ 265 h 1070"/>
                <a:gd name="T8" fmla="*/ 1015 w 1205"/>
                <a:gd name="T9" fmla="*/ 265 h 1070"/>
                <a:gd name="T10" fmla="*/ 935 w 1205"/>
                <a:gd name="T11" fmla="*/ 265 h 1070"/>
                <a:gd name="T12" fmla="*/ 855 w 1205"/>
                <a:gd name="T13" fmla="*/ 265 h 1070"/>
                <a:gd name="T14" fmla="*/ 775 w 1205"/>
                <a:gd name="T15" fmla="*/ 265 h 1070"/>
                <a:gd name="T16" fmla="*/ 727 w 1205"/>
                <a:gd name="T17" fmla="*/ 284 h 1070"/>
                <a:gd name="T18" fmla="*/ 727 w 1205"/>
                <a:gd name="T19" fmla="*/ 348 h 1070"/>
                <a:gd name="T20" fmla="*/ 727 w 1205"/>
                <a:gd name="T21" fmla="*/ 413 h 1070"/>
                <a:gd name="T22" fmla="*/ 727 w 1205"/>
                <a:gd name="T23" fmla="*/ 476 h 1070"/>
                <a:gd name="T24" fmla="*/ 727 w 1205"/>
                <a:gd name="T25" fmla="*/ 540 h 1070"/>
                <a:gd name="T26" fmla="*/ 727 w 1205"/>
                <a:gd name="T27" fmla="*/ 604 h 1070"/>
                <a:gd name="T28" fmla="*/ 726 w 1205"/>
                <a:gd name="T29" fmla="*/ 661 h 1070"/>
                <a:gd name="T30" fmla="*/ 675 w 1205"/>
                <a:gd name="T31" fmla="*/ 684 h 1070"/>
                <a:gd name="T32" fmla="*/ 623 w 1205"/>
                <a:gd name="T33" fmla="*/ 703 h 1070"/>
                <a:gd name="T34" fmla="*/ 569 w 1205"/>
                <a:gd name="T35" fmla="*/ 751 h 1070"/>
                <a:gd name="T36" fmla="*/ 564 w 1205"/>
                <a:gd name="T37" fmla="*/ 781 h 1070"/>
                <a:gd name="T38" fmla="*/ 573 w 1205"/>
                <a:gd name="T39" fmla="*/ 828 h 1070"/>
                <a:gd name="T40" fmla="*/ 577 w 1205"/>
                <a:gd name="T41" fmla="*/ 888 h 1070"/>
                <a:gd name="T42" fmla="*/ 581 w 1205"/>
                <a:gd name="T43" fmla="*/ 952 h 1070"/>
                <a:gd name="T44" fmla="*/ 562 w 1205"/>
                <a:gd name="T45" fmla="*/ 989 h 1070"/>
                <a:gd name="T46" fmla="*/ 464 w 1205"/>
                <a:gd name="T47" fmla="*/ 989 h 1070"/>
                <a:gd name="T48" fmla="*/ 366 w 1205"/>
                <a:gd name="T49" fmla="*/ 989 h 1070"/>
                <a:gd name="T50" fmla="*/ 267 w 1205"/>
                <a:gd name="T51" fmla="*/ 989 h 1070"/>
                <a:gd name="T52" fmla="*/ 169 w 1205"/>
                <a:gd name="T53" fmla="*/ 989 h 1070"/>
                <a:gd name="T54" fmla="*/ 71 w 1205"/>
                <a:gd name="T55" fmla="*/ 989 h 1070"/>
                <a:gd name="T56" fmla="*/ 13 w 1205"/>
                <a:gd name="T57" fmla="*/ 1018 h 1070"/>
                <a:gd name="T58" fmla="*/ 7 w 1205"/>
                <a:gd name="T59" fmla="*/ 1069 h 1070"/>
                <a:gd name="T60" fmla="*/ 14 w 1205"/>
                <a:gd name="T61" fmla="*/ 975 h 1070"/>
                <a:gd name="T62" fmla="*/ 59 w 1205"/>
                <a:gd name="T63" fmla="*/ 845 h 1070"/>
                <a:gd name="T64" fmla="*/ 114 w 1205"/>
                <a:gd name="T65" fmla="*/ 758 h 1070"/>
                <a:gd name="T66" fmla="*/ 127 w 1205"/>
                <a:gd name="T67" fmla="*/ 718 h 1070"/>
                <a:gd name="T68" fmla="*/ 166 w 1205"/>
                <a:gd name="T69" fmla="*/ 647 h 1070"/>
                <a:gd name="T70" fmla="*/ 185 w 1205"/>
                <a:gd name="T71" fmla="*/ 602 h 1070"/>
                <a:gd name="T72" fmla="*/ 160 w 1205"/>
                <a:gd name="T73" fmla="*/ 629 h 1070"/>
                <a:gd name="T74" fmla="*/ 189 w 1205"/>
                <a:gd name="T75" fmla="*/ 585 h 1070"/>
                <a:gd name="T76" fmla="*/ 294 w 1205"/>
                <a:gd name="T77" fmla="*/ 493 h 1070"/>
                <a:gd name="T78" fmla="*/ 323 w 1205"/>
                <a:gd name="T79" fmla="*/ 387 h 1070"/>
                <a:gd name="T80" fmla="*/ 357 w 1205"/>
                <a:gd name="T81" fmla="*/ 294 h 1070"/>
                <a:gd name="T82" fmla="*/ 384 w 1205"/>
                <a:gd name="T83" fmla="*/ 224 h 1070"/>
                <a:gd name="T84" fmla="*/ 450 w 1205"/>
                <a:gd name="T85" fmla="*/ 186 h 1070"/>
                <a:gd name="T86" fmla="*/ 516 w 1205"/>
                <a:gd name="T87" fmla="*/ 125 h 1070"/>
                <a:gd name="T88" fmla="*/ 561 w 1205"/>
                <a:gd name="T89" fmla="*/ 1 h 1070"/>
                <a:gd name="T90" fmla="*/ 1184 w 1205"/>
                <a:gd name="T91" fmla="*/ 0 h 1070"/>
                <a:gd name="T92" fmla="*/ 1204 w 1205"/>
                <a:gd name="T93" fmla="*/ 59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05" h="1070">
                  <a:moveTo>
                    <a:pt x="1204" y="59"/>
                  </a:moveTo>
                  <a:lnTo>
                    <a:pt x="1204" y="86"/>
                  </a:lnTo>
                  <a:lnTo>
                    <a:pt x="1204" y="117"/>
                  </a:lnTo>
                  <a:lnTo>
                    <a:pt x="1204" y="149"/>
                  </a:lnTo>
                  <a:lnTo>
                    <a:pt x="1204" y="185"/>
                  </a:lnTo>
                  <a:lnTo>
                    <a:pt x="1204" y="221"/>
                  </a:lnTo>
                  <a:lnTo>
                    <a:pt x="1204" y="247"/>
                  </a:lnTo>
                  <a:lnTo>
                    <a:pt x="1204" y="265"/>
                  </a:lnTo>
                  <a:lnTo>
                    <a:pt x="1174" y="265"/>
                  </a:lnTo>
                  <a:lnTo>
                    <a:pt x="1148" y="265"/>
                  </a:lnTo>
                  <a:lnTo>
                    <a:pt x="1121" y="265"/>
                  </a:lnTo>
                  <a:lnTo>
                    <a:pt x="1095" y="265"/>
                  </a:lnTo>
                  <a:lnTo>
                    <a:pt x="1068" y="265"/>
                  </a:lnTo>
                  <a:lnTo>
                    <a:pt x="1041" y="265"/>
                  </a:lnTo>
                  <a:lnTo>
                    <a:pt x="1015" y="265"/>
                  </a:lnTo>
                  <a:lnTo>
                    <a:pt x="988" y="265"/>
                  </a:lnTo>
                  <a:lnTo>
                    <a:pt x="962" y="265"/>
                  </a:lnTo>
                  <a:lnTo>
                    <a:pt x="935" y="265"/>
                  </a:lnTo>
                  <a:lnTo>
                    <a:pt x="908" y="265"/>
                  </a:lnTo>
                  <a:lnTo>
                    <a:pt x="882" y="265"/>
                  </a:lnTo>
                  <a:lnTo>
                    <a:pt x="855" y="265"/>
                  </a:lnTo>
                  <a:lnTo>
                    <a:pt x="828" y="265"/>
                  </a:lnTo>
                  <a:lnTo>
                    <a:pt x="802" y="265"/>
                  </a:lnTo>
                  <a:lnTo>
                    <a:pt x="775" y="265"/>
                  </a:lnTo>
                  <a:lnTo>
                    <a:pt x="749" y="265"/>
                  </a:lnTo>
                  <a:lnTo>
                    <a:pt x="727" y="265"/>
                  </a:lnTo>
                  <a:lnTo>
                    <a:pt x="727" y="284"/>
                  </a:lnTo>
                  <a:lnTo>
                    <a:pt x="727" y="306"/>
                  </a:lnTo>
                  <a:lnTo>
                    <a:pt x="727" y="326"/>
                  </a:lnTo>
                  <a:lnTo>
                    <a:pt x="727" y="348"/>
                  </a:lnTo>
                  <a:lnTo>
                    <a:pt x="727" y="370"/>
                  </a:lnTo>
                  <a:lnTo>
                    <a:pt x="727" y="391"/>
                  </a:lnTo>
                  <a:lnTo>
                    <a:pt x="727" y="413"/>
                  </a:lnTo>
                  <a:lnTo>
                    <a:pt x="727" y="434"/>
                  </a:lnTo>
                  <a:lnTo>
                    <a:pt x="727" y="455"/>
                  </a:lnTo>
                  <a:lnTo>
                    <a:pt x="727" y="476"/>
                  </a:lnTo>
                  <a:lnTo>
                    <a:pt x="727" y="498"/>
                  </a:lnTo>
                  <a:lnTo>
                    <a:pt x="727" y="519"/>
                  </a:lnTo>
                  <a:lnTo>
                    <a:pt x="727" y="540"/>
                  </a:lnTo>
                  <a:lnTo>
                    <a:pt x="727" y="561"/>
                  </a:lnTo>
                  <a:lnTo>
                    <a:pt x="727" y="582"/>
                  </a:lnTo>
                  <a:lnTo>
                    <a:pt x="727" y="604"/>
                  </a:lnTo>
                  <a:lnTo>
                    <a:pt x="727" y="625"/>
                  </a:lnTo>
                  <a:lnTo>
                    <a:pt x="727" y="644"/>
                  </a:lnTo>
                  <a:lnTo>
                    <a:pt x="726" y="661"/>
                  </a:lnTo>
                  <a:lnTo>
                    <a:pt x="717" y="666"/>
                  </a:lnTo>
                  <a:lnTo>
                    <a:pt x="697" y="675"/>
                  </a:lnTo>
                  <a:lnTo>
                    <a:pt x="675" y="684"/>
                  </a:lnTo>
                  <a:lnTo>
                    <a:pt x="650" y="688"/>
                  </a:lnTo>
                  <a:lnTo>
                    <a:pt x="641" y="691"/>
                  </a:lnTo>
                  <a:lnTo>
                    <a:pt x="623" y="703"/>
                  </a:lnTo>
                  <a:lnTo>
                    <a:pt x="601" y="719"/>
                  </a:lnTo>
                  <a:lnTo>
                    <a:pt x="581" y="733"/>
                  </a:lnTo>
                  <a:lnTo>
                    <a:pt x="569" y="751"/>
                  </a:lnTo>
                  <a:lnTo>
                    <a:pt x="564" y="761"/>
                  </a:lnTo>
                  <a:lnTo>
                    <a:pt x="562" y="771"/>
                  </a:lnTo>
                  <a:lnTo>
                    <a:pt x="564" y="781"/>
                  </a:lnTo>
                  <a:lnTo>
                    <a:pt x="571" y="801"/>
                  </a:lnTo>
                  <a:lnTo>
                    <a:pt x="573" y="810"/>
                  </a:lnTo>
                  <a:lnTo>
                    <a:pt x="573" y="828"/>
                  </a:lnTo>
                  <a:lnTo>
                    <a:pt x="576" y="847"/>
                  </a:lnTo>
                  <a:lnTo>
                    <a:pt x="576" y="867"/>
                  </a:lnTo>
                  <a:lnTo>
                    <a:pt x="577" y="888"/>
                  </a:lnTo>
                  <a:lnTo>
                    <a:pt x="579" y="910"/>
                  </a:lnTo>
                  <a:lnTo>
                    <a:pt x="580" y="930"/>
                  </a:lnTo>
                  <a:lnTo>
                    <a:pt x="581" y="952"/>
                  </a:lnTo>
                  <a:lnTo>
                    <a:pt x="583" y="969"/>
                  </a:lnTo>
                  <a:lnTo>
                    <a:pt x="584" y="989"/>
                  </a:lnTo>
                  <a:lnTo>
                    <a:pt x="562" y="989"/>
                  </a:lnTo>
                  <a:lnTo>
                    <a:pt x="529" y="989"/>
                  </a:lnTo>
                  <a:lnTo>
                    <a:pt x="497" y="989"/>
                  </a:lnTo>
                  <a:lnTo>
                    <a:pt x="464" y="989"/>
                  </a:lnTo>
                  <a:lnTo>
                    <a:pt x="431" y="989"/>
                  </a:lnTo>
                  <a:lnTo>
                    <a:pt x="399" y="989"/>
                  </a:lnTo>
                  <a:lnTo>
                    <a:pt x="366" y="989"/>
                  </a:lnTo>
                  <a:lnTo>
                    <a:pt x="333" y="989"/>
                  </a:lnTo>
                  <a:lnTo>
                    <a:pt x="300" y="989"/>
                  </a:lnTo>
                  <a:lnTo>
                    <a:pt x="267" y="989"/>
                  </a:lnTo>
                  <a:lnTo>
                    <a:pt x="234" y="989"/>
                  </a:lnTo>
                  <a:lnTo>
                    <a:pt x="202" y="989"/>
                  </a:lnTo>
                  <a:lnTo>
                    <a:pt x="169" y="989"/>
                  </a:lnTo>
                  <a:lnTo>
                    <a:pt x="136" y="989"/>
                  </a:lnTo>
                  <a:lnTo>
                    <a:pt x="104" y="989"/>
                  </a:lnTo>
                  <a:lnTo>
                    <a:pt x="71" y="989"/>
                  </a:lnTo>
                  <a:lnTo>
                    <a:pt x="38" y="989"/>
                  </a:lnTo>
                  <a:lnTo>
                    <a:pt x="19" y="989"/>
                  </a:lnTo>
                  <a:lnTo>
                    <a:pt x="13" y="1018"/>
                  </a:lnTo>
                  <a:lnTo>
                    <a:pt x="8" y="1038"/>
                  </a:lnTo>
                  <a:lnTo>
                    <a:pt x="5" y="1055"/>
                  </a:lnTo>
                  <a:lnTo>
                    <a:pt x="7" y="1069"/>
                  </a:lnTo>
                  <a:lnTo>
                    <a:pt x="0" y="1062"/>
                  </a:lnTo>
                  <a:lnTo>
                    <a:pt x="13" y="982"/>
                  </a:lnTo>
                  <a:lnTo>
                    <a:pt x="14" y="975"/>
                  </a:lnTo>
                  <a:lnTo>
                    <a:pt x="25" y="903"/>
                  </a:lnTo>
                  <a:lnTo>
                    <a:pt x="43" y="862"/>
                  </a:lnTo>
                  <a:lnTo>
                    <a:pt x="59" y="845"/>
                  </a:lnTo>
                  <a:lnTo>
                    <a:pt x="84" y="836"/>
                  </a:lnTo>
                  <a:lnTo>
                    <a:pt x="106" y="795"/>
                  </a:lnTo>
                  <a:lnTo>
                    <a:pt x="114" y="758"/>
                  </a:lnTo>
                  <a:lnTo>
                    <a:pt x="128" y="742"/>
                  </a:lnTo>
                  <a:lnTo>
                    <a:pt x="133" y="728"/>
                  </a:lnTo>
                  <a:lnTo>
                    <a:pt x="127" y="718"/>
                  </a:lnTo>
                  <a:lnTo>
                    <a:pt x="141" y="698"/>
                  </a:lnTo>
                  <a:lnTo>
                    <a:pt x="158" y="667"/>
                  </a:lnTo>
                  <a:lnTo>
                    <a:pt x="166" y="647"/>
                  </a:lnTo>
                  <a:lnTo>
                    <a:pt x="185" y="617"/>
                  </a:lnTo>
                  <a:lnTo>
                    <a:pt x="187" y="610"/>
                  </a:lnTo>
                  <a:lnTo>
                    <a:pt x="185" y="602"/>
                  </a:lnTo>
                  <a:lnTo>
                    <a:pt x="178" y="609"/>
                  </a:lnTo>
                  <a:lnTo>
                    <a:pt x="170" y="621"/>
                  </a:lnTo>
                  <a:lnTo>
                    <a:pt x="160" y="629"/>
                  </a:lnTo>
                  <a:lnTo>
                    <a:pt x="164" y="618"/>
                  </a:lnTo>
                  <a:lnTo>
                    <a:pt x="172" y="602"/>
                  </a:lnTo>
                  <a:lnTo>
                    <a:pt x="189" y="585"/>
                  </a:lnTo>
                  <a:lnTo>
                    <a:pt x="217" y="567"/>
                  </a:lnTo>
                  <a:lnTo>
                    <a:pt x="273" y="503"/>
                  </a:lnTo>
                  <a:lnTo>
                    <a:pt x="294" y="493"/>
                  </a:lnTo>
                  <a:lnTo>
                    <a:pt x="314" y="466"/>
                  </a:lnTo>
                  <a:lnTo>
                    <a:pt x="320" y="442"/>
                  </a:lnTo>
                  <a:lnTo>
                    <a:pt x="323" y="387"/>
                  </a:lnTo>
                  <a:lnTo>
                    <a:pt x="330" y="358"/>
                  </a:lnTo>
                  <a:lnTo>
                    <a:pt x="342" y="336"/>
                  </a:lnTo>
                  <a:lnTo>
                    <a:pt x="357" y="294"/>
                  </a:lnTo>
                  <a:lnTo>
                    <a:pt x="368" y="276"/>
                  </a:lnTo>
                  <a:lnTo>
                    <a:pt x="376" y="239"/>
                  </a:lnTo>
                  <a:lnTo>
                    <a:pt x="384" y="224"/>
                  </a:lnTo>
                  <a:lnTo>
                    <a:pt x="399" y="217"/>
                  </a:lnTo>
                  <a:lnTo>
                    <a:pt x="419" y="198"/>
                  </a:lnTo>
                  <a:lnTo>
                    <a:pt x="450" y="186"/>
                  </a:lnTo>
                  <a:lnTo>
                    <a:pt x="487" y="162"/>
                  </a:lnTo>
                  <a:lnTo>
                    <a:pt x="504" y="147"/>
                  </a:lnTo>
                  <a:lnTo>
                    <a:pt x="516" y="125"/>
                  </a:lnTo>
                  <a:lnTo>
                    <a:pt x="527" y="82"/>
                  </a:lnTo>
                  <a:lnTo>
                    <a:pt x="549" y="36"/>
                  </a:lnTo>
                  <a:lnTo>
                    <a:pt x="561" y="1"/>
                  </a:lnTo>
                  <a:lnTo>
                    <a:pt x="1184" y="0"/>
                  </a:lnTo>
                  <a:lnTo>
                    <a:pt x="1184" y="0"/>
                  </a:lnTo>
                  <a:lnTo>
                    <a:pt x="1184" y="0"/>
                  </a:lnTo>
                  <a:lnTo>
                    <a:pt x="1204" y="0"/>
                  </a:lnTo>
                  <a:lnTo>
                    <a:pt x="1204" y="27"/>
                  </a:lnTo>
                  <a:lnTo>
                    <a:pt x="1204" y="5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59" name="Freeform 33">
              <a:extLst>
                <a:ext uri="{FF2B5EF4-FFF2-40B4-BE49-F238E27FC236}">
                  <a16:creationId xmlns:a16="http://schemas.microsoft.com/office/drawing/2014/main" id="{900FFCEE-9D2C-D3C7-34A4-0C779CEAFE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89796" y="6338573"/>
              <a:ext cx="57903" cy="42462"/>
            </a:xfrm>
            <a:custGeom>
              <a:avLst/>
              <a:gdLst>
                <a:gd name="T0" fmla="*/ 29 w 68"/>
                <a:gd name="T1" fmla="*/ 28 h 47"/>
                <a:gd name="T2" fmla="*/ 35 w 68"/>
                <a:gd name="T3" fmla="*/ 35 h 47"/>
                <a:gd name="T4" fmla="*/ 40 w 68"/>
                <a:gd name="T5" fmla="*/ 35 h 47"/>
                <a:gd name="T6" fmla="*/ 42 w 68"/>
                <a:gd name="T7" fmla="*/ 33 h 47"/>
                <a:gd name="T8" fmla="*/ 45 w 68"/>
                <a:gd name="T9" fmla="*/ 27 h 47"/>
                <a:gd name="T10" fmla="*/ 67 w 68"/>
                <a:gd name="T11" fmla="*/ 38 h 47"/>
                <a:gd name="T12" fmla="*/ 67 w 68"/>
                <a:gd name="T13" fmla="*/ 45 h 47"/>
                <a:gd name="T14" fmla="*/ 53 w 68"/>
                <a:gd name="T15" fmla="*/ 46 h 47"/>
                <a:gd name="T16" fmla="*/ 37 w 68"/>
                <a:gd name="T17" fmla="*/ 42 h 47"/>
                <a:gd name="T18" fmla="*/ 23 w 68"/>
                <a:gd name="T19" fmla="*/ 44 h 47"/>
                <a:gd name="T20" fmla="*/ 6 w 68"/>
                <a:gd name="T21" fmla="*/ 41 h 47"/>
                <a:gd name="T22" fmla="*/ 1 w 68"/>
                <a:gd name="T23" fmla="*/ 28 h 47"/>
                <a:gd name="T24" fmla="*/ 13 w 68"/>
                <a:gd name="T25" fmla="*/ 34 h 47"/>
                <a:gd name="T26" fmla="*/ 18 w 68"/>
                <a:gd name="T27" fmla="*/ 33 h 47"/>
                <a:gd name="T28" fmla="*/ 20 w 68"/>
                <a:gd name="T29" fmla="*/ 31 h 47"/>
                <a:gd name="T30" fmla="*/ 12 w 68"/>
                <a:gd name="T31" fmla="*/ 23 h 47"/>
                <a:gd name="T32" fmla="*/ 0 w 68"/>
                <a:gd name="T33" fmla="*/ 21 h 47"/>
                <a:gd name="T34" fmla="*/ 1 w 68"/>
                <a:gd name="T35" fmla="*/ 15 h 47"/>
                <a:gd name="T36" fmla="*/ 7 w 68"/>
                <a:gd name="T37" fmla="*/ 12 h 47"/>
                <a:gd name="T38" fmla="*/ 9 w 68"/>
                <a:gd name="T39" fmla="*/ 9 h 47"/>
                <a:gd name="T40" fmla="*/ 3 w 68"/>
                <a:gd name="T41" fmla="*/ 0 h 47"/>
                <a:gd name="T42" fmla="*/ 15 w 68"/>
                <a:gd name="T43" fmla="*/ 2 h 47"/>
                <a:gd name="T44" fmla="*/ 23 w 68"/>
                <a:gd name="T45" fmla="*/ 7 h 47"/>
                <a:gd name="T46" fmla="*/ 28 w 68"/>
                <a:gd name="T47" fmla="*/ 14 h 47"/>
                <a:gd name="T48" fmla="*/ 29 w 68"/>
                <a:gd name="T4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47">
                  <a:moveTo>
                    <a:pt x="29" y="28"/>
                  </a:moveTo>
                  <a:lnTo>
                    <a:pt x="35" y="35"/>
                  </a:lnTo>
                  <a:lnTo>
                    <a:pt x="40" y="35"/>
                  </a:lnTo>
                  <a:lnTo>
                    <a:pt x="42" y="33"/>
                  </a:lnTo>
                  <a:lnTo>
                    <a:pt x="45" y="27"/>
                  </a:lnTo>
                  <a:lnTo>
                    <a:pt x="67" y="38"/>
                  </a:lnTo>
                  <a:lnTo>
                    <a:pt x="67" y="45"/>
                  </a:lnTo>
                  <a:lnTo>
                    <a:pt x="53" y="46"/>
                  </a:lnTo>
                  <a:lnTo>
                    <a:pt x="37" y="42"/>
                  </a:lnTo>
                  <a:lnTo>
                    <a:pt x="23" y="44"/>
                  </a:lnTo>
                  <a:lnTo>
                    <a:pt x="6" y="41"/>
                  </a:lnTo>
                  <a:lnTo>
                    <a:pt x="1" y="28"/>
                  </a:lnTo>
                  <a:lnTo>
                    <a:pt x="13" y="34"/>
                  </a:lnTo>
                  <a:lnTo>
                    <a:pt x="18" y="33"/>
                  </a:lnTo>
                  <a:lnTo>
                    <a:pt x="20" y="31"/>
                  </a:lnTo>
                  <a:lnTo>
                    <a:pt x="12" y="23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7" y="12"/>
                  </a:lnTo>
                  <a:lnTo>
                    <a:pt x="9" y="9"/>
                  </a:lnTo>
                  <a:lnTo>
                    <a:pt x="3" y="0"/>
                  </a:lnTo>
                  <a:lnTo>
                    <a:pt x="15" y="2"/>
                  </a:lnTo>
                  <a:lnTo>
                    <a:pt x="23" y="7"/>
                  </a:lnTo>
                  <a:lnTo>
                    <a:pt x="28" y="14"/>
                  </a:lnTo>
                  <a:lnTo>
                    <a:pt x="29" y="28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60" name="Freeform 34">
              <a:extLst>
                <a:ext uri="{FF2B5EF4-FFF2-40B4-BE49-F238E27FC236}">
                  <a16:creationId xmlns:a16="http://schemas.microsoft.com/office/drawing/2014/main" id="{B788C0DD-B041-04B5-6978-862395ECF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97516" y="6311550"/>
              <a:ext cx="15441" cy="15441"/>
            </a:xfrm>
            <a:custGeom>
              <a:avLst/>
              <a:gdLst>
                <a:gd name="T0" fmla="*/ 13 w 18"/>
                <a:gd name="T1" fmla="*/ 3 h 18"/>
                <a:gd name="T2" fmla="*/ 17 w 18"/>
                <a:gd name="T3" fmla="*/ 17 h 18"/>
                <a:gd name="T4" fmla="*/ 3 w 18"/>
                <a:gd name="T5" fmla="*/ 12 h 18"/>
                <a:gd name="T6" fmla="*/ 0 w 18"/>
                <a:gd name="T7" fmla="*/ 9 h 18"/>
                <a:gd name="T8" fmla="*/ 6 w 18"/>
                <a:gd name="T9" fmla="*/ 3 h 18"/>
                <a:gd name="T10" fmla="*/ 8 w 18"/>
                <a:gd name="T11" fmla="*/ 0 h 18"/>
                <a:gd name="T12" fmla="*/ 13 w 18"/>
                <a:gd name="T1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8">
                  <a:moveTo>
                    <a:pt x="13" y="3"/>
                  </a:moveTo>
                  <a:lnTo>
                    <a:pt x="17" y="17"/>
                  </a:lnTo>
                  <a:lnTo>
                    <a:pt x="3" y="12"/>
                  </a:lnTo>
                  <a:lnTo>
                    <a:pt x="0" y="9"/>
                  </a:lnTo>
                  <a:lnTo>
                    <a:pt x="6" y="3"/>
                  </a:lnTo>
                  <a:lnTo>
                    <a:pt x="8" y="0"/>
                  </a:lnTo>
                  <a:lnTo>
                    <a:pt x="13" y="3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61" name="Freeform 35">
              <a:extLst>
                <a:ext uri="{FF2B5EF4-FFF2-40B4-BE49-F238E27FC236}">
                  <a16:creationId xmlns:a16="http://schemas.microsoft.com/office/drawing/2014/main" id="{DD877AD2-D9E0-EA27-F826-121364F42D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49724" y="6064493"/>
              <a:ext cx="837679" cy="725732"/>
            </a:xfrm>
            <a:custGeom>
              <a:avLst/>
              <a:gdLst>
                <a:gd name="T0" fmla="*/ 924 w 958"/>
                <a:gd name="T1" fmla="*/ 794 h 830"/>
                <a:gd name="T2" fmla="*/ 907 w 958"/>
                <a:gd name="T3" fmla="*/ 822 h 830"/>
                <a:gd name="T4" fmla="*/ 865 w 958"/>
                <a:gd name="T5" fmla="*/ 809 h 830"/>
                <a:gd name="T6" fmla="*/ 851 w 958"/>
                <a:gd name="T7" fmla="*/ 816 h 830"/>
                <a:gd name="T8" fmla="*/ 816 w 958"/>
                <a:gd name="T9" fmla="*/ 772 h 830"/>
                <a:gd name="T10" fmla="*/ 777 w 958"/>
                <a:gd name="T11" fmla="*/ 734 h 830"/>
                <a:gd name="T12" fmla="*/ 706 w 958"/>
                <a:gd name="T13" fmla="*/ 666 h 830"/>
                <a:gd name="T14" fmla="*/ 629 w 958"/>
                <a:gd name="T15" fmla="*/ 576 h 830"/>
                <a:gd name="T16" fmla="*/ 562 w 958"/>
                <a:gd name="T17" fmla="*/ 543 h 830"/>
                <a:gd name="T18" fmla="*/ 520 w 958"/>
                <a:gd name="T19" fmla="*/ 526 h 830"/>
                <a:gd name="T20" fmla="*/ 468 w 958"/>
                <a:gd name="T21" fmla="*/ 519 h 830"/>
                <a:gd name="T22" fmla="*/ 432 w 958"/>
                <a:gd name="T23" fmla="*/ 518 h 830"/>
                <a:gd name="T24" fmla="*/ 391 w 958"/>
                <a:gd name="T25" fmla="*/ 513 h 830"/>
                <a:gd name="T26" fmla="*/ 371 w 958"/>
                <a:gd name="T27" fmla="*/ 500 h 830"/>
                <a:gd name="T28" fmla="*/ 297 w 958"/>
                <a:gd name="T29" fmla="*/ 530 h 830"/>
                <a:gd name="T30" fmla="*/ 257 w 958"/>
                <a:gd name="T31" fmla="*/ 497 h 830"/>
                <a:gd name="T32" fmla="*/ 235 w 958"/>
                <a:gd name="T33" fmla="*/ 489 h 830"/>
                <a:gd name="T34" fmla="*/ 208 w 958"/>
                <a:gd name="T35" fmla="*/ 467 h 830"/>
                <a:gd name="T36" fmla="*/ 174 w 958"/>
                <a:gd name="T37" fmla="*/ 546 h 830"/>
                <a:gd name="T38" fmla="*/ 155 w 958"/>
                <a:gd name="T39" fmla="*/ 570 h 830"/>
                <a:gd name="T40" fmla="*/ 108 w 958"/>
                <a:gd name="T41" fmla="*/ 527 h 830"/>
                <a:gd name="T42" fmla="*/ 91 w 958"/>
                <a:gd name="T43" fmla="*/ 550 h 830"/>
                <a:gd name="T44" fmla="*/ 55 w 958"/>
                <a:gd name="T45" fmla="*/ 547 h 830"/>
                <a:gd name="T46" fmla="*/ 14 w 958"/>
                <a:gd name="T47" fmla="*/ 555 h 830"/>
                <a:gd name="T48" fmla="*/ 3 w 958"/>
                <a:gd name="T49" fmla="*/ 454 h 830"/>
                <a:gd name="T50" fmla="*/ 20 w 958"/>
                <a:gd name="T51" fmla="*/ 392 h 830"/>
                <a:gd name="T52" fmla="*/ 55 w 958"/>
                <a:gd name="T53" fmla="*/ 299 h 830"/>
                <a:gd name="T54" fmla="*/ 68 w 958"/>
                <a:gd name="T55" fmla="*/ 230 h 830"/>
                <a:gd name="T56" fmla="*/ 78 w 958"/>
                <a:gd name="T57" fmla="*/ 179 h 830"/>
                <a:gd name="T58" fmla="*/ 83 w 958"/>
                <a:gd name="T59" fmla="*/ 141 h 830"/>
                <a:gd name="T60" fmla="*/ 118 w 958"/>
                <a:gd name="T61" fmla="*/ 142 h 830"/>
                <a:gd name="T62" fmla="*/ 147 w 958"/>
                <a:gd name="T63" fmla="*/ 134 h 830"/>
                <a:gd name="T64" fmla="*/ 165 w 958"/>
                <a:gd name="T65" fmla="*/ 100 h 830"/>
                <a:gd name="T66" fmla="*/ 194 w 958"/>
                <a:gd name="T67" fmla="*/ 81 h 830"/>
                <a:gd name="T68" fmla="*/ 214 w 958"/>
                <a:gd name="T69" fmla="*/ 77 h 830"/>
                <a:gd name="T70" fmla="*/ 239 w 958"/>
                <a:gd name="T71" fmla="*/ 71 h 830"/>
                <a:gd name="T72" fmla="*/ 256 w 958"/>
                <a:gd name="T73" fmla="*/ 66 h 830"/>
                <a:gd name="T74" fmla="*/ 267 w 958"/>
                <a:gd name="T75" fmla="*/ 55 h 830"/>
                <a:gd name="T76" fmla="*/ 281 w 958"/>
                <a:gd name="T77" fmla="*/ 38 h 830"/>
                <a:gd name="T78" fmla="*/ 300 w 958"/>
                <a:gd name="T79" fmla="*/ 10 h 830"/>
                <a:gd name="T80" fmla="*/ 373 w 958"/>
                <a:gd name="T81" fmla="*/ 137 h 830"/>
                <a:gd name="T82" fmla="*/ 411 w 958"/>
                <a:gd name="T83" fmla="*/ 310 h 830"/>
                <a:gd name="T84" fmla="*/ 451 w 958"/>
                <a:gd name="T85" fmla="*/ 369 h 830"/>
                <a:gd name="T86" fmla="*/ 481 w 958"/>
                <a:gd name="T87" fmla="*/ 427 h 830"/>
                <a:gd name="T88" fmla="*/ 481 w 958"/>
                <a:gd name="T89" fmla="*/ 398 h 830"/>
                <a:gd name="T90" fmla="*/ 508 w 958"/>
                <a:gd name="T91" fmla="*/ 388 h 830"/>
                <a:gd name="T92" fmla="*/ 523 w 958"/>
                <a:gd name="T93" fmla="*/ 423 h 830"/>
                <a:gd name="T94" fmla="*/ 573 w 958"/>
                <a:gd name="T95" fmla="*/ 451 h 830"/>
                <a:gd name="T96" fmla="*/ 625 w 958"/>
                <a:gd name="T97" fmla="*/ 484 h 830"/>
                <a:gd name="T98" fmla="*/ 748 w 958"/>
                <a:gd name="T99" fmla="*/ 595 h 830"/>
                <a:gd name="T100" fmla="*/ 854 w 958"/>
                <a:gd name="T101" fmla="*/ 707 h 830"/>
                <a:gd name="T102" fmla="*/ 911 w 958"/>
                <a:gd name="T103" fmla="*/ 758 h 830"/>
                <a:gd name="T104" fmla="*/ 951 w 958"/>
                <a:gd name="T105" fmla="*/ 764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58" h="830">
                  <a:moveTo>
                    <a:pt x="957" y="781"/>
                  </a:moveTo>
                  <a:lnTo>
                    <a:pt x="941" y="787"/>
                  </a:lnTo>
                  <a:lnTo>
                    <a:pt x="924" y="794"/>
                  </a:lnTo>
                  <a:lnTo>
                    <a:pt x="921" y="794"/>
                  </a:lnTo>
                  <a:lnTo>
                    <a:pt x="915" y="801"/>
                  </a:lnTo>
                  <a:lnTo>
                    <a:pt x="907" y="822"/>
                  </a:lnTo>
                  <a:lnTo>
                    <a:pt x="897" y="829"/>
                  </a:lnTo>
                  <a:lnTo>
                    <a:pt x="893" y="829"/>
                  </a:lnTo>
                  <a:lnTo>
                    <a:pt x="865" y="809"/>
                  </a:lnTo>
                  <a:lnTo>
                    <a:pt x="861" y="808"/>
                  </a:lnTo>
                  <a:lnTo>
                    <a:pt x="856" y="813"/>
                  </a:lnTo>
                  <a:lnTo>
                    <a:pt x="851" y="816"/>
                  </a:lnTo>
                  <a:lnTo>
                    <a:pt x="838" y="801"/>
                  </a:lnTo>
                  <a:lnTo>
                    <a:pt x="829" y="787"/>
                  </a:lnTo>
                  <a:lnTo>
                    <a:pt x="816" y="772"/>
                  </a:lnTo>
                  <a:lnTo>
                    <a:pt x="804" y="765"/>
                  </a:lnTo>
                  <a:lnTo>
                    <a:pt x="791" y="756"/>
                  </a:lnTo>
                  <a:lnTo>
                    <a:pt x="777" y="734"/>
                  </a:lnTo>
                  <a:lnTo>
                    <a:pt x="763" y="712"/>
                  </a:lnTo>
                  <a:lnTo>
                    <a:pt x="744" y="692"/>
                  </a:lnTo>
                  <a:lnTo>
                    <a:pt x="706" y="666"/>
                  </a:lnTo>
                  <a:lnTo>
                    <a:pt x="671" y="631"/>
                  </a:lnTo>
                  <a:lnTo>
                    <a:pt x="645" y="595"/>
                  </a:lnTo>
                  <a:lnTo>
                    <a:pt x="629" y="576"/>
                  </a:lnTo>
                  <a:lnTo>
                    <a:pt x="621" y="572"/>
                  </a:lnTo>
                  <a:lnTo>
                    <a:pt x="586" y="559"/>
                  </a:lnTo>
                  <a:lnTo>
                    <a:pt x="562" y="543"/>
                  </a:lnTo>
                  <a:lnTo>
                    <a:pt x="543" y="529"/>
                  </a:lnTo>
                  <a:lnTo>
                    <a:pt x="531" y="526"/>
                  </a:lnTo>
                  <a:lnTo>
                    <a:pt x="520" y="526"/>
                  </a:lnTo>
                  <a:lnTo>
                    <a:pt x="496" y="528"/>
                  </a:lnTo>
                  <a:lnTo>
                    <a:pt x="476" y="519"/>
                  </a:lnTo>
                  <a:lnTo>
                    <a:pt x="468" y="519"/>
                  </a:lnTo>
                  <a:lnTo>
                    <a:pt x="455" y="517"/>
                  </a:lnTo>
                  <a:lnTo>
                    <a:pt x="444" y="513"/>
                  </a:lnTo>
                  <a:lnTo>
                    <a:pt x="432" y="518"/>
                  </a:lnTo>
                  <a:lnTo>
                    <a:pt x="407" y="524"/>
                  </a:lnTo>
                  <a:lnTo>
                    <a:pt x="396" y="522"/>
                  </a:lnTo>
                  <a:lnTo>
                    <a:pt x="391" y="513"/>
                  </a:lnTo>
                  <a:lnTo>
                    <a:pt x="388" y="507"/>
                  </a:lnTo>
                  <a:lnTo>
                    <a:pt x="379" y="500"/>
                  </a:lnTo>
                  <a:lnTo>
                    <a:pt x="371" y="500"/>
                  </a:lnTo>
                  <a:lnTo>
                    <a:pt x="368" y="506"/>
                  </a:lnTo>
                  <a:lnTo>
                    <a:pt x="342" y="522"/>
                  </a:lnTo>
                  <a:lnTo>
                    <a:pt x="297" y="530"/>
                  </a:lnTo>
                  <a:lnTo>
                    <a:pt x="287" y="530"/>
                  </a:lnTo>
                  <a:lnTo>
                    <a:pt x="279" y="524"/>
                  </a:lnTo>
                  <a:lnTo>
                    <a:pt x="257" y="497"/>
                  </a:lnTo>
                  <a:lnTo>
                    <a:pt x="250" y="492"/>
                  </a:lnTo>
                  <a:lnTo>
                    <a:pt x="245" y="492"/>
                  </a:lnTo>
                  <a:lnTo>
                    <a:pt x="235" y="489"/>
                  </a:lnTo>
                  <a:lnTo>
                    <a:pt x="226" y="484"/>
                  </a:lnTo>
                  <a:lnTo>
                    <a:pt x="217" y="473"/>
                  </a:lnTo>
                  <a:lnTo>
                    <a:pt x="208" y="467"/>
                  </a:lnTo>
                  <a:lnTo>
                    <a:pt x="200" y="488"/>
                  </a:lnTo>
                  <a:lnTo>
                    <a:pt x="183" y="526"/>
                  </a:lnTo>
                  <a:lnTo>
                    <a:pt x="174" y="546"/>
                  </a:lnTo>
                  <a:lnTo>
                    <a:pt x="164" y="571"/>
                  </a:lnTo>
                  <a:lnTo>
                    <a:pt x="160" y="572"/>
                  </a:lnTo>
                  <a:lnTo>
                    <a:pt x="155" y="570"/>
                  </a:lnTo>
                  <a:lnTo>
                    <a:pt x="133" y="538"/>
                  </a:lnTo>
                  <a:lnTo>
                    <a:pt x="119" y="526"/>
                  </a:lnTo>
                  <a:lnTo>
                    <a:pt x="108" y="527"/>
                  </a:lnTo>
                  <a:lnTo>
                    <a:pt x="101" y="533"/>
                  </a:lnTo>
                  <a:lnTo>
                    <a:pt x="96" y="544"/>
                  </a:lnTo>
                  <a:lnTo>
                    <a:pt x="91" y="550"/>
                  </a:lnTo>
                  <a:lnTo>
                    <a:pt x="85" y="553"/>
                  </a:lnTo>
                  <a:lnTo>
                    <a:pt x="74" y="551"/>
                  </a:lnTo>
                  <a:lnTo>
                    <a:pt x="55" y="547"/>
                  </a:lnTo>
                  <a:lnTo>
                    <a:pt x="36" y="547"/>
                  </a:lnTo>
                  <a:lnTo>
                    <a:pt x="17" y="554"/>
                  </a:lnTo>
                  <a:lnTo>
                    <a:pt x="14" y="555"/>
                  </a:lnTo>
                  <a:lnTo>
                    <a:pt x="9" y="512"/>
                  </a:lnTo>
                  <a:lnTo>
                    <a:pt x="7" y="484"/>
                  </a:lnTo>
                  <a:lnTo>
                    <a:pt x="3" y="454"/>
                  </a:lnTo>
                  <a:lnTo>
                    <a:pt x="0" y="426"/>
                  </a:lnTo>
                  <a:lnTo>
                    <a:pt x="13" y="409"/>
                  </a:lnTo>
                  <a:lnTo>
                    <a:pt x="20" y="392"/>
                  </a:lnTo>
                  <a:lnTo>
                    <a:pt x="36" y="338"/>
                  </a:lnTo>
                  <a:lnTo>
                    <a:pt x="43" y="328"/>
                  </a:lnTo>
                  <a:lnTo>
                    <a:pt x="55" y="299"/>
                  </a:lnTo>
                  <a:lnTo>
                    <a:pt x="57" y="290"/>
                  </a:lnTo>
                  <a:lnTo>
                    <a:pt x="70" y="254"/>
                  </a:lnTo>
                  <a:lnTo>
                    <a:pt x="68" y="230"/>
                  </a:lnTo>
                  <a:lnTo>
                    <a:pt x="67" y="205"/>
                  </a:lnTo>
                  <a:lnTo>
                    <a:pt x="73" y="191"/>
                  </a:lnTo>
                  <a:lnTo>
                    <a:pt x="78" y="179"/>
                  </a:lnTo>
                  <a:lnTo>
                    <a:pt x="78" y="169"/>
                  </a:lnTo>
                  <a:lnTo>
                    <a:pt x="81" y="147"/>
                  </a:lnTo>
                  <a:lnTo>
                    <a:pt x="83" y="141"/>
                  </a:lnTo>
                  <a:lnTo>
                    <a:pt x="91" y="141"/>
                  </a:lnTo>
                  <a:lnTo>
                    <a:pt x="106" y="144"/>
                  </a:lnTo>
                  <a:lnTo>
                    <a:pt x="118" y="142"/>
                  </a:lnTo>
                  <a:lnTo>
                    <a:pt x="131" y="142"/>
                  </a:lnTo>
                  <a:lnTo>
                    <a:pt x="141" y="141"/>
                  </a:lnTo>
                  <a:lnTo>
                    <a:pt x="147" y="134"/>
                  </a:lnTo>
                  <a:lnTo>
                    <a:pt x="155" y="107"/>
                  </a:lnTo>
                  <a:lnTo>
                    <a:pt x="160" y="102"/>
                  </a:lnTo>
                  <a:lnTo>
                    <a:pt x="165" y="100"/>
                  </a:lnTo>
                  <a:lnTo>
                    <a:pt x="176" y="95"/>
                  </a:lnTo>
                  <a:lnTo>
                    <a:pt x="186" y="88"/>
                  </a:lnTo>
                  <a:lnTo>
                    <a:pt x="194" y="81"/>
                  </a:lnTo>
                  <a:lnTo>
                    <a:pt x="197" y="81"/>
                  </a:lnTo>
                  <a:lnTo>
                    <a:pt x="206" y="80"/>
                  </a:lnTo>
                  <a:lnTo>
                    <a:pt x="214" y="77"/>
                  </a:lnTo>
                  <a:lnTo>
                    <a:pt x="218" y="73"/>
                  </a:lnTo>
                  <a:lnTo>
                    <a:pt x="229" y="70"/>
                  </a:lnTo>
                  <a:lnTo>
                    <a:pt x="239" y="71"/>
                  </a:lnTo>
                  <a:lnTo>
                    <a:pt x="247" y="69"/>
                  </a:lnTo>
                  <a:lnTo>
                    <a:pt x="251" y="66"/>
                  </a:lnTo>
                  <a:lnTo>
                    <a:pt x="256" y="66"/>
                  </a:lnTo>
                  <a:lnTo>
                    <a:pt x="261" y="63"/>
                  </a:lnTo>
                  <a:lnTo>
                    <a:pt x="263" y="58"/>
                  </a:lnTo>
                  <a:lnTo>
                    <a:pt x="267" y="55"/>
                  </a:lnTo>
                  <a:lnTo>
                    <a:pt x="275" y="49"/>
                  </a:lnTo>
                  <a:lnTo>
                    <a:pt x="279" y="43"/>
                  </a:lnTo>
                  <a:lnTo>
                    <a:pt x="281" y="38"/>
                  </a:lnTo>
                  <a:lnTo>
                    <a:pt x="282" y="34"/>
                  </a:lnTo>
                  <a:lnTo>
                    <a:pt x="286" y="27"/>
                  </a:lnTo>
                  <a:lnTo>
                    <a:pt x="300" y="10"/>
                  </a:lnTo>
                  <a:lnTo>
                    <a:pt x="312" y="0"/>
                  </a:lnTo>
                  <a:lnTo>
                    <a:pt x="356" y="86"/>
                  </a:lnTo>
                  <a:lnTo>
                    <a:pt x="373" y="137"/>
                  </a:lnTo>
                  <a:lnTo>
                    <a:pt x="388" y="190"/>
                  </a:lnTo>
                  <a:lnTo>
                    <a:pt x="400" y="270"/>
                  </a:lnTo>
                  <a:lnTo>
                    <a:pt x="411" y="310"/>
                  </a:lnTo>
                  <a:lnTo>
                    <a:pt x="428" y="330"/>
                  </a:lnTo>
                  <a:lnTo>
                    <a:pt x="441" y="367"/>
                  </a:lnTo>
                  <a:lnTo>
                    <a:pt x="451" y="369"/>
                  </a:lnTo>
                  <a:lnTo>
                    <a:pt x="458" y="379"/>
                  </a:lnTo>
                  <a:lnTo>
                    <a:pt x="471" y="414"/>
                  </a:lnTo>
                  <a:lnTo>
                    <a:pt x="481" y="427"/>
                  </a:lnTo>
                  <a:lnTo>
                    <a:pt x="485" y="416"/>
                  </a:lnTo>
                  <a:lnTo>
                    <a:pt x="485" y="410"/>
                  </a:lnTo>
                  <a:lnTo>
                    <a:pt x="481" y="398"/>
                  </a:lnTo>
                  <a:lnTo>
                    <a:pt x="484" y="385"/>
                  </a:lnTo>
                  <a:lnTo>
                    <a:pt x="491" y="377"/>
                  </a:lnTo>
                  <a:lnTo>
                    <a:pt x="508" y="388"/>
                  </a:lnTo>
                  <a:lnTo>
                    <a:pt x="517" y="397"/>
                  </a:lnTo>
                  <a:lnTo>
                    <a:pt x="519" y="413"/>
                  </a:lnTo>
                  <a:lnTo>
                    <a:pt x="523" y="423"/>
                  </a:lnTo>
                  <a:lnTo>
                    <a:pt x="540" y="444"/>
                  </a:lnTo>
                  <a:lnTo>
                    <a:pt x="555" y="450"/>
                  </a:lnTo>
                  <a:lnTo>
                    <a:pt x="573" y="451"/>
                  </a:lnTo>
                  <a:lnTo>
                    <a:pt x="590" y="455"/>
                  </a:lnTo>
                  <a:lnTo>
                    <a:pt x="602" y="463"/>
                  </a:lnTo>
                  <a:lnTo>
                    <a:pt x="625" y="484"/>
                  </a:lnTo>
                  <a:lnTo>
                    <a:pt x="679" y="501"/>
                  </a:lnTo>
                  <a:lnTo>
                    <a:pt x="723" y="557"/>
                  </a:lnTo>
                  <a:lnTo>
                    <a:pt x="748" y="595"/>
                  </a:lnTo>
                  <a:lnTo>
                    <a:pt x="832" y="653"/>
                  </a:lnTo>
                  <a:lnTo>
                    <a:pt x="846" y="681"/>
                  </a:lnTo>
                  <a:lnTo>
                    <a:pt x="854" y="707"/>
                  </a:lnTo>
                  <a:lnTo>
                    <a:pt x="872" y="706"/>
                  </a:lnTo>
                  <a:lnTo>
                    <a:pt x="902" y="736"/>
                  </a:lnTo>
                  <a:lnTo>
                    <a:pt x="911" y="758"/>
                  </a:lnTo>
                  <a:lnTo>
                    <a:pt x="936" y="766"/>
                  </a:lnTo>
                  <a:lnTo>
                    <a:pt x="939" y="752"/>
                  </a:lnTo>
                  <a:lnTo>
                    <a:pt x="951" y="764"/>
                  </a:lnTo>
                  <a:lnTo>
                    <a:pt x="957" y="78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62" name="Freeform 37">
              <a:extLst>
                <a:ext uri="{FF2B5EF4-FFF2-40B4-BE49-F238E27FC236}">
                  <a16:creationId xmlns:a16="http://schemas.microsoft.com/office/drawing/2014/main" id="{9B1A5A88-0AF6-7608-58C9-5709066D7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1232" y="6473682"/>
              <a:ext cx="1876095" cy="1439884"/>
            </a:xfrm>
            <a:custGeom>
              <a:avLst/>
              <a:gdLst>
                <a:gd name="T0" fmla="*/ 862 w 2143"/>
                <a:gd name="T1" fmla="*/ 33 h 1643"/>
                <a:gd name="T2" fmla="*/ 897 w 2143"/>
                <a:gd name="T3" fmla="*/ 57 h 1643"/>
                <a:gd name="T4" fmla="*/ 966 w 2143"/>
                <a:gd name="T5" fmla="*/ 52 h 1643"/>
                <a:gd name="T6" fmla="*/ 1052 w 2143"/>
                <a:gd name="T7" fmla="*/ 76 h 1643"/>
                <a:gd name="T8" fmla="*/ 1161 w 2143"/>
                <a:gd name="T9" fmla="*/ 164 h 1643"/>
                <a:gd name="T10" fmla="*/ 1281 w 2143"/>
                <a:gd name="T11" fmla="*/ 289 h 1643"/>
                <a:gd name="T12" fmla="*/ 1341 w 2143"/>
                <a:gd name="T13" fmla="*/ 349 h 1643"/>
                <a:gd name="T14" fmla="*/ 1260 w 2143"/>
                <a:gd name="T15" fmla="*/ 456 h 1643"/>
                <a:gd name="T16" fmla="*/ 1258 w 2143"/>
                <a:gd name="T17" fmla="*/ 564 h 1643"/>
                <a:gd name="T18" fmla="*/ 1331 w 2143"/>
                <a:gd name="T19" fmla="*/ 560 h 1643"/>
                <a:gd name="T20" fmla="*/ 1399 w 2143"/>
                <a:gd name="T21" fmla="*/ 560 h 1643"/>
                <a:gd name="T22" fmla="*/ 1403 w 2143"/>
                <a:gd name="T23" fmla="*/ 583 h 1643"/>
                <a:gd name="T24" fmla="*/ 1391 w 2143"/>
                <a:gd name="T25" fmla="*/ 634 h 1643"/>
                <a:gd name="T26" fmla="*/ 1432 w 2143"/>
                <a:gd name="T27" fmla="*/ 704 h 1643"/>
                <a:gd name="T28" fmla="*/ 1487 w 2143"/>
                <a:gd name="T29" fmla="*/ 781 h 1643"/>
                <a:gd name="T30" fmla="*/ 1571 w 2143"/>
                <a:gd name="T31" fmla="*/ 849 h 1643"/>
                <a:gd name="T32" fmla="*/ 1749 w 2143"/>
                <a:gd name="T33" fmla="*/ 909 h 1643"/>
                <a:gd name="T34" fmla="*/ 1991 w 2143"/>
                <a:gd name="T35" fmla="*/ 990 h 1643"/>
                <a:gd name="T36" fmla="*/ 2107 w 2143"/>
                <a:gd name="T37" fmla="*/ 1028 h 1643"/>
                <a:gd name="T38" fmla="*/ 1919 w 2143"/>
                <a:gd name="T39" fmla="*/ 1208 h 1643"/>
                <a:gd name="T40" fmla="*/ 1735 w 2143"/>
                <a:gd name="T41" fmla="*/ 1405 h 1643"/>
                <a:gd name="T42" fmla="*/ 1577 w 2143"/>
                <a:gd name="T43" fmla="*/ 1429 h 1643"/>
                <a:gd name="T44" fmla="*/ 1507 w 2143"/>
                <a:gd name="T45" fmla="*/ 1445 h 1643"/>
                <a:gd name="T46" fmla="*/ 1415 w 2143"/>
                <a:gd name="T47" fmla="*/ 1513 h 1643"/>
                <a:gd name="T48" fmla="*/ 1291 w 2143"/>
                <a:gd name="T49" fmla="*/ 1545 h 1643"/>
                <a:gd name="T50" fmla="*/ 1198 w 2143"/>
                <a:gd name="T51" fmla="*/ 1573 h 1643"/>
                <a:gd name="T52" fmla="*/ 1147 w 2143"/>
                <a:gd name="T53" fmla="*/ 1556 h 1643"/>
                <a:gd name="T54" fmla="*/ 1003 w 2143"/>
                <a:gd name="T55" fmla="*/ 1572 h 1643"/>
                <a:gd name="T56" fmla="*/ 929 w 2143"/>
                <a:gd name="T57" fmla="*/ 1642 h 1643"/>
                <a:gd name="T58" fmla="*/ 802 w 2143"/>
                <a:gd name="T59" fmla="*/ 1622 h 1643"/>
                <a:gd name="T60" fmla="*/ 682 w 2143"/>
                <a:gd name="T61" fmla="*/ 1584 h 1643"/>
                <a:gd name="T62" fmla="*/ 550 w 2143"/>
                <a:gd name="T63" fmla="*/ 1504 h 1643"/>
                <a:gd name="T64" fmla="*/ 432 w 2143"/>
                <a:gd name="T65" fmla="*/ 1498 h 1643"/>
                <a:gd name="T66" fmla="*/ 395 w 2143"/>
                <a:gd name="T67" fmla="*/ 1429 h 1643"/>
                <a:gd name="T68" fmla="*/ 393 w 2143"/>
                <a:gd name="T69" fmla="*/ 1373 h 1643"/>
                <a:gd name="T70" fmla="*/ 328 w 2143"/>
                <a:gd name="T71" fmla="*/ 1367 h 1643"/>
                <a:gd name="T72" fmla="*/ 310 w 2143"/>
                <a:gd name="T73" fmla="*/ 1340 h 1643"/>
                <a:gd name="T74" fmla="*/ 272 w 2143"/>
                <a:gd name="T75" fmla="*/ 1257 h 1643"/>
                <a:gd name="T76" fmla="*/ 224 w 2143"/>
                <a:gd name="T77" fmla="*/ 1168 h 1643"/>
                <a:gd name="T78" fmla="*/ 147 w 2143"/>
                <a:gd name="T79" fmla="*/ 1094 h 1643"/>
                <a:gd name="T80" fmla="*/ 87 w 2143"/>
                <a:gd name="T81" fmla="*/ 1037 h 1643"/>
                <a:gd name="T82" fmla="*/ 2 w 2143"/>
                <a:gd name="T83" fmla="*/ 1012 h 1643"/>
                <a:gd name="T84" fmla="*/ 34 w 2143"/>
                <a:gd name="T85" fmla="*/ 937 h 1643"/>
                <a:gd name="T86" fmla="*/ 112 w 2143"/>
                <a:gd name="T87" fmla="*/ 931 h 1643"/>
                <a:gd name="T88" fmla="*/ 158 w 2143"/>
                <a:gd name="T89" fmla="*/ 896 h 1643"/>
                <a:gd name="T90" fmla="*/ 154 w 2143"/>
                <a:gd name="T91" fmla="*/ 783 h 1643"/>
                <a:gd name="T92" fmla="*/ 185 w 2143"/>
                <a:gd name="T93" fmla="*/ 687 h 1643"/>
                <a:gd name="T94" fmla="*/ 205 w 2143"/>
                <a:gd name="T95" fmla="*/ 592 h 1643"/>
                <a:gd name="T96" fmla="*/ 254 w 2143"/>
                <a:gd name="T97" fmla="*/ 598 h 1643"/>
                <a:gd name="T98" fmla="*/ 282 w 2143"/>
                <a:gd name="T99" fmla="*/ 538 h 1643"/>
                <a:gd name="T100" fmla="*/ 302 w 2143"/>
                <a:gd name="T101" fmla="*/ 443 h 1643"/>
                <a:gd name="T102" fmla="*/ 383 w 2143"/>
                <a:gd name="T103" fmla="*/ 327 h 1643"/>
                <a:gd name="T104" fmla="*/ 447 w 2143"/>
                <a:gd name="T105" fmla="*/ 307 h 1643"/>
                <a:gd name="T106" fmla="*/ 469 w 2143"/>
                <a:gd name="T107" fmla="*/ 213 h 1643"/>
                <a:gd name="T108" fmla="*/ 493 w 2143"/>
                <a:gd name="T109" fmla="*/ 127 h 1643"/>
                <a:gd name="T110" fmla="*/ 564 w 2143"/>
                <a:gd name="T111" fmla="*/ 84 h 1643"/>
                <a:gd name="T112" fmla="*/ 599 w 2143"/>
                <a:gd name="T113" fmla="*/ 60 h 1643"/>
                <a:gd name="T114" fmla="*/ 654 w 2143"/>
                <a:gd name="T115" fmla="*/ 104 h 1643"/>
                <a:gd name="T116" fmla="*/ 707 w 2143"/>
                <a:gd name="T117" fmla="*/ 6 h 1643"/>
                <a:gd name="T118" fmla="*/ 747 w 2143"/>
                <a:gd name="T119" fmla="*/ 30 h 1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43" h="1643">
                  <a:moveTo>
                    <a:pt x="777" y="63"/>
                  </a:moveTo>
                  <a:lnTo>
                    <a:pt x="787" y="63"/>
                  </a:lnTo>
                  <a:lnTo>
                    <a:pt x="832" y="55"/>
                  </a:lnTo>
                  <a:lnTo>
                    <a:pt x="858" y="39"/>
                  </a:lnTo>
                  <a:lnTo>
                    <a:pt x="862" y="33"/>
                  </a:lnTo>
                  <a:lnTo>
                    <a:pt x="869" y="33"/>
                  </a:lnTo>
                  <a:lnTo>
                    <a:pt x="878" y="40"/>
                  </a:lnTo>
                  <a:lnTo>
                    <a:pt x="881" y="46"/>
                  </a:lnTo>
                  <a:lnTo>
                    <a:pt x="886" y="55"/>
                  </a:lnTo>
                  <a:lnTo>
                    <a:pt x="897" y="57"/>
                  </a:lnTo>
                  <a:lnTo>
                    <a:pt x="922" y="51"/>
                  </a:lnTo>
                  <a:lnTo>
                    <a:pt x="934" y="47"/>
                  </a:lnTo>
                  <a:lnTo>
                    <a:pt x="945" y="50"/>
                  </a:lnTo>
                  <a:lnTo>
                    <a:pt x="958" y="52"/>
                  </a:lnTo>
                  <a:lnTo>
                    <a:pt x="966" y="52"/>
                  </a:lnTo>
                  <a:lnTo>
                    <a:pt x="986" y="61"/>
                  </a:lnTo>
                  <a:lnTo>
                    <a:pt x="1010" y="59"/>
                  </a:lnTo>
                  <a:lnTo>
                    <a:pt x="1021" y="59"/>
                  </a:lnTo>
                  <a:lnTo>
                    <a:pt x="1033" y="62"/>
                  </a:lnTo>
                  <a:lnTo>
                    <a:pt x="1052" y="76"/>
                  </a:lnTo>
                  <a:lnTo>
                    <a:pt x="1076" y="92"/>
                  </a:lnTo>
                  <a:lnTo>
                    <a:pt x="1111" y="105"/>
                  </a:lnTo>
                  <a:lnTo>
                    <a:pt x="1119" y="109"/>
                  </a:lnTo>
                  <a:lnTo>
                    <a:pt x="1135" y="128"/>
                  </a:lnTo>
                  <a:lnTo>
                    <a:pt x="1161" y="164"/>
                  </a:lnTo>
                  <a:lnTo>
                    <a:pt x="1196" y="199"/>
                  </a:lnTo>
                  <a:lnTo>
                    <a:pt x="1234" y="225"/>
                  </a:lnTo>
                  <a:lnTo>
                    <a:pt x="1253" y="245"/>
                  </a:lnTo>
                  <a:lnTo>
                    <a:pt x="1267" y="267"/>
                  </a:lnTo>
                  <a:lnTo>
                    <a:pt x="1281" y="289"/>
                  </a:lnTo>
                  <a:lnTo>
                    <a:pt x="1294" y="298"/>
                  </a:lnTo>
                  <a:lnTo>
                    <a:pt x="1306" y="305"/>
                  </a:lnTo>
                  <a:lnTo>
                    <a:pt x="1320" y="320"/>
                  </a:lnTo>
                  <a:lnTo>
                    <a:pt x="1328" y="334"/>
                  </a:lnTo>
                  <a:lnTo>
                    <a:pt x="1341" y="349"/>
                  </a:lnTo>
                  <a:lnTo>
                    <a:pt x="1327" y="370"/>
                  </a:lnTo>
                  <a:lnTo>
                    <a:pt x="1309" y="398"/>
                  </a:lnTo>
                  <a:lnTo>
                    <a:pt x="1287" y="430"/>
                  </a:lnTo>
                  <a:lnTo>
                    <a:pt x="1280" y="438"/>
                  </a:lnTo>
                  <a:lnTo>
                    <a:pt x="1260" y="456"/>
                  </a:lnTo>
                  <a:lnTo>
                    <a:pt x="1258" y="461"/>
                  </a:lnTo>
                  <a:lnTo>
                    <a:pt x="1253" y="476"/>
                  </a:lnTo>
                  <a:lnTo>
                    <a:pt x="1253" y="501"/>
                  </a:lnTo>
                  <a:lnTo>
                    <a:pt x="1256" y="534"/>
                  </a:lnTo>
                  <a:lnTo>
                    <a:pt x="1258" y="564"/>
                  </a:lnTo>
                  <a:lnTo>
                    <a:pt x="1269" y="567"/>
                  </a:lnTo>
                  <a:lnTo>
                    <a:pt x="1281" y="569"/>
                  </a:lnTo>
                  <a:lnTo>
                    <a:pt x="1295" y="566"/>
                  </a:lnTo>
                  <a:lnTo>
                    <a:pt x="1311" y="562"/>
                  </a:lnTo>
                  <a:lnTo>
                    <a:pt x="1331" y="560"/>
                  </a:lnTo>
                  <a:lnTo>
                    <a:pt x="1354" y="555"/>
                  </a:lnTo>
                  <a:lnTo>
                    <a:pt x="1367" y="549"/>
                  </a:lnTo>
                  <a:lnTo>
                    <a:pt x="1381" y="550"/>
                  </a:lnTo>
                  <a:lnTo>
                    <a:pt x="1393" y="555"/>
                  </a:lnTo>
                  <a:lnTo>
                    <a:pt x="1399" y="560"/>
                  </a:lnTo>
                  <a:lnTo>
                    <a:pt x="1408" y="561"/>
                  </a:lnTo>
                  <a:lnTo>
                    <a:pt x="1419" y="561"/>
                  </a:lnTo>
                  <a:lnTo>
                    <a:pt x="1416" y="567"/>
                  </a:lnTo>
                  <a:lnTo>
                    <a:pt x="1410" y="575"/>
                  </a:lnTo>
                  <a:lnTo>
                    <a:pt x="1403" y="583"/>
                  </a:lnTo>
                  <a:lnTo>
                    <a:pt x="1396" y="592"/>
                  </a:lnTo>
                  <a:lnTo>
                    <a:pt x="1381" y="616"/>
                  </a:lnTo>
                  <a:lnTo>
                    <a:pt x="1381" y="619"/>
                  </a:lnTo>
                  <a:lnTo>
                    <a:pt x="1383" y="624"/>
                  </a:lnTo>
                  <a:lnTo>
                    <a:pt x="1391" y="634"/>
                  </a:lnTo>
                  <a:lnTo>
                    <a:pt x="1399" y="652"/>
                  </a:lnTo>
                  <a:lnTo>
                    <a:pt x="1404" y="669"/>
                  </a:lnTo>
                  <a:lnTo>
                    <a:pt x="1408" y="676"/>
                  </a:lnTo>
                  <a:lnTo>
                    <a:pt x="1418" y="685"/>
                  </a:lnTo>
                  <a:lnTo>
                    <a:pt x="1432" y="704"/>
                  </a:lnTo>
                  <a:lnTo>
                    <a:pt x="1440" y="716"/>
                  </a:lnTo>
                  <a:lnTo>
                    <a:pt x="1456" y="723"/>
                  </a:lnTo>
                  <a:lnTo>
                    <a:pt x="1462" y="739"/>
                  </a:lnTo>
                  <a:lnTo>
                    <a:pt x="1474" y="761"/>
                  </a:lnTo>
                  <a:lnTo>
                    <a:pt x="1487" y="781"/>
                  </a:lnTo>
                  <a:lnTo>
                    <a:pt x="1499" y="795"/>
                  </a:lnTo>
                  <a:lnTo>
                    <a:pt x="1513" y="801"/>
                  </a:lnTo>
                  <a:lnTo>
                    <a:pt x="1519" y="801"/>
                  </a:lnTo>
                  <a:lnTo>
                    <a:pt x="1549" y="828"/>
                  </a:lnTo>
                  <a:lnTo>
                    <a:pt x="1571" y="849"/>
                  </a:lnTo>
                  <a:lnTo>
                    <a:pt x="1577" y="851"/>
                  </a:lnTo>
                  <a:lnTo>
                    <a:pt x="1617" y="865"/>
                  </a:lnTo>
                  <a:lnTo>
                    <a:pt x="1663" y="880"/>
                  </a:lnTo>
                  <a:lnTo>
                    <a:pt x="1701" y="893"/>
                  </a:lnTo>
                  <a:lnTo>
                    <a:pt x="1749" y="909"/>
                  </a:lnTo>
                  <a:lnTo>
                    <a:pt x="1796" y="924"/>
                  </a:lnTo>
                  <a:lnTo>
                    <a:pt x="1839" y="939"/>
                  </a:lnTo>
                  <a:lnTo>
                    <a:pt x="1901" y="959"/>
                  </a:lnTo>
                  <a:lnTo>
                    <a:pt x="1952" y="976"/>
                  </a:lnTo>
                  <a:lnTo>
                    <a:pt x="1991" y="990"/>
                  </a:lnTo>
                  <a:lnTo>
                    <a:pt x="1999" y="994"/>
                  </a:lnTo>
                  <a:lnTo>
                    <a:pt x="2045" y="994"/>
                  </a:lnTo>
                  <a:lnTo>
                    <a:pt x="2093" y="994"/>
                  </a:lnTo>
                  <a:lnTo>
                    <a:pt x="2142" y="994"/>
                  </a:lnTo>
                  <a:lnTo>
                    <a:pt x="2107" y="1028"/>
                  </a:lnTo>
                  <a:lnTo>
                    <a:pt x="2066" y="1066"/>
                  </a:lnTo>
                  <a:lnTo>
                    <a:pt x="2025" y="1107"/>
                  </a:lnTo>
                  <a:lnTo>
                    <a:pt x="1998" y="1133"/>
                  </a:lnTo>
                  <a:lnTo>
                    <a:pt x="1955" y="1174"/>
                  </a:lnTo>
                  <a:lnTo>
                    <a:pt x="1919" y="1208"/>
                  </a:lnTo>
                  <a:lnTo>
                    <a:pt x="1883" y="1246"/>
                  </a:lnTo>
                  <a:lnTo>
                    <a:pt x="1850" y="1280"/>
                  </a:lnTo>
                  <a:lnTo>
                    <a:pt x="1807" y="1326"/>
                  </a:lnTo>
                  <a:lnTo>
                    <a:pt x="1779" y="1357"/>
                  </a:lnTo>
                  <a:lnTo>
                    <a:pt x="1735" y="1405"/>
                  </a:lnTo>
                  <a:lnTo>
                    <a:pt x="1708" y="1434"/>
                  </a:lnTo>
                  <a:lnTo>
                    <a:pt x="1704" y="1436"/>
                  </a:lnTo>
                  <a:lnTo>
                    <a:pt x="1664" y="1434"/>
                  </a:lnTo>
                  <a:lnTo>
                    <a:pt x="1626" y="1432"/>
                  </a:lnTo>
                  <a:lnTo>
                    <a:pt x="1577" y="1429"/>
                  </a:lnTo>
                  <a:lnTo>
                    <a:pt x="1571" y="1429"/>
                  </a:lnTo>
                  <a:lnTo>
                    <a:pt x="1557" y="1432"/>
                  </a:lnTo>
                  <a:lnTo>
                    <a:pt x="1549" y="1435"/>
                  </a:lnTo>
                  <a:lnTo>
                    <a:pt x="1514" y="1443"/>
                  </a:lnTo>
                  <a:lnTo>
                    <a:pt x="1507" y="1445"/>
                  </a:lnTo>
                  <a:lnTo>
                    <a:pt x="1478" y="1458"/>
                  </a:lnTo>
                  <a:lnTo>
                    <a:pt x="1448" y="1473"/>
                  </a:lnTo>
                  <a:lnTo>
                    <a:pt x="1433" y="1485"/>
                  </a:lnTo>
                  <a:lnTo>
                    <a:pt x="1421" y="1502"/>
                  </a:lnTo>
                  <a:lnTo>
                    <a:pt x="1415" y="1513"/>
                  </a:lnTo>
                  <a:lnTo>
                    <a:pt x="1409" y="1519"/>
                  </a:lnTo>
                  <a:lnTo>
                    <a:pt x="1401" y="1523"/>
                  </a:lnTo>
                  <a:lnTo>
                    <a:pt x="1338" y="1534"/>
                  </a:lnTo>
                  <a:lnTo>
                    <a:pt x="1320" y="1536"/>
                  </a:lnTo>
                  <a:lnTo>
                    <a:pt x="1291" y="1545"/>
                  </a:lnTo>
                  <a:lnTo>
                    <a:pt x="1275" y="1560"/>
                  </a:lnTo>
                  <a:lnTo>
                    <a:pt x="1271" y="1567"/>
                  </a:lnTo>
                  <a:lnTo>
                    <a:pt x="1250" y="1567"/>
                  </a:lnTo>
                  <a:lnTo>
                    <a:pt x="1214" y="1570"/>
                  </a:lnTo>
                  <a:lnTo>
                    <a:pt x="1198" y="1573"/>
                  </a:lnTo>
                  <a:lnTo>
                    <a:pt x="1190" y="1573"/>
                  </a:lnTo>
                  <a:lnTo>
                    <a:pt x="1176" y="1573"/>
                  </a:lnTo>
                  <a:lnTo>
                    <a:pt x="1164" y="1570"/>
                  </a:lnTo>
                  <a:lnTo>
                    <a:pt x="1157" y="1566"/>
                  </a:lnTo>
                  <a:lnTo>
                    <a:pt x="1147" y="1556"/>
                  </a:lnTo>
                  <a:lnTo>
                    <a:pt x="1126" y="1538"/>
                  </a:lnTo>
                  <a:lnTo>
                    <a:pt x="1111" y="1526"/>
                  </a:lnTo>
                  <a:lnTo>
                    <a:pt x="1077" y="1540"/>
                  </a:lnTo>
                  <a:lnTo>
                    <a:pt x="1047" y="1552"/>
                  </a:lnTo>
                  <a:lnTo>
                    <a:pt x="1003" y="1572"/>
                  </a:lnTo>
                  <a:lnTo>
                    <a:pt x="978" y="1586"/>
                  </a:lnTo>
                  <a:lnTo>
                    <a:pt x="971" y="1600"/>
                  </a:lnTo>
                  <a:lnTo>
                    <a:pt x="952" y="1625"/>
                  </a:lnTo>
                  <a:lnTo>
                    <a:pt x="935" y="1640"/>
                  </a:lnTo>
                  <a:lnTo>
                    <a:pt x="929" y="1642"/>
                  </a:lnTo>
                  <a:lnTo>
                    <a:pt x="891" y="1639"/>
                  </a:lnTo>
                  <a:lnTo>
                    <a:pt x="877" y="1635"/>
                  </a:lnTo>
                  <a:lnTo>
                    <a:pt x="854" y="1633"/>
                  </a:lnTo>
                  <a:lnTo>
                    <a:pt x="823" y="1627"/>
                  </a:lnTo>
                  <a:lnTo>
                    <a:pt x="802" y="1622"/>
                  </a:lnTo>
                  <a:lnTo>
                    <a:pt x="780" y="1620"/>
                  </a:lnTo>
                  <a:lnTo>
                    <a:pt x="748" y="1619"/>
                  </a:lnTo>
                  <a:lnTo>
                    <a:pt x="728" y="1615"/>
                  </a:lnTo>
                  <a:lnTo>
                    <a:pt x="707" y="1601"/>
                  </a:lnTo>
                  <a:lnTo>
                    <a:pt x="682" y="1584"/>
                  </a:lnTo>
                  <a:lnTo>
                    <a:pt x="655" y="1566"/>
                  </a:lnTo>
                  <a:lnTo>
                    <a:pt x="627" y="1549"/>
                  </a:lnTo>
                  <a:lnTo>
                    <a:pt x="595" y="1528"/>
                  </a:lnTo>
                  <a:lnTo>
                    <a:pt x="559" y="1506"/>
                  </a:lnTo>
                  <a:lnTo>
                    <a:pt x="550" y="1504"/>
                  </a:lnTo>
                  <a:lnTo>
                    <a:pt x="547" y="1503"/>
                  </a:lnTo>
                  <a:lnTo>
                    <a:pt x="508" y="1502"/>
                  </a:lnTo>
                  <a:lnTo>
                    <a:pt x="469" y="1502"/>
                  </a:lnTo>
                  <a:lnTo>
                    <a:pt x="441" y="1500"/>
                  </a:lnTo>
                  <a:lnTo>
                    <a:pt x="432" y="1498"/>
                  </a:lnTo>
                  <a:lnTo>
                    <a:pt x="426" y="1492"/>
                  </a:lnTo>
                  <a:lnTo>
                    <a:pt x="418" y="1476"/>
                  </a:lnTo>
                  <a:lnTo>
                    <a:pt x="408" y="1465"/>
                  </a:lnTo>
                  <a:lnTo>
                    <a:pt x="395" y="1449"/>
                  </a:lnTo>
                  <a:lnTo>
                    <a:pt x="395" y="1429"/>
                  </a:lnTo>
                  <a:lnTo>
                    <a:pt x="398" y="1407"/>
                  </a:lnTo>
                  <a:lnTo>
                    <a:pt x="401" y="1400"/>
                  </a:lnTo>
                  <a:lnTo>
                    <a:pt x="399" y="1393"/>
                  </a:lnTo>
                  <a:lnTo>
                    <a:pt x="400" y="1382"/>
                  </a:lnTo>
                  <a:lnTo>
                    <a:pt x="393" y="1373"/>
                  </a:lnTo>
                  <a:lnTo>
                    <a:pt x="354" y="1362"/>
                  </a:lnTo>
                  <a:lnTo>
                    <a:pt x="347" y="1363"/>
                  </a:lnTo>
                  <a:lnTo>
                    <a:pt x="341" y="1367"/>
                  </a:lnTo>
                  <a:lnTo>
                    <a:pt x="333" y="1370"/>
                  </a:lnTo>
                  <a:lnTo>
                    <a:pt x="328" y="1367"/>
                  </a:lnTo>
                  <a:lnTo>
                    <a:pt x="324" y="1364"/>
                  </a:lnTo>
                  <a:lnTo>
                    <a:pt x="324" y="1357"/>
                  </a:lnTo>
                  <a:lnTo>
                    <a:pt x="325" y="1351"/>
                  </a:lnTo>
                  <a:lnTo>
                    <a:pt x="322" y="1349"/>
                  </a:lnTo>
                  <a:lnTo>
                    <a:pt x="310" y="1340"/>
                  </a:lnTo>
                  <a:lnTo>
                    <a:pt x="298" y="1326"/>
                  </a:lnTo>
                  <a:lnTo>
                    <a:pt x="291" y="1312"/>
                  </a:lnTo>
                  <a:lnTo>
                    <a:pt x="284" y="1299"/>
                  </a:lnTo>
                  <a:lnTo>
                    <a:pt x="281" y="1273"/>
                  </a:lnTo>
                  <a:lnTo>
                    <a:pt x="272" y="1257"/>
                  </a:lnTo>
                  <a:lnTo>
                    <a:pt x="263" y="1237"/>
                  </a:lnTo>
                  <a:lnTo>
                    <a:pt x="250" y="1198"/>
                  </a:lnTo>
                  <a:lnTo>
                    <a:pt x="245" y="1185"/>
                  </a:lnTo>
                  <a:lnTo>
                    <a:pt x="235" y="1176"/>
                  </a:lnTo>
                  <a:lnTo>
                    <a:pt x="224" y="1168"/>
                  </a:lnTo>
                  <a:lnTo>
                    <a:pt x="213" y="1152"/>
                  </a:lnTo>
                  <a:lnTo>
                    <a:pt x="183" y="1136"/>
                  </a:lnTo>
                  <a:lnTo>
                    <a:pt x="172" y="1124"/>
                  </a:lnTo>
                  <a:lnTo>
                    <a:pt x="153" y="1104"/>
                  </a:lnTo>
                  <a:lnTo>
                    <a:pt x="147" y="1094"/>
                  </a:lnTo>
                  <a:lnTo>
                    <a:pt x="147" y="1083"/>
                  </a:lnTo>
                  <a:lnTo>
                    <a:pt x="140" y="1074"/>
                  </a:lnTo>
                  <a:lnTo>
                    <a:pt x="129" y="1064"/>
                  </a:lnTo>
                  <a:lnTo>
                    <a:pt x="95" y="1040"/>
                  </a:lnTo>
                  <a:lnTo>
                    <a:pt x="87" y="1037"/>
                  </a:lnTo>
                  <a:lnTo>
                    <a:pt x="74" y="1035"/>
                  </a:lnTo>
                  <a:lnTo>
                    <a:pt x="56" y="1033"/>
                  </a:lnTo>
                  <a:lnTo>
                    <a:pt x="33" y="1028"/>
                  </a:lnTo>
                  <a:lnTo>
                    <a:pt x="12" y="1018"/>
                  </a:lnTo>
                  <a:lnTo>
                    <a:pt x="2" y="1012"/>
                  </a:lnTo>
                  <a:lnTo>
                    <a:pt x="0" y="1008"/>
                  </a:lnTo>
                  <a:lnTo>
                    <a:pt x="2" y="1000"/>
                  </a:lnTo>
                  <a:lnTo>
                    <a:pt x="10" y="987"/>
                  </a:lnTo>
                  <a:lnTo>
                    <a:pt x="24" y="958"/>
                  </a:lnTo>
                  <a:lnTo>
                    <a:pt x="34" y="937"/>
                  </a:lnTo>
                  <a:lnTo>
                    <a:pt x="41" y="930"/>
                  </a:lnTo>
                  <a:lnTo>
                    <a:pt x="59" y="929"/>
                  </a:lnTo>
                  <a:lnTo>
                    <a:pt x="79" y="930"/>
                  </a:lnTo>
                  <a:lnTo>
                    <a:pt x="93" y="931"/>
                  </a:lnTo>
                  <a:lnTo>
                    <a:pt x="112" y="931"/>
                  </a:lnTo>
                  <a:lnTo>
                    <a:pt x="137" y="930"/>
                  </a:lnTo>
                  <a:lnTo>
                    <a:pt x="147" y="923"/>
                  </a:lnTo>
                  <a:lnTo>
                    <a:pt x="154" y="915"/>
                  </a:lnTo>
                  <a:lnTo>
                    <a:pt x="157" y="909"/>
                  </a:lnTo>
                  <a:lnTo>
                    <a:pt x="158" y="896"/>
                  </a:lnTo>
                  <a:lnTo>
                    <a:pt x="158" y="885"/>
                  </a:lnTo>
                  <a:lnTo>
                    <a:pt x="156" y="843"/>
                  </a:lnTo>
                  <a:lnTo>
                    <a:pt x="155" y="818"/>
                  </a:lnTo>
                  <a:lnTo>
                    <a:pt x="154" y="789"/>
                  </a:lnTo>
                  <a:lnTo>
                    <a:pt x="154" y="783"/>
                  </a:lnTo>
                  <a:lnTo>
                    <a:pt x="154" y="775"/>
                  </a:lnTo>
                  <a:lnTo>
                    <a:pt x="161" y="744"/>
                  </a:lnTo>
                  <a:lnTo>
                    <a:pt x="166" y="727"/>
                  </a:lnTo>
                  <a:lnTo>
                    <a:pt x="170" y="717"/>
                  </a:lnTo>
                  <a:lnTo>
                    <a:pt x="185" y="687"/>
                  </a:lnTo>
                  <a:lnTo>
                    <a:pt x="187" y="678"/>
                  </a:lnTo>
                  <a:lnTo>
                    <a:pt x="189" y="669"/>
                  </a:lnTo>
                  <a:lnTo>
                    <a:pt x="183" y="629"/>
                  </a:lnTo>
                  <a:lnTo>
                    <a:pt x="193" y="610"/>
                  </a:lnTo>
                  <a:lnTo>
                    <a:pt x="205" y="592"/>
                  </a:lnTo>
                  <a:lnTo>
                    <a:pt x="216" y="584"/>
                  </a:lnTo>
                  <a:lnTo>
                    <a:pt x="225" y="579"/>
                  </a:lnTo>
                  <a:lnTo>
                    <a:pt x="229" y="581"/>
                  </a:lnTo>
                  <a:lnTo>
                    <a:pt x="240" y="589"/>
                  </a:lnTo>
                  <a:lnTo>
                    <a:pt x="254" y="598"/>
                  </a:lnTo>
                  <a:lnTo>
                    <a:pt x="260" y="596"/>
                  </a:lnTo>
                  <a:lnTo>
                    <a:pt x="269" y="588"/>
                  </a:lnTo>
                  <a:lnTo>
                    <a:pt x="276" y="581"/>
                  </a:lnTo>
                  <a:lnTo>
                    <a:pt x="275" y="567"/>
                  </a:lnTo>
                  <a:lnTo>
                    <a:pt x="282" y="538"/>
                  </a:lnTo>
                  <a:lnTo>
                    <a:pt x="281" y="521"/>
                  </a:lnTo>
                  <a:lnTo>
                    <a:pt x="288" y="500"/>
                  </a:lnTo>
                  <a:lnTo>
                    <a:pt x="295" y="471"/>
                  </a:lnTo>
                  <a:lnTo>
                    <a:pt x="298" y="453"/>
                  </a:lnTo>
                  <a:lnTo>
                    <a:pt x="302" y="443"/>
                  </a:lnTo>
                  <a:lnTo>
                    <a:pt x="322" y="423"/>
                  </a:lnTo>
                  <a:lnTo>
                    <a:pt x="340" y="394"/>
                  </a:lnTo>
                  <a:lnTo>
                    <a:pt x="350" y="373"/>
                  </a:lnTo>
                  <a:lnTo>
                    <a:pt x="372" y="339"/>
                  </a:lnTo>
                  <a:lnTo>
                    <a:pt x="383" y="327"/>
                  </a:lnTo>
                  <a:lnTo>
                    <a:pt x="391" y="321"/>
                  </a:lnTo>
                  <a:lnTo>
                    <a:pt x="403" y="318"/>
                  </a:lnTo>
                  <a:lnTo>
                    <a:pt x="428" y="314"/>
                  </a:lnTo>
                  <a:lnTo>
                    <a:pt x="445" y="312"/>
                  </a:lnTo>
                  <a:lnTo>
                    <a:pt x="447" y="307"/>
                  </a:lnTo>
                  <a:lnTo>
                    <a:pt x="448" y="299"/>
                  </a:lnTo>
                  <a:lnTo>
                    <a:pt x="448" y="285"/>
                  </a:lnTo>
                  <a:lnTo>
                    <a:pt x="452" y="258"/>
                  </a:lnTo>
                  <a:lnTo>
                    <a:pt x="460" y="232"/>
                  </a:lnTo>
                  <a:lnTo>
                    <a:pt x="469" y="213"/>
                  </a:lnTo>
                  <a:lnTo>
                    <a:pt x="473" y="203"/>
                  </a:lnTo>
                  <a:lnTo>
                    <a:pt x="479" y="195"/>
                  </a:lnTo>
                  <a:lnTo>
                    <a:pt x="485" y="180"/>
                  </a:lnTo>
                  <a:lnTo>
                    <a:pt x="493" y="148"/>
                  </a:lnTo>
                  <a:lnTo>
                    <a:pt x="493" y="127"/>
                  </a:lnTo>
                  <a:lnTo>
                    <a:pt x="504" y="88"/>
                  </a:lnTo>
                  <a:lnTo>
                    <a:pt x="507" y="87"/>
                  </a:lnTo>
                  <a:lnTo>
                    <a:pt x="526" y="80"/>
                  </a:lnTo>
                  <a:lnTo>
                    <a:pt x="545" y="80"/>
                  </a:lnTo>
                  <a:lnTo>
                    <a:pt x="564" y="84"/>
                  </a:lnTo>
                  <a:lnTo>
                    <a:pt x="575" y="86"/>
                  </a:lnTo>
                  <a:lnTo>
                    <a:pt x="582" y="83"/>
                  </a:lnTo>
                  <a:lnTo>
                    <a:pt x="587" y="77"/>
                  </a:lnTo>
                  <a:lnTo>
                    <a:pt x="591" y="66"/>
                  </a:lnTo>
                  <a:lnTo>
                    <a:pt x="599" y="60"/>
                  </a:lnTo>
                  <a:lnTo>
                    <a:pt x="609" y="59"/>
                  </a:lnTo>
                  <a:lnTo>
                    <a:pt x="623" y="71"/>
                  </a:lnTo>
                  <a:lnTo>
                    <a:pt x="645" y="103"/>
                  </a:lnTo>
                  <a:lnTo>
                    <a:pt x="650" y="105"/>
                  </a:lnTo>
                  <a:lnTo>
                    <a:pt x="654" y="104"/>
                  </a:lnTo>
                  <a:lnTo>
                    <a:pt x="665" y="79"/>
                  </a:lnTo>
                  <a:lnTo>
                    <a:pt x="674" y="59"/>
                  </a:lnTo>
                  <a:lnTo>
                    <a:pt x="690" y="22"/>
                  </a:lnTo>
                  <a:lnTo>
                    <a:pt x="698" y="0"/>
                  </a:lnTo>
                  <a:lnTo>
                    <a:pt x="707" y="6"/>
                  </a:lnTo>
                  <a:lnTo>
                    <a:pt x="716" y="17"/>
                  </a:lnTo>
                  <a:lnTo>
                    <a:pt x="725" y="22"/>
                  </a:lnTo>
                  <a:lnTo>
                    <a:pt x="736" y="25"/>
                  </a:lnTo>
                  <a:lnTo>
                    <a:pt x="741" y="26"/>
                  </a:lnTo>
                  <a:lnTo>
                    <a:pt x="747" y="30"/>
                  </a:lnTo>
                  <a:lnTo>
                    <a:pt x="769" y="57"/>
                  </a:lnTo>
                  <a:lnTo>
                    <a:pt x="777" y="63"/>
                  </a:lnTo>
                </a:path>
              </a:pathLst>
            </a:custGeom>
            <a:solidFill>
              <a:srgbClr val="00B050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63" name="Freeform 39">
              <a:extLst>
                <a:ext uri="{FF2B5EF4-FFF2-40B4-BE49-F238E27FC236}">
                  <a16:creationId xmlns:a16="http://schemas.microsoft.com/office/drawing/2014/main" id="{4EECFAA1-0561-2095-BC03-0B0FF542E8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83195" y="8052536"/>
              <a:ext cx="725732" cy="775914"/>
            </a:xfrm>
            <a:custGeom>
              <a:avLst/>
              <a:gdLst>
                <a:gd name="T0" fmla="*/ 638 w 827"/>
                <a:gd name="T1" fmla="*/ 93 h 885"/>
                <a:gd name="T2" fmla="*/ 642 w 827"/>
                <a:gd name="T3" fmla="*/ 145 h 885"/>
                <a:gd name="T4" fmla="*/ 718 w 827"/>
                <a:gd name="T5" fmla="*/ 131 h 885"/>
                <a:gd name="T6" fmla="*/ 801 w 827"/>
                <a:gd name="T7" fmla="*/ 168 h 885"/>
                <a:gd name="T8" fmla="*/ 820 w 827"/>
                <a:gd name="T9" fmla="*/ 212 h 885"/>
                <a:gd name="T10" fmla="*/ 791 w 827"/>
                <a:gd name="T11" fmla="*/ 249 h 885"/>
                <a:gd name="T12" fmla="*/ 745 w 827"/>
                <a:gd name="T13" fmla="*/ 287 h 885"/>
                <a:gd name="T14" fmla="*/ 743 w 827"/>
                <a:gd name="T15" fmla="*/ 362 h 885"/>
                <a:gd name="T16" fmla="*/ 809 w 827"/>
                <a:gd name="T17" fmla="*/ 394 h 885"/>
                <a:gd name="T18" fmla="*/ 816 w 827"/>
                <a:gd name="T19" fmla="*/ 466 h 885"/>
                <a:gd name="T20" fmla="*/ 816 w 827"/>
                <a:gd name="T21" fmla="*/ 554 h 885"/>
                <a:gd name="T22" fmla="*/ 799 w 827"/>
                <a:gd name="T23" fmla="*/ 605 h 885"/>
                <a:gd name="T24" fmla="*/ 781 w 827"/>
                <a:gd name="T25" fmla="*/ 649 h 885"/>
                <a:gd name="T26" fmla="*/ 756 w 827"/>
                <a:gd name="T27" fmla="*/ 681 h 885"/>
                <a:gd name="T28" fmla="*/ 735 w 827"/>
                <a:gd name="T29" fmla="*/ 652 h 885"/>
                <a:gd name="T30" fmla="*/ 682 w 827"/>
                <a:gd name="T31" fmla="*/ 667 h 885"/>
                <a:gd name="T32" fmla="*/ 596 w 827"/>
                <a:gd name="T33" fmla="*/ 621 h 885"/>
                <a:gd name="T34" fmla="*/ 539 w 827"/>
                <a:gd name="T35" fmla="*/ 597 h 885"/>
                <a:gd name="T36" fmla="*/ 540 w 827"/>
                <a:gd name="T37" fmla="*/ 627 h 885"/>
                <a:gd name="T38" fmla="*/ 472 w 827"/>
                <a:gd name="T39" fmla="*/ 666 h 885"/>
                <a:gd name="T40" fmla="*/ 415 w 827"/>
                <a:gd name="T41" fmla="*/ 660 h 885"/>
                <a:gd name="T42" fmla="*/ 409 w 827"/>
                <a:gd name="T43" fmla="*/ 721 h 885"/>
                <a:gd name="T44" fmla="*/ 437 w 827"/>
                <a:gd name="T45" fmla="*/ 751 h 885"/>
                <a:gd name="T46" fmla="*/ 441 w 827"/>
                <a:gd name="T47" fmla="*/ 786 h 885"/>
                <a:gd name="T48" fmla="*/ 453 w 827"/>
                <a:gd name="T49" fmla="*/ 821 h 885"/>
                <a:gd name="T50" fmla="*/ 450 w 827"/>
                <a:gd name="T51" fmla="*/ 853 h 885"/>
                <a:gd name="T52" fmla="*/ 400 w 827"/>
                <a:gd name="T53" fmla="*/ 827 h 885"/>
                <a:gd name="T54" fmla="*/ 333 w 827"/>
                <a:gd name="T55" fmla="*/ 871 h 885"/>
                <a:gd name="T56" fmla="*/ 235 w 827"/>
                <a:gd name="T57" fmla="*/ 755 h 885"/>
                <a:gd name="T58" fmla="*/ 187 w 827"/>
                <a:gd name="T59" fmla="*/ 695 h 885"/>
                <a:gd name="T60" fmla="*/ 152 w 827"/>
                <a:gd name="T61" fmla="*/ 670 h 885"/>
                <a:gd name="T62" fmla="*/ 120 w 827"/>
                <a:gd name="T63" fmla="*/ 634 h 885"/>
                <a:gd name="T64" fmla="*/ 112 w 827"/>
                <a:gd name="T65" fmla="*/ 606 h 885"/>
                <a:gd name="T66" fmla="*/ 78 w 827"/>
                <a:gd name="T67" fmla="*/ 579 h 885"/>
                <a:gd name="T68" fmla="*/ 88 w 827"/>
                <a:gd name="T69" fmla="*/ 559 h 885"/>
                <a:gd name="T70" fmla="*/ 107 w 827"/>
                <a:gd name="T71" fmla="*/ 541 h 885"/>
                <a:gd name="T72" fmla="*/ 92 w 827"/>
                <a:gd name="T73" fmla="*/ 515 h 885"/>
                <a:gd name="T74" fmla="*/ 53 w 827"/>
                <a:gd name="T75" fmla="*/ 512 h 885"/>
                <a:gd name="T76" fmla="*/ 0 w 827"/>
                <a:gd name="T77" fmla="*/ 411 h 885"/>
                <a:gd name="T78" fmla="*/ 48 w 827"/>
                <a:gd name="T79" fmla="*/ 418 h 885"/>
                <a:gd name="T80" fmla="*/ 89 w 827"/>
                <a:gd name="T81" fmla="*/ 311 h 885"/>
                <a:gd name="T82" fmla="*/ 101 w 827"/>
                <a:gd name="T83" fmla="*/ 298 h 885"/>
                <a:gd name="T84" fmla="*/ 159 w 827"/>
                <a:gd name="T85" fmla="*/ 310 h 885"/>
                <a:gd name="T86" fmla="*/ 110 w 827"/>
                <a:gd name="T87" fmla="*/ 276 h 885"/>
                <a:gd name="T88" fmla="*/ 120 w 827"/>
                <a:gd name="T89" fmla="*/ 234 h 885"/>
                <a:gd name="T90" fmla="*/ 133 w 827"/>
                <a:gd name="T91" fmla="*/ 216 h 885"/>
                <a:gd name="T92" fmla="*/ 144 w 827"/>
                <a:gd name="T93" fmla="*/ 174 h 885"/>
                <a:gd name="T94" fmla="*/ 173 w 827"/>
                <a:gd name="T95" fmla="*/ 191 h 885"/>
                <a:gd name="T96" fmla="*/ 231 w 827"/>
                <a:gd name="T97" fmla="*/ 184 h 885"/>
                <a:gd name="T98" fmla="*/ 376 w 827"/>
                <a:gd name="T99" fmla="*/ 168 h 885"/>
                <a:gd name="T100" fmla="*/ 376 w 827"/>
                <a:gd name="T101" fmla="*/ 19 h 885"/>
                <a:gd name="T102" fmla="*/ 463 w 827"/>
                <a:gd name="T103" fmla="*/ 3 h 885"/>
                <a:gd name="T104" fmla="*/ 558 w 827"/>
                <a:gd name="T105" fmla="*/ 5 h 885"/>
                <a:gd name="T106" fmla="*/ 653 w 827"/>
                <a:gd name="T107" fmla="*/ 11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27" h="885">
                  <a:moveTo>
                    <a:pt x="657" y="20"/>
                  </a:moveTo>
                  <a:lnTo>
                    <a:pt x="657" y="30"/>
                  </a:lnTo>
                  <a:lnTo>
                    <a:pt x="644" y="55"/>
                  </a:lnTo>
                  <a:lnTo>
                    <a:pt x="639" y="73"/>
                  </a:lnTo>
                  <a:lnTo>
                    <a:pt x="638" y="93"/>
                  </a:lnTo>
                  <a:lnTo>
                    <a:pt x="641" y="110"/>
                  </a:lnTo>
                  <a:lnTo>
                    <a:pt x="647" y="121"/>
                  </a:lnTo>
                  <a:lnTo>
                    <a:pt x="650" y="133"/>
                  </a:lnTo>
                  <a:lnTo>
                    <a:pt x="648" y="142"/>
                  </a:lnTo>
                  <a:lnTo>
                    <a:pt x="642" y="145"/>
                  </a:lnTo>
                  <a:lnTo>
                    <a:pt x="646" y="149"/>
                  </a:lnTo>
                  <a:lnTo>
                    <a:pt x="654" y="151"/>
                  </a:lnTo>
                  <a:lnTo>
                    <a:pt x="668" y="147"/>
                  </a:lnTo>
                  <a:lnTo>
                    <a:pt x="689" y="140"/>
                  </a:lnTo>
                  <a:lnTo>
                    <a:pt x="718" y="131"/>
                  </a:lnTo>
                  <a:lnTo>
                    <a:pt x="736" y="125"/>
                  </a:lnTo>
                  <a:lnTo>
                    <a:pt x="767" y="129"/>
                  </a:lnTo>
                  <a:lnTo>
                    <a:pt x="784" y="132"/>
                  </a:lnTo>
                  <a:lnTo>
                    <a:pt x="792" y="139"/>
                  </a:lnTo>
                  <a:lnTo>
                    <a:pt x="801" y="168"/>
                  </a:lnTo>
                  <a:lnTo>
                    <a:pt x="805" y="172"/>
                  </a:lnTo>
                  <a:lnTo>
                    <a:pt x="813" y="184"/>
                  </a:lnTo>
                  <a:lnTo>
                    <a:pt x="819" y="199"/>
                  </a:lnTo>
                  <a:lnTo>
                    <a:pt x="821" y="206"/>
                  </a:lnTo>
                  <a:lnTo>
                    <a:pt x="820" y="212"/>
                  </a:lnTo>
                  <a:lnTo>
                    <a:pt x="814" y="220"/>
                  </a:lnTo>
                  <a:lnTo>
                    <a:pt x="807" y="231"/>
                  </a:lnTo>
                  <a:lnTo>
                    <a:pt x="805" y="238"/>
                  </a:lnTo>
                  <a:lnTo>
                    <a:pt x="798" y="244"/>
                  </a:lnTo>
                  <a:lnTo>
                    <a:pt x="791" y="249"/>
                  </a:lnTo>
                  <a:lnTo>
                    <a:pt x="770" y="251"/>
                  </a:lnTo>
                  <a:lnTo>
                    <a:pt x="767" y="254"/>
                  </a:lnTo>
                  <a:lnTo>
                    <a:pt x="762" y="266"/>
                  </a:lnTo>
                  <a:lnTo>
                    <a:pt x="750" y="276"/>
                  </a:lnTo>
                  <a:lnTo>
                    <a:pt x="745" y="287"/>
                  </a:lnTo>
                  <a:lnTo>
                    <a:pt x="741" y="300"/>
                  </a:lnTo>
                  <a:lnTo>
                    <a:pt x="742" y="317"/>
                  </a:lnTo>
                  <a:lnTo>
                    <a:pt x="740" y="340"/>
                  </a:lnTo>
                  <a:lnTo>
                    <a:pt x="738" y="356"/>
                  </a:lnTo>
                  <a:lnTo>
                    <a:pt x="743" y="362"/>
                  </a:lnTo>
                  <a:lnTo>
                    <a:pt x="768" y="365"/>
                  </a:lnTo>
                  <a:lnTo>
                    <a:pt x="772" y="369"/>
                  </a:lnTo>
                  <a:lnTo>
                    <a:pt x="779" y="378"/>
                  </a:lnTo>
                  <a:lnTo>
                    <a:pt x="787" y="388"/>
                  </a:lnTo>
                  <a:lnTo>
                    <a:pt x="809" y="394"/>
                  </a:lnTo>
                  <a:lnTo>
                    <a:pt x="818" y="401"/>
                  </a:lnTo>
                  <a:lnTo>
                    <a:pt x="825" y="409"/>
                  </a:lnTo>
                  <a:lnTo>
                    <a:pt x="826" y="415"/>
                  </a:lnTo>
                  <a:lnTo>
                    <a:pt x="821" y="440"/>
                  </a:lnTo>
                  <a:lnTo>
                    <a:pt x="816" y="466"/>
                  </a:lnTo>
                  <a:lnTo>
                    <a:pt x="818" y="484"/>
                  </a:lnTo>
                  <a:lnTo>
                    <a:pt x="820" y="502"/>
                  </a:lnTo>
                  <a:lnTo>
                    <a:pt x="823" y="528"/>
                  </a:lnTo>
                  <a:lnTo>
                    <a:pt x="822" y="544"/>
                  </a:lnTo>
                  <a:lnTo>
                    <a:pt x="816" y="554"/>
                  </a:lnTo>
                  <a:lnTo>
                    <a:pt x="816" y="561"/>
                  </a:lnTo>
                  <a:lnTo>
                    <a:pt x="818" y="570"/>
                  </a:lnTo>
                  <a:lnTo>
                    <a:pt x="812" y="596"/>
                  </a:lnTo>
                  <a:lnTo>
                    <a:pt x="809" y="600"/>
                  </a:lnTo>
                  <a:lnTo>
                    <a:pt x="799" y="605"/>
                  </a:lnTo>
                  <a:lnTo>
                    <a:pt x="794" y="612"/>
                  </a:lnTo>
                  <a:lnTo>
                    <a:pt x="792" y="622"/>
                  </a:lnTo>
                  <a:lnTo>
                    <a:pt x="787" y="637"/>
                  </a:lnTo>
                  <a:lnTo>
                    <a:pt x="781" y="642"/>
                  </a:lnTo>
                  <a:lnTo>
                    <a:pt x="781" y="649"/>
                  </a:lnTo>
                  <a:lnTo>
                    <a:pt x="786" y="654"/>
                  </a:lnTo>
                  <a:lnTo>
                    <a:pt x="786" y="661"/>
                  </a:lnTo>
                  <a:lnTo>
                    <a:pt x="777" y="671"/>
                  </a:lnTo>
                  <a:lnTo>
                    <a:pt x="770" y="678"/>
                  </a:lnTo>
                  <a:lnTo>
                    <a:pt x="756" y="681"/>
                  </a:lnTo>
                  <a:lnTo>
                    <a:pt x="742" y="677"/>
                  </a:lnTo>
                  <a:lnTo>
                    <a:pt x="738" y="673"/>
                  </a:lnTo>
                  <a:lnTo>
                    <a:pt x="742" y="665"/>
                  </a:lnTo>
                  <a:lnTo>
                    <a:pt x="740" y="658"/>
                  </a:lnTo>
                  <a:lnTo>
                    <a:pt x="735" y="652"/>
                  </a:lnTo>
                  <a:lnTo>
                    <a:pt x="727" y="634"/>
                  </a:lnTo>
                  <a:lnTo>
                    <a:pt x="720" y="631"/>
                  </a:lnTo>
                  <a:lnTo>
                    <a:pt x="716" y="638"/>
                  </a:lnTo>
                  <a:lnTo>
                    <a:pt x="703" y="651"/>
                  </a:lnTo>
                  <a:lnTo>
                    <a:pt x="682" y="667"/>
                  </a:lnTo>
                  <a:lnTo>
                    <a:pt x="666" y="669"/>
                  </a:lnTo>
                  <a:lnTo>
                    <a:pt x="637" y="664"/>
                  </a:lnTo>
                  <a:lnTo>
                    <a:pt x="614" y="656"/>
                  </a:lnTo>
                  <a:lnTo>
                    <a:pt x="603" y="636"/>
                  </a:lnTo>
                  <a:lnTo>
                    <a:pt x="596" y="621"/>
                  </a:lnTo>
                  <a:lnTo>
                    <a:pt x="585" y="601"/>
                  </a:lnTo>
                  <a:lnTo>
                    <a:pt x="574" y="593"/>
                  </a:lnTo>
                  <a:lnTo>
                    <a:pt x="562" y="587"/>
                  </a:lnTo>
                  <a:lnTo>
                    <a:pt x="556" y="586"/>
                  </a:lnTo>
                  <a:lnTo>
                    <a:pt x="539" y="597"/>
                  </a:lnTo>
                  <a:lnTo>
                    <a:pt x="534" y="601"/>
                  </a:lnTo>
                  <a:lnTo>
                    <a:pt x="534" y="610"/>
                  </a:lnTo>
                  <a:lnTo>
                    <a:pt x="536" y="618"/>
                  </a:lnTo>
                  <a:lnTo>
                    <a:pt x="538" y="622"/>
                  </a:lnTo>
                  <a:lnTo>
                    <a:pt x="540" y="627"/>
                  </a:lnTo>
                  <a:lnTo>
                    <a:pt x="540" y="635"/>
                  </a:lnTo>
                  <a:lnTo>
                    <a:pt x="536" y="647"/>
                  </a:lnTo>
                  <a:lnTo>
                    <a:pt x="536" y="658"/>
                  </a:lnTo>
                  <a:lnTo>
                    <a:pt x="481" y="670"/>
                  </a:lnTo>
                  <a:lnTo>
                    <a:pt x="472" y="666"/>
                  </a:lnTo>
                  <a:lnTo>
                    <a:pt x="465" y="660"/>
                  </a:lnTo>
                  <a:lnTo>
                    <a:pt x="456" y="661"/>
                  </a:lnTo>
                  <a:lnTo>
                    <a:pt x="433" y="667"/>
                  </a:lnTo>
                  <a:lnTo>
                    <a:pt x="424" y="663"/>
                  </a:lnTo>
                  <a:lnTo>
                    <a:pt x="415" y="660"/>
                  </a:lnTo>
                  <a:lnTo>
                    <a:pt x="411" y="662"/>
                  </a:lnTo>
                  <a:lnTo>
                    <a:pt x="411" y="667"/>
                  </a:lnTo>
                  <a:lnTo>
                    <a:pt x="415" y="696"/>
                  </a:lnTo>
                  <a:lnTo>
                    <a:pt x="414" y="707"/>
                  </a:lnTo>
                  <a:lnTo>
                    <a:pt x="409" y="721"/>
                  </a:lnTo>
                  <a:lnTo>
                    <a:pt x="406" y="730"/>
                  </a:lnTo>
                  <a:lnTo>
                    <a:pt x="421" y="733"/>
                  </a:lnTo>
                  <a:lnTo>
                    <a:pt x="426" y="737"/>
                  </a:lnTo>
                  <a:lnTo>
                    <a:pt x="430" y="744"/>
                  </a:lnTo>
                  <a:lnTo>
                    <a:pt x="437" y="751"/>
                  </a:lnTo>
                  <a:lnTo>
                    <a:pt x="438" y="755"/>
                  </a:lnTo>
                  <a:lnTo>
                    <a:pt x="430" y="762"/>
                  </a:lnTo>
                  <a:lnTo>
                    <a:pt x="427" y="772"/>
                  </a:lnTo>
                  <a:lnTo>
                    <a:pt x="431" y="779"/>
                  </a:lnTo>
                  <a:lnTo>
                    <a:pt x="441" y="786"/>
                  </a:lnTo>
                  <a:lnTo>
                    <a:pt x="455" y="794"/>
                  </a:lnTo>
                  <a:lnTo>
                    <a:pt x="462" y="799"/>
                  </a:lnTo>
                  <a:lnTo>
                    <a:pt x="462" y="803"/>
                  </a:lnTo>
                  <a:lnTo>
                    <a:pt x="455" y="813"/>
                  </a:lnTo>
                  <a:lnTo>
                    <a:pt x="453" y="821"/>
                  </a:lnTo>
                  <a:lnTo>
                    <a:pt x="448" y="829"/>
                  </a:lnTo>
                  <a:lnTo>
                    <a:pt x="448" y="836"/>
                  </a:lnTo>
                  <a:lnTo>
                    <a:pt x="455" y="842"/>
                  </a:lnTo>
                  <a:lnTo>
                    <a:pt x="455" y="848"/>
                  </a:lnTo>
                  <a:lnTo>
                    <a:pt x="450" y="853"/>
                  </a:lnTo>
                  <a:lnTo>
                    <a:pt x="441" y="852"/>
                  </a:lnTo>
                  <a:lnTo>
                    <a:pt x="434" y="852"/>
                  </a:lnTo>
                  <a:lnTo>
                    <a:pt x="427" y="850"/>
                  </a:lnTo>
                  <a:lnTo>
                    <a:pt x="406" y="828"/>
                  </a:lnTo>
                  <a:lnTo>
                    <a:pt x="400" y="827"/>
                  </a:lnTo>
                  <a:lnTo>
                    <a:pt x="370" y="845"/>
                  </a:lnTo>
                  <a:lnTo>
                    <a:pt x="362" y="852"/>
                  </a:lnTo>
                  <a:lnTo>
                    <a:pt x="356" y="862"/>
                  </a:lnTo>
                  <a:lnTo>
                    <a:pt x="347" y="884"/>
                  </a:lnTo>
                  <a:lnTo>
                    <a:pt x="333" y="871"/>
                  </a:lnTo>
                  <a:lnTo>
                    <a:pt x="321" y="848"/>
                  </a:lnTo>
                  <a:lnTo>
                    <a:pt x="307" y="834"/>
                  </a:lnTo>
                  <a:lnTo>
                    <a:pt x="278" y="810"/>
                  </a:lnTo>
                  <a:lnTo>
                    <a:pt x="269" y="793"/>
                  </a:lnTo>
                  <a:lnTo>
                    <a:pt x="235" y="755"/>
                  </a:lnTo>
                  <a:lnTo>
                    <a:pt x="187" y="718"/>
                  </a:lnTo>
                  <a:lnTo>
                    <a:pt x="152" y="685"/>
                  </a:lnTo>
                  <a:lnTo>
                    <a:pt x="146" y="678"/>
                  </a:lnTo>
                  <a:lnTo>
                    <a:pt x="152" y="679"/>
                  </a:lnTo>
                  <a:lnTo>
                    <a:pt x="187" y="695"/>
                  </a:lnTo>
                  <a:lnTo>
                    <a:pt x="191" y="693"/>
                  </a:lnTo>
                  <a:lnTo>
                    <a:pt x="194" y="689"/>
                  </a:lnTo>
                  <a:lnTo>
                    <a:pt x="180" y="681"/>
                  </a:lnTo>
                  <a:lnTo>
                    <a:pt x="166" y="674"/>
                  </a:lnTo>
                  <a:lnTo>
                    <a:pt x="152" y="670"/>
                  </a:lnTo>
                  <a:lnTo>
                    <a:pt x="139" y="670"/>
                  </a:lnTo>
                  <a:lnTo>
                    <a:pt x="133" y="663"/>
                  </a:lnTo>
                  <a:lnTo>
                    <a:pt x="127" y="653"/>
                  </a:lnTo>
                  <a:lnTo>
                    <a:pt x="125" y="644"/>
                  </a:lnTo>
                  <a:lnTo>
                    <a:pt x="120" y="634"/>
                  </a:lnTo>
                  <a:lnTo>
                    <a:pt x="100" y="615"/>
                  </a:lnTo>
                  <a:lnTo>
                    <a:pt x="96" y="607"/>
                  </a:lnTo>
                  <a:lnTo>
                    <a:pt x="85" y="598"/>
                  </a:lnTo>
                  <a:lnTo>
                    <a:pt x="92" y="596"/>
                  </a:lnTo>
                  <a:lnTo>
                    <a:pt x="112" y="606"/>
                  </a:lnTo>
                  <a:lnTo>
                    <a:pt x="113" y="602"/>
                  </a:lnTo>
                  <a:lnTo>
                    <a:pt x="112" y="596"/>
                  </a:lnTo>
                  <a:lnTo>
                    <a:pt x="92" y="587"/>
                  </a:lnTo>
                  <a:lnTo>
                    <a:pt x="81" y="586"/>
                  </a:lnTo>
                  <a:lnTo>
                    <a:pt x="78" y="579"/>
                  </a:lnTo>
                  <a:lnTo>
                    <a:pt x="79" y="573"/>
                  </a:lnTo>
                  <a:lnTo>
                    <a:pt x="66" y="544"/>
                  </a:lnTo>
                  <a:lnTo>
                    <a:pt x="51" y="523"/>
                  </a:lnTo>
                  <a:lnTo>
                    <a:pt x="48" y="513"/>
                  </a:lnTo>
                  <a:lnTo>
                    <a:pt x="88" y="559"/>
                  </a:lnTo>
                  <a:lnTo>
                    <a:pt x="94" y="559"/>
                  </a:lnTo>
                  <a:lnTo>
                    <a:pt x="101" y="559"/>
                  </a:lnTo>
                  <a:lnTo>
                    <a:pt x="118" y="554"/>
                  </a:lnTo>
                  <a:lnTo>
                    <a:pt x="114" y="548"/>
                  </a:lnTo>
                  <a:lnTo>
                    <a:pt x="107" y="541"/>
                  </a:lnTo>
                  <a:lnTo>
                    <a:pt x="99" y="545"/>
                  </a:lnTo>
                  <a:lnTo>
                    <a:pt x="90" y="546"/>
                  </a:lnTo>
                  <a:lnTo>
                    <a:pt x="85" y="542"/>
                  </a:lnTo>
                  <a:lnTo>
                    <a:pt x="83" y="538"/>
                  </a:lnTo>
                  <a:lnTo>
                    <a:pt x="92" y="515"/>
                  </a:lnTo>
                  <a:lnTo>
                    <a:pt x="88" y="517"/>
                  </a:lnTo>
                  <a:lnTo>
                    <a:pt x="85" y="520"/>
                  </a:lnTo>
                  <a:lnTo>
                    <a:pt x="80" y="522"/>
                  </a:lnTo>
                  <a:lnTo>
                    <a:pt x="71" y="524"/>
                  </a:lnTo>
                  <a:lnTo>
                    <a:pt x="53" y="512"/>
                  </a:lnTo>
                  <a:lnTo>
                    <a:pt x="34" y="480"/>
                  </a:lnTo>
                  <a:lnTo>
                    <a:pt x="30" y="473"/>
                  </a:lnTo>
                  <a:lnTo>
                    <a:pt x="25" y="461"/>
                  </a:lnTo>
                  <a:lnTo>
                    <a:pt x="20" y="457"/>
                  </a:lnTo>
                  <a:lnTo>
                    <a:pt x="0" y="411"/>
                  </a:lnTo>
                  <a:lnTo>
                    <a:pt x="8" y="414"/>
                  </a:lnTo>
                  <a:lnTo>
                    <a:pt x="18" y="428"/>
                  </a:lnTo>
                  <a:lnTo>
                    <a:pt x="35" y="424"/>
                  </a:lnTo>
                  <a:lnTo>
                    <a:pt x="42" y="418"/>
                  </a:lnTo>
                  <a:lnTo>
                    <a:pt x="48" y="418"/>
                  </a:lnTo>
                  <a:lnTo>
                    <a:pt x="54" y="416"/>
                  </a:lnTo>
                  <a:lnTo>
                    <a:pt x="62" y="409"/>
                  </a:lnTo>
                  <a:lnTo>
                    <a:pt x="85" y="377"/>
                  </a:lnTo>
                  <a:lnTo>
                    <a:pt x="92" y="336"/>
                  </a:lnTo>
                  <a:lnTo>
                    <a:pt x="89" y="311"/>
                  </a:lnTo>
                  <a:lnTo>
                    <a:pt x="86" y="286"/>
                  </a:lnTo>
                  <a:lnTo>
                    <a:pt x="93" y="279"/>
                  </a:lnTo>
                  <a:lnTo>
                    <a:pt x="97" y="283"/>
                  </a:lnTo>
                  <a:lnTo>
                    <a:pt x="98" y="293"/>
                  </a:lnTo>
                  <a:lnTo>
                    <a:pt x="101" y="298"/>
                  </a:lnTo>
                  <a:lnTo>
                    <a:pt x="110" y="304"/>
                  </a:lnTo>
                  <a:lnTo>
                    <a:pt x="125" y="306"/>
                  </a:lnTo>
                  <a:lnTo>
                    <a:pt x="148" y="315"/>
                  </a:lnTo>
                  <a:lnTo>
                    <a:pt x="157" y="321"/>
                  </a:lnTo>
                  <a:lnTo>
                    <a:pt x="159" y="310"/>
                  </a:lnTo>
                  <a:lnTo>
                    <a:pt x="186" y="299"/>
                  </a:lnTo>
                  <a:lnTo>
                    <a:pt x="178" y="296"/>
                  </a:lnTo>
                  <a:lnTo>
                    <a:pt x="154" y="300"/>
                  </a:lnTo>
                  <a:lnTo>
                    <a:pt x="121" y="286"/>
                  </a:lnTo>
                  <a:lnTo>
                    <a:pt x="110" y="276"/>
                  </a:lnTo>
                  <a:lnTo>
                    <a:pt x="99" y="258"/>
                  </a:lnTo>
                  <a:lnTo>
                    <a:pt x="89" y="249"/>
                  </a:lnTo>
                  <a:lnTo>
                    <a:pt x="90" y="240"/>
                  </a:lnTo>
                  <a:lnTo>
                    <a:pt x="113" y="233"/>
                  </a:lnTo>
                  <a:lnTo>
                    <a:pt x="120" y="234"/>
                  </a:lnTo>
                  <a:lnTo>
                    <a:pt x="122" y="243"/>
                  </a:lnTo>
                  <a:lnTo>
                    <a:pt x="129" y="246"/>
                  </a:lnTo>
                  <a:lnTo>
                    <a:pt x="131" y="245"/>
                  </a:lnTo>
                  <a:lnTo>
                    <a:pt x="133" y="237"/>
                  </a:lnTo>
                  <a:lnTo>
                    <a:pt x="133" y="216"/>
                  </a:lnTo>
                  <a:lnTo>
                    <a:pt x="125" y="186"/>
                  </a:lnTo>
                  <a:lnTo>
                    <a:pt x="127" y="181"/>
                  </a:lnTo>
                  <a:lnTo>
                    <a:pt x="134" y="178"/>
                  </a:lnTo>
                  <a:lnTo>
                    <a:pt x="139" y="175"/>
                  </a:lnTo>
                  <a:lnTo>
                    <a:pt x="144" y="174"/>
                  </a:lnTo>
                  <a:lnTo>
                    <a:pt x="152" y="175"/>
                  </a:lnTo>
                  <a:lnTo>
                    <a:pt x="155" y="182"/>
                  </a:lnTo>
                  <a:lnTo>
                    <a:pt x="158" y="185"/>
                  </a:lnTo>
                  <a:lnTo>
                    <a:pt x="166" y="187"/>
                  </a:lnTo>
                  <a:lnTo>
                    <a:pt x="173" y="191"/>
                  </a:lnTo>
                  <a:lnTo>
                    <a:pt x="178" y="190"/>
                  </a:lnTo>
                  <a:lnTo>
                    <a:pt x="183" y="185"/>
                  </a:lnTo>
                  <a:lnTo>
                    <a:pt x="190" y="184"/>
                  </a:lnTo>
                  <a:lnTo>
                    <a:pt x="212" y="184"/>
                  </a:lnTo>
                  <a:lnTo>
                    <a:pt x="231" y="184"/>
                  </a:lnTo>
                  <a:lnTo>
                    <a:pt x="270" y="184"/>
                  </a:lnTo>
                  <a:lnTo>
                    <a:pt x="308" y="185"/>
                  </a:lnTo>
                  <a:lnTo>
                    <a:pt x="347" y="185"/>
                  </a:lnTo>
                  <a:lnTo>
                    <a:pt x="377" y="185"/>
                  </a:lnTo>
                  <a:lnTo>
                    <a:pt x="376" y="168"/>
                  </a:lnTo>
                  <a:lnTo>
                    <a:pt x="376" y="142"/>
                  </a:lnTo>
                  <a:lnTo>
                    <a:pt x="376" y="110"/>
                  </a:lnTo>
                  <a:lnTo>
                    <a:pt x="376" y="80"/>
                  </a:lnTo>
                  <a:lnTo>
                    <a:pt x="376" y="52"/>
                  </a:lnTo>
                  <a:lnTo>
                    <a:pt x="376" y="19"/>
                  </a:lnTo>
                  <a:lnTo>
                    <a:pt x="377" y="10"/>
                  </a:lnTo>
                  <a:lnTo>
                    <a:pt x="380" y="6"/>
                  </a:lnTo>
                  <a:lnTo>
                    <a:pt x="379" y="1"/>
                  </a:lnTo>
                  <a:lnTo>
                    <a:pt x="409" y="0"/>
                  </a:lnTo>
                  <a:lnTo>
                    <a:pt x="463" y="3"/>
                  </a:lnTo>
                  <a:lnTo>
                    <a:pt x="487" y="3"/>
                  </a:lnTo>
                  <a:lnTo>
                    <a:pt x="494" y="3"/>
                  </a:lnTo>
                  <a:lnTo>
                    <a:pt x="523" y="1"/>
                  </a:lnTo>
                  <a:lnTo>
                    <a:pt x="548" y="3"/>
                  </a:lnTo>
                  <a:lnTo>
                    <a:pt x="558" y="5"/>
                  </a:lnTo>
                  <a:lnTo>
                    <a:pt x="567" y="7"/>
                  </a:lnTo>
                  <a:lnTo>
                    <a:pt x="596" y="8"/>
                  </a:lnTo>
                  <a:lnTo>
                    <a:pt x="634" y="6"/>
                  </a:lnTo>
                  <a:lnTo>
                    <a:pt x="646" y="7"/>
                  </a:lnTo>
                  <a:lnTo>
                    <a:pt x="653" y="11"/>
                  </a:lnTo>
                  <a:lnTo>
                    <a:pt x="657" y="20"/>
                  </a:lnTo>
                </a:path>
              </a:pathLst>
            </a:custGeom>
            <a:solidFill>
              <a:srgbClr val="C4C8CE">
                <a:alpha val="50000"/>
              </a:srgbClr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64" name="Freeform 41">
              <a:extLst>
                <a:ext uri="{FF2B5EF4-FFF2-40B4-BE49-F238E27FC236}">
                  <a16:creationId xmlns:a16="http://schemas.microsoft.com/office/drawing/2014/main" id="{7E6FDBE9-8F3D-918D-037E-B37DAE17F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85408" y="6940777"/>
              <a:ext cx="555880" cy="806797"/>
            </a:xfrm>
            <a:custGeom>
              <a:avLst/>
              <a:gdLst>
                <a:gd name="T0" fmla="*/ 462 w 635"/>
                <a:gd name="T1" fmla="*/ 40 h 920"/>
                <a:gd name="T2" fmla="*/ 456 w 635"/>
                <a:gd name="T3" fmla="*/ 78 h 920"/>
                <a:gd name="T4" fmla="*/ 495 w 635"/>
                <a:gd name="T5" fmla="*/ 112 h 920"/>
                <a:gd name="T6" fmla="*/ 516 w 635"/>
                <a:gd name="T7" fmla="*/ 134 h 920"/>
                <a:gd name="T8" fmla="*/ 510 w 635"/>
                <a:gd name="T9" fmla="*/ 213 h 920"/>
                <a:gd name="T10" fmla="*/ 502 w 635"/>
                <a:gd name="T11" fmla="*/ 220 h 920"/>
                <a:gd name="T12" fmla="*/ 504 w 635"/>
                <a:gd name="T13" fmla="*/ 231 h 920"/>
                <a:gd name="T14" fmla="*/ 499 w 635"/>
                <a:gd name="T15" fmla="*/ 249 h 920"/>
                <a:gd name="T16" fmla="*/ 522 w 635"/>
                <a:gd name="T17" fmla="*/ 242 h 920"/>
                <a:gd name="T18" fmla="*/ 535 w 635"/>
                <a:gd name="T19" fmla="*/ 281 h 920"/>
                <a:gd name="T20" fmla="*/ 534 w 635"/>
                <a:gd name="T21" fmla="*/ 334 h 920"/>
                <a:gd name="T22" fmla="*/ 523 w 635"/>
                <a:gd name="T23" fmla="*/ 363 h 920"/>
                <a:gd name="T24" fmla="*/ 562 w 635"/>
                <a:gd name="T25" fmla="*/ 413 h 920"/>
                <a:gd name="T26" fmla="*/ 551 w 635"/>
                <a:gd name="T27" fmla="*/ 495 h 920"/>
                <a:gd name="T28" fmla="*/ 541 w 635"/>
                <a:gd name="T29" fmla="*/ 542 h 920"/>
                <a:gd name="T30" fmla="*/ 549 w 635"/>
                <a:gd name="T31" fmla="*/ 586 h 920"/>
                <a:gd name="T32" fmla="*/ 539 w 635"/>
                <a:gd name="T33" fmla="*/ 608 h 920"/>
                <a:gd name="T34" fmla="*/ 549 w 635"/>
                <a:gd name="T35" fmla="*/ 636 h 920"/>
                <a:gd name="T36" fmla="*/ 565 w 635"/>
                <a:gd name="T37" fmla="*/ 668 h 920"/>
                <a:gd name="T38" fmla="*/ 605 w 635"/>
                <a:gd name="T39" fmla="*/ 696 h 920"/>
                <a:gd name="T40" fmla="*/ 627 w 635"/>
                <a:gd name="T41" fmla="*/ 721 h 920"/>
                <a:gd name="T42" fmla="*/ 614 w 635"/>
                <a:gd name="T43" fmla="*/ 743 h 920"/>
                <a:gd name="T44" fmla="*/ 560 w 635"/>
                <a:gd name="T45" fmla="*/ 776 h 920"/>
                <a:gd name="T46" fmla="*/ 395 w 635"/>
                <a:gd name="T47" fmla="*/ 828 h 920"/>
                <a:gd name="T48" fmla="*/ 249 w 635"/>
                <a:gd name="T49" fmla="*/ 880 h 920"/>
                <a:gd name="T50" fmla="*/ 165 w 635"/>
                <a:gd name="T51" fmla="*/ 919 h 920"/>
                <a:gd name="T52" fmla="*/ 40 w 635"/>
                <a:gd name="T53" fmla="*/ 878 h 920"/>
                <a:gd name="T54" fmla="*/ 32 w 635"/>
                <a:gd name="T55" fmla="*/ 867 h 920"/>
                <a:gd name="T56" fmla="*/ 64 w 635"/>
                <a:gd name="T57" fmla="*/ 859 h 920"/>
                <a:gd name="T58" fmla="*/ 70 w 635"/>
                <a:gd name="T59" fmla="*/ 823 h 920"/>
                <a:gd name="T60" fmla="*/ 39 w 635"/>
                <a:gd name="T61" fmla="*/ 789 h 920"/>
                <a:gd name="T62" fmla="*/ 20 w 635"/>
                <a:gd name="T63" fmla="*/ 730 h 920"/>
                <a:gd name="T64" fmla="*/ 0 w 635"/>
                <a:gd name="T65" fmla="*/ 650 h 920"/>
                <a:gd name="T66" fmla="*/ 11 w 635"/>
                <a:gd name="T67" fmla="*/ 608 h 920"/>
                <a:gd name="T68" fmla="*/ 37 w 635"/>
                <a:gd name="T69" fmla="*/ 561 h 920"/>
                <a:gd name="T70" fmla="*/ 59 w 635"/>
                <a:gd name="T71" fmla="*/ 482 h 920"/>
                <a:gd name="T72" fmla="*/ 90 w 635"/>
                <a:gd name="T73" fmla="*/ 449 h 920"/>
                <a:gd name="T74" fmla="*/ 95 w 635"/>
                <a:gd name="T75" fmla="*/ 433 h 920"/>
                <a:gd name="T76" fmla="*/ 92 w 635"/>
                <a:gd name="T77" fmla="*/ 344 h 920"/>
                <a:gd name="T78" fmla="*/ 79 w 635"/>
                <a:gd name="T79" fmla="*/ 309 h 920"/>
                <a:gd name="T80" fmla="*/ 82 w 635"/>
                <a:gd name="T81" fmla="*/ 272 h 920"/>
                <a:gd name="T82" fmla="*/ 78 w 635"/>
                <a:gd name="T83" fmla="*/ 244 h 920"/>
                <a:gd name="T84" fmla="*/ 70 w 635"/>
                <a:gd name="T85" fmla="*/ 198 h 920"/>
                <a:gd name="T86" fmla="*/ 69 w 635"/>
                <a:gd name="T87" fmla="*/ 134 h 920"/>
                <a:gd name="T88" fmla="*/ 65 w 635"/>
                <a:gd name="T89" fmla="*/ 111 h 920"/>
                <a:gd name="T90" fmla="*/ 47 w 635"/>
                <a:gd name="T91" fmla="*/ 83 h 920"/>
                <a:gd name="T92" fmla="*/ 70 w 635"/>
                <a:gd name="T93" fmla="*/ 24 h 920"/>
                <a:gd name="T94" fmla="*/ 192 w 635"/>
                <a:gd name="T95" fmla="*/ 24 h 920"/>
                <a:gd name="T96" fmla="*/ 288 w 635"/>
                <a:gd name="T97" fmla="*/ 24 h 920"/>
                <a:gd name="T98" fmla="*/ 353 w 635"/>
                <a:gd name="T99" fmla="*/ 24 h 920"/>
                <a:gd name="T100" fmla="*/ 379 w 635"/>
                <a:gd name="T101" fmla="*/ 30 h 920"/>
                <a:gd name="T102" fmla="*/ 403 w 635"/>
                <a:gd name="T103" fmla="*/ 11 h 920"/>
                <a:gd name="T104" fmla="*/ 421 w 635"/>
                <a:gd name="T105" fmla="*/ 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5" h="920">
                  <a:moveTo>
                    <a:pt x="454" y="7"/>
                  </a:moveTo>
                  <a:lnTo>
                    <a:pt x="463" y="16"/>
                  </a:lnTo>
                  <a:lnTo>
                    <a:pt x="465" y="21"/>
                  </a:lnTo>
                  <a:lnTo>
                    <a:pt x="462" y="40"/>
                  </a:lnTo>
                  <a:lnTo>
                    <a:pt x="455" y="53"/>
                  </a:lnTo>
                  <a:lnTo>
                    <a:pt x="451" y="65"/>
                  </a:lnTo>
                  <a:lnTo>
                    <a:pt x="451" y="71"/>
                  </a:lnTo>
                  <a:lnTo>
                    <a:pt x="456" y="78"/>
                  </a:lnTo>
                  <a:lnTo>
                    <a:pt x="470" y="87"/>
                  </a:lnTo>
                  <a:lnTo>
                    <a:pt x="477" y="93"/>
                  </a:lnTo>
                  <a:lnTo>
                    <a:pt x="485" y="103"/>
                  </a:lnTo>
                  <a:lnTo>
                    <a:pt x="495" y="112"/>
                  </a:lnTo>
                  <a:lnTo>
                    <a:pt x="512" y="125"/>
                  </a:lnTo>
                  <a:lnTo>
                    <a:pt x="518" y="126"/>
                  </a:lnTo>
                  <a:lnTo>
                    <a:pt x="518" y="130"/>
                  </a:lnTo>
                  <a:lnTo>
                    <a:pt x="516" y="134"/>
                  </a:lnTo>
                  <a:lnTo>
                    <a:pt x="514" y="179"/>
                  </a:lnTo>
                  <a:lnTo>
                    <a:pt x="513" y="191"/>
                  </a:lnTo>
                  <a:lnTo>
                    <a:pt x="512" y="197"/>
                  </a:lnTo>
                  <a:lnTo>
                    <a:pt x="510" y="213"/>
                  </a:lnTo>
                  <a:lnTo>
                    <a:pt x="508" y="216"/>
                  </a:lnTo>
                  <a:lnTo>
                    <a:pt x="506" y="216"/>
                  </a:lnTo>
                  <a:lnTo>
                    <a:pt x="503" y="217"/>
                  </a:lnTo>
                  <a:lnTo>
                    <a:pt x="502" y="220"/>
                  </a:lnTo>
                  <a:lnTo>
                    <a:pt x="503" y="223"/>
                  </a:lnTo>
                  <a:lnTo>
                    <a:pt x="513" y="225"/>
                  </a:lnTo>
                  <a:lnTo>
                    <a:pt x="511" y="228"/>
                  </a:lnTo>
                  <a:lnTo>
                    <a:pt x="504" y="231"/>
                  </a:lnTo>
                  <a:lnTo>
                    <a:pt x="500" y="236"/>
                  </a:lnTo>
                  <a:lnTo>
                    <a:pt x="501" y="241"/>
                  </a:lnTo>
                  <a:lnTo>
                    <a:pt x="498" y="246"/>
                  </a:lnTo>
                  <a:lnTo>
                    <a:pt x="499" y="249"/>
                  </a:lnTo>
                  <a:lnTo>
                    <a:pt x="501" y="252"/>
                  </a:lnTo>
                  <a:lnTo>
                    <a:pt x="506" y="251"/>
                  </a:lnTo>
                  <a:lnTo>
                    <a:pt x="517" y="243"/>
                  </a:lnTo>
                  <a:lnTo>
                    <a:pt x="522" y="242"/>
                  </a:lnTo>
                  <a:lnTo>
                    <a:pt x="528" y="244"/>
                  </a:lnTo>
                  <a:lnTo>
                    <a:pt x="539" y="255"/>
                  </a:lnTo>
                  <a:lnTo>
                    <a:pt x="539" y="261"/>
                  </a:lnTo>
                  <a:lnTo>
                    <a:pt x="535" y="281"/>
                  </a:lnTo>
                  <a:lnTo>
                    <a:pt x="531" y="296"/>
                  </a:lnTo>
                  <a:lnTo>
                    <a:pt x="530" y="316"/>
                  </a:lnTo>
                  <a:lnTo>
                    <a:pt x="534" y="327"/>
                  </a:lnTo>
                  <a:lnTo>
                    <a:pt x="534" y="334"/>
                  </a:lnTo>
                  <a:lnTo>
                    <a:pt x="529" y="340"/>
                  </a:lnTo>
                  <a:lnTo>
                    <a:pt x="517" y="347"/>
                  </a:lnTo>
                  <a:lnTo>
                    <a:pt x="518" y="352"/>
                  </a:lnTo>
                  <a:lnTo>
                    <a:pt x="523" y="363"/>
                  </a:lnTo>
                  <a:lnTo>
                    <a:pt x="533" y="373"/>
                  </a:lnTo>
                  <a:lnTo>
                    <a:pt x="553" y="387"/>
                  </a:lnTo>
                  <a:lnTo>
                    <a:pt x="562" y="406"/>
                  </a:lnTo>
                  <a:lnTo>
                    <a:pt x="562" y="413"/>
                  </a:lnTo>
                  <a:lnTo>
                    <a:pt x="557" y="419"/>
                  </a:lnTo>
                  <a:lnTo>
                    <a:pt x="550" y="426"/>
                  </a:lnTo>
                  <a:lnTo>
                    <a:pt x="547" y="435"/>
                  </a:lnTo>
                  <a:lnTo>
                    <a:pt x="551" y="495"/>
                  </a:lnTo>
                  <a:lnTo>
                    <a:pt x="535" y="521"/>
                  </a:lnTo>
                  <a:lnTo>
                    <a:pt x="535" y="528"/>
                  </a:lnTo>
                  <a:lnTo>
                    <a:pt x="537" y="537"/>
                  </a:lnTo>
                  <a:lnTo>
                    <a:pt x="541" y="542"/>
                  </a:lnTo>
                  <a:lnTo>
                    <a:pt x="548" y="544"/>
                  </a:lnTo>
                  <a:lnTo>
                    <a:pt x="555" y="549"/>
                  </a:lnTo>
                  <a:lnTo>
                    <a:pt x="553" y="567"/>
                  </a:lnTo>
                  <a:lnTo>
                    <a:pt x="549" y="586"/>
                  </a:lnTo>
                  <a:lnTo>
                    <a:pt x="549" y="594"/>
                  </a:lnTo>
                  <a:lnTo>
                    <a:pt x="546" y="599"/>
                  </a:lnTo>
                  <a:lnTo>
                    <a:pt x="541" y="602"/>
                  </a:lnTo>
                  <a:lnTo>
                    <a:pt x="539" y="608"/>
                  </a:lnTo>
                  <a:lnTo>
                    <a:pt x="540" y="615"/>
                  </a:lnTo>
                  <a:lnTo>
                    <a:pt x="539" y="620"/>
                  </a:lnTo>
                  <a:lnTo>
                    <a:pt x="542" y="627"/>
                  </a:lnTo>
                  <a:lnTo>
                    <a:pt x="549" y="636"/>
                  </a:lnTo>
                  <a:lnTo>
                    <a:pt x="560" y="658"/>
                  </a:lnTo>
                  <a:lnTo>
                    <a:pt x="565" y="660"/>
                  </a:lnTo>
                  <a:lnTo>
                    <a:pt x="566" y="664"/>
                  </a:lnTo>
                  <a:lnTo>
                    <a:pt x="565" y="668"/>
                  </a:lnTo>
                  <a:lnTo>
                    <a:pt x="569" y="678"/>
                  </a:lnTo>
                  <a:lnTo>
                    <a:pt x="581" y="687"/>
                  </a:lnTo>
                  <a:lnTo>
                    <a:pt x="594" y="695"/>
                  </a:lnTo>
                  <a:lnTo>
                    <a:pt x="605" y="696"/>
                  </a:lnTo>
                  <a:lnTo>
                    <a:pt x="607" y="704"/>
                  </a:lnTo>
                  <a:lnTo>
                    <a:pt x="614" y="714"/>
                  </a:lnTo>
                  <a:lnTo>
                    <a:pt x="619" y="718"/>
                  </a:lnTo>
                  <a:lnTo>
                    <a:pt x="627" y="721"/>
                  </a:lnTo>
                  <a:lnTo>
                    <a:pt x="634" y="722"/>
                  </a:lnTo>
                  <a:lnTo>
                    <a:pt x="634" y="729"/>
                  </a:lnTo>
                  <a:lnTo>
                    <a:pt x="622" y="735"/>
                  </a:lnTo>
                  <a:lnTo>
                    <a:pt x="614" y="743"/>
                  </a:lnTo>
                  <a:lnTo>
                    <a:pt x="608" y="755"/>
                  </a:lnTo>
                  <a:lnTo>
                    <a:pt x="599" y="769"/>
                  </a:lnTo>
                  <a:lnTo>
                    <a:pt x="571" y="776"/>
                  </a:lnTo>
                  <a:lnTo>
                    <a:pt x="560" y="776"/>
                  </a:lnTo>
                  <a:lnTo>
                    <a:pt x="501" y="777"/>
                  </a:lnTo>
                  <a:lnTo>
                    <a:pt x="446" y="804"/>
                  </a:lnTo>
                  <a:lnTo>
                    <a:pt x="414" y="814"/>
                  </a:lnTo>
                  <a:lnTo>
                    <a:pt x="395" y="828"/>
                  </a:lnTo>
                  <a:lnTo>
                    <a:pt x="368" y="840"/>
                  </a:lnTo>
                  <a:lnTo>
                    <a:pt x="350" y="853"/>
                  </a:lnTo>
                  <a:lnTo>
                    <a:pt x="312" y="859"/>
                  </a:lnTo>
                  <a:lnTo>
                    <a:pt x="249" y="880"/>
                  </a:lnTo>
                  <a:lnTo>
                    <a:pt x="230" y="888"/>
                  </a:lnTo>
                  <a:lnTo>
                    <a:pt x="210" y="902"/>
                  </a:lnTo>
                  <a:lnTo>
                    <a:pt x="178" y="919"/>
                  </a:lnTo>
                  <a:lnTo>
                    <a:pt x="165" y="919"/>
                  </a:lnTo>
                  <a:lnTo>
                    <a:pt x="140" y="903"/>
                  </a:lnTo>
                  <a:lnTo>
                    <a:pt x="121" y="895"/>
                  </a:lnTo>
                  <a:lnTo>
                    <a:pt x="75" y="884"/>
                  </a:lnTo>
                  <a:lnTo>
                    <a:pt x="40" y="878"/>
                  </a:lnTo>
                  <a:lnTo>
                    <a:pt x="23" y="873"/>
                  </a:lnTo>
                  <a:lnTo>
                    <a:pt x="19" y="872"/>
                  </a:lnTo>
                  <a:lnTo>
                    <a:pt x="23" y="867"/>
                  </a:lnTo>
                  <a:lnTo>
                    <a:pt x="32" y="867"/>
                  </a:lnTo>
                  <a:lnTo>
                    <a:pt x="43" y="869"/>
                  </a:lnTo>
                  <a:lnTo>
                    <a:pt x="50" y="864"/>
                  </a:lnTo>
                  <a:lnTo>
                    <a:pt x="62" y="863"/>
                  </a:lnTo>
                  <a:lnTo>
                    <a:pt x="64" y="859"/>
                  </a:lnTo>
                  <a:lnTo>
                    <a:pt x="65" y="848"/>
                  </a:lnTo>
                  <a:lnTo>
                    <a:pt x="65" y="838"/>
                  </a:lnTo>
                  <a:lnTo>
                    <a:pt x="69" y="835"/>
                  </a:lnTo>
                  <a:lnTo>
                    <a:pt x="70" y="823"/>
                  </a:lnTo>
                  <a:lnTo>
                    <a:pt x="64" y="800"/>
                  </a:lnTo>
                  <a:lnTo>
                    <a:pt x="61" y="797"/>
                  </a:lnTo>
                  <a:lnTo>
                    <a:pt x="41" y="794"/>
                  </a:lnTo>
                  <a:lnTo>
                    <a:pt x="39" y="789"/>
                  </a:lnTo>
                  <a:lnTo>
                    <a:pt x="36" y="783"/>
                  </a:lnTo>
                  <a:lnTo>
                    <a:pt x="31" y="771"/>
                  </a:lnTo>
                  <a:lnTo>
                    <a:pt x="27" y="753"/>
                  </a:lnTo>
                  <a:lnTo>
                    <a:pt x="20" y="730"/>
                  </a:lnTo>
                  <a:lnTo>
                    <a:pt x="6" y="693"/>
                  </a:lnTo>
                  <a:lnTo>
                    <a:pt x="3" y="680"/>
                  </a:lnTo>
                  <a:lnTo>
                    <a:pt x="1" y="666"/>
                  </a:lnTo>
                  <a:lnTo>
                    <a:pt x="0" y="650"/>
                  </a:lnTo>
                  <a:lnTo>
                    <a:pt x="3" y="644"/>
                  </a:lnTo>
                  <a:lnTo>
                    <a:pt x="2" y="635"/>
                  </a:lnTo>
                  <a:lnTo>
                    <a:pt x="2" y="627"/>
                  </a:lnTo>
                  <a:lnTo>
                    <a:pt x="11" y="608"/>
                  </a:lnTo>
                  <a:lnTo>
                    <a:pt x="30" y="585"/>
                  </a:lnTo>
                  <a:lnTo>
                    <a:pt x="34" y="576"/>
                  </a:lnTo>
                  <a:lnTo>
                    <a:pt x="37" y="570"/>
                  </a:lnTo>
                  <a:lnTo>
                    <a:pt x="37" y="561"/>
                  </a:lnTo>
                  <a:lnTo>
                    <a:pt x="41" y="534"/>
                  </a:lnTo>
                  <a:lnTo>
                    <a:pt x="50" y="501"/>
                  </a:lnTo>
                  <a:lnTo>
                    <a:pt x="55" y="489"/>
                  </a:lnTo>
                  <a:lnTo>
                    <a:pt x="59" y="482"/>
                  </a:lnTo>
                  <a:lnTo>
                    <a:pt x="64" y="471"/>
                  </a:lnTo>
                  <a:lnTo>
                    <a:pt x="65" y="466"/>
                  </a:lnTo>
                  <a:lnTo>
                    <a:pt x="83" y="453"/>
                  </a:lnTo>
                  <a:lnTo>
                    <a:pt x="90" y="449"/>
                  </a:lnTo>
                  <a:lnTo>
                    <a:pt x="92" y="445"/>
                  </a:lnTo>
                  <a:lnTo>
                    <a:pt x="90" y="439"/>
                  </a:lnTo>
                  <a:lnTo>
                    <a:pt x="90" y="435"/>
                  </a:lnTo>
                  <a:lnTo>
                    <a:pt x="95" y="433"/>
                  </a:lnTo>
                  <a:lnTo>
                    <a:pt x="101" y="432"/>
                  </a:lnTo>
                  <a:lnTo>
                    <a:pt x="106" y="426"/>
                  </a:lnTo>
                  <a:lnTo>
                    <a:pt x="98" y="386"/>
                  </a:lnTo>
                  <a:lnTo>
                    <a:pt x="92" y="344"/>
                  </a:lnTo>
                  <a:lnTo>
                    <a:pt x="92" y="341"/>
                  </a:lnTo>
                  <a:lnTo>
                    <a:pt x="89" y="336"/>
                  </a:lnTo>
                  <a:lnTo>
                    <a:pt x="85" y="319"/>
                  </a:lnTo>
                  <a:lnTo>
                    <a:pt x="79" y="309"/>
                  </a:lnTo>
                  <a:lnTo>
                    <a:pt x="71" y="306"/>
                  </a:lnTo>
                  <a:lnTo>
                    <a:pt x="71" y="297"/>
                  </a:lnTo>
                  <a:lnTo>
                    <a:pt x="79" y="281"/>
                  </a:lnTo>
                  <a:lnTo>
                    <a:pt x="82" y="272"/>
                  </a:lnTo>
                  <a:lnTo>
                    <a:pt x="77" y="269"/>
                  </a:lnTo>
                  <a:lnTo>
                    <a:pt x="77" y="262"/>
                  </a:lnTo>
                  <a:lnTo>
                    <a:pt x="80" y="251"/>
                  </a:lnTo>
                  <a:lnTo>
                    <a:pt x="78" y="244"/>
                  </a:lnTo>
                  <a:lnTo>
                    <a:pt x="77" y="236"/>
                  </a:lnTo>
                  <a:lnTo>
                    <a:pt x="69" y="217"/>
                  </a:lnTo>
                  <a:lnTo>
                    <a:pt x="66" y="206"/>
                  </a:lnTo>
                  <a:lnTo>
                    <a:pt x="70" y="198"/>
                  </a:lnTo>
                  <a:lnTo>
                    <a:pt x="70" y="182"/>
                  </a:lnTo>
                  <a:lnTo>
                    <a:pt x="66" y="157"/>
                  </a:lnTo>
                  <a:lnTo>
                    <a:pt x="65" y="141"/>
                  </a:lnTo>
                  <a:lnTo>
                    <a:pt x="69" y="134"/>
                  </a:lnTo>
                  <a:lnTo>
                    <a:pt x="67" y="128"/>
                  </a:lnTo>
                  <a:lnTo>
                    <a:pt x="61" y="122"/>
                  </a:lnTo>
                  <a:lnTo>
                    <a:pt x="60" y="116"/>
                  </a:lnTo>
                  <a:lnTo>
                    <a:pt x="65" y="111"/>
                  </a:lnTo>
                  <a:lnTo>
                    <a:pt x="65" y="106"/>
                  </a:lnTo>
                  <a:lnTo>
                    <a:pt x="58" y="103"/>
                  </a:lnTo>
                  <a:lnTo>
                    <a:pt x="52" y="95"/>
                  </a:lnTo>
                  <a:lnTo>
                    <a:pt x="47" y="83"/>
                  </a:lnTo>
                  <a:lnTo>
                    <a:pt x="48" y="64"/>
                  </a:lnTo>
                  <a:lnTo>
                    <a:pt x="58" y="27"/>
                  </a:lnTo>
                  <a:lnTo>
                    <a:pt x="59" y="24"/>
                  </a:lnTo>
                  <a:lnTo>
                    <a:pt x="70" y="24"/>
                  </a:lnTo>
                  <a:lnTo>
                    <a:pt x="70" y="26"/>
                  </a:lnTo>
                  <a:lnTo>
                    <a:pt x="105" y="25"/>
                  </a:lnTo>
                  <a:lnTo>
                    <a:pt x="145" y="25"/>
                  </a:lnTo>
                  <a:lnTo>
                    <a:pt x="192" y="24"/>
                  </a:lnTo>
                  <a:lnTo>
                    <a:pt x="235" y="24"/>
                  </a:lnTo>
                  <a:lnTo>
                    <a:pt x="238" y="23"/>
                  </a:lnTo>
                  <a:lnTo>
                    <a:pt x="245" y="21"/>
                  </a:lnTo>
                  <a:lnTo>
                    <a:pt x="288" y="24"/>
                  </a:lnTo>
                  <a:lnTo>
                    <a:pt x="315" y="23"/>
                  </a:lnTo>
                  <a:lnTo>
                    <a:pt x="326" y="23"/>
                  </a:lnTo>
                  <a:lnTo>
                    <a:pt x="335" y="26"/>
                  </a:lnTo>
                  <a:lnTo>
                    <a:pt x="353" y="24"/>
                  </a:lnTo>
                  <a:lnTo>
                    <a:pt x="364" y="25"/>
                  </a:lnTo>
                  <a:lnTo>
                    <a:pt x="372" y="35"/>
                  </a:lnTo>
                  <a:lnTo>
                    <a:pt x="374" y="35"/>
                  </a:lnTo>
                  <a:lnTo>
                    <a:pt x="379" y="30"/>
                  </a:lnTo>
                  <a:lnTo>
                    <a:pt x="386" y="26"/>
                  </a:lnTo>
                  <a:lnTo>
                    <a:pt x="393" y="23"/>
                  </a:lnTo>
                  <a:lnTo>
                    <a:pt x="399" y="16"/>
                  </a:lnTo>
                  <a:lnTo>
                    <a:pt x="403" y="11"/>
                  </a:lnTo>
                  <a:lnTo>
                    <a:pt x="407" y="11"/>
                  </a:lnTo>
                  <a:lnTo>
                    <a:pt x="414" y="11"/>
                  </a:lnTo>
                  <a:lnTo>
                    <a:pt x="419" y="7"/>
                  </a:lnTo>
                  <a:lnTo>
                    <a:pt x="421" y="0"/>
                  </a:lnTo>
                  <a:lnTo>
                    <a:pt x="454" y="7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65" name="Freeform 43">
              <a:extLst>
                <a:ext uri="{FF2B5EF4-FFF2-40B4-BE49-F238E27FC236}">
                  <a16:creationId xmlns:a16="http://schemas.microsoft.com/office/drawing/2014/main" id="{5D14B967-F79B-235A-7591-406E04427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6886" y="6604931"/>
              <a:ext cx="378307" cy="96508"/>
            </a:xfrm>
            <a:custGeom>
              <a:avLst/>
              <a:gdLst>
                <a:gd name="T0" fmla="*/ 8 w 430"/>
                <a:gd name="T1" fmla="*/ 96 h 109"/>
                <a:gd name="T2" fmla="*/ 11 w 430"/>
                <a:gd name="T3" fmla="*/ 56 h 109"/>
                <a:gd name="T4" fmla="*/ 31 w 430"/>
                <a:gd name="T5" fmla="*/ 54 h 109"/>
                <a:gd name="T6" fmla="*/ 39 w 430"/>
                <a:gd name="T7" fmla="*/ 74 h 109"/>
                <a:gd name="T8" fmla="*/ 79 w 430"/>
                <a:gd name="T9" fmla="*/ 75 h 109"/>
                <a:gd name="T10" fmla="*/ 92 w 430"/>
                <a:gd name="T11" fmla="*/ 70 h 109"/>
                <a:gd name="T12" fmla="*/ 120 w 430"/>
                <a:gd name="T13" fmla="*/ 57 h 109"/>
                <a:gd name="T14" fmla="*/ 173 w 430"/>
                <a:gd name="T15" fmla="*/ 51 h 109"/>
                <a:gd name="T16" fmla="*/ 201 w 430"/>
                <a:gd name="T17" fmla="*/ 49 h 109"/>
                <a:gd name="T18" fmla="*/ 180 w 430"/>
                <a:gd name="T19" fmla="*/ 45 h 109"/>
                <a:gd name="T20" fmla="*/ 99 w 430"/>
                <a:gd name="T21" fmla="*/ 53 h 109"/>
                <a:gd name="T22" fmla="*/ 55 w 430"/>
                <a:gd name="T23" fmla="*/ 67 h 109"/>
                <a:gd name="T24" fmla="*/ 38 w 430"/>
                <a:gd name="T25" fmla="*/ 32 h 109"/>
                <a:gd name="T26" fmla="*/ 118 w 430"/>
                <a:gd name="T27" fmla="*/ 31 h 109"/>
                <a:gd name="T28" fmla="*/ 188 w 430"/>
                <a:gd name="T29" fmla="*/ 32 h 109"/>
                <a:gd name="T30" fmla="*/ 223 w 430"/>
                <a:gd name="T31" fmla="*/ 2 h 109"/>
                <a:gd name="T32" fmla="*/ 258 w 430"/>
                <a:gd name="T33" fmla="*/ 0 h 109"/>
                <a:gd name="T34" fmla="*/ 294 w 430"/>
                <a:gd name="T35" fmla="*/ 20 h 109"/>
                <a:gd name="T36" fmla="*/ 322 w 430"/>
                <a:gd name="T37" fmla="*/ 27 h 109"/>
                <a:gd name="T38" fmla="*/ 347 w 430"/>
                <a:gd name="T39" fmla="*/ 44 h 109"/>
                <a:gd name="T40" fmla="*/ 364 w 430"/>
                <a:gd name="T41" fmla="*/ 45 h 109"/>
                <a:gd name="T42" fmla="*/ 383 w 430"/>
                <a:gd name="T43" fmla="*/ 39 h 109"/>
                <a:gd name="T44" fmla="*/ 425 w 430"/>
                <a:gd name="T45" fmla="*/ 48 h 109"/>
                <a:gd name="T46" fmla="*/ 426 w 430"/>
                <a:gd name="T47" fmla="*/ 69 h 109"/>
                <a:gd name="T48" fmla="*/ 369 w 430"/>
                <a:gd name="T49" fmla="*/ 83 h 109"/>
                <a:gd name="T50" fmla="*/ 308 w 430"/>
                <a:gd name="T51" fmla="*/ 67 h 109"/>
                <a:gd name="T52" fmla="*/ 280 w 430"/>
                <a:gd name="T53" fmla="*/ 54 h 109"/>
                <a:gd name="T54" fmla="*/ 258 w 430"/>
                <a:gd name="T55" fmla="*/ 43 h 109"/>
                <a:gd name="T56" fmla="*/ 240 w 430"/>
                <a:gd name="T57" fmla="*/ 37 h 109"/>
                <a:gd name="T58" fmla="*/ 231 w 430"/>
                <a:gd name="T59" fmla="*/ 47 h 109"/>
                <a:gd name="T60" fmla="*/ 220 w 430"/>
                <a:gd name="T61" fmla="*/ 60 h 109"/>
                <a:gd name="T62" fmla="*/ 167 w 430"/>
                <a:gd name="T63" fmla="*/ 66 h 109"/>
                <a:gd name="T64" fmla="*/ 145 w 430"/>
                <a:gd name="T65" fmla="*/ 70 h 109"/>
                <a:gd name="T66" fmla="*/ 113 w 430"/>
                <a:gd name="T67" fmla="*/ 94 h 109"/>
                <a:gd name="T68" fmla="*/ 57 w 430"/>
                <a:gd name="T69" fmla="*/ 94 h 109"/>
                <a:gd name="T70" fmla="*/ 18 w 430"/>
                <a:gd name="T71" fmla="*/ 10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0" h="109">
                  <a:moveTo>
                    <a:pt x="9" y="108"/>
                  </a:moveTo>
                  <a:lnTo>
                    <a:pt x="8" y="96"/>
                  </a:lnTo>
                  <a:lnTo>
                    <a:pt x="0" y="68"/>
                  </a:lnTo>
                  <a:lnTo>
                    <a:pt x="11" y="56"/>
                  </a:lnTo>
                  <a:lnTo>
                    <a:pt x="23" y="48"/>
                  </a:lnTo>
                  <a:lnTo>
                    <a:pt x="31" y="54"/>
                  </a:lnTo>
                  <a:lnTo>
                    <a:pt x="32" y="66"/>
                  </a:lnTo>
                  <a:lnTo>
                    <a:pt x="39" y="74"/>
                  </a:lnTo>
                  <a:lnTo>
                    <a:pt x="60" y="78"/>
                  </a:lnTo>
                  <a:lnTo>
                    <a:pt x="79" y="75"/>
                  </a:lnTo>
                  <a:lnTo>
                    <a:pt x="92" y="76"/>
                  </a:lnTo>
                  <a:lnTo>
                    <a:pt x="92" y="70"/>
                  </a:lnTo>
                  <a:lnTo>
                    <a:pt x="96" y="61"/>
                  </a:lnTo>
                  <a:lnTo>
                    <a:pt x="120" y="57"/>
                  </a:lnTo>
                  <a:lnTo>
                    <a:pt x="146" y="56"/>
                  </a:lnTo>
                  <a:lnTo>
                    <a:pt x="173" y="51"/>
                  </a:lnTo>
                  <a:lnTo>
                    <a:pt x="194" y="51"/>
                  </a:lnTo>
                  <a:lnTo>
                    <a:pt x="201" y="49"/>
                  </a:lnTo>
                  <a:lnTo>
                    <a:pt x="199" y="47"/>
                  </a:lnTo>
                  <a:lnTo>
                    <a:pt x="180" y="45"/>
                  </a:lnTo>
                  <a:lnTo>
                    <a:pt x="139" y="51"/>
                  </a:lnTo>
                  <a:lnTo>
                    <a:pt x="99" y="53"/>
                  </a:lnTo>
                  <a:lnTo>
                    <a:pt x="68" y="67"/>
                  </a:lnTo>
                  <a:lnTo>
                    <a:pt x="55" y="67"/>
                  </a:lnTo>
                  <a:lnTo>
                    <a:pt x="42" y="51"/>
                  </a:lnTo>
                  <a:lnTo>
                    <a:pt x="38" y="32"/>
                  </a:lnTo>
                  <a:lnTo>
                    <a:pt x="74" y="31"/>
                  </a:lnTo>
                  <a:lnTo>
                    <a:pt x="118" y="31"/>
                  </a:lnTo>
                  <a:lnTo>
                    <a:pt x="166" y="32"/>
                  </a:lnTo>
                  <a:lnTo>
                    <a:pt x="188" y="32"/>
                  </a:lnTo>
                  <a:lnTo>
                    <a:pt x="201" y="11"/>
                  </a:lnTo>
                  <a:lnTo>
                    <a:pt x="223" y="2"/>
                  </a:lnTo>
                  <a:lnTo>
                    <a:pt x="246" y="0"/>
                  </a:lnTo>
                  <a:lnTo>
                    <a:pt x="258" y="0"/>
                  </a:lnTo>
                  <a:lnTo>
                    <a:pt x="270" y="3"/>
                  </a:lnTo>
                  <a:lnTo>
                    <a:pt x="294" y="20"/>
                  </a:lnTo>
                  <a:lnTo>
                    <a:pt x="310" y="24"/>
                  </a:lnTo>
                  <a:lnTo>
                    <a:pt x="322" y="27"/>
                  </a:lnTo>
                  <a:lnTo>
                    <a:pt x="332" y="36"/>
                  </a:lnTo>
                  <a:lnTo>
                    <a:pt x="347" y="44"/>
                  </a:lnTo>
                  <a:lnTo>
                    <a:pt x="358" y="46"/>
                  </a:lnTo>
                  <a:lnTo>
                    <a:pt x="364" y="45"/>
                  </a:lnTo>
                  <a:lnTo>
                    <a:pt x="375" y="42"/>
                  </a:lnTo>
                  <a:lnTo>
                    <a:pt x="383" y="39"/>
                  </a:lnTo>
                  <a:lnTo>
                    <a:pt x="407" y="39"/>
                  </a:lnTo>
                  <a:lnTo>
                    <a:pt x="425" y="48"/>
                  </a:lnTo>
                  <a:lnTo>
                    <a:pt x="429" y="57"/>
                  </a:lnTo>
                  <a:lnTo>
                    <a:pt x="426" y="69"/>
                  </a:lnTo>
                  <a:lnTo>
                    <a:pt x="402" y="74"/>
                  </a:lnTo>
                  <a:lnTo>
                    <a:pt x="369" y="83"/>
                  </a:lnTo>
                  <a:lnTo>
                    <a:pt x="341" y="78"/>
                  </a:lnTo>
                  <a:lnTo>
                    <a:pt x="308" y="67"/>
                  </a:lnTo>
                  <a:lnTo>
                    <a:pt x="288" y="57"/>
                  </a:lnTo>
                  <a:lnTo>
                    <a:pt x="280" y="54"/>
                  </a:lnTo>
                  <a:lnTo>
                    <a:pt x="268" y="49"/>
                  </a:lnTo>
                  <a:lnTo>
                    <a:pt x="258" y="43"/>
                  </a:lnTo>
                  <a:lnTo>
                    <a:pt x="247" y="39"/>
                  </a:lnTo>
                  <a:lnTo>
                    <a:pt x="240" y="37"/>
                  </a:lnTo>
                  <a:lnTo>
                    <a:pt x="234" y="39"/>
                  </a:lnTo>
                  <a:lnTo>
                    <a:pt x="231" y="47"/>
                  </a:lnTo>
                  <a:lnTo>
                    <a:pt x="227" y="55"/>
                  </a:lnTo>
                  <a:lnTo>
                    <a:pt x="220" y="60"/>
                  </a:lnTo>
                  <a:lnTo>
                    <a:pt x="193" y="63"/>
                  </a:lnTo>
                  <a:lnTo>
                    <a:pt x="167" y="66"/>
                  </a:lnTo>
                  <a:lnTo>
                    <a:pt x="153" y="68"/>
                  </a:lnTo>
                  <a:lnTo>
                    <a:pt x="145" y="70"/>
                  </a:lnTo>
                  <a:lnTo>
                    <a:pt x="142" y="95"/>
                  </a:lnTo>
                  <a:lnTo>
                    <a:pt x="113" y="94"/>
                  </a:lnTo>
                  <a:lnTo>
                    <a:pt x="85" y="94"/>
                  </a:lnTo>
                  <a:lnTo>
                    <a:pt x="57" y="94"/>
                  </a:lnTo>
                  <a:lnTo>
                    <a:pt x="25" y="95"/>
                  </a:lnTo>
                  <a:lnTo>
                    <a:pt x="18" y="100"/>
                  </a:lnTo>
                  <a:lnTo>
                    <a:pt x="9" y="108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66" name="Freeform 45">
              <a:extLst>
                <a:ext uri="{FF2B5EF4-FFF2-40B4-BE49-F238E27FC236}">
                  <a16:creationId xmlns:a16="http://schemas.microsoft.com/office/drawing/2014/main" id="{D006CB11-E917-94E7-203D-7AACC87E1C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06921" y="6751622"/>
              <a:ext cx="922607" cy="687129"/>
            </a:xfrm>
            <a:custGeom>
              <a:avLst/>
              <a:gdLst>
                <a:gd name="T0" fmla="*/ 509 w 1054"/>
                <a:gd name="T1" fmla="*/ 74 h 787"/>
                <a:gd name="T2" fmla="*/ 570 w 1054"/>
                <a:gd name="T3" fmla="*/ 74 h 787"/>
                <a:gd name="T4" fmla="*/ 618 w 1054"/>
                <a:gd name="T5" fmla="*/ 110 h 787"/>
                <a:gd name="T6" fmla="*/ 656 w 1054"/>
                <a:gd name="T7" fmla="*/ 78 h 787"/>
                <a:gd name="T8" fmla="*/ 748 w 1054"/>
                <a:gd name="T9" fmla="*/ 92 h 787"/>
                <a:gd name="T10" fmla="*/ 807 w 1054"/>
                <a:gd name="T11" fmla="*/ 61 h 787"/>
                <a:gd name="T12" fmla="*/ 809 w 1054"/>
                <a:gd name="T13" fmla="*/ 30 h 787"/>
                <a:gd name="T14" fmla="*/ 866 w 1054"/>
                <a:gd name="T15" fmla="*/ 47 h 787"/>
                <a:gd name="T16" fmla="*/ 897 w 1054"/>
                <a:gd name="T17" fmla="*/ 148 h 787"/>
                <a:gd name="T18" fmla="*/ 941 w 1054"/>
                <a:gd name="T19" fmla="*/ 182 h 787"/>
                <a:gd name="T20" fmla="*/ 933 w 1054"/>
                <a:gd name="T21" fmla="*/ 208 h 787"/>
                <a:gd name="T22" fmla="*/ 927 w 1054"/>
                <a:gd name="T23" fmla="*/ 242 h 787"/>
                <a:gd name="T24" fmla="*/ 962 w 1054"/>
                <a:gd name="T25" fmla="*/ 267 h 787"/>
                <a:gd name="T26" fmla="*/ 1010 w 1054"/>
                <a:gd name="T27" fmla="*/ 346 h 787"/>
                <a:gd name="T28" fmla="*/ 986 w 1054"/>
                <a:gd name="T29" fmla="*/ 390 h 787"/>
                <a:gd name="T30" fmla="*/ 1014 w 1054"/>
                <a:gd name="T31" fmla="*/ 472 h 787"/>
                <a:gd name="T32" fmla="*/ 1039 w 1054"/>
                <a:gd name="T33" fmla="*/ 519 h 787"/>
                <a:gd name="T34" fmla="*/ 1048 w 1054"/>
                <a:gd name="T35" fmla="*/ 582 h 787"/>
                <a:gd name="T36" fmla="*/ 1033 w 1054"/>
                <a:gd name="T37" fmla="*/ 607 h 787"/>
                <a:gd name="T38" fmla="*/ 974 w 1054"/>
                <a:gd name="T39" fmla="*/ 609 h 787"/>
                <a:gd name="T40" fmla="*/ 1001 w 1054"/>
                <a:gd name="T41" fmla="*/ 650 h 787"/>
                <a:gd name="T42" fmla="*/ 992 w 1054"/>
                <a:gd name="T43" fmla="*/ 699 h 787"/>
                <a:gd name="T44" fmla="*/ 939 w 1054"/>
                <a:gd name="T45" fmla="*/ 738 h 787"/>
                <a:gd name="T46" fmla="*/ 907 w 1054"/>
                <a:gd name="T47" fmla="*/ 723 h 787"/>
                <a:gd name="T48" fmla="*/ 885 w 1054"/>
                <a:gd name="T49" fmla="*/ 771 h 787"/>
                <a:gd name="T50" fmla="*/ 848 w 1054"/>
                <a:gd name="T51" fmla="*/ 786 h 787"/>
                <a:gd name="T52" fmla="*/ 809 w 1054"/>
                <a:gd name="T53" fmla="*/ 761 h 787"/>
                <a:gd name="T54" fmla="*/ 813 w 1054"/>
                <a:gd name="T55" fmla="*/ 726 h 787"/>
                <a:gd name="T56" fmla="*/ 801 w 1054"/>
                <a:gd name="T57" fmla="*/ 671 h 787"/>
                <a:gd name="T58" fmla="*/ 792 w 1054"/>
                <a:gd name="T59" fmla="*/ 625 h 787"/>
                <a:gd name="T60" fmla="*/ 764 w 1054"/>
                <a:gd name="T61" fmla="*/ 605 h 787"/>
                <a:gd name="T62" fmla="*/ 713 w 1054"/>
                <a:gd name="T63" fmla="*/ 612 h 787"/>
                <a:gd name="T64" fmla="*/ 671 w 1054"/>
                <a:gd name="T65" fmla="*/ 603 h 787"/>
                <a:gd name="T66" fmla="*/ 623 w 1054"/>
                <a:gd name="T67" fmla="*/ 628 h 787"/>
                <a:gd name="T68" fmla="*/ 651 w 1054"/>
                <a:gd name="T69" fmla="*/ 576 h 787"/>
                <a:gd name="T70" fmla="*/ 616 w 1054"/>
                <a:gd name="T71" fmla="*/ 516 h 787"/>
                <a:gd name="T72" fmla="*/ 614 w 1054"/>
                <a:gd name="T73" fmla="*/ 475 h 787"/>
                <a:gd name="T74" fmla="*/ 549 w 1054"/>
                <a:gd name="T75" fmla="*/ 389 h 787"/>
                <a:gd name="T76" fmla="*/ 415 w 1054"/>
                <a:gd name="T77" fmla="*/ 404 h 787"/>
                <a:gd name="T78" fmla="*/ 352 w 1054"/>
                <a:gd name="T79" fmla="*/ 434 h 787"/>
                <a:gd name="T80" fmla="*/ 317 w 1054"/>
                <a:gd name="T81" fmla="*/ 487 h 787"/>
                <a:gd name="T82" fmla="*/ 268 w 1054"/>
                <a:gd name="T83" fmla="*/ 522 h 787"/>
                <a:gd name="T84" fmla="*/ 236 w 1054"/>
                <a:gd name="T85" fmla="*/ 485 h 787"/>
                <a:gd name="T86" fmla="*/ 199 w 1054"/>
                <a:gd name="T87" fmla="*/ 419 h 787"/>
                <a:gd name="T88" fmla="*/ 157 w 1054"/>
                <a:gd name="T89" fmla="*/ 391 h 787"/>
                <a:gd name="T90" fmla="*/ 89 w 1054"/>
                <a:gd name="T91" fmla="*/ 350 h 787"/>
                <a:gd name="T92" fmla="*/ 51 w 1054"/>
                <a:gd name="T93" fmla="*/ 280 h 787"/>
                <a:gd name="T94" fmla="*/ 11 w 1054"/>
                <a:gd name="T95" fmla="*/ 270 h 787"/>
                <a:gd name="T96" fmla="*/ 39 w 1054"/>
                <a:gd name="T97" fmla="*/ 183 h 787"/>
                <a:gd name="T98" fmla="*/ 113 w 1054"/>
                <a:gd name="T99" fmla="*/ 147 h 787"/>
                <a:gd name="T100" fmla="*/ 188 w 1054"/>
                <a:gd name="T101" fmla="*/ 96 h 787"/>
                <a:gd name="T102" fmla="*/ 167 w 1054"/>
                <a:gd name="T103" fmla="*/ 62 h 787"/>
                <a:gd name="T104" fmla="*/ 197 w 1054"/>
                <a:gd name="T105" fmla="*/ 29 h 787"/>
                <a:gd name="T106" fmla="*/ 273 w 1054"/>
                <a:gd name="T107" fmla="*/ 5 h 787"/>
                <a:gd name="T108" fmla="*/ 292 w 1054"/>
                <a:gd name="T109" fmla="*/ 29 h 787"/>
                <a:gd name="T110" fmla="*/ 335 w 1054"/>
                <a:gd name="T111" fmla="*/ 36 h 787"/>
                <a:gd name="T112" fmla="*/ 415 w 1054"/>
                <a:gd name="T113" fmla="*/ 43 h 787"/>
                <a:gd name="T114" fmla="*/ 523 w 1054"/>
                <a:gd name="T115" fmla="*/ 39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4" h="787">
                  <a:moveTo>
                    <a:pt x="523" y="39"/>
                  </a:moveTo>
                  <a:lnTo>
                    <a:pt x="519" y="43"/>
                  </a:lnTo>
                  <a:lnTo>
                    <a:pt x="515" y="52"/>
                  </a:lnTo>
                  <a:lnTo>
                    <a:pt x="511" y="62"/>
                  </a:lnTo>
                  <a:lnTo>
                    <a:pt x="508" y="69"/>
                  </a:lnTo>
                  <a:lnTo>
                    <a:pt x="509" y="74"/>
                  </a:lnTo>
                  <a:lnTo>
                    <a:pt x="520" y="83"/>
                  </a:lnTo>
                  <a:lnTo>
                    <a:pt x="536" y="96"/>
                  </a:lnTo>
                  <a:lnTo>
                    <a:pt x="542" y="97"/>
                  </a:lnTo>
                  <a:lnTo>
                    <a:pt x="549" y="95"/>
                  </a:lnTo>
                  <a:lnTo>
                    <a:pt x="561" y="84"/>
                  </a:lnTo>
                  <a:lnTo>
                    <a:pt x="570" y="74"/>
                  </a:lnTo>
                  <a:lnTo>
                    <a:pt x="578" y="68"/>
                  </a:lnTo>
                  <a:lnTo>
                    <a:pt x="589" y="68"/>
                  </a:lnTo>
                  <a:lnTo>
                    <a:pt x="597" y="76"/>
                  </a:lnTo>
                  <a:lnTo>
                    <a:pt x="607" y="93"/>
                  </a:lnTo>
                  <a:lnTo>
                    <a:pt x="616" y="108"/>
                  </a:lnTo>
                  <a:lnTo>
                    <a:pt x="618" y="110"/>
                  </a:lnTo>
                  <a:lnTo>
                    <a:pt x="621" y="113"/>
                  </a:lnTo>
                  <a:lnTo>
                    <a:pt x="625" y="113"/>
                  </a:lnTo>
                  <a:lnTo>
                    <a:pt x="630" y="108"/>
                  </a:lnTo>
                  <a:lnTo>
                    <a:pt x="634" y="107"/>
                  </a:lnTo>
                  <a:lnTo>
                    <a:pt x="637" y="100"/>
                  </a:lnTo>
                  <a:lnTo>
                    <a:pt x="656" y="78"/>
                  </a:lnTo>
                  <a:lnTo>
                    <a:pt x="669" y="72"/>
                  </a:lnTo>
                  <a:lnTo>
                    <a:pt x="674" y="70"/>
                  </a:lnTo>
                  <a:lnTo>
                    <a:pt x="683" y="68"/>
                  </a:lnTo>
                  <a:lnTo>
                    <a:pt x="698" y="72"/>
                  </a:lnTo>
                  <a:lnTo>
                    <a:pt x="721" y="82"/>
                  </a:lnTo>
                  <a:lnTo>
                    <a:pt x="748" y="92"/>
                  </a:lnTo>
                  <a:lnTo>
                    <a:pt x="757" y="94"/>
                  </a:lnTo>
                  <a:lnTo>
                    <a:pt x="763" y="92"/>
                  </a:lnTo>
                  <a:lnTo>
                    <a:pt x="771" y="77"/>
                  </a:lnTo>
                  <a:lnTo>
                    <a:pt x="781" y="72"/>
                  </a:lnTo>
                  <a:lnTo>
                    <a:pt x="796" y="65"/>
                  </a:lnTo>
                  <a:lnTo>
                    <a:pt x="807" y="61"/>
                  </a:lnTo>
                  <a:lnTo>
                    <a:pt x="814" y="61"/>
                  </a:lnTo>
                  <a:lnTo>
                    <a:pt x="817" y="57"/>
                  </a:lnTo>
                  <a:lnTo>
                    <a:pt x="817" y="51"/>
                  </a:lnTo>
                  <a:lnTo>
                    <a:pt x="817" y="45"/>
                  </a:lnTo>
                  <a:lnTo>
                    <a:pt x="809" y="34"/>
                  </a:lnTo>
                  <a:lnTo>
                    <a:pt x="809" y="30"/>
                  </a:lnTo>
                  <a:lnTo>
                    <a:pt x="813" y="29"/>
                  </a:lnTo>
                  <a:lnTo>
                    <a:pt x="822" y="27"/>
                  </a:lnTo>
                  <a:lnTo>
                    <a:pt x="834" y="28"/>
                  </a:lnTo>
                  <a:lnTo>
                    <a:pt x="848" y="33"/>
                  </a:lnTo>
                  <a:lnTo>
                    <a:pt x="859" y="40"/>
                  </a:lnTo>
                  <a:lnTo>
                    <a:pt x="866" y="47"/>
                  </a:lnTo>
                  <a:lnTo>
                    <a:pt x="873" y="65"/>
                  </a:lnTo>
                  <a:lnTo>
                    <a:pt x="877" y="82"/>
                  </a:lnTo>
                  <a:lnTo>
                    <a:pt x="891" y="110"/>
                  </a:lnTo>
                  <a:lnTo>
                    <a:pt x="891" y="125"/>
                  </a:lnTo>
                  <a:lnTo>
                    <a:pt x="891" y="145"/>
                  </a:lnTo>
                  <a:lnTo>
                    <a:pt x="897" y="148"/>
                  </a:lnTo>
                  <a:lnTo>
                    <a:pt x="903" y="149"/>
                  </a:lnTo>
                  <a:lnTo>
                    <a:pt x="906" y="153"/>
                  </a:lnTo>
                  <a:lnTo>
                    <a:pt x="913" y="167"/>
                  </a:lnTo>
                  <a:lnTo>
                    <a:pt x="919" y="172"/>
                  </a:lnTo>
                  <a:lnTo>
                    <a:pt x="926" y="173"/>
                  </a:lnTo>
                  <a:lnTo>
                    <a:pt x="941" y="182"/>
                  </a:lnTo>
                  <a:lnTo>
                    <a:pt x="950" y="186"/>
                  </a:lnTo>
                  <a:lnTo>
                    <a:pt x="951" y="189"/>
                  </a:lnTo>
                  <a:lnTo>
                    <a:pt x="951" y="193"/>
                  </a:lnTo>
                  <a:lnTo>
                    <a:pt x="947" y="198"/>
                  </a:lnTo>
                  <a:lnTo>
                    <a:pt x="942" y="201"/>
                  </a:lnTo>
                  <a:lnTo>
                    <a:pt x="933" y="208"/>
                  </a:lnTo>
                  <a:lnTo>
                    <a:pt x="927" y="216"/>
                  </a:lnTo>
                  <a:lnTo>
                    <a:pt x="913" y="237"/>
                  </a:lnTo>
                  <a:lnTo>
                    <a:pt x="912" y="241"/>
                  </a:lnTo>
                  <a:lnTo>
                    <a:pt x="916" y="243"/>
                  </a:lnTo>
                  <a:lnTo>
                    <a:pt x="921" y="244"/>
                  </a:lnTo>
                  <a:lnTo>
                    <a:pt x="927" y="242"/>
                  </a:lnTo>
                  <a:lnTo>
                    <a:pt x="940" y="236"/>
                  </a:lnTo>
                  <a:lnTo>
                    <a:pt x="950" y="238"/>
                  </a:lnTo>
                  <a:lnTo>
                    <a:pt x="960" y="243"/>
                  </a:lnTo>
                  <a:lnTo>
                    <a:pt x="964" y="249"/>
                  </a:lnTo>
                  <a:lnTo>
                    <a:pt x="965" y="257"/>
                  </a:lnTo>
                  <a:lnTo>
                    <a:pt x="962" y="267"/>
                  </a:lnTo>
                  <a:lnTo>
                    <a:pt x="962" y="278"/>
                  </a:lnTo>
                  <a:lnTo>
                    <a:pt x="965" y="297"/>
                  </a:lnTo>
                  <a:lnTo>
                    <a:pt x="970" y="316"/>
                  </a:lnTo>
                  <a:lnTo>
                    <a:pt x="975" y="323"/>
                  </a:lnTo>
                  <a:lnTo>
                    <a:pt x="1007" y="340"/>
                  </a:lnTo>
                  <a:lnTo>
                    <a:pt x="1010" y="346"/>
                  </a:lnTo>
                  <a:lnTo>
                    <a:pt x="1012" y="354"/>
                  </a:lnTo>
                  <a:lnTo>
                    <a:pt x="1009" y="363"/>
                  </a:lnTo>
                  <a:lnTo>
                    <a:pt x="1007" y="368"/>
                  </a:lnTo>
                  <a:lnTo>
                    <a:pt x="997" y="377"/>
                  </a:lnTo>
                  <a:lnTo>
                    <a:pt x="988" y="383"/>
                  </a:lnTo>
                  <a:lnTo>
                    <a:pt x="986" y="390"/>
                  </a:lnTo>
                  <a:lnTo>
                    <a:pt x="987" y="403"/>
                  </a:lnTo>
                  <a:lnTo>
                    <a:pt x="987" y="434"/>
                  </a:lnTo>
                  <a:lnTo>
                    <a:pt x="988" y="459"/>
                  </a:lnTo>
                  <a:lnTo>
                    <a:pt x="995" y="469"/>
                  </a:lnTo>
                  <a:lnTo>
                    <a:pt x="1004" y="473"/>
                  </a:lnTo>
                  <a:lnTo>
                    <a:pt x="1014" y="472"/>
                  </a:lnTo>
                  <a:lnTo>
                    <a:pt x="1023" y="470"/>
                  </a:lnTo>
                  <a:lnTo>
                    <a:pt x="1022" y="486"/>
                  </a:lnTo>
                  <a:lnTo>
                    <a:pt x="1019" y="503"/>
                  </a:lnTo>
                  <a:lnTo>
                    <a:pt x="1031" y="509"/>
                  </a:lnTo>
                  <a:lnTo>
                    <a:pt x="1037" y="514"/>
                  </a:lnTo>
                  <a:lnTo>
                    <a:pt x="1039" y="519"/>
                  </a:lnTo>
                  <a:lnTo>
                    <a:pt x="1022" y="528"/>
                  </a:lnTo>
                  <a:lnTo>
                    <a:pt x="1017" y="533"/>
                  </a:lnTo>
                  <a:lnTo>
                    <a:pt x="1014" y="548"/>
                  </a:lnTo>
                  <a:lnTo>
                    <a:pt x="1015" y="561"/>
                  </a:lnTo>
                  <a:lnTo>
                    <a:pt x="1039" y="570"/>
                  </a:lnTo>
                  <a:lnTo>
                    <a:pt x="1048" y="582"/>
                  </a:lnTo>
                  <a:lnTo>
                    <a:pt x="1053" y="593"/>
                  </a:lnTo>
                  <a:lnTo>
                    <a:pt x="1053" y="615"/>
                  </a:lnTo>
                  <a:lnTo>
                    <a:pt x="1052" y="620"/>
                  </a:lnTo>
                  <a:lnTo>
                    <a:pt x="1046" y="620"/>
                  </a:lnTo>
                  <a:lnTo>
                    <a:pt x="1039" y="614"/>
                  </a:lnTo>
                  <a:lnTo>
                    <a:pt x="1033" y="607"/>
                  </a:lnTo>
                  <a:lnTo>
                    <a:pt x="1026" y="607"/>
                  </a:lnTo>
                  <a:lnTo>
                    <a:pt x="1015" y="605"/>
                  </a:lnTo>
                  <a:lnTo>
                    <a:pt x="1001" y="603"/>
                  </a:lnTo>
                  <a:lnTo>
                    <a:pt x="984" y="604"/>
                  </a:lnTo>
                  <a:lnTo>
                    <a:pt x="978" y="604"/>
                  </a:lnTo>
                  <a:lnTo>
                    <a:pt x="974" y="609"/>
                  </a:lnTo>
                  <a:lnTo>
                    <a:pt x="973" y="616"/>
                  </a:lnTo>
                  <a:lnTo>
                    <a:pt x="972" y="637"/>
                  </a:lnTo>
                  <a:lnTo>
                    <a:pt x="977" y="643"/>
                  </a:lnTo>
                  <a:lnTo>
                    <a:pt x="988" y="648"/>
                  </a:lnTo>
                  <a:lnTo>
                    <a:pt x="995" y="650"/>
                  </a:lnTo>
                  <a:lnTo>
                    <a:pt x="1001" y="650"/>
                  </a:lnTo>
                  <a:lnTo>
                    <a:pt x="1006" y="653"/>
                  </a:lnTo>
                  <a:lnTo>
                    <a:pt x="1007" y="663"/>
                  </a:lnTo>
                  <a:lnTo>
                    <a:pt x="1004" y="670"/>
                  </a:lnTo>
                  <a:lnTo>
                    <a:pt x="998" y="677"/>
                  </a:lnTo>
                  <a:lnTo>
                    <a:pt x="990" y="693"/>
                  </a:lnTo>
                  <a:lnTo>
                    <a:pt x="992" y="699"/>
                  </a:lnTo>
                  <a:lnTo>
                    <a:pt x="992" y="709"/>
                  </a:lnTo>
                  <a:lnTo>
                    <a:pt x="979" y="733"/>
                  </a:lnTo>
                  <a:lnTo>
                    <a:pt x="975" y="738"/>
                  </a:lnTo>
                  <a:lnTo>
                    <a:pt x="958" y="733"/>
                  </a:lnTo>
                  <a:lnTo>
                    <a:pt x="947" y="731"/>
                  </a:lnTo>
                  <a:lnTo>
                    <a:pt x="939" y="738"/>
                  </a:lnTo>
                  <a:lnTo>
                    <a:pt x="933" y="733"/>
                  </a:lnTo>
                  <a:lnTo>
                    <a:pt x="927" y="728"/>
                  </a:lnTo>
                  <a:lnTo>
                    <a:pt x="926" y="720"/>
                  </a:lnTo>
                  <a:lnTo>
                    <a:pt x="921" y="719"/>
                  </a:lnTo>
                  <a:lnTo>
                    <a:pt x="914" y="719"/>
                  </a:lnTo>
                  <a:lnTo>
                    <a:pt x="907" y="723"/>
                  </a:lnTo>
                  <a:lnTo>
                    <a:pt x="904" y="731"/>
                  </a:lnTo>
                  <a:lnTo>
                    <a:pt x="904" y="739"/>
                  </a:lnTo>
                  <a:lnTo>
                    <a:pt x="902" y="746"/>
                  </a:lnTo>
                  <a:lnTo>
                    <a:pt x="898" y="751"/>
                  </a:lnTo>
                  <a:lnTo>
                    <a:pt x="890" y="761"/>
                  </a:lnTo>
                  <a:lnTo>
                    <a:pt x="885" y="771"/>
                  </a:lnTo>
                  <a:lnTo>
                    <a:pt x="881" y="780"/>
                  </a:lnTo>
                  <a:lnTo>
                    <a:pt x="874" y="779"/>
                  </a:lnTo>
                  <a:lnTo>
                    <a:pt x="871" y="778"/>
                  </a:lnTo>
                  <a:lnTo>
                    <a:pt x="868" y="780"/>
                  </a:lnTo>
                  <a:lnTo>
                    <a:pt x="858" y="785"/>
                  </a:lnTo>
                  <a:lnTo>
                    <a:pt x="848" y="786"/>
                  </a:lnTo>
                  <a:lnTo>
                    <a:pt x="845" y="782"/>
                  </a:lnTo>
                  <a:lnTo>
                    <a:pt x="840" y="778"/>
                  </a:lnTo>
                  <a:lnTo>
                    <a:pt x="834" y="770"/>
                  </a:lnTo>
                  <a:lnTo>
                    <a:pt x="827" y="764"/>
                  </a:lnTo>
                  <a:lnTo>
                    <a:pt x="814" y="759"/>
                  </a:lnTo>
                  <a:lnTo>
                    <a:pt x="809" y="761"/>
                  </a:lnTo>
                  <a:lnTo>
                    <a:pt x="803" y="760"/>
                  </a:lnTo>
                  <a:lnTo>
                    <a:pt x="799" y="758"/>
                  </a:lnTo>
                  <a:lnTo>
                    <a:pt x="799" y="754"/>
                  </a:lnTo>
                  <a:lnTo>
                    <a:pt x="806" y="745"/>
                  </a:lnTo>
                  <a:lnTo>
                    <a:pt x="810" y="736"/>
                  </a:lnTo>
                  <a:lnTo>
                    <a:pt x="813" y="726"/>
                  </a:lnTo>
                  <a:lnTo>
                    <a:pt x="813" y="717"/>
                  </a:lnTo>
                  <a:lnTo>
                    <a:pt x="809" y="704"/>
                  </a:lnTo>
                  <a:lnTo>
                    <a:pt x="803" y="693"/>
                  </a:lnTo>
                  <a:lnTo>
                    <a:pt x="801" y="687"/>
                  </a:lnTo>
                  <a:lnTo>
                    <a:pt x="802" y="678"/>
                  </a:lnTo>
                  <a:lnTo>
                    <a:pt x="801" y="671"/>
                  </a:lnTo>
                  <a:lnTo>
                    <a:pt x="799" y="667"/>
                  </a:lnTo>
                  <a:lnTo>
                    <a:pt x="798" y="659"/>
                  </a:lnTo>
                  <a:lnTo>
                    <a:pt x="796" y="651"/>
                  </a:lnTo>
                  <a:lnTo>
                    <a:pt x="792" y="649"/>
                  </a:lnTo>
                  <a:lnTo>
                    <a:pt x="791" y="636"/>
                  </a:lnTo>
                  <a:lnTo>
                    <a:pt x="792" y="625"/>
                  </a:lnTo>
                  <a:lnTo>
                    <a:pt x="786" y="620"/>
                  </a:lnTo>
                  <a:lnTo>
                    <a:pt x="778" y="617"/>
                  </a:lnTo>
                  <a:lnTo>
                    <a:pt x="773" y="611"/>
                  </a:lnTo>
                  <a:lnTo>
                    <a:pt x="771" y="606"/>
                  </a:lnTo>
                  <a:lnTo>
                    <a:pt x="767" y="604"/>
                  </a:lnTo>
                  <a:lnTo>
                    <a:pt x="764" y="605"/>
                  </a:lnTo>
                  <a:lnTo>
                    <a:pt x="763" y="608"/>
                  </a:lnTo>
                  <a:lnTo>
                    <a:pt x="760" y="609"/>
                  </a:lnTo>
                  <a:lnTo>
                    <a:pt x="755" y="597"/>
                  </a:lnTo>
                  <a:lnTo>
                    <a:pt x="753" y="597"/>
                  </a:lnTo>
                  <a:lnTo>
                    <a:pt x="750" y="600"/>
                  </a:lnTo>
                  <a:lnTo>
                    <a:pt x="713" y="612"/>
                  </a:lnTo>
                  <a:lnTo>
                    <a:pt x="711" y="608"/>
                  </a:lnTo>
                  <a:lnTo>
                    <a:pt x="708" y="602"/>
                  </a:lnTo>
                  <a:lnTo>
                    <a:pt x="701" y="599"/>
                  </a:lnTo>
                  <a:lnTo>
                    <a:pt x="689" y="604"/>
                  </a:lnTo>
                  <a:lnTo>
                    <a:pt x="682" y="604"/>
                  </a:lnTo>
                  <a:lnTo>
                    <a:pt x="671" y="603"/>
                  </a:lnTo>
                  <a:lnTo>
                    <a:pt x="666" y="605"/>
                  </a:lnTo>
                  <a:lnTo>
                    <a:pt x="651" y="622"/>
                  </a:lnTo>
                  <a:lnTo>
                    <a:pt x="643" y="629"/>
                  </a:lnTo>
                  <a:lnTo>
                    <a:pt x="636" y="628"/>
                  </a:lnTo>
                  <a:lnTo>
                    <a:pt x="629" y="627"/>
                  </a:lnTo>
                  <a:lnTo>
                    <a:pt x="623" y="628"/>
                  </a:lnTo>
                  <a:lnTo>
                    <a:pt x="620" y="626"/>
                  </a:lnTo>
                  <a:lnTo>
                    <a:pt x="622" y="622"/>
                  </a:lnTo>
                  <a:lnTo>
                    <a:pt x="625" y="617"/>
                  </a:lnTo>
                  <a:lnTo>
                    <a:pt x="632" y="598"/>
                  </a:lnTo>
                  <a:lnTo>
                    <a:pt x="651" y="579"/>
                  </a:lnTo>
                  <a:lnTo>
                    <a:pt x="651" y="576"/>
                  </a:lnTo>
                  <a:lnTo>
                    <a:pt x="644" y="565"/>
                  </a:lnTo>
                  <a:lnTo>
                    <a:pt x="636" y="550"/>
                  </a:lnTo>
                  <a:lnTo>
                    <a:pt x="636" y="534"/>
                  </a:lnTo>
                  <a:lnTo>
                    <a:pt x="634" y="522"/>
                  </a:lnTo>
                  <a:lnTo>
                    <a:pt x="618" y="519"/>
                  </a:lnTo>
                  <a:lnTo>
                    <a:pt x="616" y="516"/>
                  </a:lnTo>
                  <a:lnTo>
                    <a:pt x="615" y="513"/>
                  </a:lnTo>
                  <a:lnTo>
                    <a:pt x="619" y="502"/>
                  </a:lnTo>
                  <a:lnTo>
                    <a:pt x="623" y="493"/>
                  </a:lnTo>
                  <a:lnTo>
                    <a:pt x="624" y="489"/>
                  </a:lnTo>
                  <a:lnTo>
                    <a:pt x="623" y="485"/>
                  </a:lnTo>
                  <a:lnTo>
                    <a:pt x="614" y="475"/>
                  </a:lnTo>
                  <a:lnTo>
                    <a:pt x="598" y="456"/>
                  </a:lnTo>
                  <a:lnTo>
                    <a:pt x="584" y="435"/>
                  </a:lnTo>
                  <a:lnTo>
                    <a:pt x="572" y="417"/>
                  </a:lnTo>
                  <a:lnTo>
                    <a:pt x="563" y="410"/>
                  </a:lnTo>
                  <a:lnTo>
                    <a:pt x="553" y="397"/>
                  </a:lnTo>
                  <a:lnTo>
                    <a:pt x="549" y="389"/>
                  </a:lnTo>
                  <a:lnTo>
                    <a:pt x="540" y="387"/>
                  </a:lnTo>
                  <a:lnTo>
                    <a:pt x="512" y="387"/>
                  </a:lnTo>
                  <a:lnTo>
                    <a:pt x="477" y="388"/>
                  </a:lnTo>
                  <a:lnTo>
                    <a:pt x="449" y="388"/>
                  </a:lnTo>
                  <a:lnTo>
                    <a:pt x="447" y="397"/>
                  </a:lnTo>
                  <a:lnTo>
                    <a:pt x="415" y="404"/>
                  </a:lnTo>
                  <a:lnTo>
                    <a:pt x="396" y="396"/>
                  </a:lnTo>
                  <a:lnTo>
                    <a:pt x="375" y="402"/>
                  </a:lnTo>
                  <a:lnTo>
                    <a:pt x="364" y="406"/>
                  </a:lnTo>
                  <a:lnTo>
                    <a:pt x="361" y="417"/>
                  </a:lnTo>
                  <a:lnTo>
                    <a:pt x="357" y="430"/>
                  </a:lnTo>
                  <a:lnTo>
                    <a:pt x="352" y="434"/>
                  </a:lnTo>
                  <a:lnTo>
                    <a:pt x="350" y="439"/>
                  </a:lnTo>
                  <a:lnTo>
                    <a:pt x="348" y="444"/>
                  </a:lnTo>
                  <a:lnTo>
                    <a:pt x="343" y="449"/>
                  </a:lnTo>
                  <a:lnTo>
                    <a:pt x="338" y="461"/>
                  </a:lnTo>
                  <a:lnTo>
                    <a:pt x="329" y="477"/>
                  </a:lnTo>
                  <a:lnTo>
                    <a:pt x="317" y="487"/>
                  </a:lnTo>
                  <a:lnTo>
                    <a:pt x="299" y="493"/>
                  </a:lnTo>
                  <a:lnTo>
                    <a:pt x="294" y="509"/>
                  </a:lnTo>
                  <a:lnTo>
                    <a:pt x="290" y="516"/>
                  </a:lnTo>
                  <a:lnTo>
                    <a:pt x="283" y="521"/>
                  </a:lnTo>
                  <a:lnTo>
                    <a:pt x="275" y="523"/>
                  </a:lnTo>
                  <a:lnTo>
                    <a:pt x="268" y="522"/>
                  </a:lnTo>
                  <a:lnTo>
                    <a:pt x="260" y="521"/>
                  </a:lnTo>
                  <a:lnTo>
                    <a:pt x="251" y="523"/>
                  </a:lnTo>
                  <a:lnTo>
                    <a:pt x="250" y="519"/>
                  </a:lnTo>
                  <a:lnTo>
                    <a:pt x="255" y="506"/>
                  </a:lnTo>
                  <a:lnTo>
                    <a:pt x="251" y="499"/>
                  </a:lnTo>
                  <a:lnTo>
                    <a:pt x="236" y="485"/>
                  </a:lnTo>
                  <a:lnTo>
                    <a:pt x="235" y="479"/>
                  </a:lnTo>
                  <a:lnTo>
                    <a:pt x="231" y="470"/>
                  </a:lnTo>
                  <a:lnTo>
                    <a:pt x="212" y="452"/>
                  </a:lnTo>
                  <a:lnTo>
                    <a:pt x="195" y="454"/>
                  </a:lnTo>
                  <a:lnTo>
                    <a:pt x="199" y="438"/>
                  </a:lnTo>
                  <a:lnTo>
                    <a:pt x="199" y="419"/>
                  </a:lnTo>
                  <a:lnTo>
                    <a:pt x="193" y="408"/>
                  </a:lnTo>
                  <a:lnTo>
                    <a:pt x="195" y="397"/>
                  </a:lnTo>
                  <a:lnTo>
                    <a:pt x="191" y="397"/>
                  </a:lnTo>
                  <a:lnTo>
                    <a:pt x="186" y="405"/>
                  </a:lnTo>
                  <a:lnTo>
                    <a:pt x="176" y="403"/>
                  </a:lnTo>
                  <a:lnTo>
                    <a:pt x="157" y="391"/>
                  </a:lnTo>
                  <a:lnTo>
                    <a:pt x="148" y="380"/>
                  </a:lnTo>
                  <a:lnTo>
                    <a:pt x="146" y="370"/>
                  </a:lnTo>
                  <a:lnTo>
                    <a:pt x="144" y="366"/>
                  </a:lnTo>
                  <a:lnTo>
                    <a:pt x="138" y="368"/>
                  </a:lnTo>
                  <a:lnTo>
                    <a:pt x="126" y="368"/>
                  </a:lnTo>
                  <a:lnTo>
                    <a:pt x="89" y="350"/>
                  </a:lnTo>
                  <a:lnTo>
                    <a:pt x="63" y="307"/>
                  </a:lnTo>
                  <a:lnTo>
                    <a:pt x="62" y="297"/>
                  </a:lnTo>
                  <a:lnTo>
                    <a:pt x="67" y="281"/>
                  </a:lnTo>
                  <a:lnTo>
                    <a:pt x="66" y="276"/>
                  </a:lnTo>
                  <a:lnTo>
                    <a:pt x="54" y="287"/>
                  </a:lnTo>
                  <a:lnTo>
                    <a:pt x="51" y="280"/>
                  </a:lnTo>
                  <a:lnTo>
                    <a:pt x="42" y="262"/>
                  </a:lnTo>
                  <a:lnTo>
                    <a:pt x="40" y="252"/>
                  </a:lnTo>
                  <a:lnTo>
                    <a:pt x="31" y="248"/>
                  </a:lnTo>
                  <a:lnTo>
                    <a:pt x="23" y="247"/>
                  </a:lnTo>
                  <a:lnTo>
                    <a:pt x="18" y="250"/>
                  </a:lnTo>
                  <a:lnTo>
                    <a:pt x="11" y="270"/>
                  </a:lnTo>
                  <a:lnTo>
                    <a:pt x="6" y="270"/>
                  </a:lnTo>
                  <a:lnTo>
                    <a:pt x="0" y="266"/>
                  </a:lnTo>
                  <a:lnTo>
                    <a:pt x="1" y="251"/>
                  </a:lnTo>
                  <a:lnTo>
                    <a:pt x="7" y="243"/>
                  </a:lnTo>
                  <a:lnTo>
                    <a:pt x="15" y="232"/>
                  </a:lnTo>
                  <a:lnTo>
                    <a:pt x="39" y="183"/>
                  </a:lnTo>
                  <a:lnTo>
                    <a:pt x="47" y="172"/>
                  </a:lnTo>
                  <a:lnTo>
                    <a:pt x="53" y="169"/>
                  </a:lnTo>
                  <a:lnTo>
                    <a:pt x="64" y="167"/>
                  </a:lnTo>
                  <a:lnTo>
                    <a:pt x="86" y="162"/>
                  </a:lnTo>
                  <a:lnTo>
                    <a:pt x="103" y="151"/>
                  </a:lnTo>
                  <a:lnTo>
                    <a:pt x="113" y="147"/>
                  </a:lnTo>
                  <a:lnTo>
                    <a:pt x="133" y="148"/>
                  </a:lnTo>
                  <a:lnTo>
                    <a:pt x="157" y="146"/>
                  </a:lnTo>
                  <a:lnTo>
                    <a:pt x="188" y="135"/>
                  </a:lnTo>
                  <a:lnTo>
                    <a:pt x="189" y="121"/>
                  </a:lnTo>
                  <a:lnTo>
                    <a:pt x="188" y="104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0" y="84"/>
                  </a:lnTo>
                  <a:lnTo>
                    <a:pt x="164" y="77"/>
                  </a:lnTo>
                  <a:lnTo>
                    <a:pt x="158" y="72"/>
                  </a:lnTo>
                  <a:lnTo>
                    <a:pt x="158" y="67"/>
                  </a:lnTo>
                  <a:lnTo>
                    <a:pt x="167" y="62"/>
                  </a:lnTo>
                  <a:lnTo>
                    <a:pt x="172" y="60"/>
                  </a:lnTo>
                  <a:lnTo>
                    <a:pt x="185" y="60"/>
                  </a:lnTo>
                  <a:lnTo>
                    <a:pt x="188" y="57"/>
                  </a:lnTo>
                  <a:lnTo>
                    <a:pt x="192" y="53"/>
                  </a:lnTo>
                  <a:lnTo>
                    <a:pt x="195" y="41"/>
                  </a:lnTo>
                  <a:lnTo>
                    <a:pt x="197" y="29"/>
                  </a:lnTo>
                  <a:lnTo>
                    <a:pt x="188" y="12"/>
                  </a:lnTo>
                  <a:lnTo>
                    <a:pt x="189" y="0"/>
                  </a:lnTo>
                  <a:lnTo>
                    <a:pt x="235" y="1"/>
                  </a:lnTo>
                  <a:lnTo>
                    <a:pt x="240" y="3"/>
                  </a:lnTo>
                  <a:lnTo>
                    <a:pt x="261" y="5"/>
                  </a:lnTo>
                  <a:lnTo>
                    <a:pt x="273" y="5"/>
                  </a:lnTo>
                  <a:lnTo>
                    <a:pt x="281" y="6"/>
                  </a:lnTo>
                  <a:lnTo>
                    <a:pt x="285" y="8"/>
                  </a:lnTo>
                  <a:lnTo>
                    <a:pt x="284" y="14"/>
                  </a:lnTo>
                  <a:lnTo>
                    <a:pt x="281" y="20"/>
                  </a:lnTo>
                  <a:lnTo>
                    <a:pt x="284" y="27"/>
                  </a:lnTo>
                  <a:lnTo>
                    <a:pt x="292" y="29"/>
                  </a:lnTo>
                  <a:lnTo>
                    <a:pt x="295" y="27"/>
                  </a:lnTo>
                  <a:lnTo>
                    <a:pt x="299" y="23"/>
                  </a:lnTo>
                  <a:lnTo>
                    <a:pt x="303" y="21"/>
                  </a:lnTo>
                  <a:lnTo>
                    <a:pt x="309" y="22"/>
                  </a:lnTo>
                  <a:lnTo>
                    <a:pt x="322" y="33"/>
                  </a:lnTo>
                  <a:lnTo>
                    <a:pt x="335" y="36"/>
                  </a:lnTo>
                  <a:lnTo>
                    <a:pt x="348" y="41"/>
                  </a:lnTo>
                  <a:lnTo>
                    <a:pt x="360" y="43"/>
                  </a:lnTo>
                  <a:lnTo>
                    <a:pt x="371" y="43"/>
                  </a:lnTo>
                  <a:lnTo>
                    <a:pt x="379" y="48"/>
                  </a:lnTo>
                  <a:lnTo>
                    <a:pt x="395" y="50"/>
                  </a:lnTo>
                  <a:lnTo>
                    <a:pt x="415" y="43"/>
                  </a:lnTo>
                  <a:lnTo>
                    <a:pt x="430" y="41"/>
                  </a:lnTo>
                  <a:lnTo>
                    <a:pt x="452" y="40"/>
                  </a:lnTo>
                  <a:lnTo>
                    <a:pt x="463" y="41"/>
                  </a:lnTo>
                  <a:lnTo>
                    <a:pt x="497" y="36"/>
                  </a:lnTo>
                  <a:lnTo>
                    <a:pt x="514" y="37"/>
                  </a:lnTo>
                  <a:lnTo>
                    <a:pt x="523" y="39"/>
                  </a:lnTo>
                </a:path>
              </a:pathLst>
            </a:custGeom>
            <a:solidFill>
              <a:srgbClr val="C4C8CE">
                <a:alpha val="50000"/>
              </a:srgbClr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67" name="Freeform 47">
              <a:extLst>
                <a:ext uri="{FF2B5EF4-FFF2-40B4-BE49-F238E27FC236}">
                  <a16:creationId xmlns:a16="http://schemas.microsoft.com/office/drawing/2014/main" id="{ADB921CA-5592-072A-3E39-754DA7B91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8122" y="8052536"/>
              <a:ext cx="243196" cy="169852"/>
            </a:xfrm>
            <a:custGeom>
              <a:avLst/>
              <a:gdLst>
                <a:gd name="T0" fmla="*/ 278 w 280"/>
                <a:gd name="T1" fmla="*/ 19 h 192"/>
                <a:gd name="T2" fmla="*/ 278 w 280"/>
                <a:gd name="T3" fmla="*/ 52 h 192"/>
                <a:gd name="T4" fmla="*/ 278 w 280"/>
                <a:gd name="T5" fmla="*/ 80 h 192"/>
                <a:gd name="T6" fmla="*/ 278 w 280"/>
                <a:gd name="T7" fmla="*/ 110 h 192"/>
                <a:gd name="T8" fmla="*/ 278 w 280"/>
                <a:gd name="T9" fmla="*/ 142 h 192"/>
                <a:gd name="T10" fmla="*/ 278 w 280"/>
                <a:gd name="T11" fmla="*/ 168 h 192"/>
                <a:gd name="T12" fmla="*/ 279 w 280"/>
                <a:gd name="T13" fmla="*/ 185 h 192"/>
                <a:gd name="T14" fmla="*/ 249 w 280"/>
                <a:gd name="T15" fmla="*/ 185 h 192"/>
                <a:gd name="T16" fmla="*/ 210 w 280"/>
                <a:gd name="T17" fmla="*/ 185 h 192"/>
                <a:gd name="T18" fmla="*/ 172 w 280"/>
                <a:gd name="T19" fmla="*/ 185 h 192"/>
                <a:gd name="T20" fmla="*/ 133 w 280"/>
                <a:gd name="T21" fmla="*/ 184 h 192"/>
                <a:gd name="T22" fmla="*/ 114 w 280"/>
                <a:gd name="T23" fmla="*/ 184 h 192"/>
                <a:gd name="T24" fmla="*/ 92 w 280"/>
                <a:gd name="T25" fmla="*/ 184 h 192"/>
                <a:gd name="T26" fmla="*/ 85 w 280"/>
                <a:gd name="T27" fmla="*/ 185 h 192"/>
                <a:gd name="T28" fmla="*/ 80 w 280"/>
                <a:gd name="T29" fmla="*/ 190 h 192"/>
                <a:gd name="T30" fmla="*/ 75 w 280"/>
                <a:gd name="T31" fmla="*/ 191 h 192"/>
                <a:gd name="T32" fmla="*/ 68 w 280"/>
                <a:gd name="T33" fmla="*/ 187 h 192"/>
                <a:gd name="T34" fmla="*/ 60 w 280"/>
                <a:gd name="T35" fmla="*/ 185 h 192"/>
                <a:gd name="T36" fmla="*/ 57 w 280"/>
                <a:gd name="T37" fmla="*/ 182 h 192"/>
                <a:gd name="T38" fmla="*/ 54 w 280"/>
                <a:gd name="T39" fmla="*/ 175 h 192"/>
                <a:gd name="T40" fmla="*/ 46 w 280"/>
                <a:gd name="T41" fmla="*/ 174 h 192"/>
                <a:gd name="T42" fmla="*/ 41 w 280"/>
                <a:gd name="T43" fmla="*/ 175 h 192"/>
                <a:gd name="T44" fmla="*/ 36 w 280"/>
                <a:gd name="T45" fmla="*/ 178 h 192"/>
                <a:gd name="T46" fmla="*/ 29 w 280"/>
                <a:gd name="T47" fmla="*/ 181 h 192"/>
                <a:gd name="T48" fmla="*/ 30 w 280"/>
                <a:gd name="T49" fmla="*/ 177 h 192"/>
                <a:gd name="T50" fmla="*/ 18 w 280"/>
                <a:gd name="T51" fmla="*/ 169 h 192"/>
                <a:gd name="T52" fmla="*/ 8 w 280"/>
                <a:gd name="T53" fmla="*/ 168 h 192"/>
                <a:gd name="T54" fmla="*/ 0 w 280"/>
                <a:gd name="T55" fmla="*/ 165 h 192"/>
                <a:gd name="T56" fmla="*/ 7 w 280"/>
                <a:gd name="T57" fmla="*/ 144 h 192"/>
                <a:gd name="T58" fmla="*/ 15 w 280"/>
                <a:gd name="T59" fmla="*/ 124 h 192"/>
                <a:gd name="T60" fmla="*/ 29 w 280"/>
                <a:gd name="T61" fmla="*/ 109 h 192"/>
                <a:gd name="T62" fmla="*/ 36 w 280"/>
                <a:gd name="T63" fmla="*/ 105 h 192"/>
                <a:gd name="T64" fmla="*/ 37 w 280"/>
                <a:gd name="T65" fmla="*/ 97 h 192"/>
                <a:gd name="T66" fmla="*/ 47 w 280"/>
                <a:gd name="T67" fmla="*/ 73 h 192"/>
                <a:gd name="T68" fmla="*/ 60 w 280"/>
                <a:gd name="T69" fmla="*/ 54 h 192"/>
                <a:gd name="T70" fmla="*/ 56 w 280"/>
                <a:gd name="T71" fmla="*/ 34 h 192"/>
                <a:gd name="T72" fmla="*/ 59 w 280"/>
                <a:gd name="T73" fmla="*/ 0 h 192"/>
                <a:gd name="T74" fmla="*/ 63 w 280"/>
                <a:gd name="T75" fmla="*/ 1 h 192"/>
                <a:gd name="T76" fmla="*/ 63 w 280"/>
                <a:gd name="T77" fmla="*/ 4 h 192"/>
                <a:gd name="T78" fmla="*/ 64 w 280"/>
                <a:gd name="T79" fmla="*/ 9 h 192"/>
                <a:gd name="T80" fmla="*/ 69 w 280"/>
                <a:gd name="T81" fmla="*/ 13 h 192"/>
                <a:gd name="T82" fmla="*/ 85 w 280"/>
                <a:gd name="T83" fmla="*/ 19 h 192"/>
                <a:gd name="T84" fmla="*/ 132 w 280"/>
                <a:gd name="T85" fmla="*/ 19 h 192"/>
                <a:gd name="T86" fmla="*/ 160 w 280"/>
                <a:gd name="T87" fmla="*/ 19 h 192"/>
                <a:gd name="T88" fmla="*/ 201 w 280"/>
                <a:gd name="T89" fmla="*/ 19 h 192"/>
                <a:gd name="T90" fmla="*/ 244 w 280"/>
                <a:gd name="T91" fmla="*/ 19 h 192"/>
                <a:gd name="T92" fmla="*/ 278 w 280"/>
                <a:gd name="T93" fmla="*/ 1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0" h="192">
                  <a:moveTo>
                    <a:pt x="278" y="19"/>
                  </a:moveTo>
                  <a:lnTo>
                    <a:pt x="278" y="52"/>
                  </a:lnTo>
                  <a:lnTo>
                    <a:pt x="278" y="80"/>
                  </a:lnTo>
                  <a:lnTo>
                    <a:pt x="278" y="110"/>
                  </a:lnTo>
                  <a:lnTo>
                    <a:pt x="278" y="142"/>
                  </a:lnTo>
                  <a:lnTo>
                    <a:pt x="278" y="168"/>
                  </a:lnTo>
                  <a:lnTo>
                    <a:pt x="279" y="185"/>
                  </a:lnTo>
                  <a:lnTo>
                    <a:pt x="249" y="185"/>
                  </a:lnTo>
                  <a:lnTo>
                    <a:pt x="210" y="185"/>
                  </a:lnTo>
                  <a:lnTo>
                    <a:pt x="172" y="185"/>
                  </a:lnTo>
                  <a:lnTo>
                    <a:pt x="133" y="184"/>
                  </a:lnTo>
                  <a:lnTo>
                    <a:pt x="114" y="184"/>
                  </a:lnTo>
                  <a:lnTo>
                    <a:pt x="92" y="184"/>
                  </a:lnTo>
                  <a:lnTo>
                    <a:pt x="85" y="185"/>
                  </a:lnTo>
                  <a:lnTo>
                    <a:pt x="80" y="190"/>
                  </a:lnTo>
                  <a:lnTo>
                    <a:pt x="75" y="191"/>
                  </a:lnTo>
                  <a:lnTo>
                    <a:pt x="68" y="187"/>
                  </a:lnTo>
                  <a:lnTo>
                    <a:pt x="60" y="185"/>
                  </a:lnTo>
                  <a:lnTo>
                    <a:pt x="57" y="182"/>
                  </a:lnTo>
                  <a:lnTo>
                    <a:pt x="54" y="175"/>
                  </a:lnTo>
                  <a:lnTo>
                    <a:pt x="46" y="174"/>
                  </a:lnTo>
                  <a:lnTo>
                    <a:pt x="41" y="175"/>
                  </a:lnTo>
                  <a:lnTo>
                    <a:pt x="36" y="178"/>
                  </a:lnTo>
                  <a:lnTo>
                    <a:pt x="29" y="181"/>
                  </a:lnTo>
                  <a:lnTo>
                    <a:pt x="30" y="177"/>
                  </a:lnTo>
                  <a:lnTo>
                    <a:pt x="18" y="169"/>
                  </a:lnTo>
                  <a:lnTo>
                    <a:pt x="8" y="168"/>
                  </a:lnTo>
                  <a:lnTo>
                    <a:pt x="0" y="165"/>
                  </a:lnTo>
                  <a:lnTo>
                    <a:pt x="7" y="144"/>
                  </a:lnTo>
                  <a:lnTo>
                    <a:pt x="15" y="124"/>
                  </a:lnTo>
                  <a:lnTo>
                    <a:pt x="29" y="109"/>
                  </a:lnTo>
                  <a:lnTo>
                    <a:pt x="36" y="105"/>
                  </a:lnTo>
                  <a:lnTo>
                    <a:pt x="37" y="97"/>
                  </a:lnTo>
                  <a:lnTo>
                    <a:pt x="47" y="73"/>
                  </a:lnTo>
                  <a:lnTo>
                    <a:pt x="60" y="54"/>
                  </a:lnTo>
                  <a:lnTo>
                    <a:pt x="56" y="34"/>
                  </a:lnTo>
                  <a:lnTo>
                    <a:pt x="59" y="0"/>
                  </a:lnTo>
                  <a:lnTo>
                    <a:pt x="63" y="1"/>
                  </a:lnTo>
                  <a:lnTo>
                    <a:pt x="63" y="4"/>
                  </a:lnTo>
                  <a:lnTo>
                    <a:pt x="64" y="9"/>
                  </a:lnTo>
                  <a:lnTo>
                    <a:pt x="69" y="13"/>
                  </a:lnTo>
                  <a:lnTo>
                    <a:pt x="85" y="19"/>
                  </a:lnTo>
                  <a:lnTo>
                    <a:pt x="132" y="19"/>
                  </a:lnTo>
                  <a:lnTo>
                    <a:pt x="160" y="19"/>
                  </a:lnTo>
                  <a:lnTo>
                    <a:pt x="201" y="19"/>
                  </a:lnTo>
                  <a:lnTo>
                    <a:pt x="244" y="19"/>
                  </a:lnTo>
                  <a:lnTo>
                    <a:pt x="278" y="1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68" name="Freeform 48">
              <a:extLst>
                <a:ext uri="{FF2B5EF4-FFF2-40B4-BE49-F238E27FC236}">
                  <a16:creationId xmlns:a16="http://schemas.microsoft.com/office/drawing/2014/main" id="{1E4F3C84-A611-B63B-F9A2-A872883BC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48452" y="7871102"/>
              <a:ext cx="65626" cy="69485"/>
            </a:xfrm>
            <a:custGeom>
              <a:avLst/>
              <a:gdLst>
                <a:gd name="T0" fmla="*/ 42 w 75"/>
                <a:gd name="T1" fmla="*/ 0 h 78"/>
                <a:gd name="T2" fmla="*/ 47 w 75"/>
                <a:gd name="T3" fmla="*/ 1 h 78"/>
                <a:gd name="T4" fmla="*/ 68 w 75"/>
                <a:gd name="T5" fmla="*/ 0 h 78"/>
                <a:gd name="T6" fmla="*/ 74 w 75"/>
                <a:gd name="T7" fmla="*/ 8 h 78"/>
                <a:gd name="T8" fmla="*/ 73 w 75"/>
                <a:gd name="T9" fmla="*/ 19 h 78"/>
                <a:gd name="T10" fmla="*/ 51 w 75"/>
                <a:gd name="T11" fmla="*/ 51 h 78"/>
                <a:gd name="T12" fmla="*/ 47 w 75"/>
                <a:gd name="T13" fmla="*/ 64 h 78"/>
                <a:gd name="T14" fmla="*/ 38 w 75"/>
                <a:gd name="T15" fmla="*/ 76 h 78"/>
                <a:gd name="T16" fmla="*/ 31 w 75"/>
                <a:gd name="T17" fmla="*/ 77 h 78"/>
                <a:gd name="T18" fmla="*/ 6 w 75"/>
                <a:gd name="T19" fmla="*/ 70 h 78"/>
                <a:gd name="T20" fmla="*/ 2 w 75"/>
                <a:gd name="T21" fmla="*/ 66 h 78"/>
                <a:gd name="T22" fmla="*/ 0 w 75"/>
                <a:gd name="T23" fmla="*/ 61 h 78"/>
                <a:gd name="T24" fmla="*/ 3 w 75"/>
                <a:gd name="T25" fmla="*/ 48 h 78"/>
                <a:gd name="T26" fmla="*/ 4 w 75"/>
                <a:gd name="T27" fmla="*/ 44 h 78"/>
                <a:gd name="T28" fmla="*/ 17 w 75"/>
                <a:gd name="T29" fmla="*/ 41 h 78"/>
                <a:gd name="T30" fmla="*/ 20 w 75"/>
                <a:gd name="T31" fmla="*/ 39 h 78"/>
                <a:gd name="T32" fmla="*/ 27 w 75"/>
                <a:gd name="T33" fmla="*/ 25 h 78"/>
                <a:gd name="T34" fmla="*/ 29 w 75"/>
                <a:gd name="T35" fmla="*/ 13 h 78"/>
                <a:gd name="T36" fmla="*/ 35 w 75"/>
                <a:gd name="T37" fmla="*/ 3 h 78"/>
                <a:gd name="T38" fmla="*/ 42 w 75"/>
                <a:gd name="T3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5" h="78">
                  <a:moveTo>
                    <a:pt x="42" y="0"/>
                  </a:moveTo>
                  <a:lnTo>
                    <a:pt x="47" y="1"/>
                  </a:lnTo>
                  <a:lnTo>
                    <a:pt x="68" y="0"/>
                  </a:lnTo>
                  <a:lnTo>
                    <a:pt x="74" y="8"/>
                  </a:lnTo>
                  <a:lnTo>
                    <a:pt x="73" y="19"/>
                  </a:lnTo>
                  <a:lnTo>
                    <a:pt x="51" y="51"/>
                  </a:lnTo>
                  <a:lnTo>
                    <a:pt x="47" y="64"/>
                  </a:lnTo>
                  <a:lnTo>
                    <a:pt x="38" y="76"/>
                  </a:lnTo>
                  <a:lnTo>
                    <a:pt x="31" y="77"/>
                  </a:lnTo>
                  <a:lnTo>
                    <a:pt x="6" y="70"/>
                  </a:lnTo>
                  <a:lnTo>
                    <a:pt x="2" y="66"/>
                  </a:lnTo>
                  <a:lnTo>
                    <a:pt x="0" y="61"/>
                  </a:lnTo>
                  <a:lnTo>
                    <a:pt x="3" y="48"/>
                  </a:lnTo>
                  <a:lnTo>
                    <a:pt x="4" y="44"/>
                  </a:lnTo>
                  <a:lnTo>
                    <a:pt x="17" y="41"/>
                  </a:lnTo>
                  <a:lnTo>
                    <a:pt x="20" y="39"/>
                  </a:lnTo>
                  <a:lnTo>
                    <a:pt x="27" y="25"/>
                  </a:lnTo>
                  <a:lnTo>
                    <a:pt x="29" y="13"/>
                  </a:lnTo>
                  <a:lnTo>
                    <a:pt x="35" y="3"/>
                  </a:lnTo>
                  <a:lnTo>
                    <a:pt x="42" y="0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69" name="Freeform 50">
              <a:extLst>
                <a:ext uri="{FF2B5EF4-FFF2-40B4-BE49-F238E27FC236}">
                  <a16:creationId xmlns:a16="http://schemas.microsoft.com/office/drawing/2014/main" id="{F005CA34-11C7-0CB0-57BB-A0C4EA8EAF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94974" y="6940777"/>
              <a:ext cx="11580" cy="19300"/>
            </a:xfrm>
            <a:custGeom>
              <a:avLst/>
              <a:gdLst>
                <a:gd name="T0" fmla="*/ 11 w 12"/>
                <a:gd name="T1" fmla="*/ 15 h 20"/>
                <a:gd name="T2" fmla="*/ 9 w 12"/>
                <a:gd name="T3" fmla="*/ 19 h 20"/>
                <a:gd name="T4" fmla="*/ 0 w 12"/>
                <a:gd name="T5" fmla="*/ 19 h 20"/>
                <a:gd name="T6" fmla="*/ 3 w 12"/>
                <a:gd name="T7" fmla="*/ 14 h 20"/>
                <a:gd name="T8" fmla="*/ 1 w 12"/>
                <a:gd name="T9" fmla="*/ 14 h 20"/>
                <a:gd name="T10" fmla="*/ 3 w 12"/>
                <a:gd name="T11" fmla="*/ 1 h 20"/>
                <a:gd name="T12" fmla="*/ 4 w 12"/>
                <a:gd name="T13" fmla="*/ 0 h 20"/>
                <a:gd name="T14" fmla="*/ 8 w 12"/>
                <a:gd name="T15" fmla="*/ 4 h 20"/>
                <a:gd name="T16" fmla="*/ 9 w 12"/>
                <a:gd name="T17" fmla="*/ 6 h 20"/>
                <a:gd name="T18" fmla="*/ 11 w 12"/>
                <a:gd name="T19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20">
                  <a:moveTo>
                    <a:pt x="11" y="15"/>
                  </a:moveTo>
                  <a:lnTo>
                    <a:pt x="9" y="19"/>
                  </a:lnTo>
                  <a:lnTo>
                    <a:pt x="0" y="19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3" y="1"/>
                  </a:lnTo>
                  <a:lnTo>
                    <a:pt x="4" y="0"/>
                  </a:lnTo>
                  <a:lnTo>
                    <a:pt x="8" y="4"/>
                  </a:lnTo>
                  <a:lnTo>
                    <a:pt x="9" y="6"/>
                  </a:lnTo>
                  <a:lnTo>
                    <a:pt x="11" y="15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70" name="Freeform 51">
              <a:extLst>
                <a:ext uri="{FF2B5EF4-FFF2-40B4-BE49-F238E27FC236}">
                  <a16:creationId xmlns:a16="http://schemas.microsoft.com/office/drawing/2014/main" id="{6FF4F2AA-9E9E-E415-EE32-4A3B25184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60230" y="6936915"/>
              <a:ext cx="23162" cy="19303"/>
            </a:xfrm>
            <a:custGeom>
              <a:avLst/>
              <a:gdLst>
                <a:gd name="T0" fmla="*/ 17 w 27"/>
                <a:gd name="T1" fmla="*/ 20 h 23"/>
                <a:gd name="T2" fmla="*/ 6 w 27"/>
                <a:gd name="T3" fmla="*/ 22 h 23"/>
                <a:gd name="T4" fmla="*/ 0 w 27"/>
                <a:gd name="T5" fmla="*/ 15 h 23"/>
                <a:gd name="T6" fmla="*/ 0 w 27"/>
                <a:gd name="T7" fmla="*/ 12 h 23"/>
                <a:gd name="T8" fmla="*/ 6 w 27"/>
                <a:gd name="T9" fmla="*/ 9 h 23"/>
                <a:gd name="T10" fmla="*/ 8 w 27"/>
                <a:gd name="T11" fmla="*/ 9 h 23"/>
                <a:gd name="T12" fmla="*/ 13 w 27"/>
                <a:gd name="T13" fmla="*/ 4 h 23"/>
                <a:gd name="T14" fmla="*/ 18 w 27"/>
                <a:gd name="T15" fmla="*/ 1 h 23"/>
                <a:gd name="T16" fmla="*/ 21 w 27"/>
                <a:gd name="T17" fmla="*/ 0 h 23"/>
                <a:gd name="T18" fmla="*/ 24 w 27"/>
                <a:gd name="T19" fmla="*/ 0 h 23"/>
                <a:gd name="T20" fmla="*/ 26 w 27"/>
                <a:gd name="T21" fmla="*/ 11 h 23"/>
                <a:gd name="T22" fmla="*/ 23 w 27"/>
                <a:gd name="T23" fmla="*/ 16 h 23"/>
                <a:gd name="T24" fmla="*/ 17 w 27"/>
                <a:gd name="T25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23">
                  <a:moveTo>
                    <a:pt x="17" y="20"/>
                  </a:moveTo>
                  <a:lnTo>
                    <a:pt x="6" y="22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6" y="9"/>
                  </a:lnTo>
                  <a:lnTo>
                    <a:pt x="8" y="9"/>
                  </a:lnTo>
                  <a:lnTo>
                    <a:pt x="13" y="4"/>
                  </a:lnTo>
                  <a:lnTo>
                    <a:pt x="18" y="1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6" y="11"/>
                  </a:lnTo>
                  <a:lnTo>
                    <a:pt x="23" y="16"/>
                  </a:lnTo>
                  <a:lnTo>
                    <a:pt x="17" y="20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71" name="Freeform 52">
              <a:extLst>
                <a:ext uri="{FF2B5EF4-FFF2-40B4-BE49-F238E27FC236}">
                  <a16:creationId xmlns:a16="http://schemas.microsoft.com/office/drawing/2014/main" id="{8F09FC60-3B61-6EE1-F96D-D2C07C35B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18136" y="6925335"/>
              <a:ext cx="15441" cy="19300"/>
            </a:xfrm>
            <a:custGeom>
              <a:avLst/>
              <a:gdLst>
                <a:gd name="T0" fmla="*/ 8 w 18"/>
                <a:gd name="T1" fmla="*/ 13 h 20"/>
                <a:gd name="T2" fmla="*/ 8 w 18"/>
                <a:gd name="T3" fmla="*/ 19 h 20"/>
                <a:gd name="T4" fmla="*/ 2 w 18"/>
                <a:gd name="T5" fmla="*/ 17 h 20"/>
                <a:gd name="T6" fmla="*/ 0 w 18"/>
                <a:gd name="T7" fmla="*/ 16 h 20"/>
                <a:gd name="T8" fmla="*/ 3 w 18"/>
                <a:gd name="T9" fmla="*/ 5 h 20"/>
                <a:gd name="T10" fmla="*/ 9 w 18"/>
                <a:gd name="T11" fmla="*/ 0 h 20"/>
                <a:gd name="T12" fmla="*/ 15 w 18"/>
                <a:gd name="T13" fmla="*/ 1 h 20"/>
                <a:gd name="T14" fmla="*/ 17 w 18"/>
                <a:gd name="T15" fmla="*/ 3 h 20"/>
                <a:gd name="T16" fmla="*/ 16 w 18"/>
                <a:gd name="T17" fmla="*/ 7 h 20"/>
                <a:gd name="T18" fmla="*/ 13 w 18"/>
                <a:gd name="T19" fmla="*/ 10 h 20"/>
                <a:gd name="T20" fmla="*/ 8 w 18"/>
                <a:gd name="T21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0">
                  <a:moveTo>
                    <a:pt x="8" y="13"/>
                  </a:moveTo>
                  <a:lnTo>
                    <a:pt x="8" y="19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3" y="5"/>
                  </a:lnTo>
                  <a:lnTo>
                    <a:pt x="9" y="0"/>
                  </a:lnTo>
                  <a:lnTo>
                    <a:pt x="15" y="1"/>
                  </a:lnTo>
                  <a:lnTo>
                    <a:pt x="17" y="3"/>
                  </a:lnTo>
                  <a:lnTo>
                    <a:pt x="16" y="7"/>
                  </a:lnTo>
                  <a:lnTo>
                    <a:pt x="13" y="10"/>
                  </a:lnTo>
                  <a:lnTo>
                    <a:pt x="8" y="13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72" name="Freeform 53">
              <a:extLst>
                <a:ext uri="{FF2B5EF4-FFF2-40B4-BE49-F238E27FC236}">
                  <a16:creationId xmlns:a16="http://schemas.microsoft.com/office/drawing/2014/main" id="{B8F26F5A-7B15-BD01-C535-4FB670356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87253" y="6886733"/>
              <a:ext cx="15441" cy="23162"/>
            </a:xfrm>
            <a:custGeom>
              <a:avLst/>
              <a:gdLst>
                <a:gd name="T0" fmla="*/ 18 w 19"/>
                <a:gd name="T1" fmla="*/ 19 h 25"/>
                <a:gd name="T2" fmla="*/ 11 w 19"/>
                <a:gd name="T3" fmla="*/ 24 h 25"/>
                <a:gd name="T4" fmla="*/ 4 w 19"/>
                <a:gd name="T5" fmla="*/ 22 h 25"/>
                <a:gd name="T6" fmla="*/ 0 w 19"/>
                <a:gd name="T7" fmla="*/ 18 h 25"/>
                <a:gd name="T8" fmla="*/ 0 w 19"/>
                <a:gd name="T9" fmla="*/ 11 h 25"/>
                <a:gd name="T10" fmla="*/ 8 w 19"/>
                <a:gd name="T11" fmla="*/ 0 h 25"/>
                <a:gd name="T12" fmla="*/ 15 w 19"/>
                <a:gd name="T13" fmla="*/ 2 h 25"/>
                <a:gd name="T14" fmla="*/ 18 w 19"/>
                <a:gd name="T15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5">
                  <a:moveTo>
                    <a:pt x="18" y="19"/>
                  </a:moveTo>
                  <a:lnTo>
                    <a:pt x="11" y="24"/>
                  </a:lnTo>
                  <a:lnTo>
                    <a:pt x="4" y="22"/>
                  </a:lnTo>
                  <a:lnTo>
                    <a:pt x="0" y="18"/>
                  </a:lnTo>
                  <a:lnTo>
                    <a:pt x="0" y="11"/>
                  </a:lnTo>
                  <a:lnTo>
                    <a:pt x="8" y="0"/>
                  </a:lnTo>
                  <a:lnTo>
                    <a:pt x="15" y="2"/>
                  </a:lnTo>
                  <a:lnTo>
                    <a:pt x="18" y="1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73" name="Freeform 54">
              <a:extLst>
                <a:ext uri="{FF2B5EF4-FFF2-40B4-BE49-F238E27FC236}">
                  <a16:creationId xmlns:a16="http://schemas.microsoft.com/office/drawing/2014/main" id="{1D35CA09-6EB4-8FC6-C4E3-207A55FB6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37436" y="6882871"/>
              <a:ext cx="19303" cy="15441"/>
            </a:xfrm>
            <a:custGeom>
              <a:avLst/>
              <a:gdLst>
                <a:gd name="T0" fmla="*/ 9 w 21"/>
                <a:gd name="T1" fmla="*/ 14 h 18"/>
                <a:gd name="T2" fmla="*/ 7 w 21"/>
                <a:gd name="T3" fmla="*/ 17 h 18"/>
                <a:gd name="T4" fmla="*/ 0 w 21"/>
                <a:gd name="T5" fmla="*/ 15 h 18"/>
                <a:gd name="T6" fmla="*/ 12 w 21"/>
                <a:gd name="T7" fmla="*/ 3 h 18"/>
                <a:gd name="T8" fmla="*/ 20 w 21"/>
                <a:gd name="T9" fmla="*/ 0 h 18"/>
                <a:gd name="T10" fmla="*/ 19 w 21"/>
                <a:gd name="T11" fmla="*/ 10 h 18"/>
                <a:gd name="T12" fmla="*/ 13 w 21"/>
                <a:gd name="T13" fmla="*/ 12 h 18"/>
                <a:gd name="T14" fmla="*/ 9 w 21"/>
                <a:gd name="T15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8">
                  <a:moveTo>
                    <a:pt x="9" y="14"/>
                  </a:moveTo>
                  <a:lnTo>
                    <a:pt x="7" y="17"/>
                  </a:lnTo>
                  <a:lnTo>
                    <a:pt x="0" y="15"/>
                  </a:lnTo>
                  <a:lnTo>
                    <a:pt x="12" y="3"/>
                  </a:lnTo>
                  <a:lnTo>
                    <a:pt x="20" y="0"/>
                  </a:lnTo>
                  <a:lnTo>
                    <a:pt x="19" y="10"/>
                  </a:lnTo>
                  <a:lnTo>
                    <a:pt x="13" y="12"/>
                  </a:lnTo>
                  <a:lnTo>
                    <a:pt x="9" y="14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74" name="Freeform 55">
              <a:extLst>
                <a:ext uri="{FF2B5EF4-FFF2-40B4-BE49-F238E27FC236}">
                  <a16:creationId xmlns:a16="http://schemas.microsoft.com/office/drawing/2014/main" id="{C816AB03-B7E2-28BA-F2AD-C6BA29EBD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71812" y="6851989"/>
              <a:ext cx="19300" cy="15441"/>
            </a:xfrm>
            <a:custGeom>
              <a:avLst/>
              <a:gdLst>
                <a:gd name="T0" fmla="*/ 23 w 24"/>
                <a:gd name="T1" fmla="*/ 0 h 18"/>
                <a:gd name="T2" fmla="*/ 16 w 24"/>
                <a:gd name="T3" fmla="*/ 17 h 18"/>
                <a:gd name="T4" fmla="*/ 7 w 24"/>
                <a:gd name="T5" fmla="*/ 15 h 18"/>
                <a:gd name="T6" fmla="*/ 0 w 24"/>
                <a:gd name="T7" fmla="*/ 6 h 18"/>
                <a:gd name="T8" fmla="*/ 0 w 24"/>
                <a:gd name="T9" fmla="*/ 1 h 18"/>
                <a:gd name="T10" fmla="*/ 18 w 24"/>
                <a:gd name="T11" fmla="*/ 0 h 18"/>
                <a:gd name="T12" fmla="*/ 23 w 24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8">
                  <a:moveTo>
                    <a:pt x="23" y="0"/>
                  </a:moveTo>
                  <a:lnTo>
                    <a:pt x="16" y="17"/>
                  </a:lnTo>
                  <a:lnTo>
                    <a:pt x="7" y="15"/>
                  </a:lnTo>
                  <a:lnTo>
                    <a:pt x="0" y="6"/>
                  </a:lnTo>
                  <a:lnTo>
                    <a:pt x="0" y="1"/>
                  </a:lnTo>
                  <a:lnTo>
                    <a:pt x="18" y="0"/>
                  </a:lnTo>
                  <a:lnTo>
                    <a:pt x="23" y="0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75" name="Freeform 56">
              <a:extLst>
                <a:ext uri="{FF2B5EF4-FFF2-40B4-BE49-F238E27FC236}">
                  <a16:creationId xmlns:a16="http://schemas.microsoft.com/office/drawing/2014/main" id="{078747EB-5E1F-4114-A24B-B0DAAD0B3D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02327" y="6751622"/>
              <a:ext cx="382166" cy="220037"/>
            </a:xfrm>
            <a:custGeom>
              <a:avLst/>
              <a:gdLst>
                <a:gd name="T0" fmla="*/ 425 w 435"/>
                <a:gd name="T1" fmla="*/ 13 h 253"/>
                <a:gd name="T2" fmla="*/ 432 w 435"/>
                <a:gd name="T3" fmla="*/ 42 h 253"/>
                <a:gd name="T4" fmla="*/ 425 w 435"/>
                <a:gd name="T5" fmla="*/ 58 h 253"/>
                <a:gd name="T6" fmla="*/ 409 w 435"/>
                <a:gd name="T7" fmla="*/ 61 h 253"/>
                <a:gd name="T8" fmla="*/ 395 w 435"/>
                <a:gd name="T9" fmla="*/ 68 h 253"/>
                <a:gd name="T10" fmla="*/ 401 w 435"/>
                <a:gd name="T11" fmla="*/ 78 h 253"/>
                <a:gd name="T12" fmla="*/ 413 w 435"/>
                <a:gd name="T13" fmla="*/ 91 h 253"/>
                <a:gd name="T14" fmla="*/ 425 w 435"/>
                <a:gd name="T15" fmla="*/ 105 h 253"/>
                <a:gd name="T16" fmla="*/ 425 w 435"/>
                <a:gd name="T17" fmla="*/ 136 h 253"/>
                <a:gd name="T18" fmla="*/ 370 w 435"/>
                <a:gd name="T19" fmla="*/ 149 h 253"/>
                <a:gd name="T20" fmla="*/ 340 w 435"/>
                <a:gd name="T21" fmla="*/ 152 h 253"/>
                <a:gd name="T22" fmla="*/ 301 w 435"/>
                <a:gd name="T23" fmla="*/ 168 h 253"/>
                <a:gd name="T24" fmla="*/ 284 w 435"/>
                <a:gd name="T25" fmla="*/ 173 h 253"/>
                <a:gd name="T26" fmla="*/ 252 w 435"/>
                <a:gd name="T27" fmla="*/ 233 h 253"/>
                <a:gd name="T28" fmla="*/ 238 w 435"/>
                <a:gd name="T29" fmla="*/ 252 h 253"/>
                <a:gd name="T30" fmla="*/ 237 w 435"/>
                <a:gd name="T31" fmla="*/ 223 h 253"/>
                <a:gd name="T32" fmla="*/ 218 w 435"/>
                <a:gd name="T33" fmla="*/ 238 h 253"/>
                <a:gd name="T34" fmla="*/ 213 w 435"/>
                <a:gd name="T35" fmla="*/ 221 h 253"/>
                <a:gd name="T36" fmla="*/ 199 w 435"/>
                <a:gd name="T37" fmla="*/ 221 h 253"/>
                <a:gd name="T38" fmla="*/ 187 w 435"/>
                <a:gd name="T39" fmla="*/ 204 h 253"/>
                <a:gd name="T40" fmla="*/ 195 w 435"/>
                <a:gd name="T41" fmla="*/ 189 h 253"/>
                <a:gd name="T42" fmla="*/ 187 w 435"/>
                <a:gd name="T43" fmla="*/ 185 h 253"/>
                <a:gd name="T44" fmla="*/ 176 w 435"/>
                <a:gd name="T45" fmla="*/ 183 h 253"/>
                <a:gd name="T46" fmla="*/ 208 w 435"/>
                <a:gd name="T47" fmla="*/ 160 h 253"/>
                <a:gd name="T48" fmla="*/ 234 w 435"/>
                <a:gd name="T49" fmla="*/ 156 h 253"/>
                <a:gd name="T50" fmla="*/ 211 w 435"/>
                <a:gd name="T51" fmla="*/ 143 h 253"/>
                <a:gd name="T52" fmla="*/ 193 w 435"/>
                <a:gd name="T53" fmla="*/ 153 h 253"/>
                <a:gd name="T54" fmla="*/ 172 w 435"/>
                <a:gd name="T55" fmla="*/ 138 h 253"/>
                <a:gd name="T56" fmla="*/ 177 w 435"/>
                <a:gd name="T57" fmla="*/ 122 h 253"/>
                <a:gd name="T58" fmla="*/ 214 w 435"/>
                <a:gd name="T59" fmla="*/ 117 h 253"/>
                <a:gd name="T60" fmla="*/ 230 w 435"/>
                <a:gd name="T61" fmla="*/ 111 h 253"/>
                <a:gd name="T62" fmla="*/ 233 w 435"/>
                <a:gd name="T63" fmla="*/ 104 h 253"/>
                <a:gd name="T64" fmla="*/ 217 w 435"/>
                <a:gd name="T65" fmla="*/ 109 h 253"/>
                <a:gd name="T66" fmla="*/ 170 w 435"/>
                <a:gd name="T67" fmla="*/ 111 h 253"/>
                <a:gd name="T68" fmla="*/ 127 w 435"/>
                <a:gd name="T69" fmla="*/ 132 h 253"/>
                <a:gd name="T70" fmla="*/ 115 w 435"/>
                <a:gd name="T71" fmla="*/ 111 h 253"/>
                <a:gd name="T72" fmla="*/ 107 w 435"/>
                <a:gd name="T73" fmla="*/ 105 h 253"/>
                <a:gd name="T74" fmla="*/ 62 w 435"/>
                <a:gd name="T75" fmla="*/ 102 h 253"/>
                <a:gd name="T76" fmla="*/ 55 w 435"/>
                <a:gd name="T77" fmla="*/ 78 h 253"/>
                <a:gd name="T78" fmla="*/ 66 w 435"/>
                <a:gd name="T79" fmla="*/ 64 h 253"/>
                <a:gd name="T80" fmla="*/ 39 w 435"/>
                <a:gd name="T81" fmla="*/ 69 h 253"/>
                <a:gd name="T82" fmla="*/ 8 w 435"/>
                <a:gd name="T83" fmla="*/ 46 h 253"/>
                <a:gd name="T84" fmla="*/ 42 w 435"/>
                <a:gd name="T85" fmla="*/ 46 h 253"/>
                <a:gd name="T86" fmla="*/ 67 w 435"/>
                <a:gd name="T87" fmla="*/ 35 h 253"/>
                <a:gd name="T88" fmla="*/ 124 w 435"/>
                <a:gd name="T89" fmla="*/ 35 h 253"/>
                <a:gd name="T90" fmla="*/ 191 w 435"/>
                <a:gd name="T91" fmla="*/ 13 h 253"/>
                <a:gd name="T92" fmla="*/ 249 w 435"/>
                <a:gd name="T93" fmla="*/ 0 h 253"/>
                <a:gd name="T94" fmla="*/ 337 w 435"/>
                <a:gd name="T95" fmla="*/ 1 h 253"/>
                <a:gd name="T96" fmla="*/ 426 w 435"/>
                <a:gd name="T97" fmla="*/ 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5" h="253">
                  <a:moveTo>
                    <a:pt x="426" y="1"/>
                  </a:moveTo>
                  <a:lnTo>
                    <a:pt x="425" y="13"/>
                  </a:lnTo>
                  <a:lnTo>
                    <a:pt x="434" y="30"/>
                  </a:lnTo>
                  <a:lnTo>
                    <a:pt x="432" y="42"/>
                  </a:lnTo>
                  <a:lnTo>
                    <a:pt x="429" y="54"/>
                  </a:lnTo>
                  <a:lnTo>
                    <a:pt x="425" y="58"/>
                  </a:lnTo>
                  <a:lnTo>
                    <a:pt x="422" y="61"/>
                  </a:lnTo>
                  <a:lnTo>
                    <a:pt x="409" y="61"/>
                  </a:lnTo>
                  <a:lnTo>
                    <a:pt x="404" y="63"/>
                  </a:lnTo>
                  <a:lnTo>
                    <a:pt x="395" y="68"/>
                  </a:lnTo>
                  <a:lnTo>
                    <a:pt x="395" y="73"/>
                  </a:lnTo>
                  <a:lnTo>
                    <a:pt x="401" y="78"/>
                  </a:lnTo>
                  <a:lnTo>
                    <a:pt x="407" y="85"/>
                  </a:lnTo>
                  <a:lnTo>
                    <a:pt x="413" y="91"/>
                  </a:lnTo>
                  <a:lnTo>
                    <a:pt x="425" y="97"/>
                  </a:lnTo>
                  <a:lnTo>
                    <a:pt x="425" y="105"/>
                  </a:lnTo>
                  <a:lnTo>
                    <a:pt x="426" y="122"/>
                  </a:lnTo>
                  <a:lnTo>
                    <a:pt x="425" y="136"/>
                  </a:lnTo>
                  <a:lnTo>
                    <a:pt x="394" y="147"/>
                  </a:lnTo>
                  <a:lnTo>
                    <a:pt x="370" y="149"/>
                  </a:lnTo>
                  <a:lnTo>
                    <a:pt x="350" y="148"/>
                  </a:lnTo>
                  <a:lnTo>
                    <a:pt x="340" y="152"/>
                  </a:lnTo>
                  <a:lnTo>
                    <a:pt x="323" y="163"/>
                  </a:lnTo>
                  <a:lnTo>
                    <a:pt x="301" y="168"/>
                  </a:lnTo>
                  <a:lnTo>
                    <a:pt x="290" y="170"/>
                  </a:lnTo>
                  <a:lnTo>
                    <a:pt x="284" y="173"/>
                  </a:lnTo>
                  <a:lnTo>
                    <a:pt x="276" y="184"/>
                  </a:lnTo>
                  <a:lnTo>
                    <a:pt x="252" y="233"/>
                  </a:lnTo>
                  <a:lnTo>
                    <a:pt x="244" y="244"/>
                  </a:lnTo>
                  <a:lnTo>
                    <a:pt x="238" y="252"/>
                  </a:lnTo>
                  <a:lnTo>
                    <a:pt x="231" y="242"/>
                  </a:lnTo>
                  <a:lnTo>
                    <a:pt x="237" y="223"/>
                  </a:lnTo>
                  <a:lnTo>
                    <a:pt x="230" y="223"/>
                  </a:lnTo>
                  <a:lnTo>
                    <a:pt x="218" y="238"/>
                  </a:lnTo>
                  <a:lnTo>
                    <a:pt x="212" y="238"/>
                  </a:lnTo>
                  <a:lnTo>
                    <a:pt x="213" y="221"/>
                  </a:lnTo>
                  <a:lnTo>
                    <a:pt x="207" y="220"/>
                  </a:lnTo>
                  <a:lnTo>
                    <a:pt x="199" y="221"/>
                  </a:lnTo>
                  <a:lnTo>
                    <a:pt x="188" y="211"/>
                  </a:lnTo>
                  <a:lnTo>
                    <a:pt x="187" y="204"/>
                  </a:lnTo>
                  <a:lnTo>
                    <a:pt x="188" y="195"/>
                  </a:lnTo>
                  <a:lnTo>
                    <a:pt x="195" y="189"/>
                  </a:lnTo>
                  <a:lnTo>
                    <a:pt x="194" y="186"/>
                  </a:lnTo>
                  <a:lnTo>
                    <a:pt x="187" y="185"/>
                  </a:lnTo>
                  <a:lnTo>
                    <a:pt x="180" y="187"/>
                  </a:lnTo>
                  <a:lnTo>
                    <a:pt x="176" y="183"/>
                  </a:lnTo>
                  <a:lnTo>
                    <a:pt x="182" y="170"/>
                  </a:lnTo>
                  <a:lnTo>
                    <a:pt x="208" y="160"/>
                  </a:lnTo>
                  <a:lnTo>
                    <a:pt x="221" y="159"/>
                  </a:lnTo>
                  <a:lnTo>
                    <a:pt x="234" y="156"/>
                  </a:lnTo>
                  <a:lnTo>
                    <a:pt x="227" y="147"/>
                  </a:lnTo>
                  <a:lnTo>
                    <a:pt x="211" y="143"/>
                  </a:lnTo>
                  <a:lnTo>
                    <a:pt x="199" y="146"/>
                  </a:lnTo>
                  <a:lnTo>
                    <a:pt x="193" y="153"/>
                  </a:lnTo>
                  <a:lnTo>
                    <a:pt x="185" y="154"/>
                  </a:lnTo>
                  <a:lnTo>
                    <a:pt x="172" y="138"/>
                  </a:lnTo>
                  <a:lnTo>
                    <a:pt x="173" y="130"/>
                  </a:lnTo>
                  <a:lnTo>
                    <a:pt x="177" y="122"/>
                  </a:lnTo>
                  <a:lnTo>
                    <a:pt x="185" y="117"/>
                  </a:lnTo>
                  <a:lnTo>
                    <a:pt x="214" y="117"/>
                  </a:lnTo>
                  <a:lnTo>
                    <a:pt x="225" y="112"/>
                  </a:lnTo>
                  <a:lnTo>
                    <a:pt x="230" y="111"/>
                  </a:lnTo>
                  <a:lnTo>
                    <a:pt x="234" y="107"/>
                  </a:lnTo>
                  <a:lnTo>
                    <a:pt x="233" y="104"/>
                  </a:lnTo>
                  <a:lnTo>
                    <a:pt x="228" y="104"/>
                  </a:lnTo>
                  <a:lnTo>
                    <a:pt x="217" y="109"/>
                  </a:lnTo>
                  <a:lnTo>
                    <a:pt x="182" y="107"/>
                  </a:lnTo>
                  <a:lnTo>
                    <a:pt x="170" y="111"/>
                  </a:lnTo>
                  <a:lnTo>
                    <a:pt x="151" y="124"/>
                  </a:lnTo>
                  <a:lnTo>
                    <a:pt x="127" y="132"/>
                  </a:lnTo>
                  <a:lnTo>
                    <a:pt x="110" y="128"/>
                  </a:lnTo>
                  <a:lnTo>
                    <a:pt x="115" y="111"/>
                  </a:lnTo>
                  <a:lnTo>
                    <a:pt x="113" y="108"/>
                  </a:lnTo>
                  <a:lnTo>
                    <a:pt x="107" y="105"/>
                  </a:lnTo>
                  <a:lnTo>
                    <a:pt x="82" y="111"/>
                  </a:lnTo>
                  <a:lnTo>
                    <a:pt x="62" y="102"/>
                  </a:lnTo>
                  <a:lnTo>
                    <a:pt x="55" y="91"/>
                  </a:lnTo>
                  <a:lnTo>
                    <a:pt x="55" y="78"/>
                  </a:lnTo>
                  <a:lnTo>
                    <a:pt x="65" y="69"/>
                  </a:lnTo>
                  <a:lnTo>
                    <a:pt x="66" y="64"/>
                  </a:lnTo>
                  <a:lnTo>
                    <a:pt x="57" y="63"/>
                  </a:lnTo>
                  <a:lnTo>
                    <a:pt x="39" y="69"/>
                  </a:lnTo>
                  <a:lnTo>
                    <a:pt x="0" y="48"/>
                  </a:lnTo>
                  <a:lnTo>
                    <a:pt x="8" y="46"/>
                  </a:lnTo>
                  <a:lnTo>
                    <a:pt x="27" y="48"/>
                  </a:lnTo>
                  <a:lnTo>
                    <a:pt x="42" y="46"/>
                  </a:lnTo>
                  <a:lnTo>
                    <a:pt x="52" y="41"/>
                  </a:lnTo>
                  <a:lnTo>
                    <a:pt x="67" y="35"/>
                  </a:lnTo>
                  <a:lnTo>
                    <a:pt x="81" y="33"/>
                  </a:lnTo>
                  <a:lnTo>
                    <a:pt x="124" y="35"/>
                  </a:lnTo>
                  <a:lnTo>
                    <a:pt x="162" y="28"/>
                  </a:lnTo>
                  <a:lnTo>
                    <a:pt x="191" y="13"/>
                  </a:lnTo>
                  <a:lnTo>
                    <a:pt x="217" y="0"/>
                  </a:lnTo>
                  <a:lnTo>
                    <a:pt x="249" y="0"/>
                  </a:lnTo>
                  <a:lnTo>
                    <a:pt x="286" y="1"/>
                  </a:lnTo>
                  <a:lnTo>
                    <a:pt x="337" y="1"/>
                  </a:lnTo>
                  <a:lnTo>
                    <a:pt x="378" y="1"/>
                  </a:lnTo>
                  <a:lnTo>
                    <a:pt x="426" y="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76" name="Freeform 58">
              <a:extLst>
                <a:ext uri="{FF2B5EF4-FFF2-40B4-BE49-F238E27FC236}">
                  <a16:creationId xmlns:a16="http://schemas.microsoft.com/office/drawing/2014/main" id="{4F37A748-3FBF-9DC3-63AB-B636158936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7184" y="8592975"/>
              <a:ext cx="23162" cy="19300"/>
            </a:xfrm>
            <a:custGeom>
              <a:avLst/>
              <a:gdLst>
                <a:gd name="T0" fmla="*/ 5 w 27"/>
                <a:gd name="T1" fmla="*/ 17 h 20"/>
                <a:gd name="T2" fmla="*/ 0 w 27"/>
                <a:gd name="T3" fmla="*/ 19 h 20"/>
                <a:gd name="T4" fmla="*/ 2 w 27"/>
                <a:gd name="T5" fmla="*/ 10 h 20"/>
                <a:gd name="T6" fmla="*/ 19 w 27"/>
                <a:gd name="T7" fmla="*/ 0 h 20"/>
                <a:gd name="T8" fmla="*/ 25 w 27"/>
                <a:gd name="T9" fmla="*/ 3 h 20"/>
                <a:gd name="T10" fmla="*/ 26 w 27"/>
                <a:gd name="T11" fmla="*/ 5 h 20"/>
                <a:gd name="T12" fmla="*/ 26 w 27"/>
                <a:gd name="T13" fmla="*/ 7 h 20"/>
                <a:gd name="T14" fmla="*/ 23 w 27"/>
                <a:gd name="T15" fmla="*/ 10 h 20"/>
                <a:gd name="T16" fmla="*/ 5 w 27"/>
                <a:gd name="T17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0">
                  <a:moveTo>
                    <a:pt x="5" y="17"/>
                  </a:moveTo>
                  <a:lnTo>
                    <a:pt x="0" y="19"/>
                  </a:lnTo>
                  <a:lnTo>
                    <a:pt x="2" y="10"/>
                  </a:lnTo>
                  <a:lnTo>
                    <a:pt x="19" y="0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6" y="7"/>
                  </a:lnTo>
                  <a:lnTo>
                    <a:pt x="23" y="10"/>
                  </a:lnTo>
                  <a:lnTo>
                    <a:pt x="5" y="17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77" name="Freeform 59">
              <a:extLst>
                <a:ext uri="{FF2B5EF4-FFF2-40B4-BE49-F238E27FC236}">
                  <a16:creationId xmlns:a16="http://schemas.microsoft.com/office/drawing/2014/main" id="{A63808DE-5AE8-F3FE-08F5-3798DF7E8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37039" y="7654926"/>
              <a:ext cx="999813" cy="1270031"/>
            </a:xfrm>
            <a:custGeom>
              <a:avLst/>
              <a:gdLst>
                <a:gd name="T0" fmla="*/ 1064 w 1143"/>
                <a:gd name="T1" fmla="*/ 327 h 1451"/>
                <a:gd name="T2" fmla="*/ 1011 w 1143"/>
                <a:gd name="T3" fmla="*/ 407 h 1451"/>
                <a:gd name="T4" fmla="*/ 1011 w 1143"/>
                <a:gd name="T5" fmla="*/ 826 h 1451"/>
                <a:gd name="T6" fmla="*/ 1050 w 1143"/>
                <a:gd name="T7" fmla="*/ 955 h 1451"/>
                <a:gd name="T8" fmla="*/ 1092 w 1143"/>
                <a:gd name="T9" fmla="*/ 1023 h 1451"/>
                <a:gd name="T10" fmla="*/ 1024 w 1143"/>
                <a:gd name="T11" fmla="*/ 1063 h 1451"/>
                <a:gd name="T12" fmla="*/ 1004 w 1143"/>
                <a:gd name="T13" fmla="*/ 1073 h 1451"/>
                <a:gd name="T14" fmla="*/ 1001 w 1143"/>
                <a:gd name="T15" fmla="*/ 1105 h 1451"/>
                <a:gd name="T16" fmla="*/ 930 w 1143"/>
                <a:gd name="T17" fmla="*/ 1145 h 1451"/>
                <a:gd name="T18" fmla="*/ 900 w 1143"/>
                <a:gd name="T19" fmla="*/ 1211 h 1451"/>
                <a:gd name="T20" fmla="*/ 863 w 1143"/>
                <a:gd name="T21" fmla="*/ 1271 h 1451"/>
                <a:gd name="T22" fmla="*/ 838 w 1143"/>
                <a:gd name="T23" fmla="*/ 1338 h 1451"/>
                <a:gd name="T24" fmla="*/ 823 w 1143"/>
                <a:gd name="T25" fmla="*/ 1368 h 1451"/>
                <a:gd name="T26" fmla="*/ 770 w 1143"/>
                <a:gd name="T27" fmla="*/ 1437 h 1451"/>
                <a:gd name="T28" fmla="*/ 746 w 1143"/>
                <a:gd name="T29" fmla="*/ 1439 h 1451"/>
                <a:gd name="T30" fmla="*/ 658 w 1143"/>
                <a:gd name="T31" fmla="*/ 1377 h 1451"/>
                <a:gd name="T32" fmla="*/ 570 w 1143"/>
                <a:gd name="T33" fmla="*/ 1314 h 1451"/>
                <a:gd name="T34" fmla="*/ 545 w 1143"/>
                <a:gd name="T35" fmla="*/ 1285 h 1451"/>
                <a:gd name="T36" fmla="*/ 530 w 1143"/>
                <a:gd name="T37" fmla="*/ 1274 h 1451"/>
                <a:gd name="T38" fmla="*/ 540 w 1143"/>
                <a:gd name="T39" fmla="*/ 1234 h 1451"/>
                <a:gd name="T40" fmla="*/ 490 w 1143"/>
                <a:gd name="T41" fmla="*/ 1190 h 1451"/>
                <a:gd name="T42" fmla="*/ 368 w 1143"/>
                <a:gd name="T43" fmla="*/ 1122 h 1451"/>
                <a:gd name="T44" fmla="*/ 247 w 1143"/>
                <a:gd name="T45" fmla="*/ 1055 h 1451"/>
                <a:gd name="T46" fmla="*/ 125 w 1143"/>
                <a:gd name="T47" fmla="*/ 987 h 1451"/>
                <a:gd name="T48" fmla="*/ 21 w 1143"/>
                <a:gd name="T49" fmla="*/ 930 h 1451"/>
                <a:gd name="T50" fmla="*/ 3 w 1143"/>
                <a:gd name="T51" fmla="*/ 839 h 1451"/>
                <a:gd name="T52" fmla="*/ 25 w 1143"/>
                <a:gd name="T53" fmla="*/ 727 h 1451"/>
                <a:gd name="T54" fmla="*/ 56 w 1143"/>
                <a:gd name="T55" fmla="*/ 678 h 1451"/>
                <a:gd name="T56" fmla="*/ 100 w 1143"/>
                <a:gd name="T57" fmla="*/ 618 h 1451"/>
                <a:gd name="T58" fmla="*/ 128 w 1143"/>
                <a:gd name="T59" fmla="*/ 606 h 1451"/>
                <a:gd name="T60" fmla="*/ 136 w 1143"/>
                <a:gd name="T61" fmla="*/ 571 h 1451"/>
                <a:gd name="T62" fmla="*/ 153 w 1143"/>
                <a:gd name="T63" fmla="*/ 537 h 1451"/>
                <a:gd name="T64" fmla="*/ 145 w 1143"/>
                <a:gd name="T65" fmla="*/ 465 h 1451"/>
                <a:gd name="T66" fmla="*/ 135 w 1143"/>
                <a:gd name="T67" fmla="*/ 413 h 1451"/>
                <a:gd name="T68" fmla="*/ 118 w 1143"/>
                <a:gd name="T69" fmla="*/ 378 h 1451"/>
                <a:gd name="T70" fmla="*/ 72 w 1143"/>
                <a:gd name="T71" fmla="*/ 305 h 1451"/>
                <a:gd name="T72" fmla="*/ 70 w 1143"/>
                <a:gd name="T73" fmla="*/ 257 h 1451"/>
                <a:gd name="T74" fmla="*/ 40 w 1143"/>
                <a:gd name="T75" fmla="*/ 232 h 1451"/>
                <a:gd name="T76" fmla="*/ 68 w 1143"/>
                <a:gd name="T77" fmla="*/ 125 h 1451"/>
                <a:gd name="T78" fmla="*/ 195 w 1143"/>
                <a:gd name="T79" fmla="*/ 0 h 1451"/>
                <a:gd name="T80" fmla="*/ 203 w 1143"/>
                <a:gd name="T81" fmla="*/ 19 h 1451"/>
                <a:gd name="T82" fmla="*/ 263 w 1143"/>
                <a:gd name="T83" fmla="*/ 21 h 1451"/>
                <a:gd name="T84" fmla="*/ 268 w 1143"/>
                <a:gd name="T85" fmla="*/ 56 h 1451"/>
                <a:gd name="T86" fmla="*/ 288 w 1143"/>
                <a:gd name="T87" fmla="*/ 125 h 1451"/>
                <a:gd name="T88" fmla="*/ 339 w 1143"/>
                <a:gd name="T89" fmla="*/ 151 h 1451"/>
                <a:gd name="T90" fmla="*/ 429 w 1143"/>
                <a:gd name="T91" fmla="*/ 155 h 1451"/>
                <a:gd name="T92" fmla="*/ 552 w 1143"/>
                <a:gd name="T93" fmla="*/ 232 h 1451"/>
                <a:gd name="T94" fmla="*/ 650 w 1143"/>
                <a:gd name="T95" fmla="*/ 269 h 1451"/>
                <a:gd name="T96" fmla="*/ 747 w 1143"/>
                <a:gd name="T97" fmla="*/ 284 h 1451"/>
                <a:gd name="T98" fmla="*/ 823 w 1143"/>
                <a:gd name="T99" fmla="*/ 273 h 1451"/>
                <a:gd name="T100" fmla="*/ 916 w 1143"/>
                <a:gd name="T101" fmla="*/ 201 h 1451"/>
                <a:gd name="T102" fmla="*/ 1018 w 1143"/>
                <a:gd name="T103" fmla="*/ 205 h 1451"/>
                <a:gd name="T104" fmla="*/ 1060 w 1143"/>
                <a:gd name="T105" fmla="*/ 222 h 1451"/>
                <a:gd name="T106" fmla="*/ 1142 w 1143"/>
                <a:gd name="T107" fmla="*/ 216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3" h="1451">
                  <a:moveTo>
                    <a:pt x="1142" y="216"/>
                  </a:moveTo>
                  <a:lnTo>
                    <a:pt x="1124" y="242"/>
                  </a:lnTo>
                  <a:lnTo>
                    <a:pt x="1103" y="272"/>
                  </a:lnTo>
                  <a:lnTo>
                    <a:pt x="1064" y="327"/>
                  </a:lnTo>
                  <a:lnTo>
                    <a:pt x="1035" y="357"/>
                  </a:lnTo>
                  <a:lnTo>
                    <a:pt x="1012" y="378"/>
                  </a:lnTo>
                  <a:lnTo>
                    <a:pt x="1011" y="383"/>
                  </a:lnTo>
                  <a:lnTo>
                    <a:pt x="1011" y="407"/>
                  </a:lnTo>
                  <a:lnTo>
                    <a:pt x="1011" y="467"/>
                  </a:lnTo>
                  <a:lnTo>
                    <a:pt x="1011" y="586"/>
                  </a:lnTo>
                  <a:lnTo>
                    <a:pt x="1011" y="706"/>
                  </a:lnTo>
                  <a:lnTo>
                    <a:pt x="1011" y="826"/>
                  </a:lnTo>
                  <a:lnTo>
                    <a:pt x="1012" y="886"/>
                  </a:lnTo>
                  <a:lnTo>
                    <a:pt x="1012" y="906"/>
                  </a:lnTo>
                  <a:lnTo>
                    <a:pt x="1032" y="931"/>
                  </a:lnTo>
                  <a:lnTo>
                    <a:pt x="1050" y="955"/>
                  </a:lnTo>
                  <a:lnTo>
                    <a:pt x="1076" y="988"/>
                  </a:lnTo>
                  <a:lnTo>
                    <a:pt x="1090" y="1006"/>
                  </a:lnTo>
                  <a:lnTo>
                    <a:pt x="1092" y="1011"/>
                  </a:lnTo>
                  <a:lnTo>
                    <a:pt x="1092" y="1023"/>
                  </a:lnTo>
                  <a:lnTo>
                    <a:pt x="1071" y="1048"/>
                  </a:lnTo>
                  <a:lnTo>
                    <a:pt x="1053" y="1059"/>
                  </a:lnTo>
                  <a:lnTo>
                    <a:pt x="1031" y="1064"/>
                  </a:lnTo>
                  <a:lnTo>
                    <a:pt x="1024" y="1063"/>
                  </a:lnTo>
                  <a:lnTo>
                    <a:pt x="1015" y="1060"/>
                  </a:lnTo>
                  <a:lnTo>
                    <a:pt x="1011" y="1065"/>
                  </a:lnTo>
                  <a:lnTo>
                    <a:pt x="1009" y="1074"/>
                  </a:lnTo>
                  <a:lnTo>
                    <a:pt x="1004" y="1073"/>
                  </a:lnTo>
                  <a:lnTo>
                    <a:pt x="999" y="1069"/>
                  </a:lnTo>
                  <a:lnTo>
                    <a:pt x="1002" y="1086"/>
                  </a:lnTo>
                  <a:lnTo>
                    <a:pt x="1004" y="1094"/>
                  </a:lnTo>
                  <a:lnTo>
                    <a:pt x="1001" y="1105"/>
                  </a:lnTo>
                  <a:lnTo>
                    <a:pt x="990" y="1114"/>
                  </a:lnTo>
                  <a:lnTo>
                    <a:pt x="989" y="1122"/>
                  </a:lnTo>
                  <a:lnTo>
                    <a:pt x="965" y="1143"/>
                  </a:lnTo>
                  <a:lnTo>
                    <a:pt x="930" y="1145"/>
                  </a:lnTo>
                  <a:lnTo>
                    <a:pt x="912" y="1155"/>
                  </a:lnTo>
                  <a:lnTo>
                    <a:pt x="904" y="1164"/>
                  </a:lnTo>
                  <a:lnTo>
                    <a:pt x="898" y="1183"/>
                  </a:lnTo>
                  <a:lnTo>
                    <a:pt x="900" y="1211"/>
                  </a:lnTo>
                  <a:lnTo>
                    <a:pt x="891" y="1233"/>
                  </a:lnTo>
                  <a:lnTo>
                    <a:pt x="889" y="1244"/>
                  </a:lnTo>
                  <a:lnTo>
                    <a:pt x="871" y="1258"/>
                  </a:lnTo>
                  <a:lnTo>
                    <a:pt x="863" y="1271"/>
                  </a:lnTo>
                  <a:lnTo>
                    <a:pt x="857" y="1284"/>
                  </a:lnTo>
                  <a:lnTo>
                    <a:pt x="852" y="1290"/>
                  </a:lnTo>
                  <a:lnTo>
                    <a:pt x="846" y="1320"/>
                  </a:lnTo>
                  <a:lnTo>
                    <a:pt x="838" y="1338"/>
                  </a:lnTo>
                  <a:lnTo>
                    <a:pt x="836" y="1345"/>
                  </a:lnTo>
                  <a:lnTo>
                    <a:pt x="834" y="1349"/>
                  </a:lnTo>
                  <a:lnTo>
                    <a:pt x="827" y="1360"/>
                  </a:lnTo>
                  <a:lnTo>
                    <a:pt x="823" y="1368"/>
                  </a:lnTo>
                  <a:lnTo>
                    <a:pt x="820" y="1372"/>
                  </a:lnTo>
                  <a:lnTo>
                    <a:pt x="799" y="1419"/>
                  </a:lnTo>
                  <a:lnTo>
                    <a:pt x="782" y="1440"/>
                  </a:lnTo>
                  <a:lnTo>
                    <a:pt x="770" y="1437"/>
                  </a:lnTo>
                  <a:lnTo>
                    <a:pt x="762" y="1445"/>
                  </a:lnTo>
                  <a:lnTo>
                    <a:pt x="761" y="1450"/>
                  </a:lnTo>
                  <a:lnTo>
                    <a:pt x="756" y="1447"/>
                  </a:lnTo>
                  <a:lnTo>
                    <a:pt x="746" y="1439"/>
                  </a:lnTo>
                  <a:lnTo>
                    <a:pt x="724" y="1423"/>
                  </a:lnTo>
                  <a:lnTo>
                    <a:pt x="702" y="1408"/>
                  </a:lnTo>
                  <a:lnTo>
                    <a:pt x="680" y="1392"/>
                  </a:lnTo>
                  <a:lnTo>
                    <a:pt x="658" y="1377"/>
                  </a:lnTo>
                  <a:lnTo>
                    <a:pt x="636" y="1361"/>
                  </a:lnTo>
                  <a:lnTo>
                    <a:pt x="614" y="1345"/>
                  </a:lnTo>
                  <a:lnTo>
                    <a:pt x="592" y="1330"/>
                  </a:lnTo>
                  <a:lnTo>
                    <a:pt x="570" y="1314"/>
                  </a:lnTo>
                  <a:lnTo>
                    <a:pt x="557" y="1304"/>
                  </a:lnTo>
                  <a:lnTo>
                    <a:pt x="551" y="1299"/>
                  </a:lnTo>
                  <a:lnTo>
                    <a:pt x="547" y="1288"/>
                  </a:lnTo>
                  <a:lnTo>
                    <a:pt x="545" y="1285"/>
                  </a:lnTo>
                  <a:lnTo>
                    <a:pt x="539" y="1282"/>
                  </a:lnTo>
                  <a:lnTo>
                    <a:pt x="532" y="1281"/>
                  </a:lnTo>
                  <a:lnTo>
                    <a:pt x="530" y="1279"/>
                  </a:lnTo>
                  <a:lnTo>
                    <a:pt x="530" y="1274"/>
                  </a:lnTo>
                  <a:lnTo>
                    <a:pt x="533" y="1266"/>
                  </a:lnTo>
                  <a:lnTo>
                    <a:pt x="541" y="1252"/>
                  </a:lnTo>
                  <a:lnTo>
                    <a:pt x="541" y="1243"/>
                  </a:lnTo>
                  <a:lnTo>
                    <a:pt x="540" y="1234"/>
                  </a:lnTo>
                  <a:lnTo>
                    <a:pt x="537" y="1218"/>
                  </a:lnTo>
                  <a:lnTo>
                    <a:pt x="535" y="1215"/>
                  </a:lnTo>
                  <a:lnTo>
                    <a:pt x="520" y="1207"/>
                  </a:lnTo>
                  <a:lnTo>
                    <a:pt x="490" y="1190"/>
                  </a:lnTo>
                  <a:lnTo>
                    <a:pt x="460" y="1173"/>
                  </a:lnTo>
                  <a:lnTo>
                    <a:pt x="429" y="1155"/>
                  </a:lnTo>
                  <a:lnTo>
                    <a:pt x="399" y="1139"/>
                  </a:lnTo>
                  <a:lnTo>
                    <a:pt x="368" y="1122"/>
                  </a:lnTo>
                  <a:lnTo>
                    <a:pt x="338" y="1105"/>
                  </a:lnTo>
                  <a:lnTo>
                    <a:pt x="307" y="1088"/>
                  </a:lnTo>
                  <a:lnTo>
                    <a:pt x="277" y="1071"/>
                  </a:lnTo>
                  <a:lnTo>
                    <a:pt x="247" y="1055"/>
                  </a:lnTo>
                  <a:lnTo>
                    <a:pt x="216" y="1037"/>
                  </a:lnTo>
                  <a:lnTo>
                    <a:pt x="185" y="1021"/>
                  </a:lnTo>
                  <a:lnTo>
                    <a:pt x="155" y="1004"/>
                  </a:lnTo>
                  <a:lnTo>
                    <a:pt x="125" y="987"/>
                  </a:lnTo>
                  <a:lnTo>
                    <a:pt x="94" y="970"/>
                  </a:lnTo>
                  <a:lnTo>
                    <a:pt x="64" y="953"/>
                  </a:lnTo>
                  <a:lnTo>
                    <a:pt x="33" y="936"/>
                  </a:lnTo>
                  <a:lnTo>
                    <a:pt x="21" y="930"/>
                  </a:lnTo>
                  <a:lnTo>
                    <a:pt x="11" y="924"/>
                  </a:lnTo>
                  <a:lnTo>
                    <a:pt x="0" y="924"/>
                  </a:lnTo>
                  <a:lnTo>
                    <a:pt x="0" y="900"/>
                  </a:lnTo>
                  <a:lnTo>
                    <a:pt x="3" y="839"/>
                  </a:lnTo>
                  <a:lnTo>
                    <a:pt x="3" y="785"/>
                  </a:lnTo>
                  <a:lnTo>
                    <a:pt x="6" y="757"/>
                  </a:lnTo>
                  <a:lnTo>
                    <a:pt x="19" y="741"/>
                  </a:lnTo>
                  <a:lnTo>
                    <a:pt x="25" y="727"/>
                  </a:lnTo>
                  <a:lnTo>
                    <a:pt x="30" y="710"/>
                  </a:lnTo>
                  <a:lnTo>
                    <a:pt x="37" y="696"/>
                  </a:lnTo>
                  <a:lnTo>
                    <a:pt x="53" y="685"/>
                  </a:lnTo>
                  <a:lnTo>
                    <a:pt x="56" y="678"/>
                  </a:lnTo>
                  <a:lnTo>
                    <a:pt x="72" y="659"/>
                  </a:lnTo>
                  <a:lnTo>
                    <a:pt x="83" y="634"/>
                  </a:lnTo>
                  <a:lnTo>
                    <a:pt x="91" y="625"/>
                  </a:lnTo>
                  <a:lnTo>
                    <a:pt x="100" y="618"/>
                  </a:lnTo>
                  <a:lnTo>
                    <a:pt x="107" y="613"/>
                  </a:lnTo>
                  <a:lnTo>
                    <a:pt x="118" y="610"/>
                  </a:lnTo>
                  <a:lnTo>
                    <a:pt x="127" y="607"/>
                  </a:lnTo>
                  <a:lnTo>
                    <a:pt x="128" y="606"/>
                  </a:lnTo>
                  <a:lnTo>
                    <a:pt x="129" y="601"/>
                  </a:lnTo>
                  <a:lnTo>
                    <a:pt x="127" y="586"/>
                  </a:lnTo>
                  <a:lnTo>
                    <a:pt x="130" y="580"/>
                  </a:lnTo>
                  <a:lnTo>
                    <a:pt x="136" y="571"/>
                  </a:lnTo>
                  <a:lnTo>
                    <a:pt x="143" y="561"/>
                  </a:lnTo>
                  <a:lnTo>
                    <a:pt x="149" y="555"/>
                  </a:lnTo>
                  <a:lnTo>
                    <a:pt x="152" y="548"/>
                  </a:lnTo>
                  <a:lnTo>
                    <a:pt x="153" y="537"/>
                  </a:lnTo>
                  <a:lnTo>
                    <a:pt x="154" y="530"/>
                  </a:lnTo>
                  <a:lnTo>
                    <a:pt x="154" y="518"/>
                  </a:lnTo>
                  <a:lnTo>
                    <a:pt x="152" y="489"/>
                  </a:lnTo>
                  <a:lnTo>
                    <a:pt x="145" y="465"/>
                  </a:lnTo>
                  <a:lnTo>
                    <a:pt x="140" y="438"/>
                  </a:lnTo>
                  <a:lnTo>
                    <a:pt x="144" y="430"/>
                  </a:lnTo>
                  <a:lnTo>
                    <a:pt x="138" y="414"/>
                  </a:lnTo>
                  <a:lnTo>
                    <a:pt x="135" y="413"/>
                  </a:lnTo>
                  <a:lnTo>
                    <a:pt x="131" y="410"/>
                  </a:lnTo>
                  <a:lnTo>
                    <a:pt x="125" y="395"/>
                  </a:lnTo>
                  <a:lnTo>
                    <a:pt x="120" y="382"/>
                  </a:lnTo>
                  <a:lnTo>
                    <a:pt x="118" y="378"/>
                  </a:lnTo>
                  <a:lnTo>
                    <a:pt x="99" y="366"/>
                  </a:lnTo>
                  <a:lnTo>
                    <a:pt x="89" y="338"/>
                  </a:lnTo>
                  <a:lnTo>
                    <a:pt x="78" y="332"/>
                  </a:lnTo>
                  <a:lnTo>
                    <a:pt x="72" y="305"/>
                  </a:lnTo>
                  <a:lnTo>
                    <a:pt x="71" y="296"/>
                  </a:lnTo>
                  <a:lnTo>
                    <a:pt x="77" y="269"/>
                  </a:lnTo>
                  <a:lnTo>
                    <a:pt x="77" y="264"/>
                  </a:lnTo>
                  <a:lnTo>
                    <a:pt x="70" y="257"/>
                  </a:lnTo>
                  <a:lnTo>
                    <a:pt x="53" y="251"/>
                  </a:lnTo>
                  <a:lnTo>
                    <a:pt x="38" y="240"/>
                  </a:lnTo>
                  <a:lnTo>
                    <a:pt x="39" y="236"/>
                  </a:lnTo>
                  <a:lnTo>
                    <a:pt x="40" y="232"/>
                  </a:lnTo>
                  <a:lnTo>
                    <a:pt x="32" y="229"/>
                  </a:lnTo>
                  <a:lnTo>
                    <a:pt x="11" y="182"/>
                  </a:lnTo>
                  <a:lnTo>
                    <a:pt x="39" y="154"/>
                  </a:lnTo>
                  <a:lnTo>
                    <a:pt x="68" y="125"/>
                  </a:lnTo>
                  <a:lnTo>
                    <a:pt x="106" y="88"/>
                  </a:lnTo>
                  <a:lnTo>
                    <a:pt x="139" y="56"/>
                  </a:lnTo>
                  <a:lnTo>
                    <a:pt x="169" y="27"/>
                  </a:lnTo>
                  <a:lnTo>
                    <a:pt x="195" y="0"/>
                  </a:lnTo>
                  <a:lnTo>
                    <a:pt x="194" y="6"/>
                  </a:lnTo>
                  <a:lnTo>
                    <a:pt x="194" y="12"/>
                  </a:lnTo>
                  <a:lnTo>
                    <a:pt x="198" y="16"/>
                  </a:lnTo>
                  <a:lnTo>
                    <a:pt x="203" y="19"/>
                  </a:lnTo>
                  <a:lnTo>
                    <a:pt x="211" y="16"/>
                  </a:lnTo>
                  <a:lnTo>
                    <a:pt x="218" y="12"/>
                  </a:lnTo>
                  <a:lnTo>
                    <a:pt x="224" y="11"/>
                  </a:lnTo>
                  <a:lnTo>
                    <a:pt x="263" y="21"/>
                  </a:lnTo>
                  <a:lnTo>
                    <a:pt x="270" y="31"/>
                  </a:lnTo>
                  <a:lnTo>
                    <a:pt x="269" y="41"/>
                  </a:lnTo>
                  <a:lnTo>
                    <a:pt x="271" y="49"/>
                  </a:lnTo>
                  <a:lnTo>
                    <a:pt x="268" y="56"/>
                  </a:lnTo>
                  <a:lnTo>
                    <a:pt x="265" y="78"/>
                  </a:lnTo>
                  <a:lnTo>
                    <a:pt x="266" y="98"/>
                  </a:lnTo>
                  <a:lnTo>
                    <a:pt x="278" y="113"/>
                  </a:lnTo>
                  <a:lnTo>
                    <a:pt x="288" y="125"/>
                  </a:lnTo>
                  <a:lnTo>
                    <a:pt x="297" y="141"/>
                  </a:lnTo>
                  <a:lnTo>
                    <a:pt x="303" y="147"/>
                  </a:lnTo>
                  <a:lnTo>
                    <a:pt x="312" y="149"/>
                  </a:lnTo>
                  <a:lnTo>
                    <a:pt x="339" y="151"/>
                  </a:lnTo>
                  <a:lnTo>
                    <a:pt x="379" y="151"/>
                  </a:lnTo>
                  <a:lnTo>
                    <a:pt x="417" y="152"/>
                  </a:lnTo>
                  <a:lnTo>
                    <a:pt x="421" y="152"/>
                  </a:lnTo>
                  <a:lnTo>
                    <a:pt x="429" y="155"/>
                  </a:lnTo>
                  <a:lnTo>
                    <a:pt x="465" y="177"/>
                  </a:lnTo>
                  <a:lnTo>
                    <a:pt x="497" y="197"/>
                  </a:lnTo>
                  <a:lnTo>
                    <a:pt x="525" y="215"/>
                  </a:lnTo>
                  <a:lnTo>
                    <a:pt x="552" y="232"/>
                  </a:lnTo>
                  <a:lnTo>
                    <a:pt x="578" y="250"/>
                  </a:lnTo>
                  <a:lnTo>
                    <a:pt x="598" y="264"/>
                  </a:lnTo>
                  <a:lnTo>
                    <a:pt x="618" y="268"/>
                  </a:lnTo>
                  <a:lnTo>
                    <a:pt x="650" y="269"/>
                  </a:lnTo>
                  <a:lnTo>
                    <a:pt x="673" y="271"/>
                  </a:lnTo>
                  <a:lnTo>
                    <a:pt x="693" y="276"/>
                  </a:lnTo>
                  <a:lnTo>
                    <a:pt x="724" y="282"/>
                  </a:lnTo>
                  <a:lnTo>
                    <a:pt x="747" y="284"/>
                  </a:lnTo>
                  <a:lnTo>
                    <a:pt x="761" y="288"/>
                  </a:lnTo>
                  <a:lnTo>
                    <a:pt x="799" y="290"/>
                  </a:lnTo>
                  <a:lnTo>
                    <a:pt x="806" y="289"/>
                  </a:lnTo>
                  <a:lnTo>
                    <a:pt x="823" y="273"/>
                  </a:lnTo>
                  <a:lnTo>
                    <a:pt x="842" y="249"/>
                  </a:lnTo>
                  <a:lnTo>
                    <a:pt x="849" y="235"/>
                  </a:lnTo>
                  <a:lnTo>
                    <a:pt x="874" y="221"/>
                  </a:lnTo>
                  <a:lnTo>
                    <a:pt x="916" y="201"/>
                  </a:lnTo>
                  <a:lnTo>
                    <a:pt x="947" y="188"/>
                  </a:lnTo>
                  <a:lnTo>
                    <a:pt x="981" y="175"/>
                  </a:lnTo>
                  <a:lnTo>
                    <a:pt x="997" y="186"/>
                  </a:lnTo>
                  <a:lnTo>
                    <a:pt x="1018" y="205"/>
                  </a:lnTo>
                  <a:lnTo>
                    <a:pt x="1027" y="215"/>
                  </a:lnTo>
                  <a:lnTo>
                    <a:pt x="1035" y="218"/>
                  </a:lnTo>
                  <a:lnTo>
                    <a:pt x="1046" y="221"/>
                  </a:lnTo>
                  <a:lnTo>
                    <a:pt x="1060" y="222"/>
                  </a:lnTo>
                  <a:lnTo>
                    <a:pt x="1068" y="221"/>
                  </a:lnTo>
                  <a:lnTo>
                    <a:pt x="1084" y="218"/>
                  </a:lnTo>
                  <a:lnTo>
                    <a:pt x="1120" y="216"/>
                  </a:lnTo>
                  <a:lnTo>
                    <a:pt x="1142" y="216"/>
                  </a:lnTo>
                </a:path>
              </a:pathLst>
            </a:custGeom>
            <a:solidFill>
              <a:srgbClr val="00B050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78" name="Freeform 60">
              <a:extLst>
                <a:ext uri="{FF2B5EF4-FFF2-40B4-BE49-F238E27FC236}">
                  <a16:creationId xmlns:a16="http://schemas.microsoft.com/office/drawing/2014/main" id="{750B63AA-4EAD-E611-25C3-4FE7106A6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02844" y="9762638"/>
              <a:ext cx="165993" cy="127390"/>
            </a:xfrm>
            <a:custGeom>
              <a:avLst/>
              <a:gdLst>
                <a:gd name="T0" fmla="*/ 81 w 188"/>
                <a:gd name="T1" fmla="*/ 135 h 146"/>
                <a:gd name="T2" fmla="*/ 91 w 188"/>
                <a:gd name="T3" fmla="*/ 145 h 146"/>
                <a:gd name="T4" fmla="*/ 63 w 188"/>
                <a:gd name="T5" fmla="*/ 141 h 146"/>
                <a:gd name="T6" fmla="*/ 59 w 188"/>
                <a:gd name="T7" fmla="*/ 133 h 146"/>
                <a:gd name="T8" fmla="*/ 59 w 188"/>
                <a:gd name="T9" fmla="*/ 127 h 146"/>
                <a:gd name="T10" fmla="*/ 69 w 188"/>
                <a:gd name="T11" fmla="*/ 128 h 146"/>
                <a:gd name="T12" fmla="*/ 81 w 188"/>
                <a:gd name="T13" fmla="*/ 135 h 146"/>
                <a:gd name="T14" fmla="*/ 179 w 188"/>
                <a:gd name="T15" fmla="*/ 103 h 146"/>
                <a:gd name="T16" fmla="*/ 187 w 188"/>
                <a:gd name="T17" fmla="*/ 124 h 146"/>
                <a:gd name="T18" fmla="*/ 187 w 188"/>
                <a:gd name="T19" fmla="*/ 138 h 146"/>
                <a:gd name="T20" fmla="*/ 183 w 188"/>
                <a:gd name="T21" fmla="*/ 143 h 146"/>
                <a:gd name="T22" fmla="*/ 177 w 188"/>
                <a:gd name="T23" fmla="*/ 140 h 146"/>
                <a:gd name="T24" fmla="*/ 165 w 188"/>
                <a:gd name="T25" fmla="*/ 128 h 146"/>
                <a:gd name="T26" fmla="*/ 142 w 188"/>
                <a:gd name="T27" fmla="*/ 117 h 146"/>
                <a:gd name="T28" fmla="*/ 153 w 188"/>
                <a:gd name="T29" fmla="*/ 116 h 146"/>
                <a:gd name="T30" fmla="*/ 159 w 188"/>
                <a:gd name="T31" fmla="*/ 117 h 146"/>
                <a:gd name="T32" fmla="*/ 166 w 188"/>
                <a:gd name="T33" fmla="*/ 116 h 146"/>
                <a:gd name="T34" fmla="*/ 169 w 188"/>
                <a:gd name="T35" fmla="*/ 109 h 146"/>
                <a:gd name="T36" fmla="*/ 170 w 188"/>
                <a:gd name="T37" fmla="*/ 105 h 146"/>
                <a:gd name="T38" fmla="*/ 175 w 188"/>
                <a:gd name="T39" fmla="*/ 102 h 146"/>
                <a:gd name="T40" fmla="*/ 179 w 188"/>
                <a:gd name="T41" fmla="*/ 103 h 146"/>
                <a:gd name="T42" fmla="*/ 34 w 188"/>
                <a:gd name="T43" fmla="*/ 77 h 146"/>
                <a:gd name="T44" fmla="*/ 32 w 188"/>
                <a:gd name="T45" fmla="*/ 79 h 146"/>
                <a:gd name="T46" fmla="*/ 19 w 188"/>
                <a:gd name="T47" fmla="*/ 70 h 146"/>
                <a:gd name="T48" fmla="*/ 12 w 188"/>
                <a:gd name="T49" fmla="*/ 68 h 146"/>
                <a:gd name="T50" fmla="*/ 0 w 188"/>
                <a:gd name="T51" fmla="*/ 56 h 146"/>
                <a:gd name="T52" fmla="*/ 5 w 188"/>
                <a:gd name="T53" fmla="*/ 8 h 146"/>
                <a:gd name="T54" fmla="*/ 8 w 188"/>
                <a:gd name="T55" fmla="*/ 3 h 146"/>
                <a:gd name="T56" fmla="*/ 11 w 188"/>
                <a:gd name="T57" fmla="*/ 1 h 146"/>
                <a:gd name="T58" fmla="*/ 17 w 188"/>
                <a:gd name="T59" fmla="*/ 0 h 146"/>
                <a:gd name="T60" fmla="*/ 25 w 188"/>
                <a:gd name="T61" fmla="*/ 5 h 146"/>
                <a:gd name="T62" fmla="*/ 22 w 188"/>
                <a:gd name="T63" fmla="*/ 36 h 146"/>
                <a:gd name="T64" fmla="*/ 33 w 188"/>
                <a:gd name="T65" fmla="*/ 56 h 146"/>
                <a:gd name="T66" fmla="*/ 39 w 188"/>
                <a:gd name="T67" fmla="*/ 71 h 146"/>
                <a:gd name="T68" fmla="*/ 34 w 188"/>
                <a:gd name="T69" fmla="*/ 7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8" h="146">
                  <a:moveTo>
                    <a:pt x="81" y="135"/>
                  </a:moveTo>
                  <a:lnTo>
                    <a:pt x="91" y="145"/>
                  </a:lnTo>
                  <a:lnTo>
                    <a:pt x="63" y="141"/>
                  </a:lnTo>
                  <a:lnTo>
                    <a:pt x="59" y="133"/>
                  </a:lnTo>
                  <a:lnTo>
                    <a:pt x="59" y="127"/>
                  </a:lnTo>
                  <a:lnTo>
                    <a:pt x="69" y="128"/>
                  </a:lnTo>
                  <a:lnTo>
                    <a:pt x="81" y="135"/>
                  </a:lnTo>
                  <a:close/>
                  <a:moveTo>
                    <a:pt x="179" y="103"/>
                  </a:moveTo>
                  <a:lnTo>
                    <a:pt x="187" y="124"/>
                  </a:lnTo>
                  <a:lnTo>
                    <a:pt x="187" y="138"/>
                  </a:lnTo>
                  <a:lnTo>
                    <a:pt x="183" y="143"/>
                  </a:lnTo>
                  <a:lnTo>
                    <a:pt x="177" y="140"/>
                  </a:lnTo>
                  <a:lnTo>
                    <a:pt x="165" y="128"/>
                  </a:lnTo>
                  <a:lnTo>
                    <a:pt x="142" y="117"/>
                  </a:lnTo>
                  <a:lnTo>
                    <a:pt x="153" y="116"/>
                  </a:lnTo>
                  <a:lnTo>
                    <a:pt x="159" y="117"/>
                  </a:lnTo>
                  <a:lnTo>
                    <a:pt x="166" y="116"/>
                  </a:lnTo>
                  <a:lnTo>
                    <a:pt x="169" y="109"/>
                  </a:lnTo>
                  <a:lnTo>
                    <a:pt x="170" y="105"/>
                  </a:lnTo>
                  <a:lnTo>
                    <a:pt x="175" y="102"/>
                  </a:lnTo>
                  <a:lnTo>
                    <a:pt x="179" y="103"/>
                  </a:lnTo>
                  <a:close/>
                  <a:moveTo>
                    <a:pt x="34" y="77"/>
                  </a:moveTo>
                  <a:lnTo>
                    <a:pt x="32" y="79"/>
                  </a:lnTo>
                  <a:lnTo>
                    <a:pt x="19" y="70"/>
                  </a:lnTo>
                  <a:lnTo>
                    <a:pt x="12" y="68"/>
                  </a:lnTo>
                  <a:lnTo>
                    <a:pt x="0" y="56"/>
                  </a:lnTo>
                  <a:lnTo>
                    <a:pt x="5" y="8"/>
                  </a:lnTo>
                  <a:lnTo>
                    <a:pt x="8" y="3"/>
                  </a:lnTo>
                  <a:lnTo>
                    <a:pt x="11" y="1"/>
                  </a:lnTo>
                  <a:lnTo>
                    <a:pt x="17" y="0"/>
                  </a:lnTo>
                  <a:lnTo>
                    <a:pt x="25" y="5"/>
                  </a:lnTo>
                  <a:lnTo>
                    <a:pt x="22" y="36"/>
                  </a:lnTo>
                  <a:lnTo>
                    <a:pt x="33" y="56"/>
                  </a:lnTo>
                  <a:lnTo>
                    <a:pt x="39" y="71"/>
                  </a:lnTo>
                  <a:lnTo>
                    <a:pt x="34" y="77"/>
                  </a:lnTo>
                  <a:close/>
                </a:path>
              </a:pathLst>
            </a:custGeom>
            <a:grpFill/>
            <a:ln w="12700" cap="flat">
              <a:solidFill>
                <a:srgbClr val="FFFFFF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79" name="Freeform 61">
              <a:extLst>
                <a:ext uri="{FF2B5EF4-FFF2-40B4-BE49-F238E27FC236}">
                  <a16:creationId xmlns:a16="http://schemas.microsoft.com/office/drawing/2014/main" id="{CEFE8C47-9286-C402-15FF-43052581A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53029" y="9874587"/>
              <a:ext cx="27021" cy="15441"/>
            </a:xfrm>
            <a:custGeom>
              <a:avLst/>
              <a:gdLst>
                <a:gd name="T0" fmla="*/ 22 w 33"/>
                <a:gd name="T1" fmla="*/ 8 h 19"/>
                <a:gd name="T2" fmla="*/ 32 w 33"/>
                <a:gd name="T3" fmla="*/ 18 h 19"/>
                <a:gd name="T4" fmla="*/ 4 w 33"/>
                <a:gd name="T5" fmla="*/ 14 h 19"/>
                <a:gd name="T6" fmla="*/ 0 w 33"/>
                <a:gd name="T7" fmla="*/ 6 h 19"/>
                <a:gd name="T8" fmla="*/ 0 w 33"/>
                <a:gd name="T9" fmla="*/ 0 h 19"/>
                <a:gd name="T10" fmla="*/ 10 w 33"/>
                <a:gd name="T11" fmla="*/ 1 h 19"/>
                <a:gd name="T12" fmla="*/ 22 w 33"/>
                <a:gd name="T13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22" y="8"/>
                  </a:moveTo>
                  <a:lnTo>
                    <a:pt x="32" y="18"/>
                  </a:lnTo>
                  <a:lnTo>
                    <a:pt x="4" y="14"/>
                  </a:lnTo>
                  <a:lnTo>
                    <a:pt x="0" y="6"/>
                  </a:lnTo>
                  <a:lnTo>
                    <a:pt x="0" y="0"/>
                  </a:lnTo>
                  <a:lnTo>
                    <a:pt x="10" y="1"/>
                  </a:lnTo>
                  <a:lnTo>
                    <a:pt x="22" y="8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80" name="Freeform 62">
              <a:extLst>
                <a:ext uri="{FF2B5EF4-FFF2-40B4-BE49-F238E27FC236}">
                  <a16:creationId xmlns:a16="http://schemas.microsoft.com/office/drawing/2014/main" id="{59F0D004-407D-C514-BBCB-E438118D80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26373" y="9851425"/>
              <a:ext cx="38603" cy="38603"/>
            </a:xfrm>
            <a:custGeom>
              <a:avLst/>
              <a:gdLst>
                <a:gd name="T0" fmla="*/ 37 w 46"/>
                <a:gd name="T1" fmla="*/ 1 h 42"/>
                <a:gd name="T2" fmla="*/ 45 w 46"/>
                <a:gd name="T3" fmla="*/ 22 h 42"/>
                <a:gd name="T4" fmla="*/ 45 w 46"/>
                <a:gd name="T5" fmla="*/ 36 h 42"/>
                <a:gd name="T6" fmla="*/ 41 w 46"/>
                <a:gd name="T7" fmla="*/ 41 h 42"/>
                <a:gd name="T8" fmla="*/ 35 w 46"/>
                <a:gd name="T9" fmla="*/ 38 h 42"/>
                <a:gd name="T10" fmla="*/ 23 w 46"/>
                <a:gd name="T11" fmla="*/ 26 h 42"/>
                <a:gd name="T12" fmla="*/ 0 w 46"/>
                <a:gd name="T13" fmla="*/ 15 h 42"/>
                <a:gd name="T14" fmla="*/ 11 w 46"/>
                <a:gd name="T15" fmla="*/ 14 h 42"/>
                <a:gd name="T16" fmla="*/ 17 w 46"/>
                <a:gd name="T17" fmla="*/ 15 h 42"/>
                <a:gd name="T18" fmla="*/ 24 w 46"/>
                <a:gd name="T19" fmla="*/ 14 h 42"/>
                <a:gd name="T20" fmla="*/ 27 w 46"/>
                <a:gd name="T21" fmla="*/ 7 h 42"/>
                <a:gd name="T22" fmla="*/ 28 w 46"/>
                <a:gd name="T23" fmla="*/ 3 h 42"/>
                <a:gd name="T24" fmla="*/ 33 w 46"/>
                <a:gd name="T25" fmla="*/ 0 h 42"/>
                <a:gd name="T26" fmla="*/ 37 w 46"/>
                <a:gd name="T27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42">
                  <a:moveTo>
                    <a:pt x="37" y="1"/>
                  </a:moveTo>
                  <a:lnTo>
                    <a:pt x="45" y="22"/>
                  </a:lnTo>
                  <a:lnTo>
                    <a:pt x="45" y="36"/>
                  </a:lnTo>
                  <a:lnTo>
                    <a:pt x="41" y="41"/>
                  </a:lnTo>
                  <a:lnTo>
                    <a:pt x="35" y="38"/>
                  </a:lnTo>
                  <a:lnTo>
                    <a:pt x="23" y="26"/>
                  </a:lnTo>
                  <a:lnTo>
                    <a:pt x="0" y="15"/>
                  </a:lnTo>
                  <a:lnTo>
                    <a:pt x="11" y="14"/>
                  </a:lnTo>
                  <a:lnTo>
                    <a:pt x="17" y="15"/>
                  </a:lnTo>
                  <a:lnTo>
                    <a:pt x="24" y="14"/>
                  </a:lnTo>
                  <a:lnTo>
                    <a:pt x="27" y="7"/>
                  </a:lnTo>
                  <a:lnTo>
                    <a:pt x="28" y="3"/>
                  </a:lnTo>
                  <a:lnTo>
                    <a:pt x="33" y="0"/>
                  </a:lnTo>
                  <a:lnTo>
                    <a:pt x="37" y="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81" name="Freeform 63">
              <a:extLst>
                <a:ext uri="{FF2B5EF4-FFF2-40B4-BE49-F238E27FC236}">
                  <a16:creationId xmlns:a16="http://schemas.microsoft.com/office/drawing/2014/main" id="{C1358637-D2FF-37BF-56B6-363DFFF1F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02844" y="9762638"/>
              <a:ext cx="34744" cy="69485"/>
            </a:xfrm>
            <a:custGeom>
              <a:avLst/>
              <a:gdLst>
                <a:gd name="T0" fmla="*/ 34 w 40"/>
                <a:gd name="T1" fmla="*/ 77 h 80"/>
                <a:gd name="T2" fmla="*/ 32 w 40"/>
                <a:gd name="T3" fmla="*/ 79 h 80"/>
                <a:gd name="T4" fmla="*/ 19 w 40"/>
                <a:gd name="T5" fmla="*/ 70 h 80"/>
                <a:gd name="T6" fmla="*/ 12 w 40"/>
                <a:gd name="T7" fmla="*/ 68 h 80"/>
                <a:gd name="T8" fmla="*/ 0 w 40"/>
                <a:gd name="T9" fmla="*/ 56 h 80"/>
                <a:gd name="T10" fmla="*/ 5 w 40"/>
                <a:gd name="T11" fmla="*/ 8 h 80"/>
                <a:gd name="T12" fmla="*/ 8 w 40"/>
                <a:gd name="T13" fmla="*/ 3 h 80"/>
                <a:gd name="T14" fmla="*/ 11 w 40"/>
                <a:gd name="T15" fmla="*/ 1 h 80"/>
                <a:gd name="T16" fmla="*/ 17 w 40"/>
                <a:gd name="T17" fmla="*/ 0 h 80"/>
                <a:gd name="T18" fmla="*/ 25 w 40"/>
                <a:gd name="T19" fmla="*/ 5 h 80"/>
                <a:gd name="T20" fmla="*/ 22 w 40"/>
                <a:gd name="T21" fmla="*/ 36 h 80"/>
                <a:gd name="T22" fmla="*/ 33 w 40"/>
                <a:gd name="T23" fmla="*/ 56 h 80"/>
                <a:gd name="T24" fmla="*/ 39 w 40"/>
                <a:gd name="T25" fmla="*/ 71 h 80"/>
                <a:gd name="T26" fmla="*/ 34 w 40"/>
                <a:gd name="T27" fmla="*/ 7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80">
                  <a:moveTo>
                    <a:pt x="34" y="77"/>
                  </a:moveTo>
                  <a:lnTo>
                    <a:pt x="32" y="79"/>
                  </a:lnTo>
                  <a:lnTo>
                    <a:pt x="19" y="70"/>
                  </a:lnTo>
                  <a:lnTo>
                    <a:pt x="12" y="68"/>
                  </a:lnTo>
                  <a:lnTo>
                    <a:pt x="0" y="56"/>
                  </a:lnTo>
                  <a:lnTo>
                    <a:pt x="5" y="8"/>
                  </a:lnTo>
                  <a:lnTo>
                    <a:pt x="8" y="3"/>
                  </a:lnTo>
                  <a:lnTo>
                    <a:pt x="11" y="1"/>
                  </a:lnTo>
                  <a:lnTo>
                    <a:pt x="17" y="0"/>
                  </a:lnTo>
                  <a:lnTo>
                    <a:pt x="25" y="5"/>
                  </a:lnTo>
                  <a:lnTo>
                    <a:pt x="22" y="36"/>
                  </a:lnTo>
                  <a:lnTo>
                    <a:pt x="33" y="56"/>
                  </a:lnTo>
                  <a:lnTo>
                    <a:pt x="39" y="71"/>
                  </a:lnTo>
                  <a:lnTo>
                    <a:pt x="34" y="77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82" name="Freeform 65">
              <a:extLst>
                <a:ext uri="{FF2B5EF4-FFF2-40B4-BE49-F238E27FC236}">
                  <a16:creationId xmlns:a16="http://schemas.microsoft.com/office/drawing/2014/main" id="{C58F24AF-D268-4864-7286-DE2594D40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50854" y="7272760"/>
              <a:ext cx="513416" cy="524998"/>
            </a:xfrm>
            <a:custGeom>
              <a:avLst/>
              <a:gdLst>
                <a:gd name="T0" fmla="*/ 438 w 588"/>
                <a:gd name="T1" fmla="*/ 147 h 599"/>
                <a:gd name="T2" fmla="*/ 458 w 588"/>
                <a:gd name="T3" fmla="*/ 223 h 599"/>
                <a:gd name="T4" fmla="*/ 453 w 588"/>
                <a:gd name="T5" fmla="*/ 248 h 599"/>
                <a:gd name="T6" fmla="*/ 417 w 588"/>
                <a:gd name="T7" fmla="*/ 294 h 599"/>
                <a:gd name="T8" fmla="*/ 437 w 588"/>
                <a:gd name="T9" fmla="*/ 297 h 599"/>
                <a:gd name="T10" fmla="*/ 460 w 588"/>
                <a:gd name="T11" fmla="*/ 318 h 599"/>
                <a:gd name="T12" fmla="*/ 492 w 588"/>
                <a:gd name="T13" fmla="*/ 321 h 599"/>
                <a:gd name="T14" fmla="*/ 522 w 588"/>
                <a:gd name="T15" fmla="*/ 342 h 599"/>
                <a:gd name="T16" fmla="*/ 530 w 588"/>
                <a:gd name="T17" fmla="*/ 367 h 599"/>
                <a:gd name="T18" fmla="*/ 571 w 588"/>
                <a:gd name="T19" fmla="*/ 386 h 599"/>
                <a:gd name="T20" fmla="*/ 579 w 588"/>
                <a:gd name="T21" fmla="*/ 386 h 599"/>
                <a:gd name="T22" fmla="*/ 585 w 588"/>
                <a:gd name="T23" fmla="*/ 433 h 599"/>
                <a:gd name="T24" fmla="*/ 574 w 588"/>
                <a:gd name="T25" fmla="*/ 472 h 599"/>
                <a:gd name="T26" fmla="*/ 563 w 588"/>
                <a:gd name="T27" fmla="*/ 495 h 599"/>
                <a:gd name="T28" fmla="*/ 560 w 588"/>
                <a:gd name="T29" fmla="*/ 531 h 599"/>
                <a:gd name="T30" fmla="*/ 567 w 588"/>
                <a:gd name="T31" fmla="*/ 598 h 599"/>
                <a:gd name="T32" fmla="*/ 464 w 588"/>
                <a:gd name="T33" fmla="*/ 565 h 599"/>
                <a:gd name="T34" fmla="*/ 264 w 588"/>
                <a:gd name="T35" fmla="*/ 432 h 599"/>
                <a:gd name="T36" fmla="*/ 130 w 588"/>
                <a:gd name="T37" fmla="*/ 333 h 599"/>
                <a:gd name="T38" fmla="*/ 94 w 588"/>
                <a:gd name="T39" fmla="*/ 297 h 599"/>
                <a:gd name="T40" fmla="*/ 0 w 588"/>
                <a:gd name="T41" fmla="*/ 234 h 599"/>
                <a:gd name="T42" fmla="*/ 34 w 588"/>
                <a:gd name="T43" fmla="*/ 188 h 599"/>
                <a:gd name="T44" fmla="*/ 72 w 588"/>
                <a:gd name="T45" fmla="*/ 155 h 599"/>
                <a:gd name="T46" fmla="*/ 123 w 588"/>
                <a:gd name="T47" fmla="*/ 112 h 599"/>
                <a:gd name="T48" fmla="*/ 141 w 588"/>
                <a:gd name="T49" fmla="*/ 60 h 599"/>
                <a:gd name="T50" fmla="*/ 171 w 588"/>
                <a:gd name="T51" fmla="*/ 33 h 599"/>
                <a:gd name="T52" fmla="*/ 182 w 588"/>
                <a:gd name="T53" fmla="*/ 7 h 599"/>
                <a:gd name="T54" fmla="*/ 204 w 588"/>
                <a:gd name="T55" fmla="*/ 11 h 599"/>
                <a:gd name="T56" fmla="*/ 246 w 588"/>
                <a:gd name="T57" fmla="*/ 0 h 599"/>
                <a:gd name="T58" fmla="*/ 256 w 588"/>
                <a:gd name="T59" fmla="*/ 11 h 599"/>
                <a:gd name="T60" fmla="*/ 264 w 588"/>
                <a:gd name="T61" fmla="*/ 9 h 599"/>
                <a:gd name="T62" fmla="*/ 279 w 588"/>
                <a:gd name="T63" fmla="*/ 23 h 599"/>
                <a:gd name="T64" fmla="*/ 285 w 588"/>
                <a:gd name="T65" fmla="*/ 52 h 599"/>
                <a:gd name="T66" fmla="*/ 292 w 588"/>
                <a:gd name="T67" fmla="*/ 70 h 599"/>
                <a:gd name="T68" fmla="*/ 294 w 588"/>
                <a:gd name="T69" fmla="*/ 90 h 599"/>
                <a:gd name="T70" fmla="*/ 306 w 588"/>
                <a:gd name="T71" fmla="*/ 120 h 599"/>
                <a:gd name="T72" fmla="*/ 299 w 588"/>
                <a:gd name="T73" fmla="*/ 148 h 599"/>
                <a:gd name="T74" fmla="*/ 296 w 588"/>
                <a:gd name="T75" fmla="*/ 163 h 599"/>
                <a:gd name="T76" fmla="*/ 320 w 588"/>
                <a:gd name="T77" fmla="*/ 167 h 599"/>
                <a:gd name="T78" fmla="*/ 338 w 588"/>
                <a:gd name="T79" fmla="*/ 185 h 599"/>
                <a:gd name="T80" fmla="*/ 361 w 588"/>
                <a:gd name="T81" fmla="*/ 183 h 599"/>
                <a:gd name="T82" fmla="*/ 374 w 588"/>
                <a:gd name="T83" fmla="*/ 183 h 599"/>
                <a:gd name="T84" fmla="*/ 391 w 588"/>
                <a:gd name="T85" fmla="*/ 154 h 599"/>
                <a:gd name="T86" fmla="*/ 397 w 588"/>
                <a:gd name="T87" fmla="*/ 134 h 599"/>
                <a:gd name="T88" fmla="*/ 414 w 588"/>
                <a:gd name="T89" fmla="*/ 122 h 599"/>
                <a:gd name="T90" fmla="*/ 426 w 588"/>
                <a:gd name="T91" fmla="*/ 136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8" h="599">
                  <a:moveTo>
                    <a:pt x="432" y="141"/>
                  </a:moveTo>
                  <a:lnTo>
                    <a:pt x="434" y="142"/>
                  </a:lnTo>
                  <a:lnTo>
                    <a:pt x="438" y="147"/>
                  </a:lnTo>
                  <a:lnTo>
                    <a:pt x="443" y="162"/>
                  </a:lnTo>
                  <a:lnTo>
                    <a:pt x="458" y="210"/>
                  </a:lnTo>
                  <a:lnTo>
                    <a:pt x="458" y="223"/>
                  </a:lnTo>
                  <a:lnTo>
                    <a:pt x="455" y="232"/>
                  </a:lnTo>
                  <a:lnTo>
                    <a:pt x="454" y="241"/>
                  </a:lnTo>
                  <a:lnTo>
                    <a:pt x="453" y="248"/>
                  </a:lnTo>
                  <a:lnTo>
                    <a:pt x="444" y="262"/>
                  </a:lnTo>
                  <a:lnTo>
                    <a:pt x="415" y="291"/>
                  </a:lnTo>
                  <a:lnTo>
                    <a:pt x="417" y="294"/>
                  </a:lnTo>
                  <a:lnTo>
                    <a:pt x="424" y="296"/>
                  </a:lnTo>
                  <a:lnTo>
                    <a:pt x="431" y="298"/>
                  </a:lnTo>
                  <a:lnTo>
                    <a:pt x="437" y="297"/>
                  </a:lnTo>
                  <a:lnTo>
                    <a:pt x="444" y="304"/>
                  </a:lnTo>
                  <a:lnTo>
                    <a:pt x="451" y="313"/>
                  </a:lnTo>
                  <a:lnTo>
                    <a:pt x="460" y="318"/>
                  </a:lnTo>
                  <a:lnTo>
                    <a:pt x="472" y="322"/>
                  </a:lnTo>
                  <a:lnTo>
                    <a:pt x="482" y="322"/>
                  </a:lnTo>
                  <a:lnTo>
                    <a:pt x="492" y="321"/>
                  </a:lnTo>
                  <a:lnTo>
                    <a:pt x="504" y="322"/>
                  </a:lnTo>
                  <a:lnTo>
                    <a:pt x="517" y="330"/>
                  </a:lnTo>
                  <a:lnTo>
                    <a:pt x="522" y="342"/>
                  </a:lnTo>
                  <a:lnTo>
                    <a:pt x="525" y="353"/>
                  </a:lnTo>
                  <a:lnTo>
                    <a:pt x="530" y="358"/>
                  </a:lnTo>
                  <a:lnTo>
                    <a:pt x="530" y="367"/>
                  </a:lnTo>
                  <a:lnTo>
                    <a:pt x="539" y="375"/>
                  </a:lnTo>
                  <a:lnTo>
                    <a:pt x="553" y="376"/>
                  </a:lnTo>
                  <a:lnTo>
                    <a:pt x="571" y="386"/>
                  </a:lnTo>
                  <a:lnTo>
                    <a:pt x="575" y="385"/>
                  </a:lnTo>
                  <a:lnTo>
                    <a:pt x="577" y="384"/>
                  </a:lnTo>
                  <a:lnTo>
                    <a:pt x="579" y="386"/>
                  </a:lnTo>
                  <a:lnTo>
                    <a:pt x="584" y="413"/>
                  </a:lnTo>
                  <a:lnTo>
                    <a:pt x="587" y="428"/>
                  </a:lnTo>
                  <a:lnTo>
                    <a:pt x="585" y="433"/>
                  </a:lnTo>
                  <a:lnTo>
                    <a:pt x="583" y="438"/>
                  </a:lnTo>
                  <a:lnTo>
                    <a:pt x="583" y="460"/>
                  </a:lnTo>
                  <a:lnTo>
                    <a:pt x="574" y="472"/>
                  </a:lnTo>
                  <a:lnTo>
                    <a:pt x="574" y="486"/>
                  </a:lnTo>
                  <a:lnTo>
                    <a:pt x="571" y="491"/>
                  </a:lnTo>
                  <a:lnTo>
                    <a:pt x="563" y="495"/>
                  </a:lnTo>
                  <a:lnTo>
                    <a:pt x="563" y="505"/>
                  </a:lnTo>
                  <a:lnTo>
                    <a:pt x="560" y="518"/>
                  </a:lnTo>
                  <a:lnTo>
                    <a:pt x="560" y="531"/>
                  </a:lnTo>
                  <a:lnTo>
                    <a:pt x="562" y="567"/>
                  </a:lnTo>
                  <a:lnTo>
                    <a:pt x="562" y="593"/>
                  </a:lnTo>
                  <a:lnTo>
                    <a:pt x="567" y="598"/>
                  </a:lnTo>
                  <a:lnTo>
                    <a:pt x="550" y="597"/>
                  </a:lnTo>
                  <a:lnTo>
                    <a:pt x="501" y="576"/>
                  </a:lnTo>
                  <a:lnTo>
                    <a:pt x="464" y="565"/>
                  </a:lnTo>
                  <a:lnTo>
                    <a:pt x="339" y="498"/>
                  </a:lnTo>
                  <a:lnTo>
                    <a:pt x="305" y="472"/>
                  </a:lnTo>
                  <a:lnTo>
                    <a:pt x="264" y="432"/>
                  </a:lnTo>
                  <a:lnTo>
                    <a:pt x="176" y="352"/>
                  </a:lnTo>
                  <a:lnTo>
                    <a:pt x="156" y="340"/>
                  </a:lnTo>
                  <a:lnTo>
                    <a:pt x="130" y="333"/>
                  </a:lnTo>
                  <a:lnTo>
                    <a:pt x="114" y="327"/>
                  </a:lnTo>
                  <a:lnTo>
                    <a:pt x="102" y="319"/>
                  </a:lnTo>
                  <a:lnTo>
                    <a:pt x="94" y="297"/>
                  </a:lnTo>
                  <a:lnTo>
                    <a:pt x="71" y="284"/>
                  </a:lnTo>
                  <a:lnTo>
                    <a:pt x="30" y="265"/>
                  </a:lnTo>
                  <a:lnTo>
                    <a:pt x="0" y="234"/>
                  </a:lnTo>
                  <a:lnTo>
                    <a:pt x="7" y="228"/>
                  </a:lnTo>
                  <a:lnTo>
                    <a:pt x="18" y="207"/>
                  </a:lnTo>
                  <a:lnTo>
                    <a:pt x="34" y="188"/>
                  </a:lnTo>
                  <a:lnTo>
                    <a:pt x="49" y="176"/>
                  </a:lnTo>
                  <a:lnTo>
                    <a:pt x="60" y="163"/>
                  </a:lnTo>
                  <a:lnTo>
                    <a:pt x="72" y="155"/>
                  </a:lnTo>
                  <a:lnTo>
                    <a:pt x="90" y="143"/>
                  </a:lnTo>
                  <a:lnTo>
                    <a:pt x="116" y="115"/>
                  </a:lnTo>
                  <a:lnTo>
                    <a:pt x="123" y="112"/>
                  </a:lnTo>
                  <a:lnTo>
                    <a:pt x="127" y="92"/>
                  </a:lnTo>
                  <a:lnTo>
                    <a:pt x="134" y="67"/>
                  </a:lnTo>
                  <a:lnTo>
                    <a:pt x="141" y="60"/>
                  </a:lnTo>
                  <a:lnTo>
                    <a:pt x="159" y="54"/>
                  </a:lnTo>
                  <a:lnTo>
                    <a:pt x="164" y="50"/>
                  </a:lnTo>
                  <a:lnTo>
                    <a:pt x="171" y="33"/>
                  </a:lnTo>
                  <a:lnTo>
                    <a:pt x="174" y="12"/>
                  </a:lnTo>
                  <a:lnTo>
                    <a:pt x="175" y="7"/>
                  </a:lnTo>
                  <a:lnTo>
                    <a:pt x="182" y="7"/>
                  </a:lnTo>
                  <a:lnTo>
                    <a:pt x="194" y="2"/>
                  </a:lnTo>
                  <a:lnTo>
                    <a:pt x="201" y="5"/>
                  </a:lnTo>
                  <a:lnTo>
                    <a:pt x="204" y="11"/>
                  </a:lnTo>
                  <a:lnTo>
                    <a:pt x="206" y="15"/>
                  </a:lnTo>
                  <a:lnTo>
                    <a:pt x="243" y="3"/>
                  </a:lnTo>
                  <a:lnTo>
                    <a:pt x="246" y="0"/>
                  </a:lnTo>
                  <a:lnTo>
                    <a:pt x="248" y="0"/>
                  </a:lnTo>
                  <a:lnTo>
                    <a:pt x="253" y="12"/>
                  </a:lnTo>
                  <a:lnTo>
                    <a:pt x="256" y="11"/>
                  </a:lnTo>
                  <a:lnTo>
                    <a:pt x="257" y="8"/>
                  </a:lnTo>
                  <a:lnTo>
                    <a:pt x="260" y="7"/>
                  </a:lnTo>
                  <a:lnTo>
                    <a:pt x="264" y="9"/>
                  </a:lnTo>
                  <a:lnTo>
                    <a:pt x="266" y="14"/>
                  </a:lnTo>
                  <a:lnTo>
                    <a:pt x="271" y="20"/>
                  </a:lnTo>
                  <a:lnTo>
                    <a:pt x="279" y="23"/>
                  </a:lnTo>
                  <a:lnTo>
                    <a:pt x="285" y="28"/>
                  </a:lnTo>
                  <a:lnTo>
                    <a:pt x="284" y="39"/>
                  </a:lnTo>
                  <a:lnTo>
                    <a:pt x="285" y="52"/>
                  </a:lnTo>
                  <a:lnTo>
                    <a:pt x="289" y="54"/>
                  </a:lnTo>
                  <a:lnTo>
                    <a:pt x="291" y="62"/>
                  </a:lnTo>
                  <a:lnTo>
                    <a:pt x="292" y="70"/>
                  </a:lnTo>
                  <a:lnTo>
                    <a:pt x="294" y="74"/>
                  </a:lnTo>
                  <a:lnTo>
                    <a:pt x="295" y="81"/>
                  </a:lnTo>
                  <a:lnTo>
                    <a:pt x="294" y="90"/>
                  </a:lnTo>
                  <a:lnTo>
                    <a:pt x="296" y="96"/>
                  </a:lnTo>
                  <a:lnTo>
                    <a:pt x="302" y="107"/>
                  </a:lnTo>
                  <a:lnTo>
                    <a:pt x="306" y="120"/>
                  </a:lnTo>
                  <a:lnTo>
                    <a:pt x="306" y="129"/>
                  </a:lnTo>
                  <a:lnTo>
                    <a:pt x="303" y="139"/>
                  </a:lnTo>
                  <a:lnTo>
                    <a:pt x="299" y="148"/>
                  </a:lnTo>
                  <a:lnTo>
                    <a:pt x="292" y="157"/>
                  </a:lnTo>
                  <a:lnTo>
                    <a:pt x="292" y="161"/>
                  </a:lnTo>
                  <a:lnTo>
                    <a:pt x="296" y="163"/>
                  </a:lnTo>
                  <a:lnTo>
                    <a:pt x="302" y="164"/>
                  </a:lnTo>
                  <a:lnTo>
                    <a:pt x="307" y="162"/>
                  </a:lnTo>
                  <a:lnTo>
                    <a:pt x="320" y="167"/>
                  </a:lnTo>
                  <a:lnTo>
                    <a:pt x="327" y="173"/>
                  </a:lnTo>
                  <a:lnTo>
                    <a:pt x="333" y="181"/>
                  </a:lnTo>
                  <a:lnTo>
                    <a:pt x="338" y="185"/>
                  </a:lnTo>
                  <a:lnTo>
                    <a:pt x="341" y="189"/>
                  </a:lnTo>
                  <a:lnTo>
                    <a:pt x="351" y="188"/>
                  </a:lnTo>
                  <a:lnTo>
                    <a:pt x="361" y="183"/>
                  </a:lnTo>
                  <a:lnTo>
                    <a:pt x="364" y="181"/>
                  </a:lnTo>
                  <a:lnTo>
                    <a:pt x="367" y="182"/>
                  </a:lnTo>
                  <a:lnTo>
                    <a:pt x="374" y="183"/>
                  </a:lnTo>
                  <a:lnTo>
                    <a:pt x="378" y="174"/>
                  </a:lnTo>
                  <a:lnTo>
                    <a:pt x="383" y="164"/>
                  </a:lnTo>
                  <a:lnTo>
                    <a:pt x="391" y="154"/>
                  </a:lnTo>
                  <a:lnTo>
                    <a:pt x="395" y="149"/>
                  </a:lnTo>
                  <a:lnTo>
                    <a:pt x="397" y="142"/>
                  </a:lnTo>
                  <a:lnTo>
                    <a:pt x="397" y="134"/>
                  </a:lnTo>
                  <a:lnTo>
                    <a:pt x="400" y="126"/>
                  </a:lnTo>
                  <a:lnTo>
                    <a:pt x="407" y="122"/>
                  </a:lnTo>
                  <a:lnTo>
                    <a:pt x="414" y="122"/>
                  </a:lnTo>
                  <a:lnTo>
                    <a:pt x="419" y="123"/>
                  </a:lnTo>
                  <a:lnTo>
                    <a:pt x="420" y="131"/>
                  </a:lnTo>
                  <a:lnTo>
                    <a:pt x="426" y="136"/>
                  </a:lnTo>
                  <a:lnTo>
                    <a:pt x="432" y="14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83" name="Freeform 69">
              <a:extLst>
                <a:ext uri="{FF2B5EF4-FFF2-40B4-BE49-F238E27FC236}">
                  <a16:creationId xmlns:a16="http://schemas.microsoft.com/office/drawing/2014/main" id="{024D1921-AE42-A340-B339-62FBAC59D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56539" y="3960643"/>
              <a:ext cx="1984182" cy="1906977"/>
            </a:xfrm>
            <a:custGeom>
              <a:avLst/>
              <a:gdLst>
                <a:gd name="T0" fmla="*/ 2233 w 2266"/>
                <a:gd name="T1" fmla="*/ 295 h 2180"/>
                <a:gd name="T2" fmla="*/ 2240 w 2266"/>
                <a:gd name="T3" fmla="*/ 404 h 2180"/>
                <a:gd name="T4" fmla="*/ 2201 w 2266"/>
                <a:gd name="T5" fmla="*/ 499 h 2180"/>
                <a:gd name="T6" fmla="*/ 2231 w 2266"/>
                <a:gd name="T7" fmla="*/ 633 h 2180"/>
                <a:gd name="T8" fmla="*/ 2240 w 2266"/>
                <a:gd name="T9" fmla="*/ 774 h 2180"/>
                <a:gd name="T10" fmla="*/ 2240 w 2266"/>
                <a:gd name="T11" fmla="*/ 955 h 2180"/>
                <a:gd name="T12" fmla="*/ 2240 w 2266"/>
                <a:gd name="T13" fmla="*/ 1135 h 2180"/>
                <a:gd name="T14" fmla="*/ 2240 w 2266"/>
                <a:gd name="T15" fmla="*/ 1311 h 2180"/>
                <a:gd name="T16" fmla="*/ 2240 w 2266"/>
                <a:gd name="T17" fmla="*/ 1487 h 2180"/>
                <a:gd name="T18" fmla="*/ 2240 w 2266"/>
                <a:gd name="T19" fmla="*/ 1661 h 2180"/>
                <a:gd name="T20" fmla="*/ 2240 w 2266"/>
                <a:gd name="T21" fmla="*/ 1876 h 2180"/>
                <a:gd name="T22" fmla="*/ 2240 w 2266"/>
                <a:gd name="T23" fmla="*/ 2103 h 2180"/>
                <a:gd name="T24" fmla="*/ 2133 w 2266"/>
                <a:gd name="T25" fmla="*/ 2104 h 2180"/>
                <a:gd name="T26" fmla="*/ 2098 w 2266"/>
                <a:gd name="T27" fmla="*/ 2179 h 2180"/>
                <a:gd name="T28" fmla="*/ 1756 w 2266"/>
                <a:gd name="T29" fmla="*/ 2001 h 2180"/>
                <a:gd name="T30" fmla="*/ 1413 w 2266"/>
                <a:gd name="T31" fmla="*/ 1820 h 2180"/>
                <a:gd name="T32" fmla="*/ 1070 w 2266"/>
                <a:gd name="T33" fmla="*/ 1638 h 2180"/>
                <a:gd name="T34" fmla="*/ 810 w 2266"/>
                <a:gd name="T35" fmla="*/ 1646 h 2180"/>
                <a:gd name="T36" fmla="*/ 651 w 2266"/>
                <a:gd name="T37" fmla="*/ 1661 h 2180"/>
                <a:gd name="T38" fmla="*/ 380 w 2266"/>
                <a:gd name="T39" fmla="*/ 1565 h 2180"/>
                <a:gd name="T40" fmla="*/ 315 w 2266"/>
                <a:gd name="T41" fmla="*/ 1441 h 2180"/>
                <a:gd name="T42" fmla="*/ 146 w 2266"/>
                <a:gd name="T43" fmla="*/ 1407 h 2180"/>
                <a:gd name="T44" fmla="*/ 101 w 2266"/>
                <a:gd name="T45" fmla="*/ 1293 h 2180"/>
                <a:gd name="T46" fmla="*/ 16 w 2266"/>
                <a:gd name="T47" fmla="*/ 1153 h 2180"/>
                <a:gd name="T48" fmla="*/ 82 w 2266"/>
                <a:gd name="T49" fmla="*/ 1076 h 2180"/>
                <a:gd name="T50" fmla="*/ 63 w 2266"/>
                <a:gd name="T51" fmla="*/ 964 h 2180"/>
                <a:gd name="T52" fmla="*/ 76 w 2266"/>
                <a:gd name="T53" fmla="*/ 700 h 2180"/>
                <a:gd name="T54" fmla="*/ 47 w 2266"/>
                <a:gd name="T55" fmla="*/ 591 h 2180"/>
                <a:gd name="T56" fmla="*/ 30 w 2266"/>
                <a:gd name="T57" fmla="*/ 493 h 2180"/>
                <a:gd name="T58" fmla="*/ 107 w 2266"/>
                <a:gd name="T59" fmla="*/ 436 h 2180"/>
                <a:gd name="T60" fmla="*/ 133 w 2266"/>
                <a:gd name="T61" fmla="*/ 361 h 2180"/>
                <a:gd name="T62" fmla="*/ 138 w 2266"/>
                <a:gd name="T63" fmla="*/ 252 h 2180"/>
                <a:gd name="T64" fmla="*/ 185 w 2266"/>
                <a:gd name="T65" fmla="*/ 212 h 2180"/>
                <a:gd name="T66" fmla="*/ 266 w 2266"/>
                <a:gd name="T67" fmla="*/ 157 h 2180"/>
                <a:gd name="T68" fmla="*/ 307 w 2266"/>
                <a:gd name="T69" fmla="*/ 92 h 2180"/>
                <a:gd name="T70" fmla="*/ 313 w 2266"/>
                <a:gd name="T71" fmla="*/ 0 h 2180"/>
                <a:gd name="T72" fmla="*/ 493 w 2266"/>
                <a:gd name="T73" fmla="*/ 64 h 2180"/>
                <a:gd name="T74" fmla="*/ 647 w 2266"/>
                <a:gd name="T75" fmla="*/ 66 h 2180"/>
                <a:gd name="T76" fmla="*/ 839 w 2266"/>
                <a:gd name="T77" fmla="*/ 134 h 2180"/>
                <a:gd name="T78" fmla="*/ 884 w 2266"/>
                <a:gd name="T79" fmla="*/ 257 h 2180"/>
                <a:gd name="T80" fmla="*/ 1021 w 2266"/>
                <a:gd name="T81" fmla="*/ 329 h 2180"/>
                <a:gd name="T82" fmla="*/ 1270 w 2266"/>
                <a:gd name="T83" fmla="*/ 403 h 2180"/>
                <a:gd name="T84" fmla="*/ 1470 w 2266"/>
                <a:gd name="T85" fmla="*/ 463 h 2180"/>
                <a:gd name="T86" fmla="*/ 1548 w 2266"/>
                <a:gd name="T87" fmla="*/ 334 h 2180"/>
                <a:gd name="T88" fmla="*/ 1525 w 2266"/>
                <a:gd name="T89" fmla="*/ 199 h 2180"/>
                <a:gd name="T90" fmla="*/ 1681 w 2266"/>
                <a:gd name="T91" fmla="*/ 69 h 2180"/>
                <a:gd name="T92" fmla="*/ 1791 w 2266"/>
                <a:gd name="T93" fmla="*/ 46 h 2180"/>
                <a:gd name="T94" fmla="*/ 1945 w 2266"/>
                <a:gd name="T95" fmla="*/ 83 h 2180"/>
                <a:gd name="T96" fmla="*/ 1998 w 2266"/>
                <a:gd name="T97" fmla="*/ 164 h 2180"/>
                <a:gd name="T98" fmla="*/ 2169 w 2266"/>
                <a:gd name="T99" fmla="*/ 200 h 2180"/>
                <a:gd name="T100" fmla="*/ 2260 w 2266"/>
                <a:gd name="T101" fmla="*/ 248 h 2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66" h="2180">
                  <a:moveTo>
                    <a:pt x="2265" y="258"/>
                  </a:moveTo>
                  <a:lnTo>
                    <a:pt x="2259" y="262"/>
                  </a:lnTo>
                  <a:lnTo>
                    <a:pt x="2252" y="272"/>
                  </a:lnTo>
                  <a:lnTo>
                    <a:pt x="2246" y="281"/>
                  </a:lnTo>
                  <a:lnTo>
                    <a:pt x="2233" y="295"/>
                  </a:lnTo>
                  <a:lnTo>
                    <a:pt x="2222" y="311"/>
                  </a:lnTo>
                  <a:lnTo>
                    <a:pt x="2224" y="333"/>
                  </a:lnTo>
                  <a:lnTo>
                    <a:pt x="2226" y="356"/>
                  </a:lnTo>
                  <a:lnTo>
                    <a:pt x="2233" y="379"/>
                  </a:lnTo>
                  <a:lnTo>
                    <a:pt x="2240" y="404"/>
                  </a:lnTo>
                  <a:lnTo>
                    <a:pt x="2238" y="420"/>
                  </a:lnTo>
                  <a:lnTo>
                    <a:pt x="2233" y="439"/>
                  </a:lnTo>
                  <a:lnTo>
                    <a:pt x="2226" y="456"/>
                  </a:lnTo>
                  <a:lnTo>
                    <a:pt x="2205" y="490"/>
                  </a:lnTo>
                  <a:lnTo>
                    <a:pt x="2201" y="499"/>
                  </a:lnTo>
                  <a:lnTo>
                    <a:pt x="2202" y="510"/>
                  </a:lnTo>
                  <a:lnTo>
                    <a:pt x="2215" y="550"/>
                  </a:lnTo>
                  <a:lnTo>
                    <a:pt x="2217" y="563"/>
                  </a:lnTo>
                  <a:lnTo>
                    <a:pt x="2225" y="602"/>
                  </a:lnTo>
                  <a:lnTo>
                    <a:pt x="2231" y="633"/>
                  </a:lnTo>
                  <a:lnTo>
                    <a:pt x="2240" y="659"/>
                  </a:lnTo>
                  <a:lnTo>
                    <a:pt x="2240" y="666"/>
                  </a:lnTo>
                  <a:lnTo>
                    <a:pt x="2240" y="702"/>
                  </a:lnTo>
                  <a:lnTo>
                    <a:pt x="2240" y="738"/>
                  </a:lnTo>
                  <a:lnTo>
                    <a:pt x="2240" y="774"/>
                  </a:lnTo>
                  <a:lnTo>
                    <a:pt x="2240" y="811"/>
                  </a:lnTo>
                  <a:lnTo>
                    <a:pt x="2240" y="848"/>
                  </a:lnTo>
                  <a:lnTo>
                    <a:pt x="2240" y="883"/>
                  </a:lnTo>
                  <a:lnTo>
                    <a:pt x="2240" y="920"/>
                  </a:lnTo>
                  <a:lnTo>
                    <a:pt x="2240" y="955"/>
                  </a:lnTo>
                  <a:lnTo>
                    <a:pt x="2240" y="991"/>
                  </a:lnTo>
                  <a:lnTo>
                    <a:pt x="2240" y="1027"/>
                  </a:lnTo>
                  <a:lnTo>
                    <a:pt x="2240" y="1064"/>
                  </a:lnTo>
                  <a:lnTo>
                    <a:pt x="2240" y="1099"/>
                  </a:lnTo>
                  <a:lnTo>
                    <a:pt x="2240" y="1135"/>
                  </a:lnTo>
                  <a:lnTo>
                    <a:pt x="2240" y="1170"/>
                  </a:lnTo>
                  <a:lnTo>
                    <a:pt x="2240" y="1205"/>
                  </a:lnTo>
                  <a:lnTo>
                    <a:pt x="2240" y="1241"/>
                  </a:lnTo>
                  <a:lnTo>
                    <a:pt x="2240" y="1277"/>
                  </a:lnTo>
                  <a:lnTo>
                    <a:pt x="2240" y="1311"/>
                  </a:lnTo>
                  <a:lnTo>
                    <a:pt x="2240" y="1347"/>
                  </a:lnTo>
                  <a:lnTo>
                    <a:pt x="2240" y="1382"/>
                  </a:lnTo>
                  <a:lnTo>
                    <a:pt x="2240" y="1417"/>
                  </a:lnTo>
                  <a:lnTo>
                    <a:pt x="2240" y="1452"/>
                  </a:lnTo>
                  <a:lnTo>
                    <a:pt x="2240" y="1487"/>
                  </a:lnTo>
                  <a:lnTo>
                    <a:pt x="2240" y="1522"/>
                  </a:lnTo>
                  <a:lnTo>
                    <a:pt x="2240" y="1557"/>
                  </a:lnTo>
                  <a:lnTo>
                    <a:pt x="2240" y="1592"/>
                  </a:lnTo>
                  <a:lnTo>
                    <a:pt x="2240" y="1626"/>
                  </a:lnTo>
                  <a:lnTo>
                    <a:pt x="2240" y="1661"/>
                  </a:lnTo>
                  <a:lnTo>
                    <a:pt x="2240" y="1696"/>
                  </a:lnTo>
                  <a:lnTo>
                    <a:pt x="2240" y="1730"/>
                  </a:lnTo>
                  <a:lnTo>
                    <a:pt x="2240" y="1765"/>
                  </a:lnTo>
                  <a:lnTo>
                    <a:pt x="2240" y="1800"/>
                  </a:lnTo>
                  <a:lnTo>
                    <a:pt x="2240" y="1876"/>
                  </a:lnTo>
                  <a:lnTo>
                    <a:pt x="2240" y="1952"/>
                  </a:lnTo>
                  <a:lnTo>
                    <a:pt x="2240" y="2028"/>
                  </a:lnTo>
                  <a:lnTo>
                    <a:pt x="2240" y="2103"/>
                  </a:lnTo>
                  <a:lnTo>
                    <a:pt x="2240" y="2103"/>
                  </a:lnTo>
                  <a:lnTo>
                    <a:pt x="2240" y="2103"/>
                  </a:lnTo>
                  <a:lnTo>
                    <a:pt x="2240" y="2103"/>
                  </a:lnTo>
                  <a:lnTo>
                    <a:pt x="2238" y="2104"/>
                  </a:lnTo>
                  <a:lnTo>
                    <a:pt x="2204" y="2104"/>
                  </a:lnTo>
                  <a:lnTo>
                    <a:pt x="2168" y="2104"/>
                  </a:lnTo>
                  <a:lnTo>
                    <a:pt x="2133" y="2104"/>
                  </a:lnTo>
                  <a:lnTo>
                    <a:pt x="2098" y="2104"/>
                  </a:lnTo>
                  <a:lnTo>
                    <a:pt x="2098" y="2123"/>
                  </a:lnTo>
                  <a:lnTo>
                    <a:pt x="2098" y="2142"/>
                  </a:lnTo>
                  <a:lnTo>
                    <a:pt x="2098" y="2161"/>
                  </a:lnTo>
                  <a:lnTo>
                    <a:pt x="2098" y="2179"/>
                  </a:lnTo>
                  <a:lnTo>
                    <a:pt x="2029" y="2144"/>
                  </a:lnTo>
                  <a:lnTo>
                    <a:pt x="1961" y="2108"/>
                  </a:lnTo>
                  <a:lnTo>
                    <a:pt x="1892" y="2072"/>
                  </a:lnTo>
                  <a:lnTo>
                    <a:pt x="1824" y="2036"/>
                  </a:lnTo>
                  <a:lnTo>
                    <a:pt x="1756" y="2001"/>
                  </a:lnTo>
                  <a:lnTo>
                    <a:pt x="1687" y="1964"/>
                  </a:lnTo>
                  <a:lnTo>
                    <a:pt x="1618" y="1929"/>
                  </a:lnTo>
                  <a:lnTo>
                    <a:pt x="1549" y="1892"/>
                  </a:lnTo>
                  <a:lnTo>
                    <a:pt x="1481" y="1856"/>
                  </a:lnTo>
                  <a:lnTo>
                    <a:pt x="1413" y="1820"/>
                  </a:lnTo>
                  <a:lnTo>
                    <a:pt x="1344" y="1784"/>
                  </a:lnTo>
                  <a:lnTo>
                    <a:pt x="1276" y="1748"/>
                  </a:lnTo>
                  <a:lnTo>
                    <a:pt x="1207" y="1711"/>
                  </a:lnTo>
                  <a:lnTo>
                    <a:pt x="1139" y="1675"/>
                  </a:lnTo>
                  <a:lnTo>
                    <a:pt x="1070" y="1638"/>
                  </a:lnTo>
                  <a:lnTo>
                    <a:pt x="1002" y="1601"/>
                  </a:lnTo>
                  <a:lnTo>
                    <a:pt x="954" y="1576"/>
                  </a:lnTo>
                  <a:lnTo>
                    <a:pt x="904" y="1601"/>
                  </a:lnTo>
                  <a:lnTo>
                    <a:pt x="863" y="1621"/>
                  </a:lnTo>
                  <a:lnTo>
                    <a:pt x="810" y="1646"/>
                  </a:lnTo>
                  <a:lnTo>
                    <a:pt x="750" y="1679"/>
                  </a:lnTo>
                  <a:lnTo>
                    <a:pt x="704" y="1704"/>
                  </a:lnTo>
                  <a:lnTo>
                    <a:pt x="701" y="1703"/>
                  </a:lnTo>
                  <a:lnTo>
                    <a:pt x="699" y="1703"/>
                  </a:lnTo>
                  <a:lnTo>
                    <a:pt x="651" y="1661"/>
                  </a:lnTo>
                  <a:lnTo>
                    <a:pt x="613" y="1626"/>
                  </a:lnTo>
                  <a:lnTo>
                    <a:pt x="596" y="1617"/>
                  </a:lnTo>
                  <a:lnTo>
                    <a:pt x="525" y="1600"/>
                  </a:lnTo>
                  <a:lnTo>
                    <a:pt x="454" y="1583"/>
                  </a:lnTo>
                  <a:lnTo>
                    <a:pt x="380" y="1565"/>
                  </a:lnTo>
                  <a:lnTo>
                    <a:pt x="367" y="1537"/>
                  </a:lnTo>
                  <a:lnTo>
                    <a:pt x="352" y="1506"/>
                  </a:lnTo>
                  <a:lnTo>
                    <a:pt x="331" y="1468"/>
                  </a:lnTo>
                  <a:lnTo>
                    <a:pt x="319" y="1445"/>
                  </a:lnTo>
                  <a:lnTo>
                    <a:pt x="315" y="1441"/>
                  </a:lnTo>
                  <a:lnTo>
                    <a:pt x="257" y="1422"/>
                  </a:lnTo>
                  <a:lnTo>
                    <a:pt x="197" y="1404"/>
                  </a:lnTo>
                  <a:lnTo>
                    <a:pt x="161" y="1415"/>
                  </a:lnTo>
                  <a:lnTo>
                    <a:pt x="155" y="1414"/>
                  </a:lnTo>
                  <a:lnTo>
                    <a:pt x="146" y="1407"/>
                  </a:lnTo>
                  <a:lnTo>
                    <a:pt x="135" y="1398"/>
                  </a:lnTo>
                  <a:lnTo>
                    <a:pt x="130" y="1385"/>
                  </a:lnTo>
                  <a:lnTo>
                    <a:pt x="116" y="1366"/>
                  </a:lnTo>
                  <a:lnTo>
                    <a:pt x="103" y="1325"/>
                  </a:lnTo>
                  <a:lnTo>
                    <a:pt x="101" y="1293"/>
                  </a:lnTo>
                  <a:lnTo>
                    <a:pt x="99" y="1281"/>
                  </a:lnTo>
                  <a:lnTo>
                    <a:pt x="67" y="1236"/>
                  </a:lnTo>
                  <a:lnTo>
                    <a:pt x="39" y="1193"/>
                  </a:lnTo>
                  <a:lnTo>
                    <a:pt x="20" y="1166"/>
                  </a:lnTo>
                  <a:lnTo>
                    <a:pt x="16" y="1153"/>
                  </a:lnTo>
                  <a:lnTo>
                    <a:pt x="19" y="1138"/>
                  </a:lnTo>
                  <a:lnTo>
                    <a:pt x="26" y="1124"/>
                  </a:lnTo>
                  <a:lnTo>
                    <a:pt x="54" y="1107"/>
                  </a:lnTo>
                  <a:lnTo>
                    <a:pt x="79" y="1089"/>
                  </a:lnTo>
                  <a:lnTo>
                    <a:pt x="82" y="1076"/>
                  </a:lnTo>
                  <a:lnTo>
                    <a:pt x="84" y="1042"/>
                  </a:lnTo>
                  <a:lnTo>
                    <a:pt x="75" y="1030"/>
                  </a:lnTo>
                  <a:lnTo>
                    <a:pt x="70" y="1010"/>
                  </a:lnTo>
                  <a:lnTo>
                    <a:pt x="64" y="983"/>
                  </a:lnTo>
                  <a:lnTo>
                    <a:pt x="63" y="964"/>
                  </a:lnTo>
                  <a:lnTo>
                    <a:pt x="73" y="929"/>
                  </a:lnTo>
                  <a:lnTo>
                    <a:pt x="86" y="891"/>
                  </a:lnTo>
                  <a:lnTo>
                    <a:pt x="79" y="850"/>
                  </a:lnTo>
                  <a:lnTo>
                    <a:pt x="72" y="767"/>
                  </a:lnTo>
                  <a:lnTo>
                    <a:pt x="76" y="700"/>
                  </a:lnTo>
                  <a:lnTo>
                    <a:pt x="73" y="676"/>
                  </a:lnTo>
                  <a:lnTo>
                    <a:pt x="71" y="666"/>
                  </a:lnTo>
                  <a:lnTo>
                    <a:pt x="62" y="634"/>
                  </a:lnTo>
                  <a:lnTo>
                    <a:pt x="51" y="602"/>
                  </a:lnTo>
                  <a:lnTo>
                    <a:pt x="47" y="591"/>
                  </a:lnTo>
                  <a:lnTo>
                    <a:pt x="34" y="565"/>
                  </a:lnTo>
                  <a:lnTo>
                    <a:pt x="12" y="533"/>
                  </a:lnTo>
                  <a:lnTo>
                    <a:pt x="0" y="513"/>
                  </a:lnTo>
                  <a:lnTo>
                    <a:pt x="16" y="502"/>
                  </a:lnTo>
                  <a:lnTo>
                    <a:pt x="30" y="493"/>
                  </a:lnTo>
                  <a:lnTo>
                    <a:pt x="47" y="485"/>
                  </a:lnTo>
                  <a:lnTo>
                    <a:pt x="72" y="475"/>
                  </a:lnTo>
                  <a:lnTo>
                    <a:pt x="84" y="467"/>
                  </a:lnTo>
                  <a:lnTo>
                    <a:pt x="89" y="461"/>
                  </a:lnTo>
                  <a:lnTo>
                    <a:pt x="107" y="436"/>
                  </a:lnTo>
                  <a:lnTo>
                    <a:pt x="117" y="422"/>
                  </a:lnTo>
                  <a:lnTo>
                    <a:pt x="130" y="402"/>
                  </a:lnTo>
                  <a:lnTo>
                    <a:pt x="135" y="389"/>
                  </a:lnTo>
                  <a:lnTo>
                    <a:pt x="135" y="376"/>
                  </a:lnTo>
                  <a:lnTo>
                    <a:pt x="133" y="361"/>
                  </a:lnTo>
                  <a:lnTo>
                    <a:pt x="124" y="325"/>
                  </a:lnTo>
                  <a:lnTo>
                    <a:pt x="115" y="289"/>
                  </a:lnTo>
                  <a:lnTo>
                    <a:pt x="121" y="276"/>
                  </a:lnTo>
                  <a:lnTo>
                    <a:pt x="126" y="269"/>
                  </a:lnTo>
                  <a:lnTo>
                    <a:pt x="138" y="252"/>
                  </a:lnTo>
                  <a:lnTo>
                    <a:pt x="142" y="249"/>
                  </a:lnTo>
                  <a:lnTo>
                    <a:pt x="167" y="244"/>
                  </a:lnTo>
                  <a:lnTo>
                    <a:pt x="177" y="232"/>
                  </a:lnTo>
                  <a:lnTo>
                    <a:pt x="184" y="219"/>
                  </a:lnTo>
                  <a:lnTo>
                    <a:pt x="185" y="212"/>
                  </a:lnTo>
                  <a:lnTo>
                    <a:pt x="196" y="204"/>
                  </a:lnTo>
                  <a:lnTo>
                    <a:pt x="209" y="196"/>
                  </a:lnTo>
                  <a:lnTo>
                    <a:pt x="217" y="186"/>
                  </a:lnTo>
                  <a:lnTo>
                    <a:pt x="242" y="171"/>
                  </a:lnTo>
                  <a:lnTo>
                    <a:pt x="266" y="157"/>
                  </a:lnTo>
                  <a:lnTo>
                    <a:pt x="293" y="142"/>
                  </a:lnTo>
                  <a:lnTo>
                    <a:pt x="313" y="130"/>
                  </a:lnTo>
                  <a:lnTo>
                    <a:pt x="319" y="120"/>
                  </a:lnTo>
                  <a:lnTo>
                    <a:pt x="318" y="111"/>
                  </a:lnTo>
                  <a:lnTo>
                    <a:pt x="307" y="92"/>
                  </a:lnTo>
                  <a:lnTo>
                    <a:pt x="307" y="68"/>
                  </a:lnTo>
                  <a:lnTo>
                    <a:pt x="308" y="48"/>
                  </a:lnTo>
                  <a:lnTo>
                    <a:pt x="308" y="36"/>
                  </a:lnTo>
                  <a:lnTo>
                    <a:pt x="313" y="4"/>
                  </a:lnTo>
                  <a:lnTo>
                    <a:pt x="313" y="0"/>
                  </a:lnTo>
                  <a:lnTo>
                    <a:pt x="335" y="11"/>
                  </a:lnTo>
                  <a:lnTo>
                    <a:pt x="358" y="15"/>
                  </a:lnTo>
                  <a:lnTo>
                    <a:pt x="425" y="55"/>
                  </a:lnTo>
                  <a:lnTo>
                    <a:pt x="446" y="60"/>
                  </a:lnTo>
                  <a:lnTo>
                    <a:pt x="493" y="64"/>
                  </a:lnTo>
                  <a:lnTo>
                    <a:pt x="548" y="48"/>
                  </a:lnTo>
                  <a:lnTo>
                    <a:pt x="569" y="45"/>
                  </a:lnTo>
                  <a:lnTo>
                    <a:pt x="604" y="61"/>
                  </a:lnTo>
                  <a:lnTo>
                    <a:pt x="621" y="65"/>
                  </a:lnTo>
                  <a:lnTo>
                    <a:pt x="647" y="66"/>
                  </a:lnTo>
                  <a:lnTo>
                    <a:pt x="693" y="80"/>
                  </a:lnTo>
                  <a:lnTo>
                    <a:pt x="704" y="85"/>
                  </a:lnTo>
                  <a:lnTo>
                    <a:pt x="731" y="107"/>
                  </a:lnTo>
                  <a:lnTo>
                    <a:pt x="744" y="113"/>
                  </a:lnTo>
                  <a:lnTo>
                    <a:pt x="839" y="134"/>
                  </a:lnTo>
                  <a:lnTo>
                    <a:pt x="852" y="147"/>
                  </a:lnTo>
                  <a:lnTo>
                    <a:pt x="865" y="172"/>
                  </a:lnTo>
                  <a:lnTo>
                    <a:pt x="865" y="205"/>
                  </a:lnTo>
                  <a:lnTo>
                    <a:pt x="873" y="227"/>
                  </a:lnTo>
                  <a:lnTo>
                    <a:pt x="884" y="257"/>
                  </a:lnTo>
                  <a:lnTo>
                    <a:pt x="899" y="278"/>
                  </a:lnTo>
                  <a:lnTo>
                    <a:pt x="915" y="295"/>
                  </a:lnTo>
                  <a:lnTo>
                    <a:pt x="932" y="306"/>
                  </a:lnTo>
                  <a:lnTo>
                    <a:pt x="974" y="323"/>
                  </a:lnTo>
                  <a:lnTo>
                    <a:pt x="1021" y="329"/>
                  </a:lnTo>
                  <a:lnTo>
                    <a:pt x="1068" y="331"/>
                  </a:lnTo>
                  <a:lnTo>
                    <a:pt x="1150" y="353"/>
                  </a:lnTo>
                  <a:lnTo>
                    <a:pt x="1219" y="379"/>
                  </a:lnTo>
                  <a:lnTo>
                    <a:pt x="1235" y="391"/>
                  </a:lnTo>
                  <a:lnTo>
                    <a:pt x="1270" y="403"/>
                  </a:lnTo>
                  <a:lnTo>
                    <a:pt x="1339" y="463"/>
                  </a:lnTo>
                  <a:lnTo>
                    <a:pt x="1376" y="484"/>
                  </a:lnTo>
                  <a:lnTo>
                    <a:pt x="1403" y="488"/>
                  </a:lnTo>
                  <a:lnTo>
                    <a:pt x="1428" y="484"/>
                  </a:lnTo>
                  <a:lnTo>
                    <a:pt x="1470" y="463"/>
                  </a:lnTo>
                  <a:lnTo>
                    <a:pt x="1488" y="451"/>
                  </a:lnTo>
                  <a:lnTo>
                    <a:pt x="1530" y="400"/>
                  </a:lnTo>
                  <a:lnTo>
                    <a:pt x="1545" y="372"/>
                  </a:lnTo>
                  <a:lnTo>
                    <a:pt x="1550" y="353"/>
                  </a:lnTo>
                  <a:lnTo>
                    <a:pt x="1548" y="334"/>
                  </a:lnTo>
                  <a:lnTo>
                    <a:pt x="1543" y="317"/>
                  </a:lnTo>
                  <a:lnTo>
                    <a:pt x="1531" y="298"/>
                  </a:lnTo>
                  <a:lnTo>
                    <a:pt x="1523" y="274"/>
                  </a:lnTo>
                  <a:lnTo>
                    <a:pt x="1518" y="230"/>
                  </a:lnTo>
                  <a:lnTo>
                    <a:pt x="1525" y="199"/>
                  </a:lnTo>
                  <a:lnTo>
                    <a:pt x="1533" y="181"/>
                  </a:lnTo>
                  <a:lnTo>
                    <a:pt x="1546" y="163"/>
                  </a:lnTo>
                  <a:lnTo>
                    <a:pt x="1581" y="127"/>
                  </a:lnTo>
                  <a:lnTo>
                    <a:pt x="1617" y="102"/>
                  </a:lnTo>
                  <a:lnTo>
                    <a:pt x="1681" y="69"/>
                  </a:lnTo>
                  <a:lnTo>
                    <a:pt x="1717" y="69"/>
                  </a:lnTo>
                  <a:lnTo>
                    <a:pt x="1732" y="64"/>
                  </a:lnTo>
                  <a:lnTo>
                    <a:pt x="1763" y="42"/>
                  </a:lnTo>
                  <a:lnTo>
                    <a:pt x="1775" y="41"/>
                  </a:lnTo>
                  <a:lnTo>
                    <a:pt x="1791" y="46"/>
                  </a:lnTo>
                  <a:lnTo>
                    <a:pt x="1842" y="44"/>
                  </a:lnTo>
                  <a:lnTo>
                    <a:pt x="1863" y="51"/>
                  </a:lnTo>
                  <a:lnTo>
                    <a:pt x="1890" y="66"/>
                  </a:lnTo>
                  <a:lnTo>
                    <a:pt x="1923" y="75"/>
                  </a:lnTo>
                  <a:lnTo>
                    <a:pt x="1945" y="83"/>
                  </a:lnTo>
                  <a:lnTo>
                    <a:pt x="1971" y="96"/>
                  </a:lnTo>
                  <a:lnTo>
                    <a:pt x="1976" y="124"/>
                  </a:lnTo>
                  <a:lnTo>
                    <a:pt x="1973" y="132"/>
                  </a:lnTo>
                  <a:lnTo>
                    <a:pt x="1972" y="144"/>
                  </a:lnTo>
                  <a:lnTo>
                    <a:pt x="1998" y="164"/>
                  </a:lnTo>
                  <a:lnTo>
                    <a:pt x="2071" y="173"/>
                  </a:lnTo>
                  <a:lnTo>
                    <a:pt x="2086" y="178"/>
                  </a:lnTo>
                  <a:lnTo>
                    <a:pt x="2106" y="193"/>
                  </a:lnTo>
                  <a:lnTo>
                    <a:pt x="2119" y="198"/>
                  </a:lnTo>
                  <a:lnTo>
                    <a:pt x="2169" y="200"/>
                  </a:lnTo>
                  <a:lnTo>
                    <a:pt x="2199" y="197"/>
                  </a:lnTo>
                  <a:lnTo>
                    <a:pt x="2227" y="202"/>
                  </a:lnTo>
                  <a:lnTo>
                    <a:pt x="2237" y="207"/>
                  </a:lnTo>
                  <a:lnTo>
                    <a:pt x="2247" y="219"/>
                  </a:lnTo>
                  <a:lnTo>
                    <a:pt x="2260" y="248"/>
                  </a:lnTo>
                  <a:lnTo>
                    <a:pt x="2265" y="258"/>
                  </a:lnTo>
                </a:path>
              </a:pathLst>
            </a:custGeom>
            <a:solidFill>
              <a:srgbClr val="E1E3E7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84" name="Freeform 71">
              <a:extLst>
                <a:ext uri="{FF2B5EF4-FFF2-40B4-BE49-F238E27FC236}">
                  <a16:creationId xmlns:a16="http://schemas.microsoft.com/office/drawing/2014/main" id="{7FF43D79-E16F-8BF8-E1B3-E060C7F48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2399" y="3543733"/>
              <a:ext cx="1517088" cy="1215986"/>
            </a:xfrm>
            <a:custGeom>
              <a:avLst/>
              <a:gdLst>
                <a:gd name="T0" fmla="*/ 1609 w 1733"/>
                <a:gd name="T1" fmla="*/ 191 h 1389"/>
                <a:gd name="T2" fmla="*/ 1619 w 1733"/>
                <a:gd name="T3" fmla="*/ 230 h 1389"/>
                <a:gd name="T4" fmla="*/ 1633 w 1733"/>
                <a:gd name="T5" fmla="*/ 261 h 1389"/>
                <a:gd name="T6" fmla="*/ 1639 w 1733"/>
                <a:gd name="T7" fmla="*/ 359 h 1389"/>
                <a:gd name="T8" fmla="*/ 1644 w 1733"/>
                <a:gd name="T9" fmla="*/ 451 h 1389"/>
                <a:gd name="T10" fmla="*/ 1676 w 1733"/>
                <a:gd name="T11" fmla="*/ 542 h 1389"/>
                <a:gd name="T12" fmla="*/ 1725 w 1733"/>
                <a:gd name="T13" fmla="*/ 581 h 1389"/>
                <a:gd name="T14" fmla="*/ 1704 w 1733"/>
                <a:gd name="T15" fmla="*/ 629 h 1389"/>
                <a:gd name="T16" fmla="*/ 1673 w 1733"/>
                <a:gd name="T17" fmla="*/ 659 h 1389"/>
                <a:gd name="T18" fmla="*/ 1565 w 1733"/>
                <a:gd name="T19" fmla="*/ 654 h 1389"/>
                <a:gd name="T20" fmla="*/ 1475 w 1733"/>
                <a:gd name="T21" fmla="*/ 662 h 1389"/>
                <a:gd name="T22" fmla="*/ 1456 w 1733"/>
                <a:gd name="T23" fmla="*/ 695 h 1389"/>
                <a:gd name="T24" fmla="*/ 1355 w 1733"/>
                <a:gd name="T25" fmla="*/ 725 h 1389"/>
                <a:gd name="T26" fmla="*/ 1334 w 1733"/>
                <a:gd name="T27" fmla="*/ 747 h 1389"/>
                <a:gd name="T28" fmla="*/ 1338 w 1733"/>
                <a:gd name="T29" fmla="*/ 790 h 1389"/>
                <a:gd name="T30" fmla="*/ 1345 w 1733"/>
                <a:gd name="T31" fmla="*/ 814 h 1389"/>
                <a:gd name="T32" fmla="*/ 1365 w 1733"/>
                <a:gd name="T33" fmla="*/ 841 h 1389"/>
                <a:gd name="T34" fmla="*/ 1315 w 1733"/>
                <a:gd name="T35" fmla="*/ 855 h 1389"/>
                <a:gd name="T36" fmla="*/ 1223 w 1733"/>
                <a:gd name="T37" fmla="*/ 907 h 1389"/>
                <a:gd name="T38" fmla="*/ 1143 w 1733"/>
                <a:gd name="T39" fmla="*/ 979 h 1389"/>
                <a:gd name="T40" fmla="*/ 1058 w 1733"/>
                <a:gd name="T41" fmla="*/ 1027 h 1389"/>
                <a:gd name="T42" fmla="*/ 975 w 1733"/>
                <a:gd name="T43" fmla="*/ 1038 h 1389"/>
                <a:gd name="T44" fmla="*/ 953 w 1733"/>
                <a:gd name="T45" fmla="*/ 1042 h 1389"/>
                <a:gd name="T46" fmla="*/ 940 w 1733"/>
                <a:gd name="T47" fmla="*/ 1076 h 1389"/>
                <a:gd name="T48" fmla="*/ 870 w 1733"/>
                <a:gd name="T49" fmla="*/ 1068 h 1389"/>
                <a:gd name="T50" fmla="*/ 833 w 1733"/>
                <a:gd name="T51" fmla="*/ 1090 h 1389"/>
                <a:gd name="T52" fmla="*/ 785 w 1733"/>
                <a:gd name="T53" fmla="*/ 1113 h 1389"/>
                <a:gd name="T54" fmla="*/ 691 w 1733"/>
                <a:gd name="T55" fmla="*/ 1182 h 1389"/>
                <a:gd name="T56" fmla="*/ 643 w 1733"/>
                <a:gd name="T57" fmla="*/ 1221 h 1389"/>
                <a:gd name="T58" fmla="*/ 643 w 1733"/>
                <a:gd name="T59" fmla="*/ 1314 h 1389"/>
                <a:gd name="T60" fmla="*/ 623 w 1733"/>
                <a:gd name="T61" fmla="*/ 1387 h 1389"/>
                <a:gd name="T62" fmla="*/ 19 w 1733"/>
                <a:gd name="T63" fmla="*/ 1369 h 1389"/>
                <a:gd name="T64" fmla="*/ 170 w 1733"/>
                <a:gd name="T65" fmla="*/ 1311 h 1389"/>
                <a:gd name="T66" fmla="*/ 300 w 1733"/>
                <a:gd name="T67" fmla="*/ 1217 h 1389"/>
                <a:gd name="T68" fmla="*/ 453 w 1733"/>
                <a:gd name="T69" fmla="*/ 1065 h 1389"/>
                <a:gd name="T70" fmla="*/ 508 w 1733"/>
                <a:gd name="T71" fmla="*/ 949 h 1389"/>
                <a:gd name="T72" fmla="*/ 472 w 1733"/>
                <a:gd name="T73" fmla="*/ 889 h 1389"/>
                <a:gd name="T74" fmla="*/ 501 w 1733"/>
                <a:gd name="T75" fmla="*/ 723 h 1389"/>
                <a:gd name="T76" fmla="*/ 562 w 1733"/>
                <a:gd name="T77" fmla="*/ 578 h 1389"/>
                <a:gd name="T78" fmla="*/ 697 w 1733"/>
                <a:gd name="T79" fmla="*/ 442 h 1389"/>
                <a:gd name="T80" fmla="*/ 918 w 1733"/>
                <a:gd name="T81" fmla="*/ 312 h 1389"/>
                <a:gd name="T82" fmla="*/ 1062 w 1733"/>
                <a:gd name="T83" fmla="*/ 20 h 1389"/>
                <a:gd name="T84" fmla="*/ 1129 w 1733"/>
                <a:gd name="T85" fmla="*/ 5 h 1389"/>
                <a:gd name="T86" fmla="*/ 1154 w 1733"/>
                <a:gd name="T87" fmla="*/ 81 h 1389"/>
                <a:gd name="T88" fmla="*/ 1315 w 1733"/>
                <a:gd name="T89" fmla="*/ 120 h 1389"/>
                <a:gd name="T90" fmla="*/ 1399 w 1733"/>
                <a:gd name="T91" fmla="*/ 125 h 1389"/>
                <a:gd name="T92" fmla="*/ 1461 w 1733"/>
                <a:gd name="T93" fmla="*/ 99 h 1389"/>
                <a:gd name="T94" fmla="*/ 1478 w 1733"/>
                <a:gd name="T95" fmla="*/ 140 h 1389"/>
                <a:gd name="T96" fmla="*/ 1567 w 1733"/>
                <a:gd name="T97" fmla="*/ 144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3" h="1389">
                  <a:moveTo>
                    <a:pt x="1567" y="144"/>
                  </a:moveTo>
                  <a:lnTo>
                    <a:pt x="1570" y="157"/>
                  </a:lnTo>
                  <a:lnTo>
                    <a:pt x="1579" y="168"/>
                  </a:lnTo>
                  <a:lnTo>
                    <a:pt x="1609" y="191"/>
                  </a:lnTo>
                  <a:lnTo>
                    <a:pt x="1627" y="205"/>
                  </a:lnTo>
                  <a:lnTo>
                    <a:pt x="1628" y="211"/>
                  </a:lnTo>
                  <a:lnTo>
                    <a:pt x="1622" y="222"/>
                  </a:lnTo>
                  <a:lnTo>
                    <a:pt x="1619" y="230"/>
                  </a:lnTo>
                  <a:lnTo>
                    <a:pt x="1624" y="239"/>
                  </a:lnTo>
                  <a:lnTo>
                    <a:pt x="1636" y="250"/>
                  </a:lnTo>
                  <a:lnTo>
                    <a:pt x="1636" y="255"/>
                  </a:lnTo>
                  <a:lnTo>
                    <a:pt x="1633" y="261"/>
                  </a:lnTo>
                  <a:lnTo>
                    <a:pt x="1628" y="272"/>
                  </a:lnTo>
                  <a:lnTo>
                    <a:pt x="1640" y="304"/>
                  </a:lnTo>
                  <a:lnTo>
                    <a:pt x="1642" y="337"/>
                  </a:lnTo>
                  <a:lnTo>
                    <a:pt x="1639" y="359"/>
                  </a:lnTo>
                  <a:lnTo>
                    <a:pt x="1639" y="373"/>
                  </a:lnTo>
                  <a:lnTo>
                    <a:pt x="1640" y="384"/>
                  </a:lnTo>
                  <a:lnTo>
                    <a:pt x="1651" y="409"/>
                  </a:lnTo>
                  <a:lnTo>
                    <a:pt x="1644" y="451"/>
                  </a:lnTo>
                  <a:lnTo>
                    <a:pt x="1651" y="475"/>
                  </a:lnTo>
                  <a:lnTo>
                    <a:pt x="1662" y="493"/>
                  </a:lnTo>
                  <a:lnTo>
                    <a:pt x="1668" y="526"/>
                  </a:lnTo>
                  <a:lnTo>
                    <a:pt x="1676" y="542"/>
                  </a:lnTo>
                  <a:lnTo>
                    <a:pt x="1690" y="556"/>
                  </a:lnTo>
                  <a:lnTo>
                    <a:pt x="1698" y="560"/>
                  </a:lnTo>
                  <a:lnTo>
                    <a:pt x="1714" y="572"/>
                  </a:lnTo>
                  <a:lnTo>
                    <a:pt x="1725" y="581"/>
                  </a:lnTo>
                  <a:lnTo>
                    <a:pt x="1732" y="596"/>
                  </a:lnTo>
                  <a:lnTo>
                    <a:pt x="1718" y="607"/>
                  </a:lnTo>
                  <a:lnTo>
                    <a:pt x="1707" y="618"/>
                  </a:lnTo>
                  <a:lnTo>
                    <a:pt x="1704" y="629"/>
                  </a:lnTo>
                  <a:lnTo>
                    <a:pt x="1709" y="647"/>
                  </a:lnTo>
                  <a:lnTo>
                    <a:pt x="1709" y="657"/>
                  </a:lnTo>
                  <a:lnTo>
                    <a:pt x="1702" y="659"/>
                  </a:lnTo>
                  <a:lnTo>
                    <a:pt x="1673" y="659"/>
                  </a:lnTo>
                  <a:lnTo>
                    <a:pt x="1651" y="658"/>
                  </a:lnTo>
                  <a:lnTo>
                    <a:pt x="1624" y="657"/>
                  </a:lnTo>
                  <a:lnTo>
                    <a:pt x="1588" y="655"/>
                  </a:lnTo>
                  <a:lnTo>
                    <a:pt x="1565" y="654"/>
                  </a:lnTo>
                  <a:lnTo>
                    <a:pt x="1534" y="653"/>
                  </a:lnTo>
                  <a:lnTo>
                    <a:pt x="1524" y="653"/>
                  </a:lnTo>
                  <a:lnTo>
                    <a:pt x="1495" y="659"/>
                  </a:lnTo>
                  <a:lnTo>
                    <a:pt x="1475" y="662"/>
                  </a:lnTo>
                  <a:lnTo>
                    <a:pt x="1471" y="663"/>
                  </a:lnTo>
                  <a:lnTo>
                    <a:pt x="1465" y="667"/>
                  </a:lnTo>
                  <a:lnTo>
                    <a:pt x="1461" y="680"/>
                  </a:lnTo>
                  <a:lnTo>
                    <a:pt x="1456" y="695"/>
                  </a:lnTo>
                  <a:lnTo>
                    <a:pt x="1453" y="702"/>
                  </a:lnTo>
                  <a:lnTo>
                    <a:pt x="1392" y="724"/>
                  </a:lnTo>
                  <a:lnTo>
                    <a:pt x="1369" y="727"/>
                  </a:lnTo>
                  <a:lnTo>
                    <a:pt x="1355" y="725"/>
                  </a:lnTo>
                  <a:lnTo>
                    <a:pt x="1345" y="727"/>
                  </a:lnTo>
                  <a:lnTo>
                    <a:pt x="1337" y="731"/>
                  </a:lnTo>
                  <a:lnTo>
                    <a:pt x="1334" y="738"/>
                  </a:lnTo>
                  <a:lnTo>
                    <a:pt x="1334" y="747"/>
                  </a:lnTo>
                  <a:lnTo>
                    <a:pt x="1336" y="756"/>
                  </a:lnTo>
                  <a:lnTo>
                    <a:pt x="1341" y="768"/>
                  </a:lnTo>
                  <a:lnTo>
                    <a:pt x="1343" y="781"/>
                  </a:lnTo>
                  <a:lnTo>
                    <a:pt x="1338" y="790"/>
                  </a:lnTo>
                  <a:lnTo>
                    <a:pt x="1337" y="799"/>
                  </a:lnTo>
                  <a:lnTo>
                    <a:pt x="1336" y="808"/>
                  </a:lnTo>
                  <a:lnTo>
                    <a:pt x="1339" y="814"/>
                  </a:lnTo>
                  <a:lnTo>
                    <a:pt x="1345" y="814"/>
                  </a:lnTo>
                  <a:lnTo>
                    <a:pt x="1350" y="819"/>
                  </a:lnTo>
                  <a:lnTo>
                    <a:pt x="1359" y="823"/>
                  </a:lnTo>
                  <a:lnTo>
                    <a:pt x="1366" y="830"/>
                  </a:lnTo>
                  <a:lnTo>
                    <a:pt x="1365" y="841"/>
                  </a:lnTo>
                  <a:lnTo>
                    <a:pt x="1360" y="847"/>
                  </a:lnTo>
                  <a:lnTo>
                    <a:pt x="1355" y="851"/>
                  </a:lnTo>
                  <a:lnTo>
                    <a:pt x="1332" y="854"/>
                  </a:lnTo>
                  <a:lnTo>
                    <a:pt x="1315" y="855"/>
                  </a:lnTo>
                  <a:lnTo>
                    <a:pt x="1291" y="873"/>
                  </a:lnTo>
                  <a:lnTo>
                    <a:pt x="1266" y="891"/>
                  </a:lnTo>
                  <a:lnTo>
                    <a:pt x="1236" y="903"/>
                  </a:lnTo>
                  <a:lnTo>
                    <a:pt x="1223" y="907"/>
                  </a:lnTo>
                  <a:lnTo>
                    <a:pt x="1201" y="915"/>
                  </a:lnTo>
                  <a:lnTo>
                    <a:pt x="1174" y="930"/>
                  </a:lnTo>
                  <a:lnTo>
                    <a:pt x="1160" y="953"/>
                  </a:lnTo>
                  <a:lnTo>
                    <a:pt x="1143" y="979"/>
                  </a:lnTo>
                  <a:lnTo>
                    <a:pt x="1128" y="997"/>
                  </a:lnTo>
                  <a:lnTo>
                    <a:pt x="1105" y="1014"/>
                  </a:lnTo>
                  <a:lnTo>
                    <a:pt x="1084" y="1020"/>
                  </a:lnTo>
                  <a:lnTo>
                    <a:pt x="1058" y="1027"/>
                  </a:lnTo>
                  <a:lnTo>
                    <a:pt x="1026" y="1034"/>
                  </a:lnTo>
                  <a:lnTo>
                    <a:pt x="1002" y="1037"/>
                  </a:lnTo>
                  <a:lnTo>
                    <a:pt x="995" y="1037"/>
                  </a:lnTo>
                  <a:lnTo>
                    <a:pt x="975" y="1038"/>
                  </a:lnTo>
                  <a:lnTo>
                    <a:pt x="965" y="1037"/>
                  </a:lnTo>
                  <a:lnTo>
                    <a:pt x="958" y="1037"/>
                  </a:lnTo>
                  <a:lnTo>
                    <a:pt x="954" y="1038"/>
                  </a:lnTo>
                  <a:lnTo>
                    <a:pt x="953" y="1042"/>
                  </a:lnTo>
                  <a:lnTo>
                    <a:pt x="953" y="1051"/>
                  </a:lnTo>
                  <a:lnTo>
                    <a:pt x="952" y="1062"/>
                  </a:lnTo>
                  <a:lnTo>
                    <a:pt x="945" y="1071"/>
                  </a:lnTo>
                  <a:lnTo>
                    <a:pt x="940" y="1076"/>
                  </a:lnTo>
                  <a:lnTo>
                    <a:pt x="935" y="1077"/>
                  </a:lnTo>
                  <a:lnTo>
                    <a:pt x="918" y="1075"/>
                  </a:lnTo>
                  <a:lnTo>
                    <a:pt x="904" y="1072"/>
                  </a:lnTo>
                  <a:lnTo>
                    <a:pt x="870" y="1068"/>
                  </a:lnTo>
                  <a:lnTo>
                    <a:pt x="863" y="1069"/>
                  </a:lnTo>
                  <a:lnTo>
                    <a:pt x="860" y="1070"/>
                  </a:lnTo>
                  <a:lnTo>
                    <a:pt x="850" y="1076"/>
                  </a:lnTo>
                  <a:lnTo>
                    <a:pt x="833" y="1090"/>
                  </a:lnTo>
                  <a:lnTo>
                    <a:pt x="822" y="1101"/>
                  </a:lnTo>
                  <a:lnTo>
                    <a:pt x="813" y="1106"/>
                  </a:lnTo>
                  <a:lnTo>
                    <a:pt x="794" y="1108"/>
                  </a:lnTo>
                  <a:lnTo>
                    <a:pt x="785" y="1113"/>
                  </a:lnTo>
                  <a:lnTo>
                    <a:pt x="748" y="1142"/>
                  </a:lnTo>
                  <a:lnTo>
                    <a:pt x="740" y="1149"/>
                  </a:lnTo>
                  <a:lnTo>
                    <a:pt x="702" y="1173"/>
                  </a:lnTo>
                  <a:lnTo>
                    <a:pt x="691" y="1182"/>
                  </a:lnTo>
                  <a:lnTo>
                    <a:pt x="683" y="1189"/>
                  </a:lnTo>
                  <a:lnTo>
                    <a:pt x="660" y="1208"/>
                  </a:lnTo>
                  <a:lnTo>
                    <a:pt x="646" y="1216"/>
                  </a:lnTo>
                  <a:lnTo>
                    <a:pt x="643" y="1221"/>
                  </a:lnTo>
                  <a:lnTo>
                    <a:pt x="643" y="1231"/>
                  </a:lnTo>
                  <a:lnTo>
                    <a:pt x="643" y="1256"/>
                  </a:lnTo>
                  <a:lnTo>
                    <a:pt x="643" y="1280"/>
                  </a:lnTo>
                  <a:lnTo>
                    <a:pt x="643" y="1314"/>
                  </a:lnTo>
                  <a:lnTo>
                    <a:pt x="643" y="1348"/>
                  </a:lnTo>
                  <a:lnTo>
                    <a:pt x="643" y="1387"/>
                  </a:lnTo>
                  <a:lnTo>
                    <a:pt x="623" y="1387"/>
                  </a:lnTo>
                  <a:lnTo>
                    <a:pt x="623" y="1387"/>
                  </a:lnTo>
                  <a:lnTo>
                    <a:pt x="623" y="1387"/>
                  </a:lnTo>
                  <a:lnTo>
                    <a:pt x="0" y="1388"/>
                  </a:lnTo>
                  <a:lnTo>
                    <a:pt x="1" y="1387"/>
                  </a:lnTo>
                  <a:lnTo>
                    <a:pt x="19" y="1369"/>
                  </a:lnTo>
                  <a:lnTo>
                    <a:pt x="33" y="1345"/>
                  </a:lnTo>
                  <a:lnTo>
                    <a:pt x="54" y="1336"/>
                  </a:lnTo>
                  <a:lnTo>
                    <a:pt x="101" y="1330"/>
                  </a:lnTo>
                  <a:lnTo>
                    <a:pt x="170" y="1311"/>
                  </a:lnTo>
                  <a:lnTo>
                    <a:pt x="232" y="1282"/>
                  </a:lnTo>
                  <a:lnTo>
                    <a:pt x="249" y="1270"/>
                  </a:lnTo>
                  <a:lnTo>
                    <a:pt x="269" y="1247"/>
                  </a:lnTo>
                  <a:lnTo>
                    <a:pt x="300" y="1217"/>
                  </a:lnTo>
                  <a:lnTo>
                    <a:pt x="358" y="1180"/>
                  </a:lnTo>
                  <a:lnTo>
                    <a:pt x="384" y="1159"/>
                  </a:lnTo>
                  <a:lnTo>
                    <a:pt x="425" y="1108"/>
                  </a:lnTo>
                  <a:lnTo>
                    <a:pt x="453" y="1065"/>
                  </a:lnTo>
                  <a:lnTo>
                    <a:pt x="475" y="1038"/>
                  </a:lnTo>
                  <a:lnTo>
                    <a:pt x="490" y="1014"/>
                  </a:lnTo>
                  <a:lnTo>
                    <a:pt x="502" y="988"/>
                  </a:lnTo>
                  <a:lnTo>
                    <a:pt x="508" y="949"/>
                  </a:lnTo>
                  <a:lnTo>
                    <a:pt x="503" y="933"/>
                  </a:lnTo>
                  <a:lnTo>
                    <a:pt x="487" y="907"/>
                  </a:lnTo>
                  <a:lnTo>
                    <a:pt x="475" y="900"/>
                  </a:lnTo>
                  <a:lnTo>
                    <a:pt x="472" y="889"/>
                  </a:lnTo>
                  <a:lnTo>
                    <a:pt x="478" y="867"/>
                  </a:lnTo>
                  <a:lnTo>
                    <a:pt x="478" y="830"/>
                  </a:lnTo>
                  <a:lnTo>
                    <a:pt x="482" y="771"/>
                  </a:lnTo>
                  <a:lnTo>
                    <a:pt x="501" y="723"/>
                  </a:lnTo>
                  <a:lnTo>
                    <a:pt x="548" y="660"/>
                  </a:lnTo>
                  <a:lnTo>
                    <a:pt x="556" y="634"/>
                  </a:lnTo>
                  <a:lnTo>
                    <a:pt x="562" y="592"/>
                  </a:lnTo>
                  <a:lnTo>
                    <a:pt x="562" y="578"/>
                  </a:lnTo>
                  <a:lnTo>
                    <a:pt x="621" y="519"/>
                  </a:lnTo>
                  <a:lnTo>
                    <a:pt x="655" y="474"/>
                  </a:lnTo>
                  <a:lnTo>
                    <a:pt x="667" y="463"/>
                  </a:lnTo>
                  <a:lnTo>
                    <a:pt x="697" y="442"/>
                  </a:lnTo>
                  <a:lnTo>
                    <a:pt x="803" y="397"/>
                  </a:lnTo>
                  <a:lnTo>
                    <a:pt x="862" y="364"/>
                  </a:lnTo>
                  <a:lnTo>
                    <a:pt x="897" y="340"/>
                  </a:lnTo>
                  <a:lnTo>
                    <a:pt x="918" y="312"/>
                  </a:lnTo>
                  <a:lnTo>
                    <a:pt x="976" y="201"/>
                  </a:lnTo>
                  <a:lnTo>
                    <a:pt x="1032" y="43"/>
                  </a:lnTo>
                  <a:lnTo>
                    <a:pt x="1037" y="25"/>
                  </a:lnTo>
                  <a:lnTo>
                    <a:pt x="1062" y="20"/>
                  </a:lnTo>
                  <a:lnTo>
                    <a:pt x="1079" y="17"/>
                  </a:lnTo>
                  <a:lnTo>
                    <a:pt x="1094" y="12"/>
                  </a:lnTo>
                  <a:lnTo>
                    <a:pt x="1113" y="0"/>
                  </a:lnTo>
                  <a:lnTo>
                    <a:pt x="1129" y="5"/>
                  </a:lnTo>
                  <a:lnTo>
                    <a:pt x="1121" y="13"/>
                  </a:lnTo>
                  <a:lnTo>
                    <a:pt x="1121" y="32"/>
                  </a:lnTo>
                  <a:lnTo>
                    <a:pt x="1132" y="56"/>
                  </a:lnTo>
                  <a:lnTo>
                    <a:pt x="1154" y="81"/>
                  </a:lnTo>
                  <a:lnTo>
                    <a:pt x="1193" y="114"/>
                  </a:lnTo>
                  <a:lnTo>
                    <a:pt x="1222" y="127"/>
                  </a:lnTo>
                  <a:lnTo>
                    <a:pt x="1265" y="135"/>
                  </a:lnTo>
                  <a:lnTo>
                    <a:pt x="1315" y="120"/>
                  </a:lnTo>
                  <a:lnTo>
                    <a:pt x="1343" y="120"/>
                  </a:lnTo>
                  <a:lnTo>
                    <a:pt x="1355" y="114"/>
                  </a:lnTo>
                  <a:lnTo>
                    <a:pt x="1370" y="123"/>
                  </a:lnTo>
                  <a:lnTo>
                    <a:pt x="1399" y="125"/>
                  </a:lnTo>
                  <a:lnTo>
                    <a:pt x="1426" y="121"/>
                  </a:lnTo>
                  <a:lnTo>
                    <a:pt x="1446" y="107"/>
                  </a:lnTo>
                  <a:lnTo>
                    <a:pt x="1459" y="91"/>
                  </a:lnTo>
                  <a:lnTo>
                    <a:pt x="1461" y="99"/>
                  </a:lnTo>
                  <a:lnTo>
                    <a:pt x="1462" y="108"/>
                  </a:lnTo>
                  <a:lnTo>
                    <a:pt x="1466" y="112"/>
                  </a:lnTo>
                  <a:lnTo>
                    <a:pt x="1474" y="132"/>
                  </a:lnTo>
                  <a:lnTo>
                    <a:pt x="1478" y="140"/>
                  </a:lnTo>
                  <a:lnTo>
                    <a:pt x="1494" y="139"/>
                  </a:lnTo>
                  <a:lnTo>
                    <a:pt x="1507" y="143"/>
                  </a:lnTo>
                  <a:lnTo>
                    <a:pt x="1537" y="141"/>
                  </a:lnTo>
                  <a:lnTo>
                    <a:pt x="1567" y="144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85" name="Freeform 73">
              <a:extLst>
                <a:ext uri="{FF2B5EF4-FFF2-40B4-BE49-F238E27FC236}">
                  <a16:creationId xmlns:a16="http://schemas.microsoft.com/office/drawing/2014/main" id="{CC62604F-144A-C788-DD84-C68E76051A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8943" y="10445908"/>
              <a:ext cx="27023" cy="50182"/>
            </a:xfrm>
            <a:custGeom>
              <a:avLst/>
              <a:gdLst>
                <a:gd name="T0" fmla="*/ 16 w 30"/>
                <a:gd name="T1" fmla="*/ 30 h 58"/>
                <a:gd name="T2" fmla="*/ 0 w 30"/>
                <a:gd name="T3" fmla="*/ 57 h 58"/>
                <a:gd name="T4" fmla="*/ 4 w 30"/>
                <a:gd name="T5" fmla="*/ 34 h 58"/>
                <a:gd name="T6" fmla="*/ 23 w 30"/>
                <a:gd name="T7" fmla="*/ 1 h 58"/>
                <a:gd name="T8" fmla="*/ 29 w 30"/>
                <a:gd name="T9" fmla="*/ 0 h 58"/>
                <a:gd name="T10" fmla="*/ 16 w 30"/>
                <a:gd name="T11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58">
                  <a:moveTo>
                    <a:pt x="16" y="30"/>
                  </a:moveTo>
                  <a:lnTo>
                    <a:pt x="0" y="57"/>
                  </a:lnTo>
                  <a:lnTo>
                    <a:pt x="4" y="34"/>
                  </a:lnTo>
                  <a:lnTo>
                    <a:pt x="23" y="1"/>
                  </a:lnTo>
                  <a:lnTo>
                    <a:pt x="29" y="0"/>
                  </a:lnTo>
                  <a:lnTo>
                    <a:pt x="16" y="30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86" name="Freeform 74">
              <a:extLst>
                <a:ext uri="{FF2B5EF4-FFF2-40B4-BE49-F238E27FC236}">
                  <a16:creationId xmlns:a16="http://schemas.microsoft.com/office/drawing/2014/main" id="{8CD7F30C-52D8-8057-C9B3-7028F9F98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24350" y="9994254"/>
              <a:ext cx="19300" cy="27023"/>
            </a:xfrm>
            <a:custGeom>
              <a:avLst/>
              <a:gdLst>
                <a:gd name="T0" fmla="*/ 22 w 24"/>
                <a:gd name="T1" fmla="*/ 24 h 30"/>
                <a:gd name="T2" fmla="*/ 22 w 24"/>
                <a:gd name="T3" fmla="*/ 29 h 30"/>
                <a:gd name="T4" fmla="*/ 3 w 24"/>
                <a:gd name="T5" fmla="*/ 27 h 30"/>
                <a:gd name="T6" fmla="*/ 0 w 24"/>
                <a:gd name="T7" fmla="*/ 9 h 30"/>
                <a:gd name="T8" fmla="*/ 9 w 24"/>
                <a:gd name="T9" fmla="*/ 8 h 30"/>
                <a:gd name="T10" fmla="*/ 12 w 24"/>
                <a:gd name="T11" fmla="*/ 1 h 30"/>
                <a:gd name="T12" fmla="*/ 17 w 24"/>
                <a:gd name="T13" fmla="*/ 0 h 30"/>
                <a:gd name="T14" fmla="*/ 23 w 24"/>
                <a:gd name="T15" fmla="*/ 16 h 30"/>
                <a:gd name="T16" fmla="*/ 22 w 24"/>
                <a:gd name="T17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0">
                  <a:moveTo>
                    <a:pt x="22" y="24"/>
                  </a:moveTo>
                  <a:lnTo>
                    <a:pt x="22" y="29"/>
                  </a:lnTo>
                  <a:lnTo>
                    <a:pt x="3" y="27"/>
                  </a:lnTo>
                  <a:lnTo>
                    <a:pt x="0" y="9"/>
                  </a:lnTo>
                  <a:lnTo>
                    <a:pt x="9" y="8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23" y="16"/>
                  </a:lnTo>
                  <a:lnTo>
                    <a:pt x="22" y="24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87" name="Freeform 75">
              <a:extLst>
                <a:ext uri="{FF2B5EF4-FFF2-40B4-BE49-F238E27FC236}">
                  <a16:creationId xmlns:a16="http://schemas.microsoft.com/office/drawing/2014/main" id="{CD460591-2F27-BFCF-1153-3C4750A3FD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06706" y="9851425"/>
              <a:ext cx="903305" cy="1779586"/>
            </a:xfrm>
            <a:custGeom>
              <a:avLst/>
              <a:gdLst>
                <a:gd name="T0" fmla="*/ 936 w 1034"/>
                <a:gd name="T1" fmla="*/ 116 h 2032"/>
                <a:gd name="T2" fmla="*/ 974 w 1034"/>
                <a:gd name="T3" fmla="*/ 218 h 2032"/>
                <a:gd name="T4" fmla="*/ 1008 w 1034"/>
                <a:gd name="T5" fmla="*/ 417 h 2032"/>
                <a:gd name="T6" fmla="*/ 1006 w 1034"/>
                <a:gd name="T7" fmla="*/ 553 h 2032"/>
                <a:gd name="T8" fmla="*/ 978 w 1034"/>
                <a:gd name="T9" fmla="*/ 559 h 2032"/>
                <a:gd name="T10" fmla="*/ 943 w 1034"/>
                <a:gd name="T11" fmla="*/ 491 h 2032"/>
                <a:gd name="T12" fmla="*/ 916 w 1034"/>
                <a:gd name="T13" fmla="*/ 530 h 2032"/>
                <a:gd name="T14" fmla="*/ 927 w 1034"/>
                <a:gd name="T15" fmla="*/ 592 h 2032"/>
                <a:gd name="T16" fmla="*/ 937 w 1034"/>
                <a:gd name="T17" fmla="*/ 664 h 2032"/>
                <a:gd name="T18" fmla="*/ 927 w 1034"/>
                <a:gd name="T19" fmla="*/ 700 h 2032"/>
                <a:gd name="T20" fmla="*/ 886 w 1034"/>
                <a:gd name="T21" fmla="*/ 759 h 2032"/>
                <a:gd name="T22" fmla="*/ 873 w 1034"/>
                <a:gd name="T23" fmla="*/ 922 h 2032"/>
                <a:gd name="T24" fmla="*/ 809 w 1034"/>
                <a:gd name="T25" fmla="*/ 1101 h 2032"/>
                <a:gd name="T26" fmla="*/ 745 w 1034"/>
                <a:gd name="T27" fmla="*/ 1308 h 2032"/>
                <a:gd name="T28" fmla="*/ 665 w 1034"/>
                <a:gd name="T29" fmla="*/ 1548 h 2032"/>
                <a:gd name="T30" fmla="*/ 621 w 1034"/>
                <a:gd name="T31" fmla="*/ 1729 h 2032"/>
                <a:gd name="T32" fmla="*/ 588 w 1034"/>
                <a:gd name="T33" fmla="*/ 1819 h 2032"/>
                <a:gd name="T34" fmla="*/ 560 w 1034"/>
                <a:gd name="T35" fmla="*/ 1908 h 2032"/>
                <a:gd name="T36" fmla="*/ 481 w 1034"/>
                <a:gd name="T37" fmla="*/ 1968 h 2032"/>
                <a:gd name="T38" fmla="*/ 348 w 1034"/>
                <a:gd name="T39" fmla="*/ 2015 h 2032"/>
                <a:gd name="T40" fmla="*/ 265 w 1034"/>
                <a:gd name="T41" fmla="*/ 2027 h 2032"/>
                <a:gd name="T42" fmla="*/ 164 w 1034"/>
                <a:gd name="T43" fmla="*/ 1981 h 2032"/>
                <a:gd name="T44" fmla="*/ 111 w 1034"/>
                <a:gd name="T45" fmla="*/ 1941 h 2032"/>
                <a:gd name="T46" fmla="*/ 93 w 1034"/>
                <a:gd name="T47" fmla="*/ 1886 h 2032"/>
                <a:gd name="T48" fmla="*/ 57 w 1034"/>
                <a:gd name="T49" fmla="*/ 1803 h 2032"/>
                <a:gd name="T50" fmla="*/ 67 w 1034"/>
                <a:gd name="T51" fmla="*/ 1712 h 2032"/>
                <a:gd name="T52" fmla="*/ 45 w 1034"/>
                <a:gd name="T53" fmla="*/ 1643 h 2032"/>
                <a:gd name="T54" fmla="*/ 1 w 1034"/>
                <a:gd name="T55" fmla="*/ 1536 h 2032"/>
                <a:gd name="T56" fmla="*/ 11 w 1034"/>
                <a:gd name="T57" fmla="*/ 1454 h 2032"/>
                <a:gd name="T58" fmla="*/ 26 w 1034"/>
                <a:gd name="T59" fmla="*/ 1423 h 2032"/>
                <a:gd name="T60" fmla="*/ 77 w 1034"/>
                <a:gd name="T61" fmla="*/ 1351 h 2032"/>
                <a:gd name="T62" fmla="*/ 123 w 1034"/>
                <a:gd name="T63" fmla="*/ 1255 h 2032"/>
                <a:gd name="T64" fmla="*/ 164 w 1034"/>
                <a:gd name="T65" fmla="*/ 1161 h 2032"/>
                <a:gd name="T66" fmla="*/ 162 w 1034"/>
                <a:gd name="T67" fmla="*/ 1067 h 2032"/>
                <a:gd name="T68" fmla="*/ 140 w 1034"/>
                <a:gd name="T69" fmla="*/ 982 h 2032"/>
                <a:gd name="T70" fmla="*/ 107 w 1034"/>
                <a:gd name="T71" fmla="*/ 862 h 2032"/>
                <a:gd name="T72" fmla="*/ 103 w 1034"/>
                <a:gd name="T73" fmla="*/ 781 h 2032"/>
                <a:gd name="T74" fmla="*/ 167 w 1034"/>
                <a:gd name="T75" fmla="*/ 618 h 2032"/>
                <a:gd name="T76" fmla="*/ 237 w 1034"/>
                <a:gd name="T77" fmla="*/ 600 h 2032"/>
                <a:gd name="T78" fmla="*/ 281 w 1034"/>
                <a:gd name="T79" fmla="*/ 567 h 2032"/>
                <a:gd name="T80" fmla="*/ 319 w 1034"/>
                <a:gd name="T81" fmla="*/ 572 h 2032"/>
                <a:gd name="T82" fmla="*/ 341 w 1034"/>
                <a:gd name="T83" fmla="*/ 557 h 2032"/>
                <a:gd name="T84" fmla="*/ 393 w 1034"/>
                <a:gd name="T85" fmla="*/ 543 h 2032"/>
                <a:gd name="T86" fmla="*/ 443 w 1034"/>
                <a:gd name="T87" fmla="*/ 562 h 2032"/>
                <a:gd name="T88" fmla="*/ 439 w 1034"/>
                <a:gd name="T89" fmla="*/ 540 h 2032"/>
                <a:gd name="T90" fmla="*/ 489 w 1034"/>
                <a:gd name="T91" fmla="*/ 483 h 2032"/>
                <a:gd name="T92" fmla="*/ 540 w 1034"/>
                <a:gd name="T93" fmla="*/ 490 h 2032"/>
                <a:gd name="T94" fmla="*/ 554 w 1034"/>
                <a:gd name="T95" fmla="*/ 481 h 2032"/>
                <a:gd name="T96" fmla="*/ 548 w 1034"/>
                <a:gd name="T97" fmla="*/ 449 h 2032"/>
                <a:gd name="T98" fmla="*/ 585 w 1034"/>
                <a:gd name="T99" fmla="*/ 393 h 2032"/>
                <a:gd name="T100" fmla="*/ 606 w 1034"/>
                <a:gd name="T101" fmla="*/ 401 h 2032"/>
                <a:gd name="T102" fmla="*/ 604 w 1034"/>
                <a:gd name="T103" fmla="*/ 428 h 2032"/>
                <a:gd name="T104" fmla="*/ 638 w 1034"/>
                <a:gd name="T105" fmla="*/ 380 h 2032"/>
                <a:gd name="T106" fmla="*/ 651 w 1034"/>
                <a:gd name="T107" fmla="*/ 361 h 2032"/>
                <a:gd name="T108" fmla="*/ 676 w 1034"/>
                <a:gd name="T109" fmla="*/ 278 h 2032"/>
                <a:gd name="T110" fmla="*/ 663 w 1034"/>
                <a:gd name="T111" fmla="*/ 240 h 2032"/>
                <a:gd name="T112" fmla="*/ 691 w 1034"/>
                <a:gd name="T113" fmla="*/ 225 h 2032"/>
                <a:gd name="T114" fmla="*/ 736 w 1034"/>
                <a:gd name="T115" fmla="*/ 213 h 2032"/>
                <a:gd name="T116" fmla="*/ 808 w 1034"/>
                <a:gd name="T117" fmla="*/ 125 h 2032"/>
                <a:gd name="T118" fmla="*/ 791 w 1034"/>
                <a:gd name="T119" fmla="*/ 57 h 2032"/>
                <a:gd name="T120" fmla="*/ 827 w 1034"/>
                <a:gd name="T121" fmla="*/ 34 h 2032"/>
                <a:gd name="T122" fmla="*/ 868 w 1034"/>
                <a:gd name="T123" fmla="*/ 16 h 2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34" h="2032">
                  <a:moveTo>
                    <a:pt x="898" y="51"/>
                  </a:moveTo>
                  <a:lnTo>
                    <a:pt x="905" y="67"/>
                  </a:lnTo>
                  <a:lnTo>
                    <a:pt x="913" y="81"/>
                  </a:lnTo>
                  <a:lnTo>
                    <a:pt x="936" y="116"/>
                  </a:lnTo>
                  <a:lnTo>
                    <a:pt x="947" y="130"/>
                  </a:lnTo>
                  <a:lnTo>
                    <a:pt x="955" y="144"/>
                  </a:lnTo>
                  <a:lnTo>
                    <a:pt x="960" y="173"/>
                  </a:lnTo>
                  <a:lnTo>
                    <a:pt x="974" y="218"/>
                  </a:lnTo>
                  <a:lnTo>
                    <a:pt x="989" y="286"/>
                  </a:lnTo>
                  <a:lnTo>
                    <a:pt x="994" y="356"/>
                  </a:lnTo>
                  <a:lnTo>
                    <a:pt x="998" y="388"/>
                  </a:lnTo>
                  <a:lnTo>
                    <a:pt x="1008" y="417"/>
                  </a:lnTo>
                  <a:lnTo>
                    <a:pt x="1028" y="449"/>
                  </a:lnTo>
                  <a:lnTo>
                    <a:pt x="1033" y="483"/>
                  </a:lnTo>
                  <a:lnTo>
                    <a:pt x="1022" y="519"/>
                  </a:lnTo>
                  <a:lnTo>
                    <a:pt x="1006" y="553"/>
                  </a:lnTo>
                  <a:lnTo>
                    <a:pt x="1001" y="560"/>
                  </a:lnTo>
                  <a:lnTo>
                    <a:pt x="994" y="569"/>
                  </a:lnTo>
                  <a:lnTo>
                    <a:pt x="990" y="568"/>
                  </a:lnTo>
                  <a:lnTo>
                    <a:pt x="978" y="559"/>
                  </a:lnTo>
                  <a:lnTo>
                    <a:pt x="967" y="545"/>
                  </a:lnTo>
                  <a:lnTo>
                    <a:pt x="954" y="511"/>
                  </a:lnTo>
                  <a:lnTo>
                    <a:pt x="948" y="494"/>
                  </a:lnTo>
                  <a:lnTo>
                    <a:pt x="943" y="491"/>
                  </a:lnTo>
                  <a:lnTo>
                    <a:pt x="927" y="493"/>
                  </a:lnTo>
                  <a:lnTo>
                    <a:pt x="916" y="504"/>
                  </a:lnTo>
                  <a:lnTo>
                    <a:pt x="913" y="510"/>
                  </a:lnTo>
                  <a:lnTo>
                    <a:pt x="916" y="530"/>
                  </a:lnTo>
                  <a:lnTo>
                    <a:pt x="920" y="546"/>
                  </a:lnTo>
                  <a:lnTo>
                    <a:pt x="922" y="564"/>
                  </a:lnTo>
                  <a:lnTo>
                    <a:pt x="923" y="585"/>
                  </a:lnTo>
                  <a:lnTo>
                    <a:pt x="927" y="592"/>
                  </a:lnTo>
                  <a:lnTo>
                    <a:pt x="934" y="597"/>
                  </a:lnTo>
                  <a:lnTo>
                    <a:pt x="940" y="612"/>
                  </a:lnTo>
                  <a:lnTo>
                    <a:pt x="941" y="646"/>
                  </a:lnTo>
                  <a:lnTo>
                    <a:pt x="937" y="664"/>
                  </a:lnTo>
                  <a:lnTo>
                    <a:pt x="926" y="678"/>
                  </a:lnTo>
                  <a:lnTo>
                    <a:pt x="927" y="686"/>
                  </a:lnTo>
                  <a:lnTo>
                    <a:pt x="931" y="695"/>
                  </a:lnTo>
                  <a:lnTo>
                    <a:pt x="927" y="700"/>
                  </a:lnTo>
                  <a:lnTo>
                    <a:pt x="912" y="706"/>
                  </a:lnTo>
                  <a:lnTo>
                    <a:pt x="906" y="712"/>
                  </a:lnTo>
                  <a:lnTo>
                    <a:pt x="898" y="727"/>
                  </a:lnTo>
                  <a:lnTo>
                    <a:pt x="886" y="759"/>
                  </a:lnTo>
                  <a:lnTo>
                    <a:pt x="884" y="774"/>
                  </a:lnTo>
                  <a:lnTo>
                    <a:pt x="892" y="822"/>
                  </a:lnTo>
                  <a:lnTo>
                    <a:pt x="889" y="856"/>
                  </a:lnTo>
                  <a:lnTo>
                    <a:pt x="873" y="922"/>
                  </a:lnTo>
                  <a:lnTo>
                    <a:pt x="863" y="953"/>
                  </a:lnTo>
                  <a:lnTo>
                    <a:pt x="850" y="990"/>
                  </a:lnTo>
                  <a:lnTo>
                    <a:pt x="830" y="1039"/>
                  </a:lnTo>
                  <a:lnTo>
                    <a:pt x="809" y="1101"/>
                  </a:lnTo>
                  <a:lnTo>
                    <a:pt x="792" y="1165"/>
                  </a:lnTo>
                  <a:lnTo>
                    <a:pt x="779" y="1203"/>
                  </a:lnTo>
                  <a:lnTo>
                    <a:pt x="765" y="1241"/>
                  </a:lnTo>
                  <a:lnTo>
                    <a:pt x="745" y="1308"/>
                  </a:lnTo>
                  <a:lnTo>
                    <a:pt x="728" y="1377"/>
                  </a:lnTo>
                  <a:lnTo>
                    <a:pt x="703" y="1453"/>
                  </a:lnTo>
                  <a:lnTo>
                    <a:pt x="669" y="1537"/>
                  </a:lnTo>
                  <a:lnTo>
                    <a:pt x="665" y="1548"/>
                  </a:lnTo>
                  <a:lnTo>
                    <a:pt x="658" y="1591"/>
                  </a:lnTo>
                  <a:lnTo>
                    <a:pt x="650" y="1629"/>
                  </a:lnTo>
                  <a:lnTo>
                    <a:pt x="641" y="1666"/>
                  </a:lnTo>
                  <a:lnTo>
                    <a:pt x="621" y="1729"/>
                  </a:lnTo>
                  <a:lnTo>
                    <a:pt x="619" y="1748"/>
                  </a:lnTo>
                  <a:lnTo>
                    <a:pt x="615" y="1766"/>
                  </a:lnTo>
                  <a:lnTo>
                    <a:pt x="596" y="1805"/>
                  </a:lnTo>
                  <a:lnTo>
                    <a:pt x="588" y="1819"/>
                  </a:lnTo>
                  <a:lnTo>
                    <a:pt x="583" y="1835"/>
                  </a:lnTo>
                  <a:lnTo>
                    <a:pt x="579" y="1855"/>
                  </a:lnTo>
                  <a:lnTo>
                    <a:pt x="574" y="1873"/>
                  </a:lnTo>
                  <a:lnTo>
                    <a:pt x="560" y="1908"/>
                  </a:lnTo>
                  <a:lnTo>
                    <a:pt x="540" y="1939"/>
                  </a:lnTo>
                  <a:lnTo>
                    <a:pt x="526" y="1950"/>
                  </a:lnTo>
                  <a:lnTo>
                    <a:pt x="497" y="1966"/>
                  </a:lnTo>
                  <a:lnTo>
                    <a:pt x="481" y="1968"/>
                  </a:lnTo>
                  <a:lnTo>
                    <a:pt x="447" y="1969"/>
                  </a:lnTo>
                  <a:lnTo>
                    <a:pt x="415" y="1978"/>
                  </a:lnTo>
                  <a:lnTo>
                    <a:pt x="381" y="1995"/>
                  </a:lnTo>
                  <a:lnTo>
                    <a:pt x="348" y="2015"/>
                  </a:lnTo>
                  <a:lnTo>
                    <a:pt x="336" y="2024"/>
                  </a:lnTo>
                  <a:lnTo>
                    <a:pt x="322" y="2031"/>
                  </a:lnTo>
                  <a:lnTo>
                    <a:pt x="278" y="2031"/>
                  </a:lnTo>
                  <a:lnTo>
                    <a:pt x="265" y="2027"/>
                  </a:lnTo>
                  <a:lnTo>
                    <a:pt x="223" y="1994"/>
                  </a:lnTo>
                  <a:lnTo>
                    <a:pt x="206" y="1989"/>
                  </a:lnTo>
                  <a:lnTo>
                    <a:pt x="174" y="1985"/>
                  </a:lnTo>
                  <a:lnTo>
                    <a:pt x="164" y="1981"/>
                  </a:lnTo>
                  <a:lnTo>
                    <a:pt x="156" y="1978"/>
                  </a:lnTo>
                  <a:lnTo>
                    <a:pt x="143" y="1960"/>
                  </a:lnTo>
                  <a:lnTo>
                    <a:pt x="117" y="1946"/>
                  </a:lnTo>
                  <a:lnTo>
                    <a:pt x="111" y="1941"/>
                  </a:lnTo>
                  <a:lnTo>
                    <a:pt x="108" y="1932"/>
                  </a:lnTo>
                  <a:lnTo>
                    <a:pt x="105" y="1920"/>
                  </a:lnTo>
                  <a:lnTo>
                    <a:pt x="98" y="1908"/>
                  </a:lnTo>
                  <a:lnTo>
                    <a:pt x="93" y="1886"/>
                  </a:lnTo>
                  <a:lnTo>
                    <a:pt x="85" y="1870"/>
                  </a:lnTo>
                  <a:lnTo>
                    <a:pt x="62" y="1841"/>
                  </a:lnTo>
                  <a:lnTo>
                    <a:pt x="59" y="1832"/>
                  </a:lnTo>
                  <a:lnTo>
                    <a:pt x="57" y="1803"/>
                  </a:lnTo>
                  <a:lnTo>
                    <a:pt x="58" y="1783"/>
                  </a:lnTo>
                  <a:lnTo>
                    <a:pt x="55" y="1745"/>
                  </a:lnTo>
                  <a:lnTo>
                    <a:pt x="58" y="1728"/>
                  </a:lnTo>
                  <a:lnTo>
                    <a:pt x="67" y="1712"/>
                  </a:lnTo>
                  <a:lnTo>
                    <a:pt x="63" y="1696"/>
                  </a:lnTo>
                  <a:lnTo>
                    <a:pt x="55" y="1678"/>
                  </a:lnTo>
                  <a:lnTo>
                    <a:pt x="51" y="1660"/>
                  </a:lnTo>
                  <a:lnTo>
                    <a:pt x="45" y="1643"/>
                  </a:lnTo>
                  <a:lnTo>
                    <a:pt x="20" y="1613"/>
                  </a:lnTo>
                  <a:lnTo>
                    <a:pt x="15" y="1598"/>
                  </a:lnTo>
                  <a:lnTo>
                    <a:pt x="10" y="1583"/>
                  </a:lnTo>
                  <a:lnTo>
                    <a:pt x="1" y="1536"/>
                  </a:lnTo>
                  <a:lnTo>
                    <a:pt x="0" y="1519"/>
                  </a:lnTo>
                  <a:lnTo>
                    <a:pt x="1" y="1484"/>
                  </a:lnTo>
                  <a:lnTo>
                    <a:pt x="5" y="1466"/>
                  </a:lnTo>
                  <a:lnTo>
                    <a:pt x="11" y="1454"/>
                  </a:lnTo>
                  <a:lnTo>
                    <a:pt x="12" y="1444"/>
                  </a:lnTo>
                  <a:lnTo>
                    <a:pt x="16" y="1437"/>
                  </a:lnTo>
                  <a:lnTo>
                    <a:pt x="22" y="1430"/>
                  </a:lnTo>
                  <a:lnTo>
                    <a:pt x="26" y="1423"/>
                  </a:lnTo>
                  <a:lnTo>
                    <a:pt x="34" y="1378"/>
                  </a:lnTo>
                  <a:lnTo>
                    <a:pt x="47" y="1368"/>
                  </a:lnTo>
                  <a:lnTo>
                    <a:pt x="64" y="1363"/>
                  </a:lnTo>
                  <a:lnTo>
                    <a:pt x="77" y="1351"/>
                  </a:lnTo>
                  <a:lnTo>
                    <a:pt x="86" y="1335"/>
                  </a:lnTo>
                  <a:lnTo>
                    <a:pt x="94" y="1303"/>
                  </a:lnTo>
                  <a:lnTo>
                    <a:pt x="115" y="1272"/>
                  </a:lnTo>
                  <a:lnTo>
                    <a:pt x="123" y="1255"/>
                  </a:lnTo>
                  <a:lnTo>
                    <a:pt x="141" y="1229"/>
                  </a:lnTo>
                  <a:lnTo>
                    <a:pt x="156" y="1194"/>
                  </a:lnTo>
                  <a:lnTo>
                    <a:pt x="161" y="1178"/>
                  </a:lnTo>
                  <a:lnTo>
                    <a:pt x="164" y="1161"/>
                  </a:lnTo>
                  <a:lnTo>
                    <a:pt x="168" y="1123"/>
                  </a:lnTo>
                  <a:lnTo>
                    <a:pt x="171" y="1105"/>
                  </a:lnTo>
                  <a:lnTo>
                    <a:pt x="170" y="1086"/>
                  </a:lnTo>
                  <a:lnTo>
                    <a:pt x="162" y="1067"/>
                  </a:lnTo>
                  <a:lnTo>
                    <a:pt x="140" y="1032"/>
                  </a:lnTo>
                  <a:lnTo>
                    <a:pt x="140" y="1027"/>
                  </a:lnTo>
                  <a:lnTo>
                    <a:pt x="142" y="1001"/>
                  </a:lnTo>
                  <a:lnTo>
                    <a:pt x="140" y="982"/>
                  </a:lnTo>
                  <a:lnTo>
                    <a:pt x="132" y="964"/>
                  </a:lnTo>
                  <a:lnTo>
                    <a:pt x="122" y="947"/>
                  </a:lnTo>
                  <a:lnTo>
                    <a:pt x="112" y="915"/>
                  </a:lnTo>
                  <a:lnTo>
                    <a:pt x="107" y="862"/>
                  </a:lnTo>
                  <a:lnTo>
                    <a:pt x="108" y="843"/>
                  </a:lnTo>
                  <a:lnTo>
                    <a:pt x="105" y="826"/>
                  </a:lnTo>
                  <a:lnTo>
                    <a:pt x="98" y="809"/>
                  </a:lnTo>
                  <a:lnTo>
                    <a:pt x="103" y="781"/>
                  </a:lnTo>
                  <a:lnTo>
                    <a:pt x="166" y="678"/>
                  </a:lnTo>
                  <a:lnTo>
                    <a:pt x="168" y="666"/>
                  </a:lnTo>
                  <a:lnTo>
                    <a:pt x="166" y="636"/>
                  </a:lnTo>
                  <a:lnTo>
                    <a:pt x="167" y="618"/>
                  </a:lnTo>
                  <a:lnTo>
                    <a:pt x="170" y="611"/>
                  </a:lnTo>
                  <a:lnTo>
                    <a:pt x="175" y="607"/>
                  </a:lnTo>
                  <a:lnTo>
                    <a:pt x="185" y="604"/>
                  </a:lnTo>
                  <a:lnTo>
                    <a:pt x="237" y="600"/>
                  </a:lnTo>
                  <a:lnTo>
                    <a:pt x="242" y="597"/>
                  </a:lnTo>
                  <a:lnTo>
                    <a:pt x="256" y="589"/>
                  </a:lnTo>
                  <a:lnTo>
                    <a:pt x="273" y="572"/>
                  </a:lnTo>
                  <a:lnTo>
                    <a:pt x="281" y="567"/>
                  </a:lnTo>
                  <a:lnTo>
                    <a:pt x="288" y="569"/>
                  </a:lnTo>
                  <a:lnTo>
                    <a:pt x="292" y="576"/>
                  </a:lnTo>
                  <a:lnTo>
                    <a:pt x="298" y="580"/>
                  </a:lnTo>
                  <a:lnTo>
                    <a:pt x="319" y="572"/>
                  </a:lnTo>
                  <a:lnTo>
                    <a:pt x="327" y="572"/>
                  </a:lnTo>
                  <a:lnTo>
                    <a:pt x="335" y="574"/>
                  </a:lnTo>
                  <a:lnTo>
                    <a:pt x="338" y="567"/>
                  </a:lnTo>
                  <a:lnTo>
                    <a:pt x="341" y="557"/>
                  </a:lnTo>
                  <a:lnTo>
                    <a:pt x="344" y="550"/>
                  </a:lnTo>
                  <a:lnTo>
                    <a:pt x="350" y="547"/>
                  </a:lnTo>
                  <a:lnTo>
                    <a:pt x="376" y="545"/>
                  </a:lnTo>
                  <a:lnTo>
                    <a:pt x="393" y="543"/>
                  </a:lnTo>
                  <a:lnTo>
                    <a:pt x="415" y="536"/>
                  </a:lnTo>
                  <a:lnTo>
                    <a:pt x="419" y="537"/>
                  </a:lnTo>
                  <a:lnTo>
                    <a:pt x="437" y="561"/>
                  </a:lnTo>
                  <a:lnTo>
                    <a:pt x="443" y="562"/>
                  </a:lnTo>
                  <a:lnTo>
                    <a:pt x="450" y="564"/>
                  </a:lnTo>
                  <a:lnTo>
                    <a:pt x="455" y="559"/>
                  </a:lnTo>
                  <a:lnTo>
                    <a:pt x="441" y="547"/>
                  </a:lnTo>
                  <a:lnTo>
                    <a:pt x="439" y="540"/>
                  </a:lnTo>
                  <a:lnTo>
                    <a:pt x="439" y="532"/>
                  </a:lnTo>
                  <a:lnTo>
                    <a:pt x="447" y="516"/>
                  </a:lnTo>
                  <a:lnTo>
                    <a:pt x="460" y="502"/>
                  </a:lnTo>
                  <a:lnTo>
                    <a:pt x="489" y="483"/>
                  </a:lnTo>
                  <a:lnTo>
                    <a:pt x="518" y="461"/>
                  </a:lnTo>
                  <a:lnTo>
                    <a:pt x="527" y="459"/>
                  </a:lnTo>
                  <a:lnTo>
                    <a:pt x="534" y="463"/>
                  </a:lnTo>
                  <a:lnTo>
                    <a:pt x="540" y="490"/>
                  </a:lnTo>
                  <a:lnTo>
                    <a:pt x="539" y="494"/>
                  </a:lnTo>
                  <a:lnTo>
                    <a:pt x="544" y="495"/>
                  </a:lnTo>
                  <a:lnTo>
                    <a:pt x="549" y="491"/>
                  </a:lnTo>
                  <a:lnTo>
                    <a:pt x="554" y="481"/>
                  </a:lnTo>
                  <a:lnTo>
                    <a:pt x="554" y="471"/>
                  </a:lnTo>
                  <a:lnTo>
                    <a:pt x="551" y="463"/>
                  </a:lnTo>
                  <a:lnTo>
                    <a:pt x="549" y="456"/>
                  </a:lnTo>
                  <a:lnTo>
                    <a:pt x="548" y="449"/>
                  </a:lnTo>
                  <a:lnTo>
                    <a:pt x="564" y="434"/>
                  </a:lnTo>
                  <a:lnTo>
                    <a:pt x="575" y="419"/>
                  </a:lnTo>
                  <a:lnTo>
                    <a:pt x="581" y="401"/>
                  </a:lnTo>
                  <a:lnTo>
                    <a:pt x="585" y="393"/>
                  </a:lnTo>
                  <a:lnTo>
                    <a:pt x="598" y="383"/>
                  </a:lnTo>
                  <a:lnTo>
                    <a:pt x="602" y="385"/>
                  </a:lnTo>
                  <a:lnTo>
                    <a:pt x="605" y="393"/>
                  </a:lnTo>
                  <a:lnTo>
                    <a:pt x="606" y="401"/>
                  </a:lnTo>
                  <a:lnTo>
                    <a:pt x="603" y="409"/>
                  </a:lnTo>
                  <a:lnTo>
                    <a:pt x="599" y="416"/>
                  </a:lnTo>
                  <a:lnTo>
                    <a:pt x="597" y="427"/>
                  </a:lnTo>
                  <a:lnTo>
                    <a:pt x="604" y="428"/>
                  </a:lnTo>
                  <a:lnTo>
                    <a:pt x="610" y="426"/>
                  </a:lnTo>
                  <a:lnTo>
                    <a:pt x="620" y="408"/>
                  </a:lnTo>
                  <a:lnTo>
                    <a:pt x="631" y="389"/>
                  </a:lnTo>
                  <a:lnTo>
                    <a:pt x="638" y="380"/>
                  </a:lnTo>
                  <a:lnTo>
                    <a:pt x="645" y="374"/>
                  </a:lnTo>
                  <a:lnTo>
                    <a:pt x="659" y="375"/>
                  </a:lnTo>
                  <a:lnTo>
                    <a:pt x="673" y="379"/>
                  </a:lnTo>
                  <a:lnTo>
                    <a:pt x="651" y="361"/>
                  </a:lnTo>
                  <a:lnTo>
                    <a:pt x="645" y="335"/>
                  </a:lnTo>
                  <a:lnTo>
                    <a:pt x="672" y="290"/>
                  </a:lnTo>
                  <a:lnTo>
                    <a:pt x="672" y="281"/>
                  </a:lnTo>
                  <a:lnTo>
                    <a:pt x="676" y="278"/>
                  </a:lnTo>
                  <a:lnTo>
                    <a:pt x="678" y="275"/>
                  </a:lnTo>
                  <a:lnTo>
                    <a:pt x="664" y="260"/>
                  </a:lnTo>
                  <a:lnTo>
                    <a:pt x="661" y="252"/>
                  </a:lnTo>
                  <a:lnTo>
                    <a:pt x="663" y="240"/>
                  </a:lnTo>
                  <a:lnTo>
                    <a:pt x="670" y="231"/>
                  </a:lnTo>
                  <a:lnTo>
                    <a:pt x="676" y="224"/>
                  </a:lnTo>
                  <a:lnTo>
                    <a:pt x="684" y="222"/>
                  </a:lnTo>
                  <a:lnTo>
                    <a:pt x="691" y="225"/>
                  </a:lnTo>
                  <a:lnTo>
                    <a:pt x="705" y="237"/>
                  </a:lnTo>
                  <a:lnTo>
                    <a:pt x="714" y="239"/>
                  </a:lnTo>
                  <a:lnTo>
                    <a:pt x="726" y="228"/>
                  </a:lnTo>
                  <a:lnTo>
                    <a:pt x="736" y="213"/>
                  </a:lnTo>
                  <a:lnTo>
                    <a:pt x="751" y="202"/>
                  </a:lnTo>
                  <a:lnTo>
                    <a:pt x="767" y="196"/>
                  </a:lnTo>
                  <a:lnTo>
                    <a:pt x="792" y="173"/>
                  </a:lnTo>
                  <a:lnTo>
                    <a:pt x="808" y="125"/>
                  </a:lnTo>
                  <a:lnTo>
                    <a:pt x="809" y="111"/>
                  </a:lnTo>
                  <a:lnTo>
                    <a:pt x="806" y="94"/>
                  </a:lnTo>
                  <a:lnTo>
                    <a:pt x="800" y="78"/>
                  </a:lnTo>
                  <a:lnTo>
                    <a:pt x="791" y="57"/>
                  </a:lnTo>
                  <a:lnTo>
                    <a:pt x="793" y="53"/>
                  </a:lnTo>
                  <a:lnTo>
                    <a:pt x="807" y="55"/>
                  </a:lnTo>
                  <a:lnTo>
                    <a:pt x="812" y="53"/>
                  </a:lnTo>
                  <a:lnTo>
                    <a:pt x="827" y="34"/>
                  </a:lnTo>
                  <a:lnTo>
                    <a:pt x="851" y="0"/>
                  </a:lnTo>
                  <a:lnTo>
                    <a:pt x="859" y="0"/>
                  </a:lnTo>
                  <a:lnTo>
                    <a:pt x="866" y="7"/>
                  </a:lnTo>
                  <a:lnTo>
                    <a:pt x="868" y="16"/>
                  </a:lnTo>
                  <a:lnTo>
                    <a:pt x="874" y="23"/>
                  </a:lnTo>
                  <a:lnTo>
                    <a:pt x="890" y="39"/>
                  </a:lnTo>
                  <a:lnTo>
                    <a:pt x="898" y="5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88" name="Freeform 77">
              <a:extLst>
                <a:ext uri="{FF2B5EF4-FFF2-40B4-BE49-F238E27FC236}">
                  <a16:creationId xmlns:a16="http://schemas.microsoft.com/office/drawing/2014/main" id="{BA45D59B-537E-27EA-6565-8B4C9F604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54346" y="5126447"/>
              <a:ext cx="2069108" cy="1945579"/>
            </a:xfrm>
            <a:custGeom>
              <a:avLst/>
              <a:gdLst>
                <a:gd name="T0" fmla="*/ 2361 w 2362"/>
                <a:gd name="T1" fmla="*/ 1176 h 2222"/>
                <a:gd name="T2" fmla="*/ 2321 w 2362"/>
                <a:gd name="T3" fmla="*/ 1375 h 2222"/>
                <a:gd name="T4" fmla="*/ 2257 w 2362"/>
                <a:gd name="T5" fmla="*/ 1462 h 2222"/>
                <a:gd name="T6" fmla="*/ 2054 w 2362"/>
                <a:gd name="T7" fmla="*/ 1469 h 2222"/>
                <a:gd name="T8" fmla="*/ 1817 w 2362"/>
                <a:gd name="T9" fmla="*/ 1518 h 2222"/>
                <a:gd name="T10" fmla="*/ 1691 w 2362"/>
                <a:gd name="T11" fmla="*/ 1506 h 2222"/>
                <a:gd name="T12" fmla="*/ 1543 w 2362"/>
                <a:gd name="T13" fmla="*/ 1569 h 2222"/>
                <a:gd name="T14" fmla="*/ 1405 w 2362"/>
                <a:gd name="T15" fmla="*/ 1622 h 2222"/>
                <a:gd name="T16" fmla="*/ 1334 w 2362"/>
                <a:gd name="T17" fmla="*/ 1713 h 2222"/>
                <a:gd name="T18" fmla="*/ 1270 w 2362"/>
                <a:gd name="T19" fmla="*/ 1772 h 2222"/>
                <a:gd name="T20" fmla="*/ 1156 w 2362"/>
                <a:gd name="T21" fmla="*/ 1770 h 2222"/>
                <a:gd name="T22" fmla="*/ 1119 w 2362"/>
                <a:gd name="T23" fmla="*/ 1862 h 2222"/>
                <a:gd name="T24" fmla="*/ 1084 w 2362"/>
                <a:gd name="T25" fmla="*/ 1942 h 2222"/>
                <a:gd name="T26" fmla="*/ 1000 w 2362"/>
                <a:gd name="T27" fmla="*/ 1998 h 2222"/>
                <a:gd name="T28" fmla="*/ 971 w 2362"/>
                <a:gd name="T29" fmla="*/ 2091 h 2222"/>
                <a:gd name="T30" fmla="*/ 942 w 2362"/>
                <a:gd name="T31" fmla="*/ 2179 h 2222"/>
                <a:gd name="T32" fmla="*/ 870 w 2362"/>
                <a:gd name="T33" fmla="*/ 2208 h 2222"/>
                <a:gd name="T34" fmla="*/ 866 w 2362"/>
                <a:gd name="T35" fmla="*/ 2156 h 2222"/>
                <a:gd name="T36" fmla="*/ 838 w 2362"/>
                <a:gd name="T37" fmla="*/ 2161 h 2222"/>
                <a:gd name="T38" fmla="*/ 799 w 2362"/>
                <a:gd name="T39" fmla="*/ 2191 h 2222"/>
                <a:gd name="T40" fmla="*/ 759 w 2362"/>
                <a:gd name="T41" fmla="*/ 2216 h 2222"/>
                <a:gd name="T42" fmla="*/ 696 w 2362"/>
                <a:gd name="T43" fmla="*/ 2192 h 2222"/>
                <a:gd name="T44" fmla="*/ 629 w 2362"/>
                <a:gd name="T45" fmla="*/ 2215 h 2222"/>
                <a:gd name="T46" fmla="*/ 569 w 2362"/>
                <a:gd name="T47" fmla="*/ 2152 h 2222"/>
                <a:gd name="T48" fmla="*/ 531 w 2362"/>
                <a:gd name="T49" fmla="*/ 2097 h 2222"/>
                <a:gd name="T50" fmla="*/ 551 w 2362"/>
                <a:gd name="T51" fmla="*/ 2053 h 2222"/>
                <a:gd name="T52" fmla="*/ 510 w 2362"/>
                <a:gd name="T53" fmla="*/ 2008 h 2222"/>
                <a:gd name="T54" fmla="*/ 470 w 2362"/>
                <a:gd name="T55" fmla="*/ 1902 h 2222"/>
                <a:gd name="T56" fmla="*/ 421 w 2362"/>
                <a:gd name="T57" fmla="*/ 1900 h 2222"/>
                <a:gd name="T58" fmla="*/ 367 w 2362"/>
                <a:gd name="T59" fmla="*/ 1947 h 2222"/>
                <a:gd name="T60" fmla="*/ 260 w 2362"/>
                <a:gd name="T61" fmla="*/ 1933 h 2222"/>
                <a:gd name="T62" fmla="*/ 211 w 2362"/>
                <a:gd name="T63" fmla="*/ 1948 h 2222"/>
                <a:gd name="T64" fmla="*/ 140 w 2362"/>
                <a:gd name="T65" fmla="*/ 1951 h 2222"/>
                <a:gd name="T66" fmla="*/ 128 w 2362"/>
                <a:gd name="T67" fmla="*/ 1884 h 2222"/>
                <a:gd name="T68" fmla="*/ 120 w 2362"/>
                <a:gd name="T69" fmla="*/ 1803 h 2222"/>
                <a:gd name="T70" fmla="*/ 73 w 2362"/>
                <a:gd name="T71" fmla="*/ 1754 h 2222"/>
                <a:gd name="T72" fmla="*/ 33 w 2362"/>
                <a:gd name="T73" fmla="*/ 1701 h 2222"/>
                <a:gd name="T74" fmla="*/ 31 w 2362"/>
                <a:gd name="T75" fmla="*/ 1622 h 2222"/>
                <a:gd name="T76" fmla="*/ 28 w 2362"/>
                <a:gd name="T77" fmla="*/ 1549 h 2222"/>
                <a:gd name="T78" fmla="*/ 86 w 2362"/>
                <a:gd name="T79" fmla="*/ 1440 h 2222"/>
                <a:gd name="T80" fmla="*/ 198 w 2362"/>
                <a:gd name="T81" fmla="*/ 1493 h 2222"/>
                <a:gd name="T82" fmla="*/ 299 w 2362"/>
                <a:gd name="T83" fmla="*/ 1456 h 2222"/>
                <a:gd name="T84" fmla="*/ 409 w 2362"/>
                <a:gd name="T85" fmla="*/ 1423 h 2222"/>
                <a:gd name="T86" fmla="*/ 530 w 2362"/>
                <a:gd name="T87" fmla="*/ 1441 h 2222"/>
                <a:gd name="T88" fmla="*/ 763 w 2362"/>
                <a:gd name="T89" fmla="*/ 1441 h 2222"/>
                <a:gd name="T90" fmla="*/ 976 w 2362"/>
                <a:gd name="T91" fmla="*/ 1399 h 2222"/>
                <a:gd name="T92" fmla="*/ 935 w 2362"/>
                <a:gd name="T93" fmla="*/ 1137 h 2222"/>
                <a:gd name="T94" fmla="*/ 903 w 2362"/>
                <a:gd name="T95" fmla="*/ 838 h 2222"/>
                <a:gd name="T96" fmla="*/ 870 w 2362"/>
                <a:gd name="T97" fmla="*/ 536 h 2222"/>
                <a:gd name="T98" fmla="*/ 838 w 2362"/>
                <a:gd name="T99" fmla="*/ 230 h 2222"/>
                <a:gd name="T100" fmla="*/ 904 w 2362"/>
                <a:gd name="T101" fmla="*/ 0 h 2222"/>
                <a:gd name="T102" fmla="*/ 1290 w 2362"/>
                <a:gd name="T103" fmla="*/ 158 h 2222"/>
                <a:gd name="T104" fmla="*/ 1664 w 2362"/>
                <a:gd name="T105" fmla="*/ 424 h 2222"/>
                <a:gd name="T106" fmla="*/ 1924 w 2362"/>
                <a:gd name="T107" fmla="*/ 621 h 2222"/>
                <a:gd name="T108" fmla="*/ 1997 w 2362"/>
                <a:gd name="T109" fmla="*/ 712 h 2222"/>
                <a:gd name="T110" fmla="*/ 2138 w 2362"/>
                <a:gd name="T111" fmla="*/ 770 h 2222"/>
                <a:gd name="T112" fmla="*/ 2213 w 2362"/>
                <a:gd name="T113" fmla="*/ 836 h 2222"/>
                <a:gd name="T114" fmla="*/ 2201 w 2362"/>
                <a:gd name="T115" fmla="*/ 897 h 2222"/>
                <a:gd name="T116" fmla="*/ 2282 w 2362"/>
                <a:gd name="T117" fmla="*/ 914 h 2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62" h="2222">
                  <a:moveTo>
                    <a:pt x="2361" y="898"/>
                  </a:moveTo>
                  <a:lnTo>
                    <a:pt x="2361" y="925"/>
                  </a:lnTo>
                  <a:lnTo>
                    <a:pt x="2361" y="964"/>
                  </a:lnTo>
                  <a:lnTo>
                    <a:pt x="2361" y="1009"/>
                  </a:lnTo>
                  <a:lnTo>
                    <a:pt x="2361" y="1049"/>
                  </a:lnTo>
                  <a:lnTo>
                    <a:pt x="2361" y="1095"/>
                  </a:lnTo>
                  <a:lnTo>
                    <a:pt x="2361" y="1132"/>
                  </a:lnTo>
                  <a:lnTo>
                    <a:pt x="2361" y="1176"/>
                  </a:lnTo>
                  <a:lnTo>
                    <a:pt x="2361" y="1220"/>
                  </a:lnTo>
                  <a:lnTo>
                    <a:pt x="2357" y="1224"/>
                  </a:lnTo>
                  <a:lnTo>
                    <a:pt x="2355" y="1249"/>
                  </a:lnTo>
                  <a:lnTo>
                    <a:pt x="2354" y="1281"/>
                  </a:lnTo>
                  <a:lnTo>
                    <a:pt x="2345" y="1314"/>
                  </a:lnTo>
                  <a:lnTo>
                    <a:pt x="2330" y="1339"/>
                  </a:lnTo>
                  <a:lnTo>
                    <a:pt x="2325" y="1362"/>
                  </a:lnTo>
                  <a:lnTo>
                    <a:pt x="2321" y="1375"/>
                  </a:lnTo>
                  <a:lnTo>
                    <a:pt x="2314" y="1382"/>
                  </a:lnTo>
                  <a:lnTo>
                    <a:pt x="2314" y="1391"/>
                  </a:lnTo>
                  <a:lnTo>
                    <a:pt x="2310" y="1403"/>
                  </a:lnTo>
                  <a:lnTo>
                    <a:pt x="2306" y="1411"/>
                  </a:lnTo>
                  <a:lnTo>
                    <a:pt x="2301" y="1415"/>
                  </a:lnTo>
                  <a:lnTo>
                    <a:pt x="2287" y="1421"/>
                  </a:lnTo>
                  <a:lnTo>
                    <a:pt x="2260" y="1444"/>
                  </a:lnTo>
                  <a:lnTo>
                    <a:pt x="2257" y="1462"/>
                  </a:lnTo>
                  <a:lnTo>
                    <a:pt x="2226" y="1457"/>
                  </a:lnTo>
                  <a:lnTo>
                    <a:pt x="2194" y="1452"/>
                  </a:lnTo>
                  <a:lnTo>
                    <a:pt x="2189" y="1452"/>
                  </a:lnTo>
                  <a:lnTo>
                    <a:pt x="2187" y="1454"/>
                  </a:lnTo>
                  <a:lnTo>
                    <a:pt x="2185" y="1465"/>
                  </a:lnTo>
                  <a:lnTo>
                    <a:pt x="2141" y="1466"/>
                  </a:lnTo>
                  <a:lnTo>
                    <a:pt x="2102" y="1467"/>
                  </a:lnTo>
                  <a:lnTo>
                    <a:pt x="2054" y="1469"/>
                  </a:lnTo>
                  <a:lnTo>
                    <a:pt x="2022" y="1470"/>
                  </a:lnTo>
                  <a:lnTo>
                    <a:pt x="1980" y="1473"/>
                  </a:lnTo>
                  <a:lnTo>
                    <a:pt x="1942" y="1474"/>
                  </a:lnTo>
                  <a:lnTo>
                    <a:pt x="1917" y="1496"/>
                  </a:lnTo>
                  <a:lnTo>
                    <a:pt x="1893" y="1516"/>
                  </a:lnTo>
                  <a:lnTo>
                    <a:pt x="1891" y="1517"/>
                  </a:lnTo>
                  <a:lnTo>
                    <a:pt x="1858" y="1521"/>
                  </a:lnTo>
                  <a:lnTo>
                    <a:pt x="1817" y="1518"/>
                  </a:lnTo>
                  <a:lnTo>
                    <a:pt x="1797" y="1518"/>
                  </a:lnTo>
                  <a:lnTo>
                    <a:pt x="1789" y="1520"/>
                  </a:lnTo>
                  <a:lnTo>
                    <a:pt x="1787" y="1528"/>
                  </a:lnTo>
                  <a:lnTo>
                    <a:pt x="1757" y="1517"/>
                  </a:lnTo>
                  <a:lnTo>
                    <a:pt x="1723" y="1506"/>
                  </a:lnTo>
                  <a:lnTo>
                    <a:pt x="1698" y="1513"/>
                  </a:lnTo>
                  <a:lnTo>
                    <a:pt x="1694" y="1510"/>
                  </a:lnTo>
                  <a:lnTo>
                    <a:pt x="1691" y="1506"/>
                  </a:lnTo>
                  <a:lnTo>
                    <a:pt x="1679" y="1503"/>
                  </a:lnTo>
                  <a:lnTo>
                    <a:pt x="1661" y="1505"/>
                  </a:lnTo>
                  <a:lnTo>
                    <a:pt x="1647" y="1507"/>
                  </a:lnTo>
                  <a:lnTo>
                    <a:pt x="1626" y="1524"/>
                  </a:lnTo>
                  <a:lnTo>
                    <a:pt x="1611" y="1538"/>
                  </a:lnTo>
                  <a:lnTo>
                    <a:pt x="1606" y="1541"/>
                  </a:lnTo>
                  <a:lnTo>
                    <a:pt x="1583" y="1550"/>
                  </a:lnTo>
                  <a:lnTo>
                    <a:pt x="1543" y="1569"/>
                  </a:lnTo>
                  <a:lnTo>
                    <a:pt x="1519" y="1584"/>
                  </a:lnTo>
                  <a:lnTo>
                    <a:pt x="1514" y="1587"/>
                  </a:lnTo>
                  <a:lnTo>
                    <a:pt x="1503" y="1590"/>
                  </a:lnTo>
                  <a:lnTo>
                    <a:pt x="1487" y="1591"/>
                  </a:lnTo>
                  <a:lnTo>
                    <a:pt x="1474" y="1595"/>
                  </a:lnTo>
                  <a:lnTo>
                    <a:pt x="1462" y="1633"/>
                  </a:lnTo>
                  <a:lnTo>
                    <a:pt x="1454" y="1637"/>
                  </a:lnTo>
                  <a:lnTo>
                    <a:pt x="1405" y="1622"/>
                  </a:lnTo>
                  <a:lnTo>
                    <a:pt x="1395" y="1623"/>
                  </a:lnTo>
                  <a:lnTo>
                    <a:pt x="1386" y="1628"/>
                  </a:lnTo>
                  <a:lnTo>
                    <a:pt x="1359" y="1651"/>
                  </a:lnTo>
                  <a:lnTo>
                    <a:pt x="1345" y="1669"/>
                  </a:lnTo>
                  <a:lnTo>
                    <a:pt x="1338" y="1693"/>
                  </a:lnTo>
                  <a:lnTo>
                    <a:pt x="1339" y="1700"/>
                  </a:lnTo>
                  <a:lnTo>
                    <a:pt x="1339" y="1708"/>
                  </a:lnTo>
                  <a:lnTo>
                    <a:pt x="1334" y="1713"/>
                  </a:lnTo>
                  <a:lnTo>
                    <a:pt x="1328" y="1715"/>
                  </a:lnTo>
                  <a:lnTo>
                    <a:pt x="1322" y="1715"/>
                  </a:lnTo>
                  <a:lnTo>
                    <a:pt x="1299" y="1709"/>
                  </a:lnTo>
                  <a:lnTo>
                    <a:pt x="1292" y="1711"/>
                  </a:lnTo>
                  <a:lnTo>
                    <a:pt x="1288" y="1723"/>
                  </a:lnTo>
                  <a:lnTo>
                    <a:pt x="1289" y="1750"/>
                  </a:lnTo>
                  <a:lnTo>
                    <a:pt x="1284" y="1767"/>
                  </a:lnTo>
                  <a:lnTo>
                    <a:pt x="1270" y="1772"/>
                  </a:lnTo>
                  <a:lnTo>
                    <a:pt x="1260" y="1779"/>
                  </a:lnTo>
                  <a:lnTo>
                    <a:pt x="1252" y="1781"/>
                  </a:lnTo>
                  <a:lnTo>
                    <a:pt x="1245" y="1779"/>
                  </a:lnTo>
                  <a:lnTo>
                    <a:pt x="1205" y="1753"/>
                  </a:lnTo>
                  <a:lnTo>
                    <a:pt x="1192" y="1749"/>
                  </a:lnTo>
                  <a:lnTo>
                    <a:pt x="1177" y="1752"/>
                  </a:lnTo>
                  <a:lnTo>
                    <a:pt x="1162" y="1762"/>
                  </a:lnTo>
                  <a:lnTo>
                    <a:pt x="1156" y="1770"/>
                  </a:lnTo>
                  <a:lnTo>
                    <a:pt x="1148" y="1779"/>
                  </a:lnTo>
                  <a:lnTo>
                    <a:pt x="1137" y="1790"/>
                  </a:lnTo>
                  <a:lnTo>
                    <a:pt x="1140" y="1800"/>
                  </a:lnTo>
                  <a:lnTo>
                    <a:pt x="1146" y="1811"/>
                  </a:lnTo>
                  <a:lnTo>
                    <a:pt x="1152" y="1825"/>
                  </a:lnTo>
                  <a:lnTo>
                    <a:pt x="1152" y="1837"/>
                  </a:lnTo>
                  <a:lnTo>
                    <a:pt x="1115" y="1856"/>
                  </a:lnTo>
                  <a:lnTo>
                    <a:pt x="1119" y="1862"/>
                  </a:lnTo>
                  <a:lnTo>
                    <a:pt x="1124" y="1869"/>
                  </a:lnTo>
                  <a:lnTo>
                    <a:pt x="1124" y="1882"/>
                  </a:lnTo>
                  <a:lnTo>
                    <a:pt x="1123" y="1904"/>
                  </a:lnTo>
                  <a:lnTo>
                    <a:pt x="1115" y="1912"/>
                  </a:lnTo>
                  <a:lnTo>
                    <a:pt x="1106" y="1920"/>
                  </a:lnTo>
                  <a:lnTo>
                    <a:pt x="1100" y="1930"/>
                  </a:lnTo>
                  <a:lnTo>
                    <a:pt x="1094" y="1936"/>
                  </a:lnTo>
                  <a:lnTo>
                    <a:pt x="1084" y="1942"/>
                  </a:lnTo>
                  <a:lnTo>
                    <a:pt x="1070" y="1949"/>
                  </a:lnTo>
                  <a:lnTo>
                    <a:pt x="1046" y="1954"/>
                  </a:lnTo>
                  <a:lnTo>
                    <a:pt x="1025" y="1958"/>
                  </a:lnTo>
                  <a:lnTo>
                    <a:pt x="1018" y="1962"/>
                  </a:lnTo>
                  <a:lnTo>
                    <a:pt x="1008" y="1969"/>
                  </a:lnTo>
                  <a:lnTo>
                    <a:pt x="1000" y="1977"/>
                  </a:lnTo>
                  <a:lnTo>
                    <a:pt x="998" y="1987"/>
                  </a:lnTo>
                  <a:lnTo>
                    <a:pt x="1000" y="1998"/>
                  </a:lnTo>
                  <a:lnTo>
                    <a:pt x="1002" y="2007"/>
                  </a:lnTo>
                  <a:lnTo>
                    <a:pt x="1007" y="2014"/>
                  </a:lnTo>
                  <a:lnTo>
                    <a:pt x="1008" y="2022"/>
                  </a:lnTo>
                  <a:lnTo>
                    <a:pt x="1006" y="2043"/>
                  </a:lnTo>
                  <a:lnTo>
                    <a:pt x="999" y="2067"/>
                  </a:lnTo>
                  <a:lnTo>
                    <a:pt x="992" y="2078"/>
                  </a:lnTo>
                  <a:lnTo>
                    <a:pt x="980" y="2084"/>
                  </a:lnTo>
                  <a:lnTo>
                    <a:pt x="971" y="2091"/>
                  </a:lnTo>
                  <a:lnTo>
                    <a:pt x="974" y="2107"/>
                  </a:lnTo>
                  <a:lnTo>
                    <a:pt x="976" y="2131"/>
                  </a:lnTo>
                  <a:lnTo>
                    <a:pt x="973" y="2149"/>
                  </a:lnTo>
                  <a:lnTo>
                    <a:pt x="972" y="2160"/>
                  </a:lnTo>
                  <a:lnTo>
                    <a:pt x="968" y="2171"/>
                  </a:lnTo>
                  <a:lnTo>
                    <a:pt x="966" y="2180"/>
                  </a:lnTo>
                  <a:lnTo>
                    <a:pt x="961" y="2178"/>
                  </a:lnTo>
                  <a:lnTo>
                    <a:pt x="942" y="2179"/>
                  </a:lnTo>
                  <a:lnTo>
                    <a:pt x="920" y="2185"/>
                  </a:lnTo>
                  <a:lnTo>
                    <a:pt x="913" y="2191"/>
                  </a:lnTo>
                  <a:lnTo>
                    <a:pt x="912" y="2198"/>
                  </a:lnTo>
                  <a:lnTo>
                    <a:pt x="906" y="2202"/>
                  </a:lnTo>
                  <a:lnTo>
                    <a:pt x="899" y="2207"/>
                  </a:lnTo>
                  <a:lnTo>
                    <a:pt x="893" y="2213"/>
                  </a:lnTo>
                  <a:lnTo>
                    <a:pt x="881" y="2212"/>
                  </a:lnTo>
                  <a:lnTo>
                    <a:pt x="870" y="2208"/>
                  </a:lnTo>
                  <a:lnTo>
                    <a:pt x="864" y="2204"/>
                  </a:lnTo>
                  <a:lnTo>
                    <a:pt x="864" y="2201"/>
                  </a:lnTo>
                  <a:lnTo>
                    <a:pt x="867" y="2195"/>
                  </a:lnTo>
                  <a:lnTo>
                    <a:pt x="870" y="2188"/>
                  </a:lnTo>
                  <a:lnTo>
                    <a:pt x="870" y="2184"/>
                  </a:lnTo>
                  <a:lnTo>
                    <a:pt x="867" y="2173"/>
                  </a:lnTo>
                  <a:lnTo>
                    <a:pt x="864" y="2161"/>
                  </a:lnTo>
                  <a:lnTo>
                    <a:pt x="866" y="2156"/>
                  </a:lnTo>
                  <a:lnTo>
                    <a:pt x="862" y="2138"/>
                  </a:lnTo>
                  <a:lnTo>
                    <a:pt x="861" y="2137"/>
                  </a:lnTo>
                  <a:lnTo>
                    <a:pt x="845" y="2142"/>
                  </a:lnTo>
                  <a:lnTo>
                    <a:pt x="840" y="2143"/>
                  </a:lnTo>
                  <a:lnTo>
                    <a:pt x="838" y="2144"/>
                  </a:lnTo>
                  <a:lnTo>
                    <a:pt x="836" y="2148"/>
                  </a:lnTo>
                  <a:lnTo>
                    <a:pt x="840" y="2159"/>
                  </a:lnTo>
                  <a:lnTo>
                    <a:pt x="838" y="2161"/>
                  </a:lnTo>
                  <a:lnTo>
                    <a:pt x="829" y="2161"/>
                  </a:lnTo>
                  <a:lnTo>
                    <a:pt x="817" y="2156"/>
                  </a:lnTo>
                  <a:lnTo>
                    <a:pt x="805" y="2147"/>
                  </a:lnTo>
                  <a:lnTo>
                    <a:pt x="801" y="2151"/>
                  </a:lnTo>
                  <a:lnTo>
                    <a:pt x="800" y="2158"/>
                  </a:lnTo>
                  <a:lnTo>
                    <a:pt x="799" y="2168"/>
                  </a:lnTo>
                  <a:lnTo>
                    <a:pt x="803" y="2185"/>
                  </a:lnTo>
                  <a:lnTo>
                    <a:pt x="799" y="2191"/>
                  </a:lnTo>
                  <a:lnTo>
                    <a:pt x="791" y="2190"/>
                  </a:lnTo>
                  <a:lnTo>
                    <a:pt x="779" y="2190"/>
                  </a:lnTo>
                  <a:lnTo>
                    <a:pt x="769" y="2191"/>
                  </a:lnTo>
                  <a:lnTo>
                    <a:pt x="762" y="2192"/>
                  </a:lnTo>
                  <a:lnTo>
                    <a:pt x="758" y="2198"/>
                  </a:lnTo>
                  <a:lnTo>
                    <a:pt x="757" y="2205"/>
                  </a:lnTo>
                  <a:lnTo>
                    <a:pt x="760" y="2213"/>
                  </a:lnTo>
                  <a:lnTo>
                    <a:pt x="759" y="2216"/>
                  </a:lnTo>
                  <a:lnTo>
                    <a:pt x="757" y="2219"/>
                  </a:lnTo>
                  <a:lnTo>
                    <a:pt x="752" y="2221"/>
                  </a:lnTo>
                  <a:lnTo>
                    <a:pt x="750" y="2221"/>
                  </a:lnTo>
                  <a:lnTo>
                    <a:pt x="740" y="2212"/>
                  </a:lnTo>
                  <a:lnTo>
                    <a:pt x="729" y="2209"/>
                  </a:lnTo>
                  <a:lnTo>
                    <a:pt x="704" y="2205"/>
                  </a:lnTo>
                  <a:lnTo>
                    <a:pt x="700" y="2192"/>
                  </a:lnTo>
                  <a:lnTo>
                    <a:pt x="696" y="2192"/>
                  </a:lnTo>
                  <a:lnTo>
                    <a:pt x="690" y="2186"/>
                  </a:lnTo>
                  <a:lnTo>
                    <a:pt x="683" y="2178"/>
                  </a:lnTo>
                  <a:lnTo>
                    <a:pt x="679" y="2178"/>
                  </a:lnTo>
                  <a:lnTo>
                    <a:pt x="675" y="2181"/>
                  </a:lnTo>
                  <a:lnTo>
                    <a:pt x="661" y="2180"/>
                  </a:lnTo>
                  <a:lnTo>
                    <a:pt x="648" y="2192"/>
                  </a:lnTo>
                  <a:lnTo>
                    <a:pt x="638" y="2207"/>
                  </a:lnTo>
                  <a:lnTo>
                    <a:pt x="629" y="2215"/>
                  </a:lnTo>
                  <a:lnTo>
                    <a:pt x="618" y="2218"/>
                  </a:lnTo>
                  <a:lnTo>
                    <a:pt x="613" y="2218"/>
                  </a:lnTo>
                  <a:lnTo>
                    <a:pt x="616" y="2209"/>
                  </a:lnTo>
                  <a:lnTo>
                    <a:pt x="614" y="2201"/>
                  </a:lnTo>
                  <a:lnTo>
                    <a:pt x="611" y="2195"/>
                  </a:lnTo>
                  <a:lnTo>
                    <a:pt x="579" y="2178"/>
                  </a:lnTo>
                  <a:lnTo>
                    <a:pt x="574" y="2171"/>
                  </a:lnTo>
                  <a:lnTo>
                    <a:pt x="569" y="2152"/>
                  </a:lnTo>
                  <a:lnTo>
                    <a:pt x="566" y="2133"/>
                  </a:lnTo>
                  <a:lnTo>
                    <a:pt x="566" y="2122"/>
                  </a:lnTo>
                  <a:lnTo>
                    <a:pt x="569" y="2112"/>
                  </a:lnTo>
                  <a:lnTo>
                    <a:pt x="568" y="2104"/>
                  </a:lnTo>
                  <a:lnTo>
                    <a:pt x="564" y="2098"/>
                  </a:lnTo>
                  <a:lnTo>
                    <a:pt x="554" y="2093"/>
                  </a:lnTo>
                  <a:lnTo>
                    <a:pt x="544" y="2091"/>
                  </a:lnTo>
                  <a:lnTo>
                    <a:pt x="531" y="2097"/>
                  </a:lnTo>
                  <a:lnTo>
                    <a:pt x="525" y="2099"/>
                  </a:lnTo>
                  <a:lnTo>
                    <a:pt x="520" y="2098"/>
                  </a:lnTo>
                  <a:lnTo>
                    <a:pt x="516" y="2096"/>
                  </a:lnTo>
                  <a:lnTo>
                    <a:pt x="517" y="2092"/>
                  </a:lnTo>
                  <a:lnTo>
                    <a:pt x="531" y="2071"/>
                  </a:lnTo>
                  <a:lnTo>
                    <a:pt x="537" y="2063"/>
                  </a:lnTo>
                  <a:lnTo>
                    <a:pt x="546" y="2056"/>
                  </a:lnTo>
                  <a:lnTo>
                    <a:pt x="551" y="2053"/>
                  </a:lnTo>
                  <a:lnTo>
                    <a:pt x="555" y="2048"/>
                  </a:lnTo>
                  <a:lnTo>
                    <a:pt x="555" y="2044"/>
                  </a:lnTo>
                  <a:lnTo>
                    <a:pt x="554" y="2041"/>
                  </a:lnTo>
                  <a:lnTo>
                    <a:pt x="545" y="2037"/>
                  </a:lnTo>
                  <a:lnTo>
                    <a:pt x="530" y="2028"/>
                  </a:lnTo>
                  <a:lnTo>
                    <a:pt x="523" y="2027"/>
                  </a:lnTo>
                  <a:lnTo>
                    <a:pt x="517" y="2022"/>
                  </a:lnTo>
                  <a:lnTo>
                    <a:pt x="510" y="2008"/>
                  </a:lnTo>
                  <a:lnTo>
                    <a:pt x="507" y="2004"/>
                  </a:lnTo>
                  <a:lnTo>
                    <a:pt x="501" y="2003"/>
                  </a:lnTo>
                  <a:lnTo>
                    <a:pt x="495" y="2000"/>
                  </a:lnTo>
                  <a:lnTo>
                    <a:pt x="495" y="1980"/>
                  </a:lnTo>
                  <a:lnTo>
                    <a:pt x="495" y="1965"/>
                  </a:lnTo>
                  <a:lnTo>
                    <a:pt x="481" y="1937"/>
                  </a:lnTo>
                  <a:lnTo>
                    <a:pt x="477" y="1920"/>
                  </a:lnTo>
                  <a:lnTo>
                    <a:pt x="470" y="1902"/>
                  </a:lnTo>
                  <a:lnTo>
                    <a:pt x="463" y="1895"/>
                  </a:lnTo>
                  <a:lnTo>
                    <a:pt x="452" y="1888"/>
                  </a:lnTo>
                  <a:lnTo>
                    <a:pt x="438" y="1883"/>
                  </a:lnTo>
                  <a:lnTo>
                    <a:pt x="426" y="1882"/>
                  </a:lnTo>
                  <a:lnTo>
                    <a:pt x="417" y="1884"/>
                  </a:lnTo>
                  <a:lnTo>
                    <a:pt x="413" y="1885"/>
                  </a:lnTo>
                  <a:lnTo>
                    <a:pt x="413" y="1889"/>
                  </a:lnTo>
                  <a:lnTo>
                    <a:pt x="421" y="1900"/>
                  </a:lnTo>
                  <a:lnTo>
                    <a:pt x="421" y="1906"/>
                  </a:lnTo>
                  <a:lnTo>
                    <a:pt x="421" y="1912"/>
                  </a:lnTo>
                  <a:lnTo>
                    <a:pt x="418" y="1916"/>
                  </a:lnTo>
                  <a:lnTo>
                    <a:pt x="411" y="1916"/>
                  </a:lnTo>
                  <a:lnTo>
                    <a:pt x="400" y="1920"/>
                  </a:lnTo>
                  <a:lnTo>
                    <a:pt x="385" y="1927"/>
                  </a:lnTo>
                  <a:lnTo>
                    <a:pt x="375" y="1932"/>
                  </a:lnTo>
                  <a:lnTo>
                    <a:pt x="367" y="1947"/>
                  </a:lnTo>
                  <a:lnTo>
                    <a:pt x="361" y="1949"/>
                  </a:lnTo>
                  <a:lnTo>
                    <a:pt x="352" y="1947"/>
                  </a:lnTo>
                  <a:lnTo>
                    <a:pt x="325" y="1937"/>
                  </a:lnTo>
                  <a:lnTo>
                    <a:pt x="302" y="1927"/>
                  </a:lnTo>
                  <a:lnTo>
                    <a:pt x="287" y="1923"/>
                  </a:lnTo>
                  <a:lnTo>
                    <a:pt x="278" y="1925"/>
                  </a:lnTo>
                  <a:lnTo>
                    <a:pt x="273" y="1927"/>
                  </a:lnTo>
                  <a:lnTo>
                    <a:pt x="260" y="1933"/>
                  </a:lnTo>
                  <a:lnTo>
                    <a:pt x="241" y="1955"/>
                  </a:lnTo>
                  <a:lnTo>
                    <a:pt x="238" y="1962"/>
                  </a:lnTo>
                  <a:lnTo>
                    <a:pt x="234" y="1963"/>
                  </a:lnTo>
                  <a:lnTo>
                    <a:pt x="229" y="1968"/>
                  </a:lnTo>
                  <a:lnTo>
                    <a:pt x="225" y="1968"/>
                  </a:lnTo>
                  <a:lnTo>
                    <a:pt x="222" y="1965"/>
                  </a:lnTo>
                  <a:lnTo>
                    <a:pt x="220" y="1963"/>
                  </a:lnTo>
                  <a:lnTo>
                    <a:pt x="211" y="1948"/>
                  </a:lnTo>
                  <a:lnTo>
                    <a:pt x="201" y="1931"/>
                  </a:lnTo>
                  <a:lnTo>
                    <a:pt x="193" y="1923"/>
                  </a:lnTo>
                  <a:lnTo>
                    <a:pt x="182" y="1923"/>
                  </a:lnTo>
                  <a:lnTo>
                    <a:pt x="174" y="1929"/>
                  </a:lnTo>
                  <a:lnTo>
                    <a:pt x="165" y="1939"/>
                  </a:lnTo>
                  <a:lnTo>
                    <a:pt x="153" y="1950"/>
                  </a:lnTo>
                  <a:lnTo>
                    <a:pt x="146" y="1952"/>
                  </a:lnTo>
                  <a:lnTo>
                    <a:pt x="140" y="1951"/>
                  </a:lnTo>
                  <a:lnTo>
                    <a:pt x="124" y="1938"/>
                  </a:lnTo>
                  <a:lnTo>
                    <a:pt x="113" y="1929"/>
                  </a:lnTo>
                  <a:lnTo>
                    <a:pt x="112" y="1924"/>
                  </a:lnTo>
                  <a:lnTo>
                    <a:pt x="115" y="1917"/>
                  </a:lnTo>
                  <a:lnTo>
                    <a:pt x="119" y="1907"/>
                  </a:lnTo>
                  <a:lnTo>
                    <a:pt x="123" y="1898"/>
                  </a:lnTo>
                  <a:lnTo>
                    <a:pt x="127" y="1894"/>
                  </a:lnTo>
                  <a:lnTo>
                    <a:pt x="128" y="1884"/>
                  </a:lnTo>
                  <a:lnTo>
                    <a:pt x="119" y="1876"/>
                  </a:lnTo>
                  <a:lnTo>
                    <a:pt x="119" y="1872"/>
                  </a:lnTo>
                  <a:lnTo>
                    <a:pt x="120" y="1862"/>
                  </a:lnTo>
                  <a:lnTo>
                    <a:pt x="124" y="1840"/>
                  </a:lnTo>
                  <a:lnTo>
                    <a:pt x="123" y="1832"/>
                  </a:lnTo>
                  <a:lnTo>
                    <a:pt x="127" y="1817"/>
                  </a:lnTo>
                  <a:lnTo>
                    <a:pt x="121" y="1809"/>
                  </a:lnTo>
                  <a:lnTo>
                    <a:pt x="120" y="1803"/>
                  </a:lnTo>
                  <a:lnTo>
                    <a:pt x="113" y="1795"/>
                  </a:lnTo>
                  <a:lnTo>
                    <a:pt x="105" y="1782"/>
                  </a:lnTo>
                  <a:lnTo>
                    <a:pt x="103" y="1773"/>
                  </a:lnTo>
                  <a:lnTo>
                    <a:pt x="100" y="1765"/>
                  </a:lnTo>
                  <a:lnTo>
                    <a:pt x="93" y="1754"/>
                  </a:lnTo>
                  <a:lnTo>
                    <a:pt x="86" y="1752"/>
                  </a:lnTo>
                  <a:lnTo>
                    <a:pt x="74" y="1750"/>
                  </a:lnTo>
                  <a:lnTo>
                    <a:pt x="73" y="1754"/>
                  </a:lnTo>
                  <a:lnTo>
                    <a:pt x="68" y="1760"/>
                  </a:lnTo>
                  <a:lnTo>
                    <a:pt x="64" y="1761"/>
                  </a:lnTo>
                  <a:lnTo>
                    <a:pt x="58" y="1754"/>
                  </a:lnTo>
                  <a:lnTo>
                    <a:pt x="55" y="1749"/>
                  </a:lnTo>
                  <a:lnTo>
                    <a:pt x="55" y="1743"/>
                  </a:lnTo>
                  <a:lnTo>
                    <a:pt x="46" y="1733"/>
                  </a:lnTo>
                  <a:lnTo>
                    <a:pt x="33" y="1715"/>
                  </a:lnTo>
                  <a:lnTo>
                    <a:pt x="33" y="1701"/>
                  </a:lnTo>
                  <a:lnTo>
                    <a:pt x="42" y="1693"/>
                  </a:lnTo>
                  <a:lnTo>
                    <a:pt x="45" y="1687"/>
                  </a:lnTo>
                  <a:lnTo>
                    <a:pt x="46" y="1680"/>
                  </a:lnTo>
                  <a:lnTo>
                    <a:pt x="42" y="1672"/>
                  </a:lnTo>
                  <a:lnTo>
                    <a:pt x="37" y="1665"/>
                  </a:lnTo>
                  <a:lnTo>
                    <a:pt x="39" y="1651"/>
                  </a:lnTo>
                  <a:lnTo>
                    <a:pt x="38" y="1631"/>
                  </a:lnTo>
                  <a:lnTo>
                    <a:pt x="31" y="1622"/>
                  </a:lnTo>
                  <a:lnTo>
                    <a:pt x="24" y="1613"/>
                  </a:lnTo>
                  <a:lnTo>
                    <a:pt x="15" y="1607"/>
                  </a:lnTo>
                  <a:lnTo>
                    <a:pt x="7" y="1595"/>
                  </a:lnTo>
                  <a:lnTo>
                    <a:pt x="11" y="1578"/>
                  </a:lnTo>
                  <a:lnTo>
                    <a:pt x="14" y="1567"/>
                  </a:lnTo>
                  <a:lnTo>
                    <a:pt x="0" y="1543"/>
                  </a:lnTo>
                  <a:lnTo>
                    <a:pt x="26" y="1552"/>
                  </a:lnTo>
                  <a:lnTo>
                    <a:pt x="28" y="1549"/>
                  </a:lnTo>
                  <a:lnTo>
                    <a:pt x="37" y="1543"/>
                  </a:lnTo>
                  <a:lnTo>
                    <a:pt x="48" y="1531"/>
                  </a:lnTo>
                  <a:lnTo>
                    <a:pt x="59" y="1515"/>
                  </a:lnTo>
                  <a:lnTo>
                    <a:pt x="63" y="1495"/>
                  </a:lnTo>
                  <a:lnTo>
                    <a:pt x="65" y="1479"/>
                  </a:lnTo>
                  <a:lnTo>
                    <a:pt x="69" y="1464"/>
                  </a:lnTo>
                  <a:lnTo>
                    <a:pt x="74" y="1452"/>
                  </a:lnTo>
                  <a:lnTo>
                    <a:pt x="86" y="1440"/>
                  </a:lnTo>
                  <a:lnTo>
                    <a:pt x="98" y="1430"/>
                  </a:lnTo>
                  <a:lnTo>
                    <a:pt x="111" y="1421"/>
                  </a:lnTo>
                  <a:lnTo>
                    <a:pt x="118" y="1422"/>
                  </a:lnTo>
                  <a:lnTo>
                    <a:pt x="131" y="1435"/>
                  </a:lnTo>
                  <a:lnTo>
                    <a:pt x="159" y="1462"/>
                  </a:lnTo>
                  <a:lnTo>
                    <a:pt x="182" y="1482"/>
                  </a:lnTo>
                  <a:lnTo>
                    <a:pt x="191" y="1493"/>
                  </a:lnTo>
                  <a:lnTo>
                    <a:pt x="198" y="1493"/>
                  </a:lnTo>
                  <a:lnTo>
                    <a:pt x="209" y="1474"/>
                  </a:lnTo>
                  <a:lnTo>
                    <a:pt x="222" y="1456"/>
                  </a:lnTo>
                  <a:lnTo>
                    <a:pt x="227" y="1453"/>
                  </a:lnTo>
                  <a:lnTo>
                    <a:pt x="242" y="1451"/>
                  </a:lnTo>
                  <a:lnTo>
                    <a:pt x="255" y="1450"/>
                  </a:lnTo>
                  <a:lnTo>
                    <a:pt x="268" y="1450"/>
                  </a:lnTo>
                  <a:lnTo>
                    <a:pt x="288" y="1454"/>
                  </a:lnTo>
                  <a:lnTo>
                    <a:pt x="299" y="1456"/>
                  </a:lnTo>
                  <a:lnTo>
                    <a:pt x="308" y="1458"/>
                  </a:lnTo>
                  <a:lnTo>
                    <a:pt x="335" y="1460"/>
                  </a:lnTo>
                  <a:lnTo>
                    <a:pt x="361" y="1455"/>
                  </a:lnTo>
                  <a:lnTo>
                    <a:pt x="387" y="1450"/>
                  </a:lnTo>
                  <a:lnTo>
                    <a:pt x="405" y="1447"/>
                  </a:lnTo>
                  <a:lnTo>
                    <a:pt x="406" y="1440"/>
                  </a:lnTo>
                  <a:lnTo>
                    <a:pt x="405" y="1430"/>
                  </a:lnTo>
                  <a:lnTo>
                    <a:pt x="409" y="1423"/>
                  </a:lnTo>
                  <a:lnTo>
                    <a:pt x="414" y="1416"/>
                  </a:lnTo>
                  <a:lnTo>
                    <a:pt x="419" y="1415"/>
                  </a:lnTo>
                  <a:lnTo>
                    <a:pt x="421" y="1437"/>
                  </a:lnTo>
                  <a:lnTo>
                    <a:pt x="427" y="1440"/>
                  </a:lnTo>
                  <a:lnTo>
                    <a:pt x="444" y="1441"/>
                  </a:lnTo>
                  <a:lnTo>
                    <a:pt x="471" y="1441"/>
                  </a:lnTo>
                  <a:lnTo>
                    <a:pt x="500" y="1441"/>
                  </a:lnTo>
                  <a:lnTo>
                    <a:pt x="530" y="1441"/>
                  </a:lnTo>
                  <a:lnTo>
                    <a:pt x="558" y="1441"/>
                  </a:lnTo>
                  <a:lnTo>
                    <a:pt x="588" y="1441"/>
                  </a:lnTo>
                  <a:lnTo>
                    <a:pt x="616" y="1441"/>
                  </a:lnTo>
                  <a:lnTo>
                    <a:pt x="646" y="1441"/>
                  </a:lnTo>
                  <a:lnTo>
                    <a:pt x="675" y="1441"/>
                  </a:lnTo>
                  <a:lnTo>
                    <a:pt x="704" y="1441"/>
                  </a:lnTo>
                  <a:lnTo>
                    <a:pt x="733" y="1441"/>
                  </a:lnTo>
                  <a:lnTo>
                    <a:pt x="763" y="1441"/>
                  </a:lnTo>
                  <a:lnTo>
                    <a:pt x="792" y="1441"/>
                  </a:lnTo>
                  <a:lnTo>
                    <a:pt x="821" y="1441"/>
                  </a:lnTo>
                  <a:lnTo>
                    <a:pt x="850" y="1441"/>
                  </a:lnTo>
                  <a:lnTo>
                    <a:pt x="880" y="1441"/>
                  </a:lnTo>
                  <a:lnTo>
                    <a:pt x="908" y="1441"/>
                  </a:lnTo>
                  <a:lnTo>
                    <a:pt x="937" y="1441"/>
                  </a:lnTo>
                  <a:lnTo>
                    <a:pt x="968" y="1441"/>
                  </a:lnTo>
                  <a:lnTo>
                    <a:pt x="976" y="1399"/>
                  </a:lnTo>
                  <a:lnTo>
                    <a:pt x="984" y="1359"/>
                  </a:lnTo>
                  <a:lnTo>
                    <a:pt x="990" y="1326"/>
                  </a:lnTo>
                  <a:lnTo>
                    <a:pt x="968" y="1302"/>
                  </a:lnTo>
                  <a:lnTo>
                    <a:pt x="951" y="1283"/>
                  </a:lnTo>
                  <a:lnTo>
                    <a:pt x="947" y="1247"/>
                  </a:lnTo>
                  <a:lnTo>
                    <a:pt x="943" y="1211"/>
                  </a:lnTo>
                  <a:lnTo>
                    <a:pt x="940" y="1173"/>
                  </a:lnTo>
                  <a:lnTo>
                    <a:pt x="935" y="1137"/>
                  </a:lnTo>
                  <a:lnTo>
                    <a:pt x="931" y="1100"/>
                  </a:lnTo>
                  <a:lnTo>
                    <a:pt x="927" y="1062"/>
                  </a:lnTo>
                  <a:lnTo>
                    <a:pt x="923" y="1025"/>
                  </a:lnTo>
                  <a:lnTo>
                    <a:pt x="919" y="988"/>
                  </a:lnTo>
                  <a:lnTo>
                    <a:pt x="915" y="951"/>
                  </a:lnTo>
                  <a:lnTo>
                    <a:pt x="911" y="913"/>
                  </a:lnTo>
                  <a:lnTo>
                    <a:pt x="906" y="876"/>
                  </a:lnTo>
                  <a:lnTo>
                    <a:pt x="903" y="838"/>
                  </a:lnTo>
                  <a:lnTo>
                    <a:pt x="898" y="801"/>
                  </a:lnTo>
                  <a:lnTo>
                    <a:pt x="894" y="763"/>
                  </a:lnTo>
                  <a:lnTo>
                    <a:pt x="891" y="725"/>
                  </a:lnTo>
                  <a:lnTo>
                    <a:pt x="886" y="688"/>
                  </a:lnTo>
                  <a:lnTo>
                    <a:pt x="882" y="650"/>
                  </a:lnTo>
                  <a:lnTo>
                    <a:pt x="877" y="612"/>
                  </a:lnTo>
                  <a:lnTo>
                    <a:pt x="874" y="574"/>
                  </a:lnTo>
                  <a:lnTo>
                    <a:pt x="870" y="536"/>
                  </a:lnTo>
                  <a:lnTo>
                    <a:pt x="866" y="498"/>
                  </a:lnTo>
                  <a:lnTo>
                    <a:pt x="862" y="460"/>
                  </a:lnTo>
                  <a:lnTo>
                    <a:pt x="858" y="422"/>
                  </a:lnTo>
                  <a:lnTo>
                    <a:pt x="853" y="384"/>
                  </a:lnTo>
                  <a:lnTo>
                    <a:pt x="850" y="345"/>
                  </a:lnTo>
                  <a:lnTo>
                    <a:pt x="845" y="307"/>
                  </a:lnTo>
                  <a:lnTo>
                    <a:pt x="841" y="268"/>
                  </a:lnTo>
                  <a:lnTo>
                    <a:pt x="838" y="230"/>
                  </a:lnTo>
                  <a:lnTo>
                    <a:pt x="833" y="192"/>
                  </a:lnTo>
                  <a:lnTo>
                    <a:pt x="829" y="153"/>
                  </a:lnTo>
                  <a:lnTo>
                    <a:pt x="825" y="114"/>
                  </a:lnTo>
                  <a:lnTo>
                    <a:pt x="821" y="75"/>
                  </a:lnTo>
                  <a:lnTo>
                    <a:pt x="817" y="36"/>
                  </a:lnTo>
                  <a:lnTo>
                    <a:pt x="813" y="0"/>
                  </a:lnTo>
                  <a:lnTo>
                    <a:pt x="857" y="0"/>
                  </a:lnTo>
                  <a:lnTo>
                    <a:pt x="904" y="0"/>
                  </a:lnTo>
                  <a:lnTo>
                    <a:pt x="950" y="0"/>
                  </a:lnTo>
                  <a:lnTo>
                    <a:pt x="1016" y="0"/>
                  </a:lnTo>
                  <a:lnTo>
                    <a:pt x="1067" y="0"/>
                  </a:lnTo>
                  <a:lnTo>
                    <a:pt x="1110" y="31"/>
                  </a:lnTo>
                  <a:lnTo>
                    <a:pt x="1150" y="58"/>
                  </a:lnTo>
                  <a:lnTo>
                    <a:pt x="1196" y="93"/>
                  </a:lnTo>
                  <a:lnTo>
                    <a:pt x="1243" y="125"/>
                  </a:lnTo>
                  <a:lnTo>
                    <a:pt x="1290" y="158"/>
                  </a:lnTo>
                  <a:lnTo>
                    <a:pt x="1337" y="192"/>
                  </a:lnTo>
                  <a:lnTo>
                    <a:pt x="1384" y="225"/>
                  </a:lnTo>
                  <a:lnTo>
                    <a:pt x="1430" y="259"/>
                  </a:lnTo>
                  <a:lnTo>
                    <a:pt x="1477" y="292"/>
                  </a:lnTo>
                  <a:lnTo>
                    <a:pt x="1524" y="325"/>
                  </a:lnTo>
                  <a:lnTo>
                    <a:pt x="1571" y="358"/>
                  </a:lnTo>
                  <a:lnTo>
                    <a:pt x="1618" y="391"/>
                  </a:lnTo>
                  <a:lnTo>
                    <a:pt x="1664" y="424"/>
                  </a:lnTo>
                  <a:lnTo>
                    <a:pt x="1711" y="456"/>
                  </a:lnTo>
                  <a:lnTo>
                    <a:pt x="1758" y="489"/>
                  </a:lnTo>
                  <a:lnTo>
                    <a:pt x="1805" y="522"/>
                  </a:lnTo>
                  <a:lnTo>
                    <a:pt x="1852" y="554"/>
                  </a:lnTo>
                  <a:lnTo>
                    <a:pt x="1898" y="588"/>
                  </a:lnTo>
                  <a:lnTo>
                    <a:pt x="1920" y="602"/>
                  </a:lnTo>
                  <a:lnTo>
                    <a:pt x="1922" y="609"/>
                  </a:lnTo>
                  <a:lnTo>
                    <a:pt x="1924" y="621"/>
                  </a:lnTo>
                  <a:lnTo>
                    <a:pt x="1923" y="634"/>
                  </a:lnTo>
                  <a:lnTo>
                    <a:pt x="1923" y="645"/>
                  </a:lnTo>
                  <a:lnTo>
                    <a:pt x="1929" y="653"/>
                  </a:lnTo>
                  <a:lnTo>
                    <a:pt x="1940" y="662"/>
                  </a:lnTo>
                  <a:lnTo>
                    <a:pt x="1986" y="685"/>
                  </a:lnTo>
                  <a:lnTo>
                    <a:pt x="1990" y="690"/>
                  </a:lnTo>
                  <a:lnTo>
                    <a:pt x="1992" y="700"/>
                  </a:lnTo>
                  <a:lnTo>
                    <a:pt x="1997" y="712"/>
                  </a:lnTo>
                  <a:lnTo>
                    <a:pt x="2007" y="719"/>
                  </a:lnTo>
                  <a:lnTo>
                    <a:pt x="2018" y="724"/>
                  </a:lnTo>
                  <a:lnTo>
                    <a:pt x="2032" y="728"/>
                  </a:lnTo>
                  <a:lnTo>
                    <a:pt x="2074" y="732"/>
                  </a:lnTo>
                  <a:lnTo>
                    <a:pt x="2082" y="737"/>
                  </a:lnTo>
                  <a:lnTo>
                    <a:pt x="2100" y="760"/>
                  </a:lnTo>
                  <a:lnTo>
                    <a:pt x="2110" y="764"/>
                  </a:lnTo>
                  <a:lnTo>
                    <a:pt x="2138" y="770"/>
                  </a:lnTo>
                  <a:lnTo>
                    <a:pt x="2158" y="774"/>
                  </a:lnTo>
                  <a:lnTo>
                    <a:pt x="2166" y="776"/>
                  </a:lnTo>
                  <a:lnTo>
                    <a:pt x="2184" y="782"/>
                  </a:lnTo>
                  <a:lnTo>
                    <a:pt x="2204" y="792"/>
                  </a:lnTo>
                  <a:lnTo>
                    <a:pt x="2215" y="801"/>
                  </a:lnTo>
                  <a:lnTo>
                    <a:pt x="2215" y="804"/>
                  </a:lnTo>
                  <a:lnTo>
                    <a:pt x="2213" y="812"/>
                  </a:lnTo>
                  <a:lnTo>
                    <a:pt x="2213" y="836"/>
                  </a:lnTo>
                  <a:lnTo>
                    <a:pt x="2217" y="849"/>
                  </a:lnTo>
                  <a:lnTo>
                    <a:pt x="2221" y="858"/>
                  </a:lnTo>
                  <a:lnTo>
                    <a:pt x="2221" y="864"/>
                  </a:lnTo>
                  <a:lnTo>
                    <a:pt x="2216" y="868"/>
                  </a:lnTo>
                  <a:lnTo>
                    <a:pt x="2213" y="873"/>
                  </a:lnTo>
                  <a:lnTo>
                    <a:pt x="2210" y="880"/>
                  </a:lnTo>
                  <a:lnTo>
                    <a:pt x="2205" y="888"/>
                  </a:lnTo>
                  <a:lnTo>
                    <a:pt x="2201" y="897"/>
                  </a:lnTo>
                  <a:lnTo>
                    <a:pt x="2202" y="904"/>
                  </a:lnTo>
                  <a:lnTo>
                    <a:pt x="2210" y="910"/>
                  </a:lnTo>
                  <a:lnTo>
                    <a:pt x="2221" y="918"/>
                  </a:lnTo>
                  <a:lnTo>
                    <a:pt x="2231" y="922"/>
                  </a:lnTo>
                  <a:lnTo>
                    <a:pt x="2236" y="922"/>
                  </a:lnTo>
                  <a:lnTo>
                    <a:pt x="2242" y="922"/>
                  </a:lnTo>
                  <a:lnTo>
                    <a:pt x="2247" y="921"/>
                  </a:lnTo>
                  <a:lnTo>
                    <a:pt x="2282" y="914"/>
                  </a:lnTo>
                  <a:lnTo>
                    <a:pt x="2315" y="908"/>
                  </a:lnTo>
                  <a:lnTo>
                    <a:pt x="2361" y="898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89" name="Freeform 79">
              <a:extLst>
                <a:ext uri="{FF2B5EF4-FFF2-40B4-BE49-F238E27FC236}">
                  <a16:creationId xmlns:a16="http://schemas.microsoft.com/office/drawing/2014/main" id="{221AED6A-A523-44A5-92BE-D7172FB6E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29348" y="5817435"/>
              <a:ext cx="19303" cy="34744"/>
            </a:xfrm>
            <a:custGeom>
              <a:avLst/>
              <a:gdLst>
                <a:gd name="T0" fmla="*/ 15 w 20"/>
                <a:gd name="T1" fmla="*/ 25 h 41"/>
                <a:gd name="T2" fmla="*/ 6 w 20"/>
                <a:gd name="T3" fmla="*/ 40 h 41"/>
                <a:gd name="T4" fmla="*/ 2 w 20"/>
                <a:gd name="T5" fmla="*/ 33 h 41"/>
                <a:gd name="T6" fmla="*/ 0 w 20"/>
                <a:gd name="T7" fmla="*/ 24 h 41"/>
                <a:gd name="T8" fmla="*/ 9 w 20"/>
                <a:gd name="T9" fmla="*/ 10 h 41"/>
                <a:gd name="T10" fmla="*/ 12 w 20"/>
                <a:gd name="T11" fmla="*/ 3 h 41"/>
                <a:gd name="T12" fmla="*/ 19 w 20"/>
                <a:gd name="T13" fmla="*/ 0 h 41"/>
                <a:gd name="T14" fmla="*/ 15 w 20"/>
                <a:gd name="T15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41">
                  <a:moveTo>
                    <a:pt x="15" y="25"/>
                  </a:moveTo>
                  <a:lnTo>
                    <a:pt x="6" y="40"/>
                  </a:lnTo>
                  <a:lnTo>
                    <a:pt x="2" y="33"/>
                  </a:lnTo>
                  <a:lnTo>
                    <a:pt x="0" y="24"/>
                  </a:lnTo>
                  <a:lnTo>
                    <a:pt x="9" y="10"/>
                  </a:lnTo>
                  <a:lnTo>
                    <a:pt x="12" y="3"/>
                  </a:lnTo>
                  <a:lnTo>
                    <a:pt x="19" y="0"/>
                  </a:lnTo>
                  <a:lnTo>
                    <a:pt x="15" y="25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90" name="Freeform 80">
              <a:extLst>
                <a:ext uri="{FF2B5EF4-FFF2-40B4-BE49-F238E27FC236}">
                  <a16:creationId xmlns:a16="http://schemas.microsoft.com/office/drawing/2014/main" id="{70F9AF0C-7737-1AAD-A2B6-DF0D61808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56004" y="4809904"/>
              <a:ext cx="1532529" cy="1675360"/>
            </a:xfrm>
            <a:custGeom>
              <a:avLst/>
              <a:gdLst>
                <a:gd name="T0" fmla="*/ 1541 w 1752"/>
                <a:gd name="T1" fmla="*/ 363 h 1916"/>
                <a:gd name="T2" fmla="*/ 1513 w 1752"/>
                <a:gd name="T3" fmla="*/ 516 h 1916"/>
                <a:gd name="T4" fmla="*/ 1534 w 1752"/>
                <a:gd name="T5" fmla="*/ 708 h 1916"/>
                <a:gd name="T6" fmla="*/ 1554 w 1752"/>
                <a:gd name="T7" fmla="*/ 899 h 1916"/>
                <a:gd name="T8" fmla="*/ 1575 w 1752"/>
                <a:gd name="T9" fmla="*/ 1088 h 1916"/>
                <a:gd name="T10" fmla="*/ 1595 w 1752"/>
                <a:gd name="T11" fmla="*/ 1276 h 1916"/>
                <a:gd name="T12" fmla="*/ 1615 w 1752"/>
                <a:gd name="T13" fmla="*/ 1463 h 1916"/>
                <a:gd name="T14" fmla="*/ 1635 w 1752"/>
                <a:gd name="T15" fmla="*/ 1646 h 1916"/>
                <a:gd name="T16" fmla="*/ 1652 w 1752"/>
                <a:gd name="T17" fmla="*/ 1804 h 1916"/>
                <a:gd name="T18" fmla="*/ 1505 w 1752"/>
                <a:gd name="T19" fmla="*/ 1804 h 1916"/>
                <a:gd name="T20" fmla="*/ 1360 w 1752"/>
                <a:gd name="T21" fmla="*/ 1804 h 1916"/>
                <a:gd name="T22" fmla="*/ 1214 w 1752"/>
                <a:gd name="T23" fmla="*/ 1804 h 1916"/>
                <a:gd name="T24" fmla="*/ 1105 w 1752"/>
                <a:gd name="T25" fmla="*/ 1800 h 1916"/>
                <a:gd name="T26" fmla="*/ 1091 w 1752"/>
                <a:gd name="T27" fmla="*/ 1803 h 1916"/>
                <a:gd name="T28" fmla="*/ 992 w 1752"/>
                <a:gd name="T29" fmla="*/ 1821 h 1916"/>
                <a:gd name="T30" fmla="*/ 926 w 1752"/>
                <a:gd name="T31" fmla="*/ 1814 h 1916"/>
                <a:gd name="T32" fmla="*/ 875 w 1752"/>
                <a:gd name="T33" fmla="*/ 1856 h 1916"/>
                <a:gd name="T34" fmla="*/ 796 w 1752"/>
                <a:gd name="T35" fmla="*/ 1784 h 1916"/>
                <a:gd name="T36" fmla="*/ 749 w 1752"/>
                <a:gd name="T37" fmla="*/ 1842 h 1916"/>
                <a:gd name="T38" fmla="*/ 713 w 1752"/>
                <a:gd name="T39" fmla="*/ 1912 h 1916"/>
                <a:gd name="T40" fmla="*/ 659 w 1752"/>
                <a:gd name="T41" fmla="*/ 1881 h 1916"/>
                <a:gd name="T42" fmla="*/ 608 w 1752"/>
                <a:gd name="T43" fmla="*/ 1844 h 1916"/>
                <a:gd name="T44" fmla="*/ 591 w 1752"/>
                <a:gd name="T45" fmla="*/ 1811 h 1916"/>
                <a:gd name="T46" fmla="*/ 566 w 1752"/>
                <a:gd name="T47" fmla="*/ 1793 h 1916"/>
                <a:gd name="T48" fmla="*/ 532 w 1752"/>
                <a:gd name="T49" fmla="*/ 1734 h 1916"/>
                <a:gd name="T50" fmla="*/ 509 w 1752"/>
                <a:gd name="T51" fmla="*/ 1710 h 1916"/>
                <a:gd name="T52" fmla="*/ 474 w 1752"/>
                <a:gd name="T53" fmla="*/ 1704 h 1916"/>
                <a:gd name="T54" fmla="*/ 442 w 1752"/>
                <a:gd name="T55" fmla="*/ 1684 h 1916"/>
                <a:gd name="T56" fmla="*/ 306 w 1752"/>
                <a:gd name="T57" fmla="*/ 1634 h 1916"/>
                <a:gd name="T58" fmla="*/ 282 w 1752"/>
                <a:gd name="T59" fmla="*/ 1633 h 1916"/>
                <a:gd name="T60" fmla="*/ 221 w 1752"/>
                <a:gd name="T61" fmla="*/ 1648 h 1916"/>
                <a:gd name="T62" fmla="*/ 136 w 1752"/>
                <a:gd name="T63" fmla="*/ 1650 h 1916"/>
                <a:gd name="T64" fmla="*/ 95 w 1752"/>
                <a:gd name="T65" fmla="*/ 1697 h 1916"/>
                <a:gd name="T66" fmla="*/ 76 w 1752"/>
                <a:gd name="T67" fmla="*/ 1688 h 1916"/>
                <a:gd name="T68" fmla="*/ 141 w 1752"/>
                <a:gd name="T69" fmla="*/ 1501 h 1916"/>
                <a:gd name="T70" fmla="*/ 122 w 1752"/>
                <a:gd name="T71" fmla="*/ 1282 h 1916"/>
                <a:gd name="T72" fmla="*/ 100 w 1752"/>
                <a:gd name="T73" fmla="*/ 1221 h 1916"/>
                <a:gd name="T74" fmla="*/ 118 w 1752"/>
                <a:gd name="T75" fmla="*/ 1111 h 1916"/>
                <a:gd name="T76" fmla="*/ 77 w 1752"/>
                <a:gd name="T77" fmla="*/ 1025 h 1916"/>
                <a:gd name="T78" fmla="*/ 27 w 1752"/>
                <a:gd name="T79" fmla="*/ 967 h 1916"/>
                <a:gd name="T80" fmla="*/ 0 w 1752"/>
                <a:gd name="T81" fmla="*/ 996 h 1916"/>
                <a:gd name="T82" fmla="*/ 66 w 1752"/>
                <a:gd name="T83" fmla="*/ 930 h 1916"/>
                <a:gd name="T84" fmla="*/ 230 w 1752"/>
                <a:gd name="T85" fmla="*/ 930 h 1916"/>
                <a:gd name="T86" fmla="*/ 394 w 1752"/>
                <a:gd name="T87" fmla="*/ 930 h 1916"/>
                <a:gd name="T88" fmla="*/ 558 w 1752"/>
                <a:gd name="T89" fmla="*/ 930 h 1916"/>
                <a:gd name="T90" fmla="*/ 575 w 1752"/>
                <a:gd name="T91" fmla="*/ 851 h 1916"/>
                <a:gd name="T92" fmla="*/ 568 w 1752"/>
                <a:gd name="T93" fmla="*/ 752 h 1916"/>
                <a:gd name="T94" fmla="*/ 564 w 1752"/>
                <a:gd name="T95" fmla="*/ 692 h 1916"/>
                <a:gd name="T96" fmla="*/ 645 w 1752"/>
                <a:gd name="T97" fmla="*/ 630 h 1916"/>
                <a:gd name="T98" fmla="*/ 723 w 1752"/>
                <a:gd name="T99" fmla="*/ 585 h 1916"/>
                <a:gd name="T100" fmla="*/ 723 w 1752"/>
                <a:gd name="T101" fmla="*/ 481 h 1916"/>
                <a:gd name="T102" fmla="*/ 723 w 1752"/>
                <a:gd name="T103" fmla="*/ 375 h 1916"/>
                <a:gd name="T104" fmla="*/ 723 w 1752"/>
                <a:gd name="T105" fmla="*/ 267 h 1916"/>
                <a:gd name="T106" fmla="*/ 770 w 1752"/>
                <a:gd name="T107" fmla="*/ 206 h 1916"/>
                <a:gd name="T108" fmla="*/ 904 w 1752"/>
                <a:gd name="T109" fmla="*/ 206 h 1916"/>
                <a:gd name="T110" fmla="*/ 1037 w 1752"/>
                <a:gd name="T111" fmla="*/ 206 h 1916"/>
                <a:gd name="T112" fmla="*/ 1170 w 1752"/>
                <a:gd name="T113" fmla="*/ 206 h 1916"/>
                <a:gd name="T114" fmla="*/ 1199 w 1752"/>
                <a:gd name="T115" fmla="*/ 91 h 1916"/>
                <a:gd name="T116" fmla="*/ 1253 w 1752"/>
                <a:gd name="T117" fmla="*/ 36 h 1916"/>
                <a:gd name="T118" fmla="*/ 1388 w 1752"/>
                <a:gd name="T119" fmla="*/ 124 h 1916"/>
                <a:gd name="T120" fmla="*/ 1522 w 1752"/>
                <a:gd name="T121" fmla="*/ 212 h 1916"/>
                <a:gd name="T122" fmla="*/ 1652 w 1752"/>
                <a:gd name="T123" fmla="*/ 296 h 1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2" h="1916">
                  <a:moveTo>
                    <a:pt x="1751" y="363"/>
                  </a:moveTo>
                  <a:lnTo>
                    <a:pt x="1700" y="363"/>
                  </a:lnTo>
                  <a:lnTo>
                    <a:pt x="1634" y="363"/>
                  </a:lnTo>
                  <a:lnTo>
                    <a:pt x="1588" y="363"/>
                  </a:lnTo>
                  <a:lnTo>
                    <a:pt x="1541" y="363"/>
                  </a:lnTo>
                  <a:lnTo>
                    <a:pt x="1497" y="363"/>
                  </a:lnTo>
                  <a:lnTo>
                    <a:pt x="1501" y="399"/>
                  </a:lnTo>
                  <a:lnTo>
                    <a:pt x="1505" y="438"/>
                  </a:lnTo>
                  <a:lnTo>
                    <a:pt x="1509" y="477"/>
                  </a:lnTo>
                  <a:lnTo>
                    <a:pt x="1513" y="516"/>
                  </a:lnTo>
                  <a:lnTo>
                    <a:pt x="1517" y="555"/>
                  </a:lnTo>
                  <a:lnTo>
                    <a:pt x="1522" y="593"/>
                  </a:lnTo>
                  <a:lnTo>
                    <a:pt x="1525" y="631"/>
                  </a:lnTo>
                  <a:lnTo>
                    <a:pt x="1529" y="669"/>
                  </a:lnTo>
                  <a:lnTo>
                    <a:pt x="1534" y="708"/>
                  </a:lnTo>
                  <a:lnTo>
                    <a:pt x="1537" y="746"/>
                  </a:lnTo>
                  <a:lnTo>
                    <a:pt x="1542" y="785"/>
                  </a:lnTo>
                  <a:lnTo>
                    <a:pt x="1546" y="823"/>
                  </a:lnTo>
                  <a:lnTo>
                    <a:pt x="1550" y="861"/>
                  </a:lnTo>
                  <a:lnTo>
                    <a:pt x="1554" y="899"/>
                  </a:lnTo>
                  <a:lnTo>
                    <a:pt x="1558" y="937"/>
                  </a:lnTo>
                  <a:lnTo>
                    <a:pt x="1563" y="975"/>
                  </a:lnTo>
                  <a:lnTo>
                    <a:pt x="1566" y="1013"/>
                  </a:lnTo>
                  <a:lnTo>
                    <a:pt x="1570" y="1051"/>
                  </a:lnTo>
                  <a:lnTo>
                    <a:pt x="1575" y="1088"/>
                  </a:lnTo>
                  <a:lnTo>
                    <a:pt x="1578" y="1126"/>
                  </a:lnTo>
                  <a:lnTo>
                    <a:pt x="1582" y="1164"/>
                  </a:lnTo>
                  <a:lnTo>
                    <a:pt x="1587" y="1201"/>
                  </a:lnTo>
                  <a:lnTo>
                    <a:pt x="1590" y="1239"/>
                  </a:lnTo>
                  <a:lnTo>
                    <a:pt x="1595" y="1276"/>
                  </a:lnTo>
                  <a:lnTo>
                    <a:pt x="1599" y="1314"/>
                  </a:lnTo>
                  <a:lnTo>
                    <a:pt x="1603" y="1351"/>
                  </a:lnTo>
                  <a:lnTo>
                    <a:pt x="1607" y="1387"/>
                  </a:lnTo>
                  <a:lnTo>
                    <a:pt x="1611" y="1425"/>
                  </a:lnTo>
                  <a:lnTo>
                    <a:pt x="1615" y="1463"/>
                  </a:lnTo>
                  <a:lnTo>
                    <a:pt x="1619" y="1499"/>
                  </a:lnTo>
                  <a:lnTo>
                    <a:pt x="1624" y="1536"/>
                  </a:lnTo>
                  <a:lnTo>
                    <a:pt x="1627" y="1574"/>
                  </a:lnTo>
                  <a:lnTo>
                    <a:pt x="1631" y="1610"/>
                  </a:lnTo>
                  <a:lnTo>
                    <a:pt x="1635" y="1646"/>
                  </a:lnTo>
                  <a:lnTo>
                    <a:pt x="1652" y="1665"/>
                  </a:lnTo>
                  <a:lnTo>
                    <a:pt x="1674" y="1689"/>
                  </a:lnTo>
                  <a:lnTo>
                    <a:pt x="1668" y="1722"/>
                  </a:lnTo>
                  <a:lnTo>
                    <a:pt x="1660" y="1762"/>
                  </a:lnTo>
                  <a:lnTo>
                    <a:pt x="1652" y="1804"/>
                  </a:lnTo>
                  <a:lnTo>
                    <a:pt x="1621" y="1804"/>
                  </a:lnTo>
                  <a:lnTo>
                    <a:pt x="1593" y="1804"/>
                  </a:lnTo>
                  <a:lnTo>
                    <a:pt x="1564" y="1804"/>
                  </a:lnTo>
                  <a:lnTo>
                    <a:pt x="1535" y="1804"/>
                  </a:lnTo>
                  <a:lnTo>
                    <a:pt x="1505" y="1804"/>
                  </a:lnTo>
                  <a:lnTo>
                    <a:pt x="1476" y="1804"/>
                  </a:lnTo>
                  <a:lnTo>
                    <a:pt x="1447" y="1804"/>
                  </a:lnTo>
                  <a:lnTo>
                    <a:pt x="1418" y="1804"/>
                  </a:lnTo>
                  <a:lnTo>
                    <a:pt x="1388" y="1804"/>
                  </a:lnTo>
                  <a:lnTo>
                    <a:pt x="1360" y="1804"/>
                  </a:lnTo>
                  <a:lnTo>
                    <a:pt x="1330" y="1804"/>
                  </a:lnTo>
                  <a:lnTo>
                    <a:pt x="1302" y="1804"/>
                  </a:lnTo>
                  <a:lnTo>
                    <a:pt x="1272" y="1804"/>
                  </a:lnTo>
                  <a:lnTo>
                    <a:pt x="1243" y="1804"/>
                  </a:lnTo>
                  <a:lnTo>
                    <a:pt x="1214" y="1804"/>
                  </a:lnTo>
                  <a:lnTo>
                    <a:pt x="1185" y="1804"/>
                  </a:lnTo>
                  <a:lnTo>
                    <a:pt x="1155" y="1804"/>
                  </a:lnTo>
                  <a:lnTo>
                    <a:pt x="1128" y="1804"/>
                  </a:lnTo>
                  <a:lnTo>
                    <a:pt x="1112" y="1803"/>
                  </a:lnTo>
                  <a:lnTo>
                    <a:pt x="1105" y="1800"/>
                  </a:lnTo>
                  <a:lnTo>
                    <a:pt x="1103" y="1778"/>
                  </a:lnTo>
                  <a:lnTo>
                    <a:pt x="1098" y="1779"/>
                  </a:lnTo>
                  <a:lnTo>
                    <a:pt x="1093" y="1786"/>
                  </a:lnTo>
                  <a:lnTo>
                    <a:pt x="1089" y="1793"/>
                  </a:lnTo>
                  <a:lnTo>
                    <a:pt x="1091" y="1803"/>
                  </a:lnTo>
                  <a:lnTo>
                    <a:pt x="1089" y="1810"/>
                  </a:lnTo>
                  <a:lnTo>
                    <a:pt x="1071" y="1813"/>
                  </a:lnTo>
                  <a:lnTo>
                    <a:pt x="1045" y="1818"/>
                  </a:lnTo>
                  <a:lnTo>
                    <a:pt x="1019" y="1823"/>
                  </a:lnTo>
                  <a:lnTo>
                    <a:pt x="992" y="1821"/>
                  </a:lnTo>
                  <a:lnTo>
                    <a:pt x="983" y="1819"/>
                  </a:lnTo>
                  <a:lnTo>
                    <a:pt x="973" y="1817"/>
                  </a:lnTo>
                  <a:lnTo>
                    <a:pt x="952" y="1813"/>
                  </a:lnTo>
                  <a:lnTo>
                    <a:pt x="940" y="1813"/>
                  </a:lnTo>
                  <a:lnTo>
                    <a:pt x="926" y="1814"/>
                  </a:lnTo>
                  <a:lnTo>
                    <a:pt x="911" y="1816"/>
                  </a:lnTo>
                  <a:lnTo>
                    <a:pt x="906" y="1819"/>
                  </a:lnTo>
                  <a:lnTo>
                    <a:pt x="894" y="1837"/>
                  </a:lnTo>
                  <a:lnTo>
                    <a:pt x="882" y="1856"/>
                  </a:lnTo>
                  <a:lnTo>
                    <a:pt x="875" y="1856"/>
                  </a:lnTo>
                  <a:lnTo>
                    <a:pt x="866" y="1845"/>
                  </a:lnTo>
                  <a:lnTo>
                    <a:pt x="843" y="1825"/>
                  </a:lnTo>
                  <a:lnTo>
                    <a:pt x="815" y="1798"/>
                  </a:lnTo>
                  <a:lnTo>
                    <a:pt x="803" y="1785"/>
                  </a:lnTo>
                  <a:lnTo>
                    <a:pt x="796" y="1784"/>
                  </a:lnTo>
                  <a:lnTo>
                    <a:pt x="782" y="1793"/>
                  </a:lnTo>
                  <a:lnTo>
                    <a:pt x="770" y="1803"/>
                  </a:lnTo>
                  <a:lnTo>
                    <a:pt x="758" y="1815"/>
                  </a:lnTo>
                  <a:lnTo>
                    <a:pt x="753" y="1827"/>
                  </a:lnTo>
                  <a:lnTo>
                    <a:pt x="749" y="1842"/>
                  </a:lnTo>
                  <a:lnTo>
                    <a:pt x="747" y="1858"/>
                  </a:lnTo>
                  <a:lnTo>
                    <a:pt x="743" y="1878"/>
                  </a:lnTo>
                  <a:lnTo>
                    <a:pt x="733" y="1894"/>
                  </a:lnTo>
                  <a:lnTo>
                    <a:pt x="722" y="1906"/>
                  </a:lnTo>
                  <a:lnTo>
                    <a:pt x="713" y="1912"/>
                  </a:lnTo>
                  <a:lnTo>
                    <a:pt x="710" y="1915"/>
                  </a:lnTo>
                  <a:lnTo>
                    <a:pt x="684" y="1905"/>
                  </a:lnTo>
                  <a:lnTo>
                    <a:pt x="681" y="1904"/>
                  </a:lnTo>
                  <a:lnTo>
                    <a:pt x="666" y="1894"/>
                  </a:lnTo>
                  <a:lnTo>
                    <a:pt x="659" y="1881"/>
                  </a:lnTo>
                  <a:lnTo>
                    <a:pt x="647" y="1872"/>
                  </a:lnTo>
                  <a:lnTo>
                    <a:pt x="631" y="1865"/>
                  </a:lnTo>
                  <a:lnTo>
                    <a:pt x="619" y="1858"/>
                  </a:lnTo>
                  <a:lnTo>
                    <a:pt x="614" y="1851"/>
                  </a:lnTo>
                  <a:lnTo>
                    <a:pt x="608" y="1844"/>
                  </a:lnTo>
                  <a:lnTo>
                    <a:pt x="602" y="1842"/>
                  </a:lnTo>
                  <a:lnTo>
                    <a:pt x="601" y="1839"/>
                  </a:lnTo>
                  <a:lnTo>
                    <a:pt x="603" y="1835"/>
                  </a:lnTo>
                  <a:lnTo>
                    <a:pt x="601" y="1828"/>
                  </a:lnTo>
                  <a:lnTo>
                    <a:pt x="591" y="1811"/>
                  </a:lnTo>
                  <a:lnTo>
                    <a:pt x="582" y="1803"/>
                  </a:lnTo>
                  <a:lnTo>
                    <a:pt x="575" y="1804"/>
                  </a:lnTo>
                  <a:lnTo>
                    <a:pt x="571" y="1803"/>
                  </a:lnTo>
                  <a:lnTo>
                    <a:pt x="568" y="1799"/>
                  </a:lnTo>
                  <a:lnTo>
                    <a:pt x="566" y="1793"/>
                  </a:lnTo>
                  <a:lnTo>
                    <a:pt x="561" y="1789"/>
                  </a:lnTo>
                  <a:lnTo>
                    <a:pt x="552" y="1787"/>
                  </a:lnTo>
                  <a:lnTo>
                    <a:pt x="544" y="1775"/>
                  </a:lnTo>
                  <a:lnTo>
                    <a:pt x="539" y="1752"/>
                  </a:lnTo>
                  <a:lnTo>
                    <a:pt x="532" y="1734"/>
                  </a:lnTo>
                  <a:lnTo>
                    <a:pt x="523" y="1722"/>
                  </a:lnTo>
                  <a:lnTo>
                    <a:pt x="516" y="1717"/>
                  </a:lnTo>
                  <a:lnTo>
                    <a:pt x="512" y="1715"/>
                  </a:lnTo>
                  <a:lnTo>
                    <a:pt x="511" y="1714"/>
                  </a:lnTo>
                  <a:lnTo>
                    <a:pt x="509" y="1710"/>
                  </a:lnTo>
                  <a:lnTo>
                    <a:pt x="503" y="1709"/>
                  </a:lnTo>
                  <a:lnTo>
                    <a:pt x="492" y="1713"/>
                  </a:lnTo>
                  <a:lnTo>
                    <a:pt x="483" y="1711"/>
                  </a:lnTo>
                  <a:lnTo>
                    <a:pt x="479" y="1705"/>
                  </a:lnTo>
                  <a:lnTo>
                    <a:pt x="474" y="1704"/>
                  </a:lnTo>
                  <a:lnTo>
                    <a:pt x="466" y="1710"/>
                  </a:lnTo>
                  <a:lnTo>
                    <a:pt x="457" y="1709"/>
                  </a:lnTo>
                  <a:lnTo>
                    <a:pt x="448" y="1700"/>
                  </a:lnTo>
                  <a:lnTo>
                    <a:pt x="443" y="1692"/>
                  </a:lnTo>
                  <a:lnTo>
                    <a:pt x="442" y="1684"/>
                  </a:lnTo>
                  <a:lnTo>
                    <a:pt x="426" y="1668"/>
                  </a:lnTo>
                  <a:lnTo>
                    <a:pt x="395" y="1644"/>
                  </a:lnTo>
                  <a:lnTo>
                    <a:pt x="362" y="1633"/>
                  </a:lnTo>
                  <a:lnTo>
                    <a:pt x="326" y="1635"/>
                  </a:lnTo>
                  <a:lnTo>
                    <a:pt x="306" y="1634"/>
                  </a:lnTo>
                  <a:lnTo>
                    <a:pt x="302" y="1629"/>
                  </a:lnTo>
                  <a:lnTo>
                    <a:pt x="297" y="1630"/>
                  </a:lnTo>
                  <a:lnTo>
                    <a:pt x="293" y="1635"/>
                  </a:lnTo>
                  <a:lnTo>
                    <a:pt x="288" y="1636"/>
                  </a:lnTo>
                  <a:lnTo>
                    <a:pt x="282" y="1633"/>
                  </a:lnTo>
                  <a:lnTo>
                    <a:pt x="280" y="1635"/>
                  </a:lnTo>
                  <a:lnTo>
                    <a:pt x="278" y="1641"/>
                  </a:lnTo>
                  <a:lnTo>
                    <a:pt x="266" y="1644"/>
                  </a:lnTo>
                  <a:lnTo>
                    <a:pt x="242" y="1644"/>
                  </a:lnTo>
                  <a:lnTo>
                    <a:pt x="221" y="1648"/>
                  </a:lnTo>
                  <a:lnTo>
                    <a:pt x="207" y="1655"/>
                  </a:lnTo>
                  <a:lnTo>
                    <a:pt x="186" y="1658"/>
                  </a:lnTo>
                  <a:lnTo>
                    <a:pt x="159" y="1657"/>
                  </a:lnTo>
                  <a:lnTo>
                    <a:pt x="142" y="1655"/>
                  </a:lnTo>
                  <a:lnTo>
                    <a:pt x="136" y="1650"/>
                  </a:lnTo>
                  <a:lnTo>
                    <a:pt x="128" y="1650"/>
                  </a:lnTo>
                  <a:lnTo>
                    <a:pt x="119" y="1651"/>
                  </a:lnTo>
                  <a:lnTo>
                    <a:pt x="109" y="1663"/>
                  </a:lnTo>
                  <a:lnTo>
                    <a:pt x="101" y="1685"/>
                  </a:lnTo>
                  <a:lnTo>
                    <a:pt x="95" y="1697"/>
                  </a:lnTo>
                  <a:lnTo>
                    <a:pt x="90" y="1700"/>
                  </a:lnTo>
                  <a:lnTo>
                    <a:pt x="84" y="1715"/>
                  </a:lnTo>
                  <a:lnTo>
                    <a:pt x="80" y="1743"/>
                  </a:lnTo>
                  <a:lnTo>
                    <a:pt x="76" y="1754"/>
                  </a:lnTo>
                  <a:lnTo>
                    <a:pt x="76" y="1688"/>
                  </a:lnTo>
                  <a:lnTo>
                    <a:pt x="84" y="1662"/>
                  </a:lnTo>
                  <a:lnTo>
                    <a:pt x="87" y="1641"/>
                  </a:lnTo>
                  <a:lnTo>
                    <a:pt x="103" y="1593"/>
                  </a:lnTo>
                  <a:lnTo>
                    <a:pt x="123" y="1554"/>
                  </a:lnTo>
                  <a:lnTo>
                    <a:pt x="141" y="1501"/>
                  </a:lnTo>
                  <a:lnTo>
                    <a:pt x="148" y="1449"/>
                  </a:lnTo>
                  <a:lnTo>
                    <a:pt x="146" y="1400"/>
                  </a:lnTo>
                  <a:lnTo>
                    <a:pt x="140" y="1355"/>
                  </a:lnTo>
                  <a:lnTo>
                    <a:pt x="131" y="1326"/>
                  </a:lnTo>
                  <a:lnTo>
                    <a:pt x="122" y="1282"/>
                  </a:lnTo>
                  <a:lnTo>
                    <a:pt x="109" y="1259"/>
                  </a:lnTo>
                  <a:lnTo>
                    <a:pt x="85" y="1240"/>
                  </a:lnTo>
                  <a:lnTo>
                    <a:pt x="79" y="1228"/>
                  </a:lnTo>
                  <a:lnTo>
                    <a:pt x="85" y="1224"/>
                  </a:lnTo>
                  <a:lnTo>
                    <a:pt x="100" y="1221"/>
                  </a:lnTo>
                  <a:lnTo>
                    <a:pt x="109" y="1206"/>
                  </a:lnTo>
                  <a:lnTo>
                    <a:pt x="89" y="1212"/>
                  </a:lnTo>
                  <a:lnTo>
                    <a:pt x="112" y="1165"/>
                  </a:lnTo>
                  <a:lnTo>
                    <a:pt x="119" y="1132"/>
                  </a:lnTo>
                  <a:lnTo>
                    <a:pt x="118" y="1111"/>
                  </a:lnTo>
                  <a:lnTo>
                    <a:pt x="122" y="1098"/>
                  </a:lnTo>
                  <a:lnTo>
                    <a:pt x="105" y="1069"/>
                  </a:lnTo>
                  <a:lnTo>
                    <a:pt x="91" y="1033"/>
                  </a:lnTo>
                  <a:lnTo>
                    <a:pt x="84" y="1028"/>
                  </a:lnTo>
                  <a:lnTo>
                    <a:pt x="77" y="1025"/>
                  </a:lnTo>
                  <a:lnTo>
                    <a:pt x="76" y="1033"/>
                  </a:lnTo>
                  <a:lnTo>
                    <a:pt x="73" y="1041"/>
                  </a:lnTo>
                  <a:lnTo>
                    <a:pt x="64" y="1036"/>
                  </a:lnTo>
                  <a:lnTo>
                    <a:pt x="48" y="1010"/>
                  </a:lnTo>
                  <a:lnTo>
                    <a:pt x="27" y="967"/>
                  </a:lnTo>
                  <a:lnTo>
                    <a:pt x="20" y="963"/>
                  </a:lnTo>
                  <a:lnTo>
                    <a:pt x="13" y="969"/>
                  </a:lnTo>
                  <a:lnTo>
                    <a:pt x="10" y="975"/>
                  </a:lnTo>
                  <a:lnTo>
                    <a:pt x="3" y="1010"/>
                  </a:lnTo>
                  <a:lnTo>
                    <a:pt x="0" y="996"/>
                  </a:lnTo>
                  <a:lnTo>
                    <a:pt x="4" y="979"/>
                  </a:lnTo>
                  <a:lnTo>
                    <a:pt x="9" y="959"/>
                  </a:lnTo>
                  <a:lnTo>
                    <a:pt x="14" y="930"/>
                  </a:lnTo>
                  <a:lnTo>
                    <a:pt x="34" y="930"/>
                  </a:lnTo>
                  <a:lnTo>
                    <a:pt x="66" y="930"/>
                  </a:lnTo>
                  <a:lnTo>
                    <a:pt x="99" y="930"/>
                  </a:lnTo>
                  <a:lnTo>
                    <a:pt x="132" y="930"/>
                  </a:lnTo>
                  <a:lnTo>
                    <a:pt x="164" y="930"/>
                  </a:lnTo>
                  <a:lnTo>
                    <a:pt x="197" y="930"/>
                  </a:lnTo>
                  <a:lnTo>
                    <a:pt x="230" y="930"/>
                  </a:lnTo>
                  <a:lnTo>
                    <a:pt x="262" y="930"/>
                  </a:lnTo>
                  <a:lnTo>
                    <a:pt x="295" y="930"/>
                  </a:lnTo>
                  <a:lnTo>
                    <a:pt x="328" y="930"/>
                  </a:lnTo>
                  <a:lnTo>
                    <a:pt x="362" y="930"/>
                  </a:lnTo>
                  <a:lnTo>
                    <a:pt x="394" y="930"/>
                  </a:lnTo>
                  <a:lnTo>
                    <a:pt x="427" y="930"/>
                  </a:lnTo>
                  <a:lnTo>
                    <a:pt x="460" y="930"/>
                  </a:lnTo>
                  <a:lnTo>
                    <a:pt x="492" y="930"/>
                  </a:lnTo>
                  <a:lnTo>
                    <a:pt x="525" y="930"/>
                  </a:lnTo>
                  <a:lnTo>
                    <a:pt x="558" y="930"/>
                  </a:lnTo>
                  <a:lnTo>
                    <a:pt x="579" y="930"/>
                  </a:lnTo>
                  <a:lnTo>
                    <a:pt x="578" y="910"/>
                  </a:lnTo>
                  <a:lnTo>
                    <a:pt x="578" y="893"/>
                  </a:lnTo>
                  <a:lnTo>
                    <a:pt x="575" y="871"/>
                  </a:lnTo>
                  <a:lnTo>
                    <a:pt x="575" y="851"/>
                  </a:lnTo>
                  <a:lnTo>
                    <a:pt x="573" y="829"/>
                  </a:lnTo>
                  <a:lnTo>
                    <a:pt x="572" y="809"/>
                  </a:lnTo>
                  <a:lnTo>
                    <a:pt x="571" y="788"/>
                  </a:lnTo>
                  <a:lnTo>
                    <a:pt x="569" y="770"/>
                  </a:lnTo>
                  <a:lnTo>
                    <a:pt x="568" y="752"/>
                  </a:lnTo>
                  <a:lnTo>
                    <a:pt x="567" y="742"/>
                  </a:lnTo>
                  <a:lnTo>
                    <a:pt x="559" y="722"/>
                  </a:lnTo>
                  <a:lnTo>
                    <a:pt x="558" y="712"/>
                  </a:lnTo>
                  <a:lnTo>
                    <a:pt x="560" y="702"/>
                  </a:lnTo>
                  <a:lnTo>
                    <a:pt x="564" y="692"/>
                  </a:lnTo>
                  <a:lnTo>
                    <a:pt x="578" y="674"/>
                  </a:lnTo>
                  <a:lnTo>
                    <a:pt x="596" y="660"/>
                  </a:lnTo>
                  <a:lnTo>
                    <a:pt x="619" y="644"/>
                  </a:lnTo>
                  <a:lnTo>
                    <a:pt x="636" y="632"/>
                  </a:lnTo>
                  <a:lnTo>
                    <a:pt x="645" y="630"/>
                  </a:lnTo>
                  <a:lnTo>
                    <a:pt x="671" y="625"/>
                  </a:lnTo>
                  <a:lnTo>
                    <a:pt x="692" y="616"/>
                  </a:lnTo>
                  <a:lnTo>
                    <a:pt x="713" y="607"/>
                  </a:lnTo>
                  <a:lnTo>
                    <a:pt x="721" y="602"/>
                  </a:lnTo>
                  <a:lnTo>
                    <a:pt x="723" y="585"/>
                  </a:lnTo>
                  <a:lnTo>
                    <a:pt x="723" y="566"/>
                  </a:lnTo>
                  <a:lnTo>
                    <a:pt x="723" y="545"/>
                  </a:lnTo>
                  <a:lnTo>
                    <a:pt x="723" y="523"/>
                  </a:lnTo>
                  <a:lnTo>
                    <a:pt x="723" y="502"/>
                  </a:lnTo>
                  <a:lnTo>
                    <a:pt x="723" y="481"/>
                  </a:lnTo>
                  <a:lnTo>
                    <a:pt x="723" y="460"/>
                  </a:lnTo>
                  <a:lnTo>
                    <a:pt x="723" y="439"/>
                  </a:lnTo>
                  <a:lnTo>
                    <a:pt x="723" y="417"/>
                  </a:lnTo>
                  <a:lnTo>
                    <a:pt x="723" y="396"/>
                  </a:lnTo>
                  <a:lnTo>
                    <a:pt x="723" y="375"/>
                  </a:lnTo>
                  <a:lnTo>
                    <a:pt x="723" y="354"/>
                  </a:lnTo>
                  <a:lnTo>
                    <a:pt x="723" y="332"/>
                  </a:lnTo>
                  <a:lnTo>
                    <a:pt x="723" y="311"/>
                  </a:lnTo>
                  <a:lnTo>
                    <a:pt x="723" y="289"/>
                  </a:lnTo>
                  <a:lnTo>
                    <a:pt x="723" y="267"/>
                  </a:lnTo>
                  <a:lnTo>
                    <a:pt x="723" y="247"/>
                  </a:lnTo>
                  <a:lnTo>
                    <a:pt x="723" y="225"/>
                  </a:lnTo>
                  <a:lnTo>
                    <a:pt x="723" y="206"/>
                  </a:lnTo>
                  <a:lnTo>
                    <a:pt x="744" y="206"/>
                  </a:lnTo>
                  <a:lnTo>
                    <a:pt x="770" y="206"/>
                  </a:lnTo>
                  <a:lnTo>
                    <a:pt x="797" y="206"/>
                  </a:lnTo>
                  <a:lnTo>
                    <a:pt x="824" y="206"/>
                  </a:lnTo>
                  <a:lnTo>
                    <a:pt x="851" y="206"/>
                  </a:lnTo>
                  <a:lnTo>
                    <a:pt x="877" y="206"/>
                  </a:lnTo>
                  <a:lnTo>
                    <a:pt x="904" y="206"/>
                  </a:lnTo>
                  <a:lnTo>
                    <a:pt x="930" y="206"/>
                  </a:lnTo>
                  <a:lnTo>
                    <a:pt x="957" y="206"/>
                  </a:lnTo>
                  <a:lnTo>
                    <a:pt x="984" y="206"/>
                  </a:lnTo>
                  <a:lnTo>
                    <a:pt x="1010" y="206"/>
                  </a:lnTo>
                  <a:lnTo>
                    <a:pt x="1037" y="206"/>
                  </a:lnTo>
                  <a:lnTo>
                    <a:pt x="1064" y="206"/>
                  </a:lnTo>
                  <a:lnTo>
                    <a:pt x="1090" y="206"/>
                  </a:lnTo>
                  <a:lnTo>
                    <a:pt x="1117" y="206"/>
                  </a:lnTo>
                  <a:lnTo>
                    <a:pt x="1143" y="206"/>
                  </a:lnTo>
                  <a:lnTo>
                    <a:pt x="1170" y="206"/>
                  </a:lnTo>
                  <a:lnTo>
                    <a:pt x="1199" y="206"/>
                  </a:lnTo>
                  <a:lnTo>
                    <a:pt x="1199" y="188"/>
                  </a:lnTo>
                  <a:lnTo>
                    <a:pt x="1199" y="162"/>
                  </a:lnTo>
                  <a:lnTo>
                    <a:pt x="1199" y="126"/>
                  </a:lnTo>
                  <a:lnTo>
                    <a:pt x="1199" y="91"/>
                  </a:lnTo>
                  <a:lnTo>
                    <a:pt x="1199" y="58"/>
                  </a:lnTo>
                  <a:lnTo>
                    <a:pt x="1199" y="27"/>
                  </a:lnTo>
                  <a:lnTo>
                    <a:pt x="1199" y="0"/>
                  </a:lnTo>
                  <a:lnTo>
                    <a:pt x="1226" y="19"/>
                  </a:lnTo>
                  <a:lnTo>
                    <a:pt x="1253" y="36"/>
                  </a:lnTo>
                  <a:lnTo>
                    <a:pt x="1280" y="53"/>
                  </a:lnTo>
                  <a:lnTo>
                    <a:pt x="1307" y="72"/>
                  </a:lnTo>
                  <a:lnTo>
                    <a:pt x="1334" y="89"/>
                  </a:lnTo>
                  <a:lnTo>
                    <a:pt x="1360" y="107"/>
                  </a:lnTo>
                  <a:lnTo>
                    <a:pt x="1388" y="124"/>
                  </a:lnTo>
                  <a:lnTo>
                    <a:pt x="1414" y="141"/>
                  </a:lnTo>
                  <a:lnTo>
                    <a:pt x="1441" y="160"/>
                  </a:lnTo>
                  <a:lnTo>
                    <a:pt x="1468" y="177"/>
                  </a:lnTo>
                  <a:lnTo>
                    <a:pt x="1494" y="195"/>
                  </a:lnTo>
                  <a:lnTo>
                    <a:pt x="1522" y="212"/>
                  </a:lnTo>
                  <a:lnTo>
                    <a:pt x="1549" y="229"/>
                  </a:lnTo>
                  <a:lnTo>
                    <a:pt x="1575" y="247"/>
                  </a:lnTo>
                  <a:lnTo>
                    <a:pt x="1603" y="264"/>
                  </a:lnTo>
                  <a:lnTo>
                    <a:pt x="1630" y="281"/>
                  </a:lnTo>
                  <a:lnTo>
                    <a:pt x="1652" y="296"/>
                  </a:lnTo>
                  <a:lnTo>
                    <a:pt x="1686" y="319"/>
                  </a:lnTo>
                  <a:lnTo>
                    <a:pt x="1718" y="341"/>
                  </a:lnTo>
                  <a:lnTo>
                    <a:pt x="1751" y="363"/>
                  </a:lnTo>
                </a:path>
              </a:pathLst>
            </a:custGeom>
            <a:solidFill>
              <a:srgbClr val="E1E3E7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91" name="Freeform 82">
              <a:extLst>
                <a:ext uri="{FF2B5EF4-FFF2-40B4-BE49-F238E27FC236}">
                  <a16:creationId xmlns:a16="http://schemas.microsoft.com/office/drawing/2014/main" id="{B0F535F9-B134-50C3-3DB9-8462044C0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687" y="9843705"/>
              <a:ext cx="11582" cy="15441"/>
            </a:xfrm>
            <a:custGeom>
              <a:avLst/>
              <a:gdLst>
                <a:gd name="T0" fmla="*/ 8 w 14"/>
                <a:gd name="T1" fmla="*/ 16 h 18"/>
                <a:gd name="T2" fmla="*/ 4 w 14"/>
                <a:gd name="T3" fmla="*/ 17 h 18"/>
                <a:gd name="T4" fmla="*/ 0 w 14"/>
                <a:gd name="T5" fmla="*/ 14 h 18"/>
                <a:gd name="T6" fmla="*/ 1 w 14"/>
                <a:gd name="T7" fmla="*/ 6 h 18"/>
                <a:gd name="T8" fmla="*/ 3 w 14"/>
                <a:gd name="T9" fmla="*/ 1 h 18"/>
                <a:gd name="T10" fmla="*/ 8 w 14"/>
                <a:gd name="T11" fmla="*/ 0 h 18"/>
                <a:gd name="T12" fmla="*/ 11 w 14"/>
                <a:gd name="T13" fmla="*/ 1 h 18"/>
                <a:gd name="T14" fmla="*/ 13 w 14"/>
                <a:gd name="T15" fmla="*/ 4 h 18"/>
                <a:gd name="T16" fmla="*/ 13 w 14"/>
                <a:gd name="T17" fmla="*/ 8 h 18"/>
                <a:gd name="T18" fmla="*/ 12 w 14"/>
                <a:gd name="T19" fmla="*/ 12 h 18"/>
                <a:gd name="T20" fmla="*/ 8 w 14"/>
                <a:gd name="T2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8">
                  <a:moveTo>
                    <a:pt x="8" y="16"/>
                  </a:moveTo>
                  <a:lnTo>
                    <a:pt x="4" y="17"/>
                  </a:lnTo>
                  <a:lnTo>
                    <a:pt x="0" y="14"/>
                  </a:lnTo>
                  <a:lnTo>
                    <a:pt x="1" y="6"/>
                  </a:lnTo>
                  <a:lnTo>
                    <a:pt x="3" y="1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2" y="12"/>
                  </a:lnTo>
                  <a:lnTo>
                    <a:pt x="8" y="16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92" name="Freeform 83">
              <a:extLst>
                <a:ext uri="{FF2B5EF4-FFF2-40B4-BE49-F238E27FC236}">
                  <a16:creationId xmlns:a16="http://schemas.microsoft.com/office/drawing/2014/main" id="{9CA92716-3F12-F776-4E22-45A2E7E4D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14246" y="9839843"/>
              <a:ext cx="11582" cy="11582"/>
            </a:xfrm>
            <a:custGeom>
              <a:avLst/>
              <a:gdLst>
                <a:gd name="T0" fmla="*/ 14 w 15"/>
                <a:gd name="T1" fmla="*/ 6 h 15"/>
                <a:gd name="T2" fmla="*/ 11 w 15"/>
                <a:gd name="T3" fmla="*/ 14 h 15"/>
                <a:gd name="T4" fmla="*/ 6 w 15"/>
                <a:gd name="T5" fmla="*/ 14 h 15"/>
                <a:gd name="T6" fmla="*/ 0 w 15"/>
                <a:gd name="T7" fmla="*/ 7 h 15"/>
                <a:gd name="T8" fmla="*/ 1 w 15"/>
                <a:gd name="T9" fmla="*/ 2 h 15"/>
                <a:gd name="T10" fmla="*/ 7 w 15"/>
                <a:gd name="T11" fmla="*/ 0 h 15"/>
                <a:gd name="T12" fmla="*/ 12 w 15"/>
                <a:gd name="T13" fmla="*/ 2 h 15"/>
                <a:gd name="T14" fmla="*/ 14 w 15"/>
                <a:gd name="T15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5">
                  <a:moveTo>
                    <a:pt x="14" y="6"/>
                  </a:moveTo>
                  <a:lnTo>
                    <a:pt x="11" y="14"/>
                  </a:lnTo>
                  <a:lnTo>
                    <a:pt x="6" y="14"/>
                  </a:lnTo>
                  <a:lnTo>
                    <a:pt x="0" y="7"/>
                  </a:lnTo>
                  <a:lnTo>
                    <a:pt x="1" y="2"/>
                  </a:lnTo>
                  <a:lnTo>
                    <a:pt x="7" y="0"/>
                  </a:lnTo>
                  <a:lnTo>
                    <a:pt x="12" y="2"/>
                  </a:lnTo>
                  <a:lnTo>
                    <a:pt x="14" y="6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93" name="Freeform 84">
              <a:extLst>
                <a:ext uri="{FF2B5EF4-FFF2-40B4-BE49-F238E27FC236}">
                  <a16:creationId xmlns:a16="http://schemas.microsoft.com/office/drawing/2014/main" id="{28690A34-366A-7F1C-4A47-89EF5C96D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82629" y="9511721"/>
              <a:ext cx="405330" cy="992090"/>
            </a:xfrm>
            <a:custGeom>
              <a:avLst/>
              <a:gdLst>
                <a:gd name="T0" fmla="*/ 279 w 462"/>
                <a:gd name="T1" fmla="*/ 322 h 1132"/>
                <a:gd name="T2" fmla="*/ 256 w 462"/>
                <a:gd name="T3" fmla="*/ 375 h 1132"/>
                <a:gd name="T4" fmla="*/ 249 w 462"/>
                <a:gd name="T5" fmla="*/ 435 h 1132"/>
                <a:gd name="T6" fmla="*/ 268 w 462"/>
                <a:gd name="T7" fmla="*/ 538 h 1132"/>
                <a:gd name="T8" fmla="*/ 285 w 462"/>
                <a:gd name="T9" fmla="*/ 594 h 1132"/>
                <a:gd name="T10" fmla="*/ 368 w 462"/>
                <a:gd name="T11" fmla="*/ 654 h 1132"/>
                <a:gd name="T12" fmla="*/ 455 w 462"/>
                <a:gd name="T13" fmla="*/ 767 h 1132"/>
                <a:gd name="T14" fmla="*/ 449 w 462"/>
                <a:gd name="T15" fmla="*/ 855 h 1132"/>
                <a:gd name="T16" fmla="*/ 442 w 462"/>
                <a:gd name="T17" fmla="*/ 972 h 1132"/>
                <a:gd name="T18" fmla="*/ 380 w 462"/>
                <a:gd name="T19" fmla="*/ 992 h 1132"/>
                <a:gd name="T20" fmla="*/ 357 w 462"/>
                <a:gd name="T21" fmla="*/ 1046 h 1132"/>
                <a:gd name="T22" fmla="*/ 375 w 462"/>
                <a:gd name="T23" fmla="*/ 1126 h 1132"/>
                <a:gd name="T24" fmla="*/ 347 w 462"/>
                <a:gd name="T25" fmla="*/ 1127 h 1132"/>
                <a:gd name="T26" fmla="*/ 349 w 462"/>
                <a:gd name="T27" fmla="*/ 1096 h 1132"/>
                <a:gd name="T28" fmla="*/ 299 w 462"/>
                <a:gd name="T29" fmla="*/ 1047 h 1132"/>
                <a:gd name="T30" fmla="*/ 250 w 462"/>
                <a:gd name="T31" fmla="*/ 1000 h 1132"/>
                <a:gd name="T32" fmla="*/ 244 w 462"/>
                <a:gd name="T33" fmla="*/ 966 h 1132"/>
                <a:gd name="T34" fmla="*/ 231 w 462"/>
                <a:gd name="T35" fmla="*/ 930 h 1132"/>
                <a:gd name="T36" fmla="*/ 268 w 462"/>
                <a:gd name="T37" fmla="*/ 859 h 1132"/>
                <a:gd name="T38" fmla="*/ 265 w 462"/>
                <a:gd name="T39" fmla="*/ 776 h 1132"/>
                <a:gd name="T40" fmla="*/ 221 w 462"/>
                <a:gd name="T41" fmla="*/ 731 h 1132"/>
                <a:gd name="T42" fmla="*/ 156 w 462"/>
                <a:gd name="T43" fmla="*/ 745 h 1132"/>
                <a:gd name="T44" fmla="*/ 120 w 462"/>
                <a:gd name="T45" fmla="*/ 732 h 1132"/>
                <a:gd name="T46" fmla="*/ 68 w 462"/>
                <a:gd name="T47" fmla="*/ 660 h 1132"/>
                <a:gd name="T48" fmla="*/ 46 w 462"/>
                <a:gd name="T49" fmla="*/ 672 h 1132"/>
                <a:gd name="T50" fmla="*/ 28 w 462"/>
                <a:gd name="T51" fmla="*/ 642 h 1132"/>
                <a:gd name="T52" fmla="*/ 20 w 462"/>
                <a:gd name="T53" fmla="*/ 626 h 1132"/>
                <a:gd name="T54" fmla="*/ 0 w 462"/>
                <a:gd name="T55" fmla="*/ 609 h 1132"/>
                <a:gd name="T56" fmla="*/ 32 w 462"/>
                <a:gd name="T57" fmla="*/ 575 h 1132"/>
                <a:gd name="T58" fmla="*/ 43 w 462"/>
                <a:gd name="T59" fmla="*/ 535 h 1132"/>
                <a:gd name="T60" fmla="*/ 39 w 462"/>
                <a:gd name="T61" fmla="*/ 494 h 1132"/>
                <a:gd name="T62" fmla="*/ 104 w 462"/>
                <a:gd name="T63" fmla="*/ 449 h 1132"/>
                <a:gd name="T64" fmla="*/ 118 w 462"/>
                <a:gd name="T65" fmla="*/ 425 h 1132"/>
                <a:gd name="T66" fmla="*/ 90 w 462"/>
                <a:gd name="T67" fmla="*/ 361 h 1132"/>
                <a:gd name="T68" fmla="*/ 83 w 462"/>
                <a:gd name="T69" fmla="*/ 315 h 1132"/>
                <a:gd name="T70" fmla="*/ 97 w 462"/>
                <a:gd name="T71" fmla="*/ 268 h 1132"/>
                <a:gd name="T72" fmla="*/ 87 w 462"/>
                <a:gd name="T73" fmla="*/ 220 h 1132"/>
                <a:gd name="T74" fmla="*/ 105 w 462"/>
                <a:gd name="T75" fmla="*/ 203 h 1132"/>
                <a:gd name="T76" fmla="*/ 137 w 462"/>
                <a:gd name="T77" fmla="*/ 158 h 1132"/>
                <a:gd name="T78" fmla="*/ 119 w 462"/>
                <a:gd name="T79" fmla="*/ 116 h 1132"/>
                <a:gd name="T80" fmla="*/ 98 w 462"/>
                <a:gd name="T81" fmla="*/ 67 h 1132"/>
                <a:gd name="T82" fmla="*/ 75 w 462"/>
                <a:gd name="T83" fmla="*/ 33 h 1132"/>
                <a:gd name="T84" fmla="*/ 53 w 462"/>
                <a:gd name="T85" fmla="*/ 35 h 1132"/>
                <a:gd name="T86" fmla="*/ 40 w 462"/>
                <a:gd name="T87" fmla="*/ 14 h 1132"/>
                <a:gd name="T88" fmla="*/ 44 w 462"/>
                <a:gd name="T89" fmla="*/ 0 h 1132"/>
                <a:gd name="T90" fmla="*/ 107 w 462"/>
                <a:gd name="T91" fmla="*/ 31 h 1132"/>
                <a:gd name="T92" fmla="*/ 157 w 462"/>
                <a:gd name="T93" fmla="*/ 32 h 1132"/>
                <a:gd name="T94" fmla="*/ 183 w 462"/>
                <a:gd name="T95" fmla="*/ 39 h 1132"/>
                <a:gd name="T96" fmla="*/ 189 w 462"/>
                <a:gd name="T97" fmla="*/ 15 h 1132"/>
                <a:gd name="T98" fmla="*/ 258 w 462"/>
                <a:gd name="T99" fmla="*/ 81 h 1132"/>
                <a:gd name="T100" fmla="*/ 273 w 462"/>
                <a:gd name="T101" fmla="*/ 134 h 1132"/>
                <a:gd name="T102" fmla="*/ 274 w 462"/>
                <a:gd name="T103" fmla="*/ 163 h 1132"/>
                <a:gd name="T104" fmla="*/ 283 w 462"/>
                <a:gd name="T105" fmla="*/ 213 h 1132"/>
                <a:gd name="T106" fmla="*/ 282 w 462"/>
                <a:gd name="T107" fmla="*/ 250 h 1132"/>
                <a:gd name="T108" fmla="*/ 301 w 462"/>
                <a:gd name="T109" fmla="*/ 282 h 1132"/>
                <a:gd name="T110" fmla="*/ 324 w 462"/>
                <a:gd name="T111" fmla="*/ 299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62" h="1132">
                  <a:moveTo>
                    <a:pt x="328" y="316"/>
                  </a:moveTo>
                  <a:lnTo>
                    <a:pt x="308" y="315"/>
                  </a:lnTo>
                  <a:lnTo>
                    <a:pt x="285" y="317"/>
                  </a:lnTo>
                  <a:lnTo>
                    <a:pt x="279" y="322"/>
                  </a:lnTo>
                  <a:lnTo>
                    <a:pt x="277" y="332"/>
                  </a:lnTo>
                  <a:lnTo>
                    <a:pt x="269" y="353"/>
                  </a:lnTo>
                  <a:lnTo>
                    <a:pt x="265" y="361"/>
                  </a:lnTo>
                  <a:lnTo>
                    <a:pt x="256" y="375"/>
                  </a:lnTo>
                  <a:lnTo>
                    <a:pt x="244" y="395"/>
                  </a:lnTo>
                  <a:lnTo>
                    <a:pt x="241" y="402"/>
                  </a:lnTo>
                  <a:lnTo>
                    <a:pt x="242" y="408"/>
                  </a:lnTo>
                  <a:lnTo>
                    <a:pt x="249" y="435"/>
                  </a:lnTo>
                  <a:lnTo>
                    <a:pt x="257" y="463"/>
                  </a:lnTo>
                  <a:lnTo>
                    <a:pt x="260" y="474"/>
                  </a:lnTo>
                  <a:lnTo>
                    <a:pt x="265" y="512"/>
                  </a:lnTo>
                  <a:lnTo>
                    <a:pt x="268" y="538"/>
                  </a:lnTo>
                  <a:lnTo>
                    <a:pt x="268" y="554"/>
                  </a:lnTo>
                  <a:lnTo>
                    <a:pt x="271" y="576"/>
                  </a:lnTo>
                  <a:lnTo>
                    <a:pt x="278" y="587"/>
                  </a:lnTo>
                  <a:lnTo>
                    <a:pt x="285" y="594"/>
                  </a:lnTo>
                  <a:lnTo>
                    <a:pt x="312" y="598"/>
                  </a:lnTo>
                  <a:lnTo>
                    <a:pt x="320" y="604"/>
                  </a:lnTo>
                  <a:lnTo>
                    <a:pt x="335" y="617"/>
                  </a:lnTo>
                  <a:lnTo>
                    <a:pt x="368" y="654"/>
                  </a:lnTo>
                  <a:lnTo>
                    <a:pt x="387" y="678"/>
                  </a:lnTo>
                  <a:lnTo>
                    <a:pt x="403" y="698"/>
                  </a:lnTo>
                  <a:lnTo>
                    <a:pt x="432" y="738"/>
                  </a:lnTo>
                  <a:lnTo>
                    <a:pt x="455" y="767"/>
                  </a:lnTo>
                  <a:lnTo>
                    <a:pt x="457" y="796"/>
                  </a:lnTo>
                  <a:lnTo>
                    <a:pt x="461" y="799"/>
                  </a:lnTo>
                  <a:lnTo>
                    <a:pt x="454" y="821"/>
                  </a:lnTo>
                  <a:lnTo>
                    <a:pt x="449" y="855"/>
                  </a:lnTo>
                  <a:lnTo>
                    <a:pt x="452" y="878"/>
                  </a:lnTo>
                  <a:lnTo>
                    <a:pt x="450" y="916"/>
                  </a:lnTo>
                  <a:lnTo>
                    <a:pt x="447" y="957"/>
                  </a:lnTo>
                  <a:lnTo>
                    <a:pt x="442" y="972"/>
                  </a:lnTo>
                  <a:lnTo>
                    <a:pt x="435" y="978"/>
                  </a:lnTo>
                  <a:lnTo>
                    <a:pt x="419" y="982"/>
                  </a:lnTo>
                  <a:lnTo>
                    <a:pt x="384" y="987"/>
                  </a:lnTo>
                  <a:lnTo>
                    <a:pt x="380" y="992"/>
                  </a:lnTo>
                  <a:lnTo>
                    <a:pt x="375" y="1000"/>
                  </a:lnTo>
                  <a:lnTo>
                    <a:pt x="368" y="1018"/>
                  </a:lnTo>
                  <a:lnTo>
                    <a:pt x="360" y="1038"/>
                  </a:lnTo>
                  <a:lnTo>
                    <a:pt x="357" y="1046"/>
                  </a:lnTo>
                  <a:lnTo>
                    <a:pt x="359" y="1048"/>
                  </a:lnTo>
                  <a:lnTo>
                    <a:pt x="366" y="1058"/>
                  </a:lnTo>
                  <a:lnTo>
                    <a:pt x="374" y="1083"/>
                  </a:lnTo>
                  <a:lnTo>
                    <a:pt x="375" y="1126"/>
                  </a:lnTo>
                  <a:lnTo>
                    <a:pt x="372" y="1129"/>
                  </a:lnTo>
                  <a:lnTo>
                    <a:pt x="363" y="1131"/>
                  </a:lnTo>
                  <a:lnTo>
                    <a:pt x="351" y="1130"/>
                  </a:lnTo>
                  <a:lnTo>
                    <a:pt x="347" y="1127"/>
                  </a:lnTo>
                  <a:lnTo>
                    <a:pt x="342" y="1123"/>
                  </a:lnTo>
                  <a:lnTo>
                    <a:pt x="340" y="1113"/>
                  </a:lnTo>
                  <a:lnTo>
                    <a:pt x="347" y="1107"/>
                  </a:lnTo>
                  <a:lnTo>
                    <a:pt x="349" y="1096"/>
                  </a:lnTo>
                  <a:lnTo>
                    <a:pt x="345" y="1087"/>
                  </a:lnTo>
                  <a:lnTo>
                    <a:pt x="335" y="1085"/>
                  </a:lnTo>
                  <a:lnTo>
                    <a:pt x="324" y="1076"/>
                  </a:lnTo>
                  <a:lnTo>
                    <a:pt x="299" y="1047"/>
                  </a:lnTo>
                  <a:lnTo>
                    <a:pt x="278" y="1027"/>
                  </a:lnTo>
                  <a:lnTo>
                    <a:pt x="266" y="1010"/>
                  </a:lnTo>
                  <a:lnTo>
                    <a:pt x="254" y="1004"/>
                  </a:lnTo>
                  <a:lnTo>
                    <a:pt x="250" y="1000"/>
                  </a:lnTo>
                  <a:lnTo>
                    <a:pt x="247" y="993"/>
                  </a:lnTo>
                  <a:lnTo>
                    <a:pt x="247" y="982"/>
                  </a:lnTo>
                  <a:lnTo>
                    <a:pt x="247" y="975"/>
                  </a:lnTo>
                  <a:lnTo>
                    <a:pt x="244" y="966"/>
                  </a:lnTo>
                  <a:lnTo>
                    <a:pt x="232" y="953"/>
                  </a:lnTo>
                  <a:lnTo>
                    <a:pt x="226" y="946"/>
                  </a:lnTo>
                  <a:lnTo>
                    <a:pt x="226" y="938"/>
                  </a:lnTo>
                  <a:lnTo>
                    <a:pt x="231" y="930"/>
                  </a:lnTo>
                  <a:lnTo>
                    <a:pt x="241" y="919"/>
                  </a:lnTo>
                  <a:lnTo>
                    <a:pt x="249" y="899"/>
                  </a:lnTo>
                  <a:lnTo>
                    <a:pt x="253" y="886"/>
                  </a:lnTo>
                  <a:lnTo>
                    <a:pt x="268" y="859"/>
                  </a:lnTo>
                  <a:lnTo>
                    <a:pt x="269" y="837"/>
                  </a:lnTo>
                  <a:lnTo>
                    <a:pt x="270" y="817"/>
                  </a:lnTo>
                  <a:lnTo>
                    <a:pt x="269" y="805"/>
                  </a:lnTo>
                  <a:lnTo>
                    <a:pt x="265" y="776"/>
                  </a:lnTo>
                  <a:lnTo>
                    <a:pt x="262" y="757"/>
                  </a:lnTo>
                  <a:lnTo>
                    <a:pt x="244" y="731"/>
                  </a:lnTo>
                  <a:lnTo>
                    <a:pt x="238" y="729"/>
                  </a:lnTo>
                  <a:lnTo>
                    <a:pt x="221" y="731"/>
                  </a:lnTo>
                  <a:lnTo>
                    <a:pt x="205" y="735"/>
                  </a:lnTo>
                  <a:lnTo>
                    <a:pt x="197" y="740"/>
                  </a:lnTo>
                  <a:lnTo>
                    <a:pt x="186" y="740"/>
                  </a:lnTo>
                  <a:lnTo>
                    <a:pt x="156" y="745"/>
                  </a:lnTo>
                  <a:lnTo>
                    <a:pt x="147" y="746"/>
                  </a:lnTo>
                  <a:lnTo>
                    <a:pt x="141" y="752"/>
                  </a:lnTo>
                  <a:lnTo>
                    <a:pt x="138" y="752"/>
                  </a:lnTo>
                  <a:lnTo>
                    <a:pt x="120" y="732"/>
                  </a:lnTo>
                  <a:lnTo>
                    <a:pt x="103" y="711"/>
                  </a:lnTo>
                  <a:lnTo>
                    <a:pt x="82" y="675"/>
                  </a:lnTo>
                  <a:lnTo>
                    <a:pt x="76" y="671"/>
                  </a:lnTo>
                  <a:lnTo>
                    <a:pt x="68" y="660"/>
                  </a:lnTo>
                  <a:lnTo>
                    <a:pt x="62" y="663"/>
                  </a:lnTo>
                  <a:lnTo>
                    <a:pt x="53" y="671"/>
                  </a:lnTo>
                  <a:lnTo>
                    <a:pt x="48" y="672"/>
                  </a:lnTo>
                  <a:lnTo>
                    <a:pt x="46" y="672"/>
                  </a:lnTo>
                  <a:lnTo>
                    <a:pt x="45" y="671"/>
                  </a:lnTo>
                  <a:lnTo>
                    <a:pt x="43" y="665"/>
                  </a:lnTo>
                  <a:lnTo>
                    <a:pt x="36" y="652"/>
                  </a:lnTo>
                  <a:lnTo>
                    <a:pt x="28" y="642"/>
                  </a:lnTo>
                  <a:lnTo>
                    <a:pt x="21" y="638"/>
                  </a:lnTo>
                  <a:lnTo>
                    <a:pt x="14" y="634"/>
                  </a:lnTo>
                  <a:lnTo>
                    <a:pt x="17" y="629"/>
                  </a:lnTo>
                  <a:lnTo>
                    <a:pt x="20" y="626"/>
                  </a:lnTo>
                  <a:lnTo>
                    <a:pt x="18" y="623"/>
                  </a:lnTo>
                  <a:lnTo>
                    <a:pt x="14" y="618"/>
                  </a:lnTo>
                  <a:lnTo>
                    <a:pt x="0" y="612"/>
                  </a:lnTo>
                  <a:lnTo>
                    <a:pt x="0" y="609"/>
                  </a:lnTo>
                  <a:lnTo>
                    <a:pt x="13" y="603"/>
                  </a:lnTo>
                  <a:lnTo>
                    <a:pt x="21" y="596"/>
                  </a:lnTo>
                  <a:lnTo>
                    <a:pt x="27" y="590"/>
                  </a:lnTo>
                  <a:lnTo>
                    <a:pt x="32" y="575"/>
                  </a:lnTo>
                  <a:lnTo>
                    <a:pt x="39" y="560"/>
                  </a:lnTo>
                  <a:lnTo>
                    <a:pt x="43" y="555"/>
                  </a:lnTo>
                  <a:lnTo>
                    <a:pt x="44" y="546"/>
                  </a:lnTo>
                  <a:lnTo>
                    <a:pt x="43" y="535"/>
                  </a:lnTo>
                  <a:lnTo>
                    <a:pt x="46" y="521"/>
                  </a:lnTo>
                  <a:lnTo>
                    <a:pt x="47" y="508"/>
                  </a:lnTo>
                  <a:lnTo>
                    <a:pt x="43" y="502"/>
                  </a:lnTo>
                  <a:lnTo>
                    <a:pt x="39" y="494"/>
                  </a:lnTo>
                  <a:lnTo>
                    <a:pt x="44" y="479"/>
                  </a:lnTo>
                  <a:lnTo>
                    <a:pt x="50" y="469"/>
                  </a:lnTo>
                  <a:lnTo>
                    <a:pt x="82" y="458"/>
                  </a:lnTo>
                  <a:lnTo>
                    <a:pt x="104" y="449"/>
                  </a:lnTo>
                  <a:lnTo>
                    <a:pt x="109" y="444"/>
                  </a:lnTo>
                  <a:lnTo>
                    <a:pt x="116" y="435"/>
                  </a:lnTo>
                  <a:lnTo>
                    <a:pt x="120" y="428"/>
                  </a:lnTo>
                  <a:lnTo>
                    <a:pt x="118" y="425"/>
                  </a:lnTo>
                  <a:lnTo>
                    <a:pt x="100" y="425"/>
                  </a:lnTo>
                  <a:lnTo>
                    <a:pt x="96" y="421"/>
                  </a:lnTo>
                  <a:lnTo>
                    <a:pt x="83" y="394"/>
                  </a:lnTo>
                  <a:lnTo>
                    <a:pt x="90" y="361"/>
                  </a:lnTo>
                  <a:lnTo>
                    <a:pt x="91" y="349"/>
                  </a:lnTo>
                  <a:lnTo>
                    <a:pt x="91" y="332"/>
                  </a:lnTo>
                  <a:lnTo>
                    <a:pt x="88" y="321"/>
                  </a:lnTo>
                  <a:lnTo>
                    <a:pt x="83" y="315"/>
                  </a:lnTo>
                  <a:lnTo>
                    <a:pt x="80" y="309"/>
                  </a:lnTo>
                  <a:lnTo>
                    <a:pt x="81" y="293"/>
                  </a:lnTo>
                  <a:lnTo>
                    <a:pt x="85" y="290"/>
                  </a:lnTo>
                  <a:lnTo>
                    <a:pt x="97" y="268"/>
                  </a:lnTo>
                  <a:lnTo>
                    <a:pt x="102" y="255"/>
                  </a:lnTo>
                  <a:lnTo>
                    <a:pt x="96" y="244"/>
                  </a:lnTo>
                  <a:lnTo>
                    <a:pt x="89" y="229"/>
                  </a:lnTo>
                  <a:lnTo>
                    <a:pt x="87" y="220"/>
                  </a:lnTo>
                  <a:lnTo>
                    <a:pt x="85" y="216"/>
                  </a:lnTo>
                  <a:lnTo>
                    <a:pt x="89" y="211"/>
                  </a:lnTo>
                  <a:lnTo>
                    <a:pt x="97" y="205"/>
                  </a:lnTo>
                  <a:lnTo>
                    <a:pt x="105" y="203"/>
                  </a:lnTo>
                  <a:lnTo>
                    <a:pt x="113" y="201"/>
                  </a:lnTo>
                  <a:lnTo>
                    <a:pt x="141" y="173"/>
                  </a:lnTo>
                  <a:lnTo>
                    <a:pt x="142" y="167"/>
                  </a:lnTo>
                  <a:lnTo>
                    <a:pt x="137" y="158"/>
                  </a:lnTo>
                  <a:lnTo>
                    <a:pt x="127" y="144"/>
                  </a:lnTo>
                  <a:lnTo>
                    <a:pt x="124" y="139"/>
                  </a:lnTo>
                  <a:lnTo>
                    <a:pt x="123" y="121"/>
                  </a:lnTo>
                  <a:lnTo>
                    <a:pt x="119" y="116"/>
                  </a:lnTo>
                  <a:lnTo>
                    <a:pt x="104" y="105"/>
                  </a:lnTo>
                  <a:lnTo>
                    <a:pt x="92" y="93"/>
                  </a:lnTo>
                  <a:lnTo>
                    <a:pt x="95" y="81"/>
                  </a:lnTo>
                  <a:lnTo>
                    <a:pt x="98" y="67"/>
                  </a:lnTo>
                  <a:lnTo>
                    <a:pt x="92" y="60"/>
                  </a:lnTo>
                  <a:lnTo>
                    <a:pt x="83" y="53"/>
                  </a:lnTo>
                  <a:lnTo>
                    <a:pt x="78" y="42"/>
                  </a:lnTo>
                  <a:lnTo>
                    <a:pt x="75" y="33"/>
                  </a:lnTo>
                  <a:lnTo>
                    <a:pt x="68" y="31"/>
                  </a:lnTo>
                  <a:lnTo>
                    <a:pt x="62" y="30"/>
                  </a:lnTo>
                  <a:lnTo>
                    <a:pt x="58" y="35"/>
                  </a:lnTo>
                  <a:lnTo>
                    <a:pt x="53" y="35"/>
                  </a:lnTo>
                  <a:lnTo>
                    <a:pt x="46" y="33"/>
                  </a:lnTo>
                  <a:lnTo>
                    <a:pt x="45" y="26"/>
                  </a:lnTo>
                  <a:lnTo>
                    <a:pt x="45" y="19"/>
                  </a:lnTo>
                  <a:lnTo>
                    <a:pt x="40" y="14"/>
                  </a:lnTo>
                  <a:lnTo>
                    <a:pt x="36" y="7"/>
                  </a:lnTo>
                  <a:lnTo>
                    <a:pt x="36" y="2"/>
                  </a:lnTo>
                  <a:lnTo>
                    <a:pt x="39" y="1"/>
                  </a:lnTo>
                  <a:lnTo>
                    <a:pt x="44" y="0"/>
                  </a:lnTo>
                  <a:lnTo>
                    <a:pt x="66" y="15"/>
                  </a:lnTo>
                  <a:lnTo>
                    <a:pt x="80" y="16"/>
                  </a:lnTo>
                  <a:lnTo>
                    <a:pt x="95" y="19"/>
                  </a:lnTo>
                  <a:lnTo>
                    <a:pt x="107" y="31"/>
                  </a:lnTo>
                  <a:lnTo>
                    <a:pt x="114" y="32"/>
                  </a:lnTo>
                  <a:lnTo>
                    <a:pt x="122" y="31"/>
                  </a:lnTo>
                  <a:lnTo>
                    <a:pt x="147" y="30"/>
                  </a:lnTo>
                  <a:lnTo>
                    <a:pt x="157" y="32"/>
                  </a:lnTo>
                  <a:lnTo>
                    <a:pt x="169" y="39"/>
                  </a:lnTo>
                  <a:lnTo>
                    <a:pt x="174" y="40"/>
                  </a:lnTo>
                  <a:lnTo>
                    <a:pt x="182" y="40"/>
                  </a:lnTo>
                  <a:lnTo>
                    <a:pt x="183" y="39"/>
                  </a:lnTo>
                  <a:lnTo>
                    <a:pt x="184" y="34"/>
                  </a:lnTo>
                  <a:lnTo>
                    <a:pt x="183" y="25"/>
                  </a:lnTo>
                  <a:lnTo>
                    <a:pt x="185" y="21"/>
                  </a:lnTo>
                  <a:lnTo>
                    <a:pt x="189" y="15"/>
                  </a:lnTo>
                  <a:lnTo>
                    <a:pt x="203" y="21"/>
                  </a:lnTo>
                  <a:lnTo>
                    <a:pt x="236" y="49"/>
                  </a:lnTo>
                  <a:lnTo>
                    <a:pt x="237" y="53"/>
                  </a:lnTo>
                  <a:lnTo>
                    <a:pt x="258" y="81"/>
                  </a:lnTo>
                  <a:lnTo>
                    <a:pt x="265" y="92"/>
                  </a:lnTo>
                  <a:lnTo>
                    <a:pt x="265" y="98"/>
                  </a:lnTo>
                  <a:lnTo>
                    <a:pt x="272" y="122"/>
                  </a:lnTo>
                  <a:lnTo>
                    <a:pt x="273" y="134"/>
                  </a:lnTo>
                  <a:lnTo>
                    <a:pt x="272" y="142"/>
                  </a:lnTo>
                  <a:lnTo>
                    <a:pt x="272" y="149"/>
                  </a:lnTo>
                  <a:lnTo>
                    <a:pt x="275" y="160"/>
                  </a:lnTo>
                  <a:lnTo>
                    <a:pt x="274" y="163"/>
                  </a:lnTo>
                  <a:lnTo>
                    <a:pt x="282" y="178"/>
                  </a:lnTo>
                  <a:lnTo>
                    <a:pt x="285" y="190"/>
                  </a:lnTo>
                  <a:lnTo>
                    <a:pt x="286" y="202"/>
                  </a:lnTo>
                  <a:lnTo>
                    <a:pt x="283" y="213"/>
                  </a:lnTo>
                  <a:lnTo>
                    <a:pt x="276" y="231"/>
                  </a:lnTo>
                  <a:lnTo>
                    <a:pt x="275" y="237"/>
                  </a:lnTo>
                  <a:lnTo>
                    <a:pt x="277" y="244"/>
                  </a:lnTo>
                  <a:lnTo>
                    <a:pt x="282" y="250"/>
                  </a:lnTo>
                  <a:lnTo>
                    <a:pt x="289" y="258"/>
                  </a:lnTo>
                  <a:lnTo>
                    <a:pt x="294" y="267"/>
                  </a:lnTo>
                  <a:lnTo>
                    <a:pt x="297" y="277"/>
                  </a:lnTo>
                  <a:lnTo>
                    <a:pt x="301" y="282"/>
                  </a:lnTo>
                  <a:lnTo>
                    <a:pt x="305" y="282"/>
                  </a:lnTo>
                  <a:lnTo>
                    <a:pt x="312" y="283"/>
                  </a:lnTo>
                  <a:lnTo>
                    <a:pt x="317" y="289"/>
                  </a:lnTo>
                  <a:lnTo>
                    <a:pt x="324" y="299"/>
                  </a:lnTo>
                  <a:lnTo>
                    <a:pt x="326" y="311"/>
                  </a:lnTo>
                  <a:lnTo>
                    <a:pt x="328" y="316"/>
                  </a:lnTo>
                </a:path>
              </a:pathLst>
            </a:custGeom>
            <a:solidFill>
              <a:srgbClr val="2177B0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94" name="Freeform 86">
              <a:extLst>
                <a:ext uri="{FF2B5EF4-FFF2-40B4-BE49-F238E27FC236}">
                  <a16:creationId xmlns:a16="http://schemas.microsoft.com/office/drawing/2014/main" id="{C285FDE7-EB88-C61A-34E1-95C1543F8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14246" y="9839843"/>
              <a:ext cx="11582" cy="11582"/>
            </a:xfrm>
            <a:custGeom>
              <a:avLst/>
              <a:gdLst>
                <a:gd name="T0" fmla="*/ 14 w 15"/>
                <a:gd name="T1" fmla="*/ 6 h 15"/>
                <a:gd name="T2" fmla="*/ 12 w 15"/>
                <a:gd name="T3" fmla="*/ 2 h 15"/>
                <a:gd name="T4" fmla="*/ 7 w 15"/>
                <a:gd name="T5" fmla="*/ 0 h 15"/>
                <a:gd name="T6" fmla="*/ 1 w 15"/>
                <a:gd name="T7" fmla="*/ 2 h 15"/>
                <a:gd name="T8" fmla="*/ 0 w 15"/>
                <a:gd name="T9" fmla="*/ 7 h 15"/>
                <a:gd name="T10" fmla="*/ 6 w 15"/>
                <a:gd name="T11" fmla="*/ 14 h 15"/>
                <a:gd name="T12" fmla="*/ 11 w 15"/>
                <a:gd name="T13" fmla="*/ 14 h 15"/>
                <a:gd name="T14" fmla="*/ 14 w 15"/>
                <a:gd name="T15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5">
                  <a:moveTo>
                    <a:pt x="14" y="6"/>
                  </a:moveTo>
                  <a:lnTo>
                    <a:pt x="12" y="2"/>
                  </a:lnTo>
                  <a:lnTo>
                    <a:pt x="7" y="0"/>
                  </a:lnTo>
                  <a:lnTo>
                    <a:pt x="1" y="2"/>
                  </a:lnTo>
                  <a:lnTo>
                    <a:pt x="0" y="7"/>
                  </a:lnTo>
                  <a:lnTo>
                    <a:pt x="6" y="14"/>
                  </a:lnTo>
                  <a:lnTo>
                    <a:pt x="11" y="14"/>
                  </a:lnTo>
                  <a:lnTo>
                    <a:pt x="14" y="6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95" name="Freeform 87">
              <a:extLst>
                <a:ext uri="{FF2B5EF4-FFF2-40B4-BE49-F238E27FC236}">
                  <a16:creationId xmlns:a16="http://schemas.microsoft.com/office/drawing/2014/main" id="{2A4C0853-8745-745E-6B09-24D4806C5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29687" y="9843705"/>
              <a:ext cx="11582" cy="15441"/>
            </a:xfrm>
            <a:custGeom>
              <a:avLst/>
              <a:gdLst>
                <a:gd name="T0" fmla="*/ 8 w 15"/>
                <a:gd name="T1" fmla="*/ 16 h 18"/>
                <a:gd name="T2" fmla="*/ 12 w 15"/>
                <a:gd name="T3" fmla="*/ 12 h 18"/>
                <a:gd name="T4" fmla="*/ 14 w 15"/>
                <a:gd name="T5" fmla="*/ 8 h 18"/>
                <a:gd name="T6" fmla="*/ 13 w 15"/>
                <a:gd name="T7" fmla="*/ 4 h 18"/>
                <a:gd name="T8" fmla="*/ 11 w 15"/>
                <a:gd name="T9" fmla="*/ 1 h 18"/>
                <a:gd name="T10" fmla="*/ 8 w 15"/>
                <a:gd name="T11" fmla="*/ 0 h 18"/>
                <a:gd name="T12" fmla="*/ 3 w 15"/>
                <a:gd name="T13" fmla="*/ 1 h 18"/>
                <a:gd name="T14" fmla="*/ 1 w 15"/>
                <a:gd name="T15" fmla="*/ 6 h 18"/>
                <a:gd name="T16" fmla="*/ 0 w 15"/>
                <a:gd name="T17" fmla="*/ 14 h 18"/>
                <a:gd name="T18" fmla="*/ 4 w 15"/>
                <a:gd name="T19" fmla="*/ 17 h 18"/>
                <a:gd name="T20" fmla="*/ 8 w 15"/>
                <a:gd name="T2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8">
                  <a:moveTo>
                    <a:pt x="8" y="16"/>
                  </a:moveTo>
                  <a:lnTo>
                    <a:pt x="12" y="12"/>
                  </a:lnTo>
                  <a:lnTo>
                    <a:pt x="14" y="8"/>
                  </a:lnTo>
                  <a:lnTo>
                    <a:pt x="13" y="4"/>
                  </a:lnTo>
                  <a:lnTo>
                    <a:pt x="11" y="1"/>
                  </a:lnTo>
                  <a:lnTo>
                    <a:pt x="8" y="0"/>
                  </a:lnTo>
                  <a:lnTo>
                    <a:pt x="3" y="1"/>
                  </a:lnTo>
                  <a:lnTo>
                    <a:pt x="1" y="6"/>
                  </a:lnTo>
                  <a:lnTo>
                    <a:pt x="0" y="14"/>
                  </a:lnTo>
                  <a:lnTo>
                    <a:pt x="4" y="17"/>
                  </a:lnTo>
                  <a:lnTo>
                    <a:pt x="8" y="16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96" name="Freeform 88">
              <a:extLst>
                <a:ext uri="{FF2B5EF4-FFF2-40B4-BE49-F238E27FC236}">
                  <a16:creationId xmlns:a16="http://schemas.microsoft.com/office/drawing/2014/main" id="{26D61A23-DEFA-7ADD-3E6A-9E08B4897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73807" y="9646829"/>
              <a:ext cx="1331797" cy="2161755"/>
            </a:xfrm>
            <a:custGeom>
              <a:avLst/>
              <a:gdLst>
                <a:gd name="T0" fmla="*/ 269 w 1520"/>
                <a:gd name="T1" fmla="*/ 2415 h 2471"/>
                <a:gd name="T2" fmla="*/ 247 w 1520"/>
                <a:gd name="T3" fmla="*/ 2327 h 2471"/>
                <a:gd name="T4" fmla="*/ 252 w 1520"/>
                <a:gd name="T5" fmla="*/ 2119 h 2471"/>
                <a:gd name="T6" fmla="*/ 211 w 1520"/>
                <a:gd name="T7" fmla="*/ 1979 h 2471"/>
                <a:gd name="T8" fmla="*/ 161 w 1520"/>
                <a:gd name="T9" fmla="*/ 1805 h 2471"/>
                <a:gd name="T10" fmla="*/ 256 w 1520"/>
                <a:gd name="T11" fmla="*/ 1664 h 2471"/>
                <a:gd name="T12" fmla="*/ 322 w 1520"/>
                <a:gd name="T13" fmla="*/ 1515 h 2471"/>
                <a:gd name="T14" fmla="*/ 398 w 1520"/>
                <a:gd name="T15" fmla="*/ 1387 h 2471"/>
                <a:gd name="T16" fmla="*/ 373 w 1520"/>
                <a:gd name="T17" fmla="*/ 1264 h 2471"/>
                <a:gd name="T18" fmla="*/ 383 w 1520"/>
                <a:gd name="T19" fmla="*/ 1208 h 2471"/>
                <a:gd name="T20" fmla="*/ 391 w 1520"/>
                <a:gd name="T21" fmla="*/ 1070 h 2471"/>
                <a:gd name="T22" fmla="*/ 371 w 1520"/>
                <a:gd name="T23" fmla="*/ 912 h 2471"/>
                <a:gd name="T24" fmla="*/ 173 w 1520"/>
                <a:gd name="T25" fmla="*/ 831 h 2471"/>
                <a:gd name="T26" fmla="*/ 23 w 1520"/>
                <a:gd name="T27" fmla="*/ 735 h 2471"/>
                <a:gd name="T28" fmla="*/ 46 w 1520"/>
                <a:gd name="T29" fmla="*/ 641 h 2471"/>
                <a:gd name="T30" fmla="*/ 252 w 1520"/>
                <a:gd name="T31" fmla="*/ 575 h 2471"/>
                <a:gd name="T32" fmla="*/ 432 w 1520"/>
                <a:gd name="T33" fmla="*/ 520 h 2471"/>
                <a:gd name="T34" fmla="*/ 548 w 1520"/>
                <a:gd name="T35" fmla="*/ 585 h 2471"/>
                <a:gd name="T36" fmla="*/ 620 w 1520"/>
                <a:gd name="T37" fmla="*/ 662 h 2471"/>
                <a:gd name="T38" fmla="*/ 576 w 1520"/>
                <a:gd name="T39" fmla="*/ 791 h 2471"/>
                <a:gd name="T40" fmla="*/ 616 w 1520"/>
                <a:gd name="T41" fmla="*/ 855 h 2471"/>
                <a:gd name="T42" fmla="*/ 690 w 1520"/>
                <a:gd name="T43" fmla="*/ 958 h 2471"/>
                <a:gd name="T44" fmla="*/ 717 w 1520"/>
                <a:gd name="T45" fmla="*/ 903 h 2471"/>
                <a:gd name="T46" fmla="*/ 769 w 1520"/>
                <a:gd name="T47" fmla="*/ 827 h 2471"/>
                <a:gd name="T48" fmla="*/ 812 w 1520"/>
                <a:gd name="T49" fmla="*/ 644 h 2471"/>
                <a:gd name="T50" fmla="*/ 671 w 1520"/>
                <a:gd name="T51" fmla="*/ 449 h 2471"/>
                <a:gd name="T52" fmla="*/ 610 w 1520"/>
                <a:gd name="T53" fmla="*/ 319 h 2471"/>
                <a:gd name="T54" fmla="*/ 620 w 1520"/>
                <a:gd name="T55" fmla="*/ 198 h 2471"/>
                <a:gd name="T56" fmla="*/ 748 w 1520"/>
                <a:gd name="T57" fmla="*/ 163 h 2471"/>
                <a:gd name="T58" fmla="*/ 852 w 1520"/>
                <a:gd name="T59" fmla="*/ 166 h 2471"/>
                <a:gd name="T60" fmla="*/ 978 w 1520"/>
                <a:gd name="T61" fmla="*/ 163 h 2471"/>
                <a:gd name="T62" fmla="*/ 1096 w 1520"/>
                <a:gd name="T63" fmla="*/ 123 h 2471"/>
                <a:gd name="T64" fmla="*/ 1254 w 1520"/>
                <a:gd name="T65" fmla="*/ 101 h 2471"/>
                <a:gd name="T66" fmla="*/ 1423 w 1520"/>
                <a:gd name="T67" fmla="*/ 32 h 2471"/>
                <a:gd name="T68" fmla="*/ 1472 w 1520"/>
                <a:gd name="T69" fmla="*/ 67 h 2471"/>
                <a:gd name="T70" fmla="*/ 1461 w 1520"/>
                <a:gd name="T71" fmla="*/ 173 h 2471"/>
                <a:gd name="T72" fmla="*/ 1477 w 1520"/>
                <a:gd name="T73" fmla="*/ 299 h 2471"/>
                <a:gd name="T74" fmla="*/ 1481 w 1520"/>
                <a:gd name="T75" fmla="*/ 376 h 2471"/>
                <a:gd name="T76" fmla="*/ 1483 w 1520"/>
                <a:gd name="T77" fmla="*/ 491 h 2471"/>
                <a:gd name="T78" fmla="*/ 1491 w 1520"/>
                <a:gd name="T79" fmla="*/ 593 h 2471"/>
                <a:gd name="T80" fmla="*/ 1518 w 1520"/>
                <a:gd name="T81" fmla="*/ 629 h 2471"/>
                <a:gd name="T82" fmla="*/ 1491 w 1520"/>
                <a:gd name="T83" fmla="*/ 698 h 2471"/>
                <a:gd name="T84" fmla="*/ 1378 w 1520"/>
                <a:gd name="T85" fmla="*/ 845 h 2471"/>
                <a:gd name="T86" fmla="*/ 1250 w 1520"/>
                <a:gd name="T87" fmla="*/ 957 h 2471"/>
                <a:gd name="T88" fmla="*/ 1125 w 1520"/>
                <a:gd name="T89" fmla="*/ 997 h 2471"/>
                <a:gd name="T90" fmla="*/ 958 w 1520"/>
                <a:gd name="T91" fmla="*/ 1117 h 2471"/>
                <a:gd name="T92" fmla="*/ 865 w 1520"/>
                <a:gd name="T93" fmla="*/ 1213 h 2471"/>
                <a:gd name="T94" fmla="*/ 677 w 1520"/>
                <a:gd name="T95" fmla="*/ 1377 h 2471"/>
                <a:gd name="T96" fmla="*/ 648 w 1520"/>
                <a:gd name="T97" fmla="*/ 1420 h 2471"/>
                <a:gd name="T98" fmla="*/ 722 w 1520"/>
                <a:gd name="T99" fmla="*/ 1657 h 2471"/>
                <a:gd name="T100" fmla="*/ 744 w 1520"/>
                <a:gd name="T101" fmla="*/ 1738 h 2471"/>
                <a:gd name="T102" fmla="*/ 756 w 1520"/>
                <a:gd name="T103" fmla="*/ 1829 h 2471"/>
                <a:gd name="T104" fmla="*/ 759 w 1520"/>
                <a:gd name="T105" fmla="*/ 1985 h 2471"/>
                <a:gd name="T106" fmla="*/ 517 w 1520"/>
                <a:gd name="T107" fmla="*/ 2186 h 2471"/>
                <a:gd name="T108" fmla="*/ 347 w 1520"/>
                <a:gd name="T109" fmla="*/ 2347 h 2471"/>
                <a:gd name="T110" fmla="*/ 388 w 1520"/>
                <a:gd name="T111" fmla="*/ 2373 h 2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20" h="2471">
                  <a:moveTo>
                    <a:pt x="381" y="2469"/>
                  </a:moveTo>
                  <a:lnTo>
                    <a:pt x="365" y="2469"/>
                  </a:lnTo>
                  <a:lnTo>
                    <a:pt x="338" y="2469"/>
                  </a:lnTo>
                  <a:lnTo>
                    <a:pt x="322" y="2469"/>
                  </a:lnTo>
                  <a:lnTo>
                    <a:pt x="305" y="2470"/>
                  </a:lnTo>
                  <a:lnTo>
                    <a:pt x="283" y="2466"/>
                  </a:lnTo>
                  <a:lnTo>
                    <a:pt x="270" y="2467"/>
                  </a:lnTo>
                  <a:lnTo>
                    <a:pt x="269" y="2415"/>
                  </a:lnTo>
                  <a:lnTo>
                    <a:pt x="265" y="2405"/>
                  </a:lnTo>
                  <a:lnTo>
                    <a:pt x="262" y="2388"/>
                  </a:lnTo>
                  <a:lnTo>
                    <a:pt x="260" y="2378"/>
                  </a:lnTo>
                  <a:lnTo>
                    <a:pt x="262" y="2367"/>
                  </a:lnTo>
                  <a:lnTo>
                    <a:pt x="264" y="2351"/>
                  </a:lnTo>
                  <a:lnTo>
                    <a:pt x="263" y="2336"/>
                  </a:lnTo>
                  <a:lnTo>
                    <a:pt x="250" y="2329"/>
                  </a:lnTo>
                  <a:lnTo>
                    <a:pt x="247" y="2327"/>
                  </a:lnTo>
                  <a:lnTo>
                    <a:pt x="244" y="2315"/>
                  </a:lnTo>
                  <a:lnTo>
                    <a:pt x="243" y="2298"/>
                  </a:lnTo>
                  <a:lnTo>
                    <a:pt x="252" y="2275"/>
                  </a:lnTo>
                  <a:lnTo>
                    <a:pt x="251" y="2233"/>
                  </a:lnTo>
                  <a:lnTo>
                    <a:pt x="252" y="2217"/>
                  </a:lnTo>
                  <a:lnTo>
                    <a:pt x="252" y="2187"/>
                  </a:lnTo>
                  <a:lnTo>
                    <a:pt x="252" y="2152"/>
                  </a:lnTo>
                  <a:lnTo>
                    <a:pt x="252" y="2119"/>
                  </a:lnTo>
                  <a:lnTo>
                    <a:pt x="252" y="2092"/>
                  </a:lnTo>
                  <a:lnTo>
                    <a:pt x="250" y="2078"/>
                  </a:lnTo>
                  <a:lnTo>
                    <a:pt x="247" y="2071"/>
                  </a:lnTo>
                  <a:lnTo>
                    <a:pt x="241" y="2056"/>
                  </a:lnTo>
                  <a:lnTo>
                    <a:pt x="234" y="2025"/>
                  </a:lnTo>
                  <a:lnTo>
                    <a:pt x="226" y="2003"/>
                  </a:lnTo>
                  <a:lnTo>
                    <a:pt x="215" y="1987"/>
                  </a:lnTo>
                  <a:lnTo>
                    <a:pt x="211" y="1979"/>
                  </a:lnTo>
                  <a:lnTo>
                    <a:pt x="208" y="1969"/>
                  </a:lnTo>
                  <a:lnTo>
                    <a:pt x="198" y="1950"/>
                  </a:lnTo>
                  <a:lnTo>
                    <a:pt x="189" y="1939"/>
                  </a:lnTo>
                  <a:lnTo>
                    <a:pt x="187" y="1930"/>
                  </a:lnTo>
                  <a:lnTo>
                    <a:pt x="188" y="1908"/>
                  </a:lnTo>
                  <a:lnTo>
                    <a:pt x="178" y="1867"/>
                  </a:lnTo>
                  <a:lnTo>
                    <a:pt x="171" y="1837"/>
                  </a:lnTo>
                  <a:lnTo>
                    <a:pt x="161" y="1805"/>
                  </a:lnTo>
                  <a:lnTo>
                    <a:pt x="155" y="1784"/>
                  </a:lnTo>
                  <a:lnTo>
                    <a:pt x="153" y="1780"/>
                  </a:lnTo>
                  <a:lnTo>
                    <a:pt x="153" y="1772"/>
                  </a:lnTo>
                  <a:lnTo>
                    <a:pt x="173" y="1756"/>
                  </a:lnTo>
                  <a:lnTo>
                    <a:pt x="193" y="1734"/>
                  </a:lnTo>
                  <a:lnTo>
                    <a:pt x="216" y="1708"/>
                  </a:lnTo>
                  <a:lnTo>
                    <a:pt x="238" y="1685"/>
                  </a:lnTo>
                  <a:lnTo>
                    <a:pt x="256" y="1664"/>
                  </a:lnTo>
                  <a:lnTo>
                    <a:pt x="283" y="1636"/>
                  </a:lnTo>
                  <a:lnTo>
                    <a:pt x="308" y="1608"/>
                  </a:lnTo>
                  <a:lnTo>
                    <a:pt x="313" y="1605"/>
                  </a:lnTo>
                  <a:lnTo>
                    <a:pt x="315" y="1604"/>
                  </a:lnTo>
                  <a:lnTo>
                    <a:pt x="305" y="1579"/>
                  </a:lnTo>
                  <a:lnTo>
                    <a:pt x="322" y="1550"/>
                  </a:lnTo>
                  <a:lnTo>
                    <a:pt x="323" y="1532"/>
                  </a:lnTo>
                  <a:lnTo>
                    <a:pt x="322" y="1515"/>
                  </a:lnTo>
                  <a:lnTo>
                    <a:pt x="324" y="1506"/>
                  </a:lnTo>
                  <a:lnTo>
                    <a:pt x="330" y="1499"/>
                  </a:lnTo>
                  <a:lnTo>
                    <a:pt x="350" y="1484"/>
                  </a:lnTo>
                  <a:lnTo>
                    <a:pt x="366" y="1460"/>
                  </a:lnTo>
                  <a:lnTo>
                    <a:pt x="378" y="1439"/>
                  </a:lnTo>
                  <a:lnTo>
                    <a:pt x="396" y="1404"/>
                  </a:lnTo>
                  <a:lnTo>
                    <a:pt x="398" y="1395"/>
                  </a:lnTo>
                  <a:lnTo>
                    <a:pt x="398" y="1387"/>
                  </a:lnTo>
                  <a:lnTo>
                    <a:pt x="393" y="1375"/>
                  </a:lnTo>
                  <a:lnTo>
                    <a:pt x="382" y="1356"/>
                  </a:lnTo>
                  <a:lnTo>
                    <a:pt x="373" y="1339"/>
                  </a:lnTo>
                  <a:lnTo>
                    <a:pt x="366" y="1314"/>
                  </a:lnTo>
                  <a:lnTo>
                    <a:pt x="373" y="1292"/>
                  </a:lnTo>
                  <a:lnTo>
                    <a:pt x="375" y="1278"/>
                  </a:lnTo>
                  <a:lnTo>
                    <a:pt x="375" y="1271"/>
                  </a:lnTo>
                  <a:lnTo>
                    <a:pt x="373" y="1264"/>
                  </a:lnTo>
                  <a:lnTo>
                    <a:pt x="364" y="1259"/>
                  </a:lnTo>
                  <a:lnTo>
                    <a:pt x="357" y="1255"/>
                  </a:lnTo>
                  <a:lnTo>
                    <a:pt x="355" y="1247"/>
                  </a:lnTo>
                  <a:lnTo>
                    <a:pt x="355" y="1235"/>
                  </a:lnTo>
                  <a:lnTo>
                    <a:pt x="357" y="1229"/>
                  </a:lnTo>
                  <a:lnTo>
                    <a:pt x="377" y="1219"/>
                  </a:lnTo>
                  <a:lnTo>
                    <a:pt x="381" y="1214"/>
                  </a:lnTo>
                  <a:lnTo>
                    <a:pt x="383" y="1208"/>
                  </a:lnTo>
                  <a:lnTo>
                    <a:pt x="383" y="1201"/>
                  </a:lnTo>
                  <a:lnTo>
                    <a:pt x="389" y="1179"/>
                  </a:lnTo>
                  <a:lnTo>
                    <a:pt x="396" y="1159"/>
                  </a:lnTo>
                  <a:lnTo>
                    <a:pt x="397" y="1152"/>
                  </a:lnTo>
                  <a:lnTo>
                    <a:pt x="395" y="1145"/>
                  </a:lnTo>
                  <a:lnTo>
                    <a:pt x="392" y="1134"/>
                  </a:lnTo>
                  <a:lnTo>
                    <a:pt x="391" y="1118"/>
                  </a:lnTo>
                  <a:lnTo>
                    <a:pt x="391" y="1070"/>
                  </a:lnTo>
                  <a:lnTo>
                    <a:pt x="395" y="1021"/>
                  </a:lnTo>
                  <a:lnTo>
                    <a:pt x="393" y="994"/>
                  </a:lnTo>
                  <a:lnTo>
                    <a:pt x="381" y="962"/>
                  </a:lnTo>
                  <a:lnTo>
                    <a:pt x="380" y="939"/>
                  </a:lnTo>
                  <a:lnTo>
                    <a:pt x="389" y="923"/>
                  </a:lnTo>
                  <a:lnTo>
                    <a:pt x="390" y="913"/>
                  </a:lnTo>
                  <a:lnTo>
                    <a:pt x="383" y="912"/>
                  </a:lnTo>
                  <a:lnTo>
                    <a:pt x="371" y="912"/>
                  </a:lnTo>
                  <a:lnTo>
                    <a:pt x="361" y="909"/>
                  </a:lnTo>
                  <a:lnTo>
                    <a:pt x="345" y="895"/>
                  </a:lnTo>
                  <a:lnTo>
                    <a:pt x="319" y="884"/>
                  </a:lnTo>
                  <a:lnTo>
                    <a:pt x="290" y="875"/>
                  </a:lnTo>
                  <a:lnTo>
                    <a:pt x="246" y="871"/>
                  </a:lnTo>
                  <a:lnTo>
                    <a:pt x="210" y="840"/>
                  </a:lnTo>
                  <a:lnTo>
                    <a:pt x="181" y="835"/>
                  </a:lnTo>
                  <a:lnTo>
                    <a:pt x="173" y="831"/>
                  </a:lnTo>
                  <a:lnTo>
                    <a:pt x="145" y="811"/>
                  </a:lnTo>
                  <a:lnTo>
                    <a:pt x="103" y="810"/>
                  </a:lnTo>
                  <a:lnTo>
                    <a:pt x="59" y="808"/>
                  </a:lnTo>
                  <a:lnTo>
                    <a:pt x="31" y="807"/>
                  </a:lnTo>
                  <a:lnTo>
                    <a:pt x="28" y="804"/>
                  </a:lnTo>
                  <a:lnTo>
                    <a:pt x="26" y="778"/>
                  </a:lnTo>
                  <a:lnTo>
                    <a:pt x="25" y="755"/>
                  </a:lnTo>
                  <a:lnTo>
                    <a:pt x="23" y="735"/>
                  </a:lnTo>
                  <a:lnTo>
                    <a:pt x="19" y="712"/>
                  </a:lnTo>
                  <a:lnTo>
                    <a:pt x="12" y="703"/>
                  </a:lnTo>
                  <a:lnTo>
                    <a:pt x="5" y="688"/>
                  </a:lnTo>
                  <a:lnTo>
                    <a:pt x="0" y="671"/>
                  </a:lnTo>
                  <a:lnTo>
                    <a:pt x="0" y="662"/>
                  </a:lnTo>
                  <a:lnTo>
                    <a:pt x="1" y="659"/>
                  </a:lnTo>
                  <a:lnTo>
                    <a:pt x="33" y="647"/>
                  </a:lnTo>
                  <a:lnTo>
                    <a:pt x="46" y="641"/>
                  </a:lnTo>
                  <a:lnTo>
                    <a:pt x="65" y="634"/>
                  </a:lnTo>
                  <a:lnTo>
                    <a:pt x="100" y="624"/>
                  </a:lnTo>
                  <a:lnTo>
                    <a:pt x="130" y="616"/>
                  </a:lnTo>
                  <a:lnTo>
                    <a:pt x="158" y="608"/>
                  </a:lnTo>
                  <a:lnTo>
                    <a:pt x="188" y="598"/>
                  </a:lnTo>
                  <a:lnTo>
                    <a:pt x="201" y="592"/>
                  </a:lnTo>
                  <a:lnTo>
                    <a:pt x="215" y="587"/>
                  </a:lnTo>
                  <a:lnTo>
                    <a:pt x="252" y="575"/>
                  </a:lnTo>
                  <a:lnTo>
                    <a:pt x="262" y="570"/>
                  </a:lnTo>
                  <a:lnTo>
                    <a:pt x="283" y="563"/>
                  </a:lnTo>
                  <a:lnTo>
                    <a:pt x="294" y="561"/>
                  </a:lnTo>
                  <a:lnTo>
                    <a:pt x="334" y="548"/>
                  </a:lnTo>
                  <a:lnTo>
                    <a:pt x="380" y="532"/>
                  </a:lnTo>
                  <a:lnTo>
                    <a:pt x="396" y="526"/>
                  </a:lnTo>
                  <a:lnTo>
                    <a:pt x="426" y="516"/>
                  </a:lnTo>
                  <a:lnTo>
                    <a:pt x="432" y="520"/>
                  </a:lnTo>
                  <a:lnTo>
                    <a:pt x="453" y="556"/>
                  </a:lnTo>
                  <a:lnTo>
                    <a:pt x="470" y="577"/>
                  </a:lnTo>
                  <a:lnTo>
                    <a:pt x="489" y="597"/>
                  </a:lnTo>
                  <a:lnTo>
                    <a:pt x="491" y="597"/>
                  </a:lnTo>
                  <a:lnTo>
                    <a:pt x="498" y="591"/>
                  </a:lnTo>
                  <a:lnTo>
                    <a:pt x="506" y="590"/>
                  </a:lnTo>
                  <a:lnTo>
                    <a:pt x="537" y="585"/>
                  </a:lnTo>
                  <a:lnTo>
                    <a:pt x="548" y="585"/>
                  </a:lnTo>
                  <a:lnTo>
                    <a:pt x="555" y="580"/>
                  </a:lnTo>
                  <a:lnTo>
                    <a:pt x="571" y="576"/>
                  </a:lnTo>
                  <a:lnTo>
                    <a:pt x="588" y="574"/>
                  </a:lnTo>
                  <a:lnTo>
                    <a:pt x="594" y="576"/>
                  </a:lnTo>
                  <a:lnTo>
                    <a:pt x="613" y="602"/>
                  </a:lnTo>
                  <a:lnTo>
                    <a:pt x="616" y="621"/>
                  </a:lnTo>
                  <a:lnTo>
                    <a:pt x="619" y="650"/>
                  </a:lnTo>
                  <a:lnTo>
                    <a:pt x="620" y="662"/>
                  </a:lnTo>
                  <a:lnTo>
                    <a:pt x="620" y="682"/>
                  </a:lnTo>
                  <a:lnTo>
                    <a:pt x="618" y="704"/>
                  </a:lnTo>
                  <a:lnTo>
                    <a:pt x="603" y="731"/>
                  </a:lnTo>
                  <a:lnTo>
                    <a:pt x="600" y="744"/>
                  </a:lnTo>
                  <a:lnTo>
                    <a:pt x="591" y="764"/>
                  </a:lnTo>
                  <a:lnTo>
                    <a:pt x="581" y="775"/>
                  </a:lnTo>
                  <a:lnTo>
                    <a:pt x="576" y="783"/>
                  </a:lnTo>
                  <a:lnTo>
                    <a:pt x="576" y="791"/>
                  </a:lnTo>
                  <a:lnTo>
                    <a:pt x="582" y="798"/>
                  </a:lnTo>
                  <a:lnTo>
                    <a:pt x="594" y="811"/>
                  </a:lnTo>
                  <a:lnTo>
                    <a:pt x="598" y="820"/>
                  </a:lnTo>
                  <a:lnTo>
                    <a:pt x="597" y="827"/>
                  </a:lnTo>
                  <a:lnTo>
                    <a:pt x="597" y="838"/>
                  </a:lnTo>
                  <a:lnTo>
                    <a:pt x="600" y="845"/>
                  </a:lnTo>
                  <a:lnTo>
                    <a:pt x="604" y="849"/>
                  </a:lnTo>
                  <a:lnTo>
                    <a:pt x="616" y="855"/>
                  </a:lnTo>
                  <a:lnTo>
                    <a:pt x="628" y="872"/>
                  </a:lnTo>
                  <a:lnTo>
                    <a:pt x="649" y="892"/>
                  </a:lnTo>
                  <a:lnTo>
                    <a:pt x="674" y="921"/>
                  </a:lnTo>
                  <a:lnTo>
                    <a:pt x="685" y="930"/>
                  </a:lnTo>
                  <a:lnTo>
                    <a:pt x="695" y="932"/>
                  </a:lnTo>
                  <a:lnTo>
                    <a:pt x="699" y="941"/>
                  </a:lnTo>
                  <a:lnTo>
                    <a:pt x="697" y="952"/>
                  </a:lnTo>
                  <a:lnTo>
                    <a:pt x="690" y="958"/>
                  </a:lnTo>
                  <a:lnTo>
                    <a:pt x="692" y="968"/>
                  </a:lnTo>
                  <a:lnTo>
                    <a:pt x="697" y="972"/>
                  </a:lnTo>
                  <a:lnTo>
                    <a:pt x="701" y="975"/>
                  </a:lnTo>
                  <a:lnTo>
                    <a:pt x="713" y="976"/>
                  </a:lnTo>
                  <a:lnTo>
                    <a:pt x="723" y="974"/>
                  </a:lnTo>
                  <a:lnTo>
                    <a:pt x="725" y="971"/>
                  </a:lnTo>
                  <a:lnTo>
                    <a:pt x="724" y="928"/>
                  </a:lnTo>
                  <a:lnTo>
                    <a:pt x="717" y="903"/>
                  </a:lnTo>
                  <a:lnTo>
                    <a:pt x="709" y="893"/>
                  </a:lnTo>
                  <a:lnTo>
                    <a:pt x="707" y="891"/>
                  </a:lnTo>
                  <a:lnTo>
                    <a:pt x="710" y="883"/>
                  </a:lnTo>
                  <a:lnTo>
                    <a:pt x="718" y="863"/>
                  </a:lnTo>
                  <a:lnTo>
                    <a:pt x="725" y="845"/>
                  </a:lnTo>
                  <a:lnTo>
                    <a:pt x="730" y="837"/>
                  </a:lnTo>
                  <a:lnTo>
                    <a:pt x="735" y="832"/>
                  </a:lnTo>
                  <a:lnTo>
                    <a:pt x="769" y="827"/>
                  </a:lnTo>
                  <a:lnTo>
                    <a:pt x="785" y="823"/>
                  </a:lnTo>
                  <a:lnTo>
                    <a:pt x="792" y="817"/>
                  </a:lnTo>
                  <a:lnTo>
                    <a:pt x="797" y="802"/>
                  </a:lnTo>
                  <a:lnTo>
                    <a:pt x="801" y="761"/>
                  </a:lnTo>
                  <a:lnTo>
                    <a:pt x="802" y="723"/>
                  </a:lnTo>
                  <a:lnTo>
                    <a:pt x="799" y="700"/>
                  </a:lnTo>
                  <a:lnTo>
                    <a:pt x="804" y="666"/>
                  </a:lnTo>
                  <a:lnTo>
                    <a:pt x="812" y="644"/>
                  </a:lnTo>
                  <a:lnTo>
                    <a:pt x="807" y="641"/>
                  </a:lnTo>
                  <a:lnTo>
                    <a:pt x="805" y="612"/>
                  </a:lnTo>
                  <a:lnTo>
                    <a:pt x="782" y="583"/>
                  </a:lnTo>
                  <a:lnTo>
                    <a:pt x="753" y="543"/>
                  </a:lnTo>
                  <a:lnTo>
                    <a:pt x="738" y="523"/>
                  </a:lnTo>
                  <a:lnTo>
                    <a:pt x="719" y="499"/>
                  </a:lnTo>
                  <a:lnTo>
                    <a:pt x="685" y="462"/>
                  </a:lnTo>
                  <a:lnTo>
                    <a:pt x="671" y="449"/>
                  </a:lnTo>
                  <a:lnTo>
                    <a:pt x="662" y="443"/>
                  </a:lnTo>
                  <a:lnTo>
                    <a:pt x="635" y="439"/>
                  </a:lnTo>
                  <a:lnTo>
                    <a:pt x="628" y="432"/>
                  </a:lnTo>
                  <a:lnTo>
                    <a:pt x="621" y="421"/>
                  </a:lnTo>
                  <a:lnTo>
                    <a:pt x="618" y="399"/>
                  </a:lnTo>
                  <a:lnTo>
                    <a:pt x="618" y="383"/>
                  </a:lnTo>
                  <a:lnTo>
                    <a:pt x="615" y="357"/>
                  </a:lnTo>
                  <a:lnTo>
                    <a:pt x="610" y="319"/>
                  </a:lnTo>
                  <a:lnTo>
                    <a:pt x="607" y="308"/>
                  </a:lnTo>
                  <a:lnTo>
                    <a:pt x="599" y="280"/>
                  </a:lnTo>
                  <a:lnTo>
                    <a:pt x="592" y="253"/>
                  </a:lnTo>
                  <a:lnTo>
                    <a:pt x="591" y="247"/>
                  </a:lnTo>
                  <a:lnTo>
                    <a:pt x="594" y="240"/>
                  </a:lnTo>
                  <a:lnTo>
                    <a:pt x="607" y="220"/>
                  </a:lnTo>
                  <a:lnTo>
                    <a:pt x="616" y="206"/>
                  </a:lnTo>
                  <a:lnTo>
                    <a:pt x="620" y="198"/>
                  </a:lnTo>
                  <a:lnTo>
                    <a:pt x="627" y="177"/>
                  </a:lnTo>
                  <a:lnTo>
                    <a:pt x="629" y="167"/>
                  </a:lnTo>
                  <a:lnTo>
                    <a:pt x="635" y="162"/>
                  </a:lnTo>
                  <a:lnTo>
                    <a:pt x="658" y="160"/>
                  </a:lnTo>
                  <a:lnTo>
                    <a:pt x="678" y="161"/>
                  </a:lnTo>
                  <a:lnTo>
                    <a:pt x="710" y="160"/>
                  </a:lnTo>
                  <a:lnTo>
                    <a:pt x="744" y="162"/>
                  </a:lnTo>
                  <a:lnTo>
                    <a:pt x="748" y="163"/>
                  </a:lnTo>
                  <a:lnTo>
                    <a:pt x="756" y="165"/>
                  </a:lnTo>
                  <a:lnTo>
                    <a:pt x="765" y="165"/>
                  </a:lnTo>
                  <a:lnTo>
                    <a:pt x="774" y="161"/>
                  </a:lnTo>
                  <a:lnTo>
                    <a:pt x="785" y="154"/>
                  </a:lnTo>
                  <a:lnTo>
                    <a:pt x="796" y="143"/>
                  </a:lnTo>
                  <a:lnTo>
                    <a:pt x="814" y="143"/>
                  </a:lnTo>
                  <a:lnTo>
                    <a:pt x="838" y="155"/>
                  </a:lnTo>
                  <a:lnTo>
                    <a:pt x="852" y="166"/>
                  </a:lnTo>
                  <a:lnTo>
                    <a:pt x="854" y="174"/>
                  </a:lnTo>
                  <a:lnTo>
                    <a:pt x="870" y="180"/>
                  </a:lnTo>
                  <a:lnTo>
                    <a:pt x="900" y="181"/>
                  </a:lnTo>
                  <a:lnTo>
                    <a:pt x="923" y="176"/>
                  </a:lnTo>
                  <a:lnTo>
                    <a:pt x="937" y="166"/>
                  </a:lnTo>
                  <a:lnTo>
                    <a:pt x="952" y="160"/>
                  </a:lnTo>
                  <a:lnTo>
                    <a:pt x="967" y="160"/>
                  </a:lnTo>
                  <a:lnTo>
                    <a:pt x="978" y="163"/>
                  </a:lnTo>
                  <a:lnTo>
                    <a:pt x="986" y="171"/>
                  </a:lnTo>
                  <a:lnTo>
                    <a:pt x="1000" y="177"/>
                  </a:lnTo>
                  <a:lnTo>
                    <a:pt x="1023" y="181"/>
                  </a:lnTo>
                  <a:lnTo>
                    <a:pt x="1046" y="175"/>
                  </a:lnTo>
                  <a:lnTo>
                    <a:pt x="1074" y="161"/>
                  </a:lnTo>
                  <a:lnTo>
                    <a:pt x="1088" y="147"/>
                  </a:lnTo>
                  <a:lnTo>
                    <a:pt x="1092" y="132"/>
                  </a:lnTo>
                  <a:lnTo>
                    <a:pt x="1096" y="123"/>
                  </a:lnTo>
                  <a:lnTo>
                    <a:pt x="1102" y="120"/>
                  </a:lnTo>
                  <a:lnTo>
                    <a:pt x="1116" y="118"/>
                  </a:lnTo>
                  <a:lnTo>
                    <a:pt x="1138" y="118"/>
                  </a:lnTo>
                  <a:lnTo>
                    <a:pt x="1157" y="122"/>
                  </a:lnTo>
                  <a:lnTo>
                    <a:pt x="1183" y="137"/>
                  </a:lnTo>
                  <a:lnTo>
                    <a:pt x="1199" y="127"/>
                  </a:lnTo>
                  <a:lnTo>
                    <a:pt x="1226" y="110"/>
                  </a:lnTo>
                  <a:lnTo>
                    <a:pt x="1254" y="101"/>
                  </a:lnTo>
                  <a:lnTo>
                    <a:pt x="1280" y="101"/>
                  </a:lnTo>
                  <a:lnTo>
                    <a:pt x="1302" y="95"/>
                  </a:lnTo>
                  <a:lnTo>
                    <a:pt x="1318" y="82"/>
                  </a:lnTo>
                  <a:lnTo>
                    <a:pt x="1336" y="74"/>
                  </a:lnTo>
                  <a:lnTo>
                    <a:pt x="1355" y="71"/>
                  </a:lnTo>
                  <a:lnTo>
                    <a:pt x="1372" y="65"/>
                  </a:lnTo>
                  <a:lnTo>
                    <a:pt x="1396" y="52"/>
                  </a:lnTo>
                  <a:lnTo>
                    <a:pt x="1423" y="32"/>
                  </a:lnTo>
                  <a:lnTo>
                    <a:pt x="1448" y="12"/>
                  </a:lnTo>
                  <a:lnTo>
                    <a:pt x="1464" y="0"/>
                  </a:lnTo>
                  <a:lnTo>
                    <a:pt x="1472" y="14"/>
                  </a:lnTo>
                  <a:lnTo>
                    <a:pt x="1486" y="28"/>
                  </a:lnTo>
                  <a:lnTo>
                    <a:pt x="1478" y="36"/>
                  </a:lnTo>
                  <a:lnTo>
                    <a:pt x="1468" y="43"/>
                  </a:lnTo>
                  <a:lnTo>
                    <a:pt x="1484" y="53"/>
                  </a:lnTo>
                  <a:lnTo>
                    <a:pt x="1472" y="67"/>
                  </a:lnTo>
                  <a:lnTo>
                    <a:pt x="1471" y="77"/>
                  </a:lnTo>
                  <a:lnTo>
                    <a:pt x="1474" y="80"/>
                  </a:lnTo>
                  <a:lnTo>
                    <a:pt x="1477" y="86"/>
                  </a:lnTo>
                  <a:lnTo>
                    <a:pt x="1469" y="103"/>
                  </a:lnTo>
                  <a:lnTo>
                    <a:pt x="1459" y="115"/>
                  </a:lnTo>
                  <a:lnTo>
                    <a:pt x="1456" y="125"/>
                  </a:lnTo>
                  <a:lnTo>
                    <a:pt x="1465" y="142"/>
                  </a:lnTo>
                  <a:lnTo>
                    <a:pt x="1461" y="173"/>
                  </a:lnTo>
                  <a:lnTo>
                    <a:pt x="1469" y="199"/>
                  </a:lnTo>
                  <a:lnTo>
                    <a:pt x="1471" y="213"/>
                  </a:lnTo>
                  <a:lnTo>
                    <a:pt x="1475" y="223"/>
                  </a:lnTo>
                  <a:lnTo>
                    <a:pt x="1470" y="240"/>
                  </a:lnTo>
                  <a:lnTo>
                    <a:pt x="1471" y="267"/>
                  </a:lnTo>
                  <a:lnTo>
                    <a:pt x="1473" y="279"/>
                  </a:lnTo>
                  <a:lnTo>
                    <a:pt x="1468" y="294"/>
                  </a:lnTo>
                  <a:lnTo>
                    <a:pt x="1477" y="299"/>
                  </a:lnTo>
                  <a:lnTo>
                    <a:pt x="1482" y="315"/>
                  </a:lnTo>
                  <a:lnTo>
                    <a:pt x="1480" y="333"/>
                  </a:lnTo>
                  <a:lnTo>
                    <a:pt x="1477" y="342"/>
                  </a:lnTo>
                  <a:lnTo>
                    <a:pt x="1463" y="354"/>
                  </a:lnTo>
                  <a:lnTo>
                    <a:pt x="1461" y="358"/>
                  </a:lnTo>
                  <a:lnTo>
                    <a:pt x="1461" y="365"/>
                  </a:lnTo>
                  <a:lnTo>
                    <a:pt x="1480" y="365"/>
                  </a:lnTo>
                  <a:lnTo>
                    <a:pt x="1481" y="376"/>
                  </a:lnTo>
                  <a:lnTo>
                    <a:pt x="1479" y="384"/>
                  </a:lnTo>
                  <a:lnTo>
                    <a:pt x="1480" y="400"/>
                  </a:lnTo>
                  <a:lnTo>
                    <a:pt x="1477" y="410"/>
                  </a:lnTo>
                  <a:lnTo>
                    <a:pt x="1482" y="422"/>
                  </a:lnTo>
                  <a:lnTo>
                    <a:pt x="1477" y="435"/>
                  </a:lnTo>
                  <a:lnTo>
                    <a:pt x="1478" y="445"/>
                  </a:lnTo>
                  <a:lnTo>
                    <a:pt x="1478" y="458"/>
                  </a:lnTo>
                  <a:lnTo>
                    <a:pt x="1483" y="491"/>
                  </a:lnTo>
                  <a:lnTo>
                    <a:pt x="1484" y="532"/>
                  </a:lnTo>
                  <a:lnTo>
                    <a:pt x="1484" y="538"/>
                  </a:lnTo>
                  <a:lnTo>
                    <a:pt x="1491" y="542"/>
                  </a:lnTo>
                  <a:lnTo>
                    <a:pt x="1501" y="545"/>
                  </a:lnTo>
                  <a:lnTo>
                    <a:pt x="1501" y="556"/>
                  </a:lnTo>
                  <a:lnTo>
                    <a:pt x="1490" y="570"/>
                  </a:lnTo>
                  <a:lnTo>
                    <a:pt x="1490" y="580"/>
                  </a:lnTo>
                  <a:lnTo>
                    <a:pt x="1491" y="593"/>
                  </a:lnTo>
                  <a:lnTo>
                    <a:pt x="1502" y="576"/>
                  </a:lnTo>
                  <a:lnTo>
                    <a:pt x="1509" y="576"/>
                  </a:lnTo>
                  <a:lnTo>
                    <a:pt x="1516" y="582"/>
                  </a:lnTo>
                  <a:lnTo>
                    <a:pt x="1515" y="592"/>
                  </a:lnTo>
                  <a:lnTo>
                    <a:pt x="1516" y="597"/>
                  </a:lnTo>
                  <a:lnTo>
                    <a:pt x="1516" y="607"/>
                  </a:lnTo>
                  <a:lnTo>
                    <a:pt x="1519" y="619"/>
                  </a:lnTo>
                  <a:lnTo>
                    <a:pt x="1518" y="629"/>
                  </a:lnTo>
                  <a:lnTo>
                    <a:pt x="1509" y="637"/>
                  </a:lnTo>
                  <a:lnTo>
                    <a:pt x="1499" y="650"/>
                  </a:lnTo>
                  <a:lnTo>
                    <a:pt x="1497" y="662"/>
                  </a:lnTo>
                  <a:lnTo>
                    <a:pt x="1498" y="669"/>
                  </a:lnTo>
                  <a:lnTo>
                    <a:pt x="1491" y="672"/>
                  </a:lnTo>
                  <a:lnTo>
                    <a:pt x="1487" y="677"/>
                  </a:lnTo>
                  <a:lnTo>
                    <a:pt x="1492" y="689"/>
                  </a:lnTo>
                  <a:lnTo>
                    <a:pt x="1491" y="698"/>
                  </a:lnTo>
                  <a:lnTo>
                    <a:pt x="1478" y="729"/>
                  </a:lnTo>
                  <a:lnTo>
                    <a:pt x="1444" y="773"/>
                  </a:lnTo>
                  <a:lnTo>
                    <a:pt x="1429" y="788"/>
                  </a:lnTo>
                  <a:lnTo>
                    <a:pt x="1414" y="804"/>
                  </a:lnTo>
                  <a:lnTo>
                    <a:pt x="1414" y="811"/>
                  </a:lnTo>
                  <a:lnTo>
                    <a:pt x="1413" y="817"/>
                  </a:lnTo>
                  <a:lnTo>
                    <a:pt x="1396" y="841"/>
                  </a:lnTo>
                  <a:lnTo>
                    <a:pt x="1378" y="845"/>
                  </a:lnTo>
                  <a:lnTo>
                    <a:pt x="1368" y="852"/>
                  </a:lnTo>
                  <a:lnTo>
                    <a:pt x="1377" y="872"/>
                  </a:lnTo>
                  <a:lnTo>
                    <a:pt x="1365" y="877"/>
                  </a:lnTo>
                  <a:lnTo>
                    <a:pt x="1345" y="893"/>
                  </a:lnTo>
                  <a:lnTo>
                    <a:pt x="1290" y="926"/>
                  </a:lnTo>
                  <a:lnTo>
                    <a:pt x="1282" y="933"/>
                  </a:lnTo>
                  <a:lnTo>
                    <a:pt x="1268" y="951"/>
                  </a:lnTo>
                  <a:lnTo>
                    <a:pt x="1250" y="957"/>
                  </a:lnTo>
                  <a:lnTo>
                    <a:pt x="1239" y="962"/>
                  </a:lnTo>
                  <a:lnTo>
                    <a:pt x="1221" y="964"/>
                  </a:lnTo>
                  <a:lnTo>
                    <a:pt x="1215" y="963"/>
                  </a:lnTo>
                  <a:lnTo>
                    <a:pt x="1208" y="964"/>
                  </a:lnTo>
                  <a:lnTo>
                    <a:pt x="1203" y="967"/>
                  </a:lnTo>
                  <a:lnTo>
                    <a:pt x="1167" y="981"/>
                  </a:lnTo>
                  <a:lnTo>
                    <a:pt x="1134" y="993"/>
                  </a:lnTo>
                  <a:lnTo>
                    <a:pt x="1125" y="997"/>
                  </a:lnTo>
                  <a:lnTo>
                    <a:pt x="1120" y="1004"/>
                  </a:lnTo>
                  <a:lnTo>
                    <a:pt x="1089" y="1014"/>
                  </a:lnTo>
                  <a:lnTo>
                    <a:pt x="1043" y="1041"/>
                  </a:lnTo>
                  <a:lnTo>
                    <a:pt x="1005" y="1067"/>
                  </a:lnTo>
                  <a:lnTo>
                    <a:pt x="977" y="1092"/>
                  </a:lnTo>
                  <a:lnTo>
                    <a:pt x="969" y="1095"/>
                  </a:lnTo>
                  <a:lnTo>
                    <a:pt x="961" y="1104"/>
                  </a:lnTo>
                  <a:lnTo>
                    <a:pt x="958" y="1117"/>
                  </a:lnTo>
                  <a:lnTo>
                    <a:pt x="955" y="1124"/>
                  </a:lnTo>
                  <a:lnTo>
                    <a:pt x="934" y="1151"/>
                  </a:lnTo>
                  <a:lnTo>
                    <a:pt x="904" y="1182"/>
                  </a:lnTo>
                  <a:lnTo>
                    <a:pt x="898" y="1191"/>
                  </a:lnTo>
                  <a:lnTo>
                    <a:pt x="886" y="1208"/>
                  </a:lnTo>
                  <a:lnTo>
                    <a:pt x="885" y="1220"/>
                  </a:lnTo>
                  <a:lnTo>
                    <a:pt x="873" y="1224"/>
                  </a:lnTo>
                  <a:lnTo>
                    <a:pt x="865" y="1213"/>
                  </a:lnTo>
                  <a:lnTo>
                    <a:pt x="860" y="1234"/>
                  </a:lnTo>
                  <a:lnTo>
                    <a:pt x="852" y="1235"/>
                  </a:lnTo>
                  <a:lnTo>
                    <a:pt x="845" y="1231"/>
                  </a:lnTo>
                  <a:lnTo>
                    <a:pt x="824" y="1241"/>
                  </a:lnTo>
                  <a:lnTo>
                    <a:pt x="806" y="1254"/>
                  </a:lnTo>
                  <a:lnTo>
                    <a:pt x="777" y="1280"/>
                  </a:lnTo>
                  <a:lnTo>
                    <a:pt x="736" y="1329"/>
                  </a:lnTo>
                  <a:lnTo>
                    <a:pt x="677" y="1377"/>
                  </a:lnTo>
                  <a:lnTo>
                    <a:pt x="668" y="1379"/>
                  </a:lnTo>
                  <a:lnTo>
                    <a:pt x="663" y="1379"/>
                  </a:lnTo>
                  <a:lnTo>
                    <a:pt x="644" y="1361"/>
                  </a:lnTo>
                  <a:lnTo>
                    <a:pt x="633" y="1361"/>
                  </a:lnTo>
                  <a:lnTo>
                    <a:pt x="643" y="1370"/>
                  </a:lnTo>
                  <a:lnTo>
                    <a:pt x="649" y="1379"/>
                  </a:lnTo>
                  <a:lnTo>
                    <a:pt x="647" y="1395"/>
                  </a:lnTo>
                  <a:lnTo>
                    <a:pt x="648" y="1420"/>
                  </a:lnTo>
                  <a:lnTo>
                    <a:pt x="641" y="1467"/>
                  </a:lnTo>
                  <a:lnTo>
                    <a:pt x="642" y="1477"/>
                  </a:lnTo>
                  <a:lnTo>
                    <a:pt x="650" y="1491"/>
                  </a:lnTo>
                  <a:lnTo>
                    <a:pt x="666" y="1508"/>
                  </a:lnTo>
                  <a:lnTo>
                    <a:pt x="681" y="1527"/>
                  </a:lnTo>
                  <a:lnTo>
                    <a:pt x="700" y="1587"/>
                  </a:lnTo>
                  <a:lnTo>
                    <a:pt x="702" y="1617"/>
                  </a:lnTo>
                  <a:lnTo>
                    <a:pt x="722" y="1657"/>
                  </a:lnTo>
                  <a:lnTo>
                    <a:pt x="723" y="1674"/>
                  </a:lnTo>
                  <a:lnTo>
                    <a:pt x="731" y="1716"/>
                  </a:lnTo>
                  <a:lnTo>
                    <a:pt x="731" y="1750"/>
                  </a:lnTo>
                  <a:lnTo>
                    <a:pt x="729" y="1771"/>
                  </a:lnTo>
                  <a:lnTo>
                    <a:pt x="738" y="1780"/>
                  </a:lnTo>
                  <a:lnTo>
                    <a:pt x="742" y="1772"/>
                  </a:lnTo>
                  <a:lnTo>
                    <a:pt x="741" y="1758"/>
                  </a:lnTo>
                  <a:lnTo>
                    <a:pt x="744" y="1738"/>
                  </a:lnTo>
                  <a:lnTo>
                    <a:pt x="749" y="1728"/>
                  </a:lnTo>
                  <a:lnTo>
                    <a:pt x="754" y="1730"/>
                  </a:lnTo>
                  <a:lnTo>
                    <a:pt x="756" y="1739"/>
                  </a:lnTo>
                  <a:lnTo>
                    <a:pt x="759" y="1748"/>
                  </a:lnTo>
                  <a:lnTo>
                    <a:pt x="761" y="1756"/>
                  </a:lnTo>
                  <a:lnTo>
                    <a:pt x="761" y="1768"/>
                  </a:lnTo>
                  <a:lnTo>
                    <a:pt x="754" y="1811"/>
                  </a:lnTo>
                  <a:lnTo>
                    <a:pt x="756" y="1829"/>
                  </a:lnTo>
                  <a:lnTo>
                    <a:pt x="766" y="1858"/>
                  </a:lnTo>
                  <a:lnTo>
                    <a:pt x="754" y="1892"/>
                  </a:lnTo>
                  <a:lnTo>
                    <a:pt x="738" y="1973"/>
                  </a:lnTo>
                  <a:lnTo>
                    <a:pt x="737" y="1988"/>
                  </a:lnTo>
                  <a:lnTo>
                    <a:pt x="741" y="1994"/>
                  </a:lnTo>
                  <a:lnTo>
                    <a:pt x="750" y="1996"/>
                  </a:lnTo>
                  <a:lnTo>
                    <a:pt x="753" y="1985"/>
                  </a:lnTo>
                  <a:lnTo>
                    <a:pt x="759" y="1985"/>
                  </a:lnTo>
                  <a:lnTo>
                    <a:pt x="761" y="1992"/>
                  </a:lnTo>
                  <a:lnTo>
                    <a:pt x="753" y="2029"/>
                  </a:lnTo>
                  <a:lnTo>
                    <a:pt x="746" y="2046"/>
                  </a:lnTo>
                  <a:lnTo>
                    <a:pt x="720" y="2086"/>
                  </a:lnTo>
                  <a:lnTo>
                    <a:pt x="706" y="2104"/>
                  </a:lnTo>
                  <a:lnTo>
                    <a:pt x="683" y="2120"/>
                  </a:lnTo>
                  <a:lnTo>
                    <a:pt x="627" y="2147"/>
                  </a:lnTo>
                  <a:lnTo>
                    <a:pt x="517" y="2186"/>
                  </a:lnTo>
                  <a:lnTo>
                    <a:pt x="473" y="2205"/>
                  </a:lnTo>
                  <a:lnTo>
                    <a:pt x="447" y="2216"/>
                  </a:lnTo>
                  <a:lnTo>
                    <a:pt x="392" y="2253"/>
                  </a:lnTo>
                  <a:lnTo>
                    <a:pt x="368" y="2276"/>
                  </a:lnTo>
                  <a:lnTo>
                    <a:pt x="358" y="2305"/>
                  </a:lnTo>
                  <a:lnTo>
                    <a:pt x="349" y="2317"/>
                  </a:lnTo>
                  <a:lnTo>
                    <a:pt x="339" y="2334"/>
                  </a:lnTo>
                  <a:lnTo>
                    <a:pt x="347" y="2347"/>
                  </a:lnTo>
                  <a:lnTo>
                    <a:pt x="356" y="2358"/>
                  </a:lnTo>
                  <a:lnTo>
                    <a:pt x="364" y="2365"/>
                  </a:lnTo>
                  <a:lnTo>
                    <a:pt x="370" y="2371"/>
                  </a:lnTo>
                  <a:lnTo>
                    <a:pt x="375" y="2375"/>
                  </a:lnTo>
                  <a:lnTo>
                    <a:pt x="382" y="2353"/>
                  </a:lnTo>
                  <a:lnTo>
                    <a:pt x="386" y="2346"/>
                  </a:lnTo>
                  <a:lnTo>
                    <a:pt x="391" y="2346"/>
                  </a:lnTo>
                  <a:lnTo>
                    <a:pt x="388" y="2373"/>
                  </a:lnTo>
                  <a:lnTo>
                    <a:pt x="382" y="2465"/>
                  </a:lnTo>
                  <a:lnTo>
                    <a:pt x="381" y="246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97" name="Freeform 90">
              <a:extLst>
                <a:ext uri="{FF2B5EF4-FFF2-40B4-BE49-F238E27FC236}">
                  <a16:creationId xmlns:a16="http://schemas.microsoft.com/office/drawing/2014/main" id="{326C8CF0-8E14-3E0E-C8FB-0C77E520F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57641" y="10480649"/>
              <a:ext cx="1694663" cy="1621316"/>
            </a:xfrm>
            <a:custGeom>
              <a:avLst/>
              <a:gdLst>
                <a:gd name="T0" fmla="*/ 1761 w 1936"/>
                <a:gd name="T1" fmla="*/ 83 h 1854"/>
                <a:gd name="T2" fmla="*/ 1889 w 1936"/>
                <a:gd name="T3" fmla="*/ 86 h 1854"/>
                <a:gd name="T4" fmla="*/ 1929 w 1936"/>
                <a:gd name="T5" fmla="*/ 123 h 1854"/>
                <a:gd name="T6" fmla="*/ 1823 w 1936"/>
                <a:gd name="T7" fmla="*/ 159 h 1854"/>
                <a:gd name="T8" fmla="*/ 1774 w 1936"/>
                <a:gd name="T9" fmla="*/ 166 h 1854"/>
                <a:gd name="T10" fmla="*/ 1713 w 1936"/>
                <a:gd name="T11" fmla="*/ 218 h 1854"/>
                <a:gd name="T12" fmla="*/ 1692 w 1936"/>
                <a:gd name="T13" fmla="*/ 212 h 1854"/>
                <a:gd name="T14" fmla="*/ 1644 w 1936"/>
                <a:gd name="T15" fmla="*/ 155 h 1854"/>
                <a:gd name="T16" fmla="*/ 1472 w 1936"/>
                <a:gd name="T17" fmla="*/ 184 h 1854"/>
                <a:gd name="T18" fmla="*/ 1323 w 1936"/>
                <a:gd name="T19" fmla="*/ 232 h 1854"/>
                <a:gd name="T20" fmla="*/ 1324 w 1936"/>
                <a:gd name="T21" fmla="*/ 478 h 1854"/>
                <a:gd name="T22" fmla="*/ 1324 w 1936"/>
                <a:gd name="T23" fmla="*/ 727 h 1854"/>
                <a:gd name="T24" fmla="*/ 1253 w 1936"/>
                <a:gd name="T25" fmla="*/ 759 h 1854"/>
                <a:gd name="T26" fmla="*/ 1181 w 1936"/>
                <a:gd name="T27" fmla="*/ 841 h 1854"/>
                <a:gd name="T28" fmla="*/ 1181 w 1936"/>
                <a:gd name="T29" fmla="*/ 1018 h 1854"/>
                <a:gd name="T30" fmla="*/ 1181 w 1936"/>
                <a:gd name="T31" fmla="*/ 1186 h 1854"/>
                <a:gd name="T32" fmla="*/ 1181 w 1936"/>
                <a:gd name="T33" fmla="*/ 1395 h 1854"/>
                <a:gd name="T34" fmla="*/ 1181 w 1936"/>
                <a:gd name="T35" fmla="*/ 1680 h 1854"/>
                <a:gd name="T36" fmla="*/ 1136 w 1936"/>
                <a:gd name="T37" fmla="*/ 1783 h 1854"/>
                <a:gd name="T38" fmla="*/ 1085 w 1936"/>
                <a:gd name="T39" fmla="*/ 1820 h 1854"/>
                <a:gd name="T40" fmla="*/ 1063 w 1936"/>
                <a:gd name="T41" fmla="*/ 1853 h 1854"/>
                <a:gd name="T42" fmla="*/ 942 w 1936"/>
                <a:gd name="T43" fmla="*/ 1844 h 1854"/>
                <a:gd name="T44" fmla="*/ 854 w 1936"/>
                <a:gd name="T45" fmla="*/ 1826 h 1854"/>
                <a:gd name="T46" fmla="*/ 811 w 1936"/>
                <a:gd name="T47" fmla="*/ 1792 h 1854"/>
                <a:gd name="T48" fmla="*/ 810 w 1936"/>
                <a:gd name="T49" fmla="*/ 1759 h 1854"/>
                <a:gd name="T50" fmla="*/ 784 w 1936"/>
                <a:gd name="T51" fmla="*/ 1733 h 1854"/>
                <a:gd name="T52" fmla="*/ 745 w 1936"/>
                <a:gd name="T53" fmla="*/ 1712 h 1854"/>
                <a:gd name="T54" fmla="*/ 726 w 1936"/>
                <a:gd name="T55" fmla="*/ 1757 h 1854"/>
                <a:gd name="T56" fmla="*/ 710 w 1936"/>
                <a:gd name="T57" fmla="*/ 1777 h 1854"/>
                <a:gd name="T58" fmla="*/ 660 w 1936"/>
                <a:gd name="T59" fmla="*/ 1788 h 1854"/>
                <a:gd name="T60" fmla="*/ 518 w 1936"/>
                <a:gd name="T61" fmla="*/ 1603 h 1854"/>
                <a:gd name="T62" fmla="*/ 486 w 1936"/>
                <a:gd name="T63" fmla="*/ 1488 h 1854"/>
                <a:gd name="T64" fmla="*/ 464 w 1936"/>
                <a:gd name="T65" fmla="*/ 1433 h 1854"/>
                <a:gd name="T66" fmla="*/ 444 w 1936"/>
                <a:gd name="T67" fmla="*/ 1281 h 1854"/>
                <a:gd name="T68" fmla="*/ 416 w 1936"/>
                <a:gd name="T69" fmla="*/ 1154 h 1854"/>
                <a:gd name="T70" fmla="*/ 393 w 1936"/>
                <a:gd name="T71" fmla="*/ 988 h 1854"/>
                <a:gd name="T72" fmla="*/ 388 w 1936"/>
                <a:gd name="T73" fmla="*/ 895 h 1854"/>
                <a:gd name="T74" fmla="*/ 401 w 1936"/>
                <a:gd name="T75" fmla="*/ 867 h 1854"/>
                <a:gd name="T76" fmla="*/ 310 w 1936"/>
                <a:gd name="T77" fmla="*/ 699 h 1854"/>
                <a:gd name="T78" fmla="*/ 207 w 1936"/>
                <a:gd name="T79" fmla="*/ 483 h 1854"/>
                <a:gd name="T80" fmla="*/ 54 w 1936"/>
                <a:gd name="T81" fmla="*/ 236 h 1854"/>
                <a:gd name="T82" fmla="*/ 2 w 1936"/>
                <a:gd name="T83" fmla="*/ 117 h 1854"/>
                <a:gd name="T84" fmla="*/ 42 w 1936"/>
                <a:gd name="T85" fmla="*/ 30 h 1854"/>
                <a:gd name="T86" fmla="*/ 91 w 1936"/>
                <a:gd name="T87" fmla="*/ 36 h 1854"/>
                <a:gd name="T88" fmla="*/ 162 w 1936"/>
                <a:gd name="T89" fmla="*/ 14 h 1854"/>
                <a:gd name="T90" fmla="*/ 222 w 1936"/>
                <a:gd name="T91" fmla="*/ 4 h 1854"/>
                <a:gd name="T92" fmla="*/ 282 w 1936"/>
                <a:gd name="T93" fmla="*/ 39 h 1854"/>
                <a:gd name="T94" fmla="*/ 324 w 1936"/>
                <a:gd name="T95" fmla="*/ 66 h 1854"/>
                <a:gd name="T96" fmla="*/ 414 w 1936"/>
                <a:gd name="T97" fmla="*/ 63 h 1854"/>
                <a:gd name="T98" fmla="*/ 632 w 1936"/>
                <a:gd name="T99" fmla="*/ 63 h 1854"/>
                <a:gd name="T100" fmla="*/ 852 w 1936"/>
                <a:gd name="T101" fmla="*/ 64 h 1854"/>
                <a:gd name="T102" fmla="*/ 959 w 1936"/>
                <a:gd name="T103" fmla="*/ 66 h 1854"/>
                <a:gd name="T104" fmla="*/ 1001 w 1936"/>
                <a:gd name="T105" fmla="*/ 110 h 1854"/>
                <a:gd name="T106" fmla="*/ 1068 w 1936"/>
                <a:gd name="T107" fmla="*/ 126 h 1854"/>
                <a:gd name="T108" fmla="*/ 1211 w 1936"/>
                <a:gd name="T109" fmla="*/ 134 h 1854"/>
                <a:gd name="T110" fmla="*/ 1291 w 1936"/>
                <a:gd name="T111" fmla="*/ 157 h 1854"/>
                <a:gd name="T112" fmla="*/ 1379 w 1936"/>
                <a:gd name="T113" fmla="*/ 155 h 1854"/>
                <a:gd name="T114" fmla="*/ 1516 w 1936"/>
                <a:gd name="T115" fmla="*/ 130 h 1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6" h="1854">
                  <a:moveTo>
                    <a:pt x="1667" y="101"/>
                  </a:moveTo>
                  <a:lnTo>
                    <a:pt x="1698" y="95"/>
                  </a:lnTo>
                  <a:lnTo>
                    <a:pt x="1726" y="88"/>
                  </a:lnTo>
                  <a:lnTo>
                    <a:pt x="1761" y="83"/>
                  </a:lnTo>
                  <a:lnTo>
                    <a:pt x="1788" y="78"/>
                  </a:lnTo>
                  <a:lnTo>
                    <a:pt x="1795" y="77"/>
                  </a:lnTo>
                  <a:lnTo>
                    <a:pt x="1861" y="82"/>
                  </a:lnTo>
                  <a:lnTo>
                    <a:pt x="1889" y="86"/>
                  </a:lnTo>
                  <a:lnTo>
                    <a:pt x="1899" y="90"/>
                  </a:lnTo>
                  <a:lnTo>
                    <a:pt x="1912" y="100"/>
                  </a:lnTo>
                  <a:lnTo>
                    <a:pt x="1935" y="123"/>
                  </a:lnTo>
                  <a:lnTo>
                    <a:pt x="1929" y="123"/>
                  </a:lnTo>
                  <a:lnTo>
                    <a:pt x="1886" y="127"/>
                  </a:lnTo>
                  <a:lnTo>
                    <a:pt x="1868" y="134"/>
                  </a:lnTo>
                  <a:lnTo>
                    <a:pt x="1831" y="162"/>
                  </a:lnTo>
                  <a:lnTo>
                    <a:pt x="1823" y="159"/>
                  </a:lnTo>
                  <a:lnTo>
                    <a:pt x="1814" y="153"/>
                  </a:lnTo>
                  <a:lnTo>
                    <a:pt x="1807" y="151"/>
                  </a:lnTo>
                  <a:lnTo>
                    <a:pt x="1790" y="158"/>
                  </a:lnTo>
                  <a:lnTo>
                    <a:pt x="1774" y="166"/>
                  </a:lnTo>
                  <a:lnTo>
                    <a:pt x="1756" y="177"/>
                  </a:lnTo>
                  <a:lnTo>
                    <a:pt x="1741" y="188"/>
                  </a:lnTo>
                  <a:lnTo>
                    <a:pt x="1736" y="194"/>
                  </a:lnTo>
                  <a:lnTo>
                    <a:pt x="1713" y="218"/>
                  </a:lnTo>
                  <a:lnTo>
                    <a:pt x="1705" y="222"/>
                  </a:lnTo>
                  <a:lnTo>
                    <a:pt x="1699" y="223"/>
                  </a:lnTo>
                  <a:lnTo>
                    <a:pt x="1695" y="222"/>
                  </a:lnTo>
                  <a:lnTo>
                    <a:pt x="1692" y="212"/>
                  </a:lnTo>
                  <a:lnTo>
                    <a:pt x="1679" y="188"/>
                  </a:lnTo>
                  <a:lnTo>
                    <a:pt x="1655" y="158"/>
                  </a:lnTo>
                  <a:lnTo>
                    <a:pt x="1648" y="155"/>
                  </a:lnTo>
                  <a:lnTo>
                    <a:pt x="1644" y="155"/>
                  </a:lnTo>
                  <a:lnTo>
                    <a:pt x="1627" y="155"/>
                  </a:lnTo>
                  <a:lnTo>
                    <a:pt x="1577" y="164"/>
                  </a:lnTo>
                  <a:lnTo>
                    <a:pt x="1535" y="172"/>
                  </a:lnTo>
                  <a:lnTo>
                    <a:pt x="1472" y="184"/>
                  </a:lnTo>
                  <a:lnTo>
                    <a:pt x="1402" y="194"/>
                  </a:lnTo>
                  <a:lnTo>
                    <a:pt x="1360" y="200"/>
                  </a:lnTo>
                  <a:lnTo>
                    <a:pt x="1323" y="202"/>
                  </a:lnTo>
                  <a:lnTo>
                    <a:pt x="1323" y="232"/>
                  </a:lnTo>
                  <a:lnTo>
                    <a:pt x="1323" y="294"/>
                  </a:lnTo>
                  <a:lnTo>
                    <a:pt x="1323" y="355"/>
                  </a:lnTo>
                  <a:lnTo>
                    <a:pt x="1324" y="417"/>
                  </a:lnTo>
                  <a:lnTo>
                    <a:pt x="1324" y="478"/>
                  </a:lnTo>
                  <a:lnTo>
                    <a:pt x="1324" y="540"/>
                  </a:lnTo>
                  <a:lnTo>
                    <a:pt x="1324" y="602"/>
                  </a:lnTo>
                  <a:lnTo>
                    <a:pt x="1324" y="664"/>
                  </a:lnTo>
                  <a:lnTo>
                    <a:pt x="1324" y="727"/>
                  </a:lnTo>
                  <a:lnTo>
                    <a:pt x="1324" y="753"/>
                  </a:lnTo>
                  <a:lnTo>
                    <a:pt x="1323" y="759"/>
                  </a:lnTo>
                  <a:lnTo>
                    <a:pt x="1301" y="759"/>
                  </a:lnTo>
                  <a:lnTo>
                    <a:pt x="1253" y="759"/>
                  </a:lnTo>
                  <a:lnTo>
                    <a:pt x="1213" y="759"/>
                  </a:lnTo>
                  <a:lnTo>
                    <a:pt x="1180" y="759"/>
                  </a:lnTo>
                  <a:lnTo>
                    <a:pt x="1181" y="797"/>
                  </a:lnTo>
                  <a:lnTo>
                    <a:pt x="1181" y="841"/>
                  </a:lnTo>
                  <a:lnTo>
                    <a:pt x="1181" y="885"/>
                  </a:lnTo>
                  <a:lnTo>
                    <a:pt x="1181" y="929"/>
                  </a:lnTo>
                  <a:lnTo>
                    <a:pt x="1181" y="974"/>
                  </a:lnTo>
                  <a:lnTo>
                    <a:pt x="1181" y="1018"/>
                  </a:lnTo>
                  <a:lnTo>
                    <a:pt x="1181" y="1062"/>
                  </a:lnTo>
                  <a:lnTo>
                    <a:pt x="1181" y="1108"/>
                  </a:lnTo>
                  <a:lnTo>
                    <a:pt x="1181" y="1152"/>
                  </a:lnTo>
                  <a:lnTo>
                    <a:pt x="1181" y="1186"/>
                  </a:lnTo>
                  <a:lnTo>
                    <a:pt x="1181" y="1189"/>
                  </a:lnTo>
                  <a:lnTo>
                    <a:pt x="1181" y="1255"/>
                  </a:lnTo>
                  <a:lnTo>
                    <a:pt x="1181" y="1326"/>
                  </a:lnTo>
                  <a:lnTo>
                    <a:pt x="1181" y="1395"/>
                  </a:lnTo>
                  <a:lnTo>
                    <a:pt x="1181" y="1466"/>
                  </a:lnTo>
                  <a:lnTo>
                    <a:pt x="1181" y="1537"/>
                  </a:lnTo>
                  <a:lnTo>
                    <a:pt x="1181" y="1609"/>
                  </a:lnTo>
                  <a:lnTo>
                    <a:pt x="1181" y="1680"/>
                  </a:lnTo>
                  <a:lnTo>
                    <a:pt x="1181" y="1752"/>
                  </a:lnTo>
                  <a:lnTo>
                    <a:pt x="1181" y="1774"/>
                  </a:lnTo>
                  <a:lnTo>
                    <a:pt x="1166" y="1774"/>
                  </a:lnTo>
                  <a:lnTo>
                    <a:pt x="1136" y="1783"/>
                  </a:lnTo>
                  <a:lnTo>
                    <a:pt x="1118" y="1794"/>
                  </a:lnTo>
                  <a:lnTo>
                    <a:pt x="1109" y="1808"/>
                  </a:lnTo>
                  <a:lnTo>
                    <a:pt x="1099" y="1817"/>
                  </a:lnTo>
                  <a:lnTo>
                    <a:pt x="1085" y="1820"/>
                  </a:lnTo>
                  <a:lnTo>
                    <a:pt x="1079" y="1827"/>
                  </a:lnTo>
                  <a:lnTo>
                    <a:pt x="1081" y="1839"/>
                  </a:lnTo>
                  <a:lnTo>
                    <a:pt x="1076" y="1847"/>
                  </a:lnTo>
                  <a:lnTo>
                    <a:pt x="1063" y="1853"/>
                  </a:lnTo>
                  <a:lnTo>
                    <a:pt x="1044" y="1851"/>
                  </a:lnTo>
                  <a:lnTo>
                    <a:pt x="1017" y="1842"/>
                  </a:lnTo>
                  <a:lnTo>
                    <a:pt x="983" y="1840"/>
                  </a:lnTo>
                  <a:lnTo>
                    <a:pt x="942" y="1844"/>
                  </a:lnTo>
                  <a:lnTo>
                    <a:pt x="912" y="1843"/>
                  </a:lnTo>
                  <a:lnTo>
                    <a:pt x="895" y="1833"/>
                  </a:lnTo>
                  <a:lnTo>
                    <a:pt x="875" y="1827"/>
                  </a:lnTo>
                  <a:lnTo>
                    <a:pt x="854" y="1826"/>
                  </a:lnTo>
                  <a:lnTo>
                    <a:pt x="843" y="1822"/>
                  </a:lnTo>
                  <a:lnTo>
                    <a:pt x="819" y="1814"/>
                  </a:lnTo>
                  <a:lnTo>
                    <a:pt x="815" y="1802"/>
                  </a:lnTo>
                  <a:lnTo>
                    <a:pt x="811" y="1792"/>
                  </a:lnTo>
                  <a:lnTo>
                    <a:pt x="804" y="1783"/>
                  </a:lnTo>
                  <a:lnTo>
                    <a:pt x="804" y="1774"/>
                  </a:lnTo>
                  <a:lnTo>
                    <a:pt x="809" y="1768"/>
                  </a:lnTo>
                  <a:lnTo>
                    <a:pt x="810" y="1759"/>
                  </a:lnTo>
                  <a:lnTo>
                    <a:pt x="806" y="1745"/>
                  </a:lnTo>
                  <a:lnTo>
                    <a:pt x="800" y="1738"/>
                  </a:lnTo>
                  <a:lnTo>
                    <a:pt x="790" y="1738"/>
                  </a:lnTo>
                  <a:lnTo>
                    <a:pt x="784" y="1733"/>
                  </a:lnTo>
                  <a:lnTo>
                    <a:pt x="781" y="1723"/>
                  </a:lnTo>
                  <a:lnTo>
                    <a:pt x="776" y="1715"/>
                  </a:lnTo>
                  <a:lnTo>
                    <a:pt x="763" y="1706"/>
                  </a:lnTo>
                  <a:lnTo>
                    <a:pt x="745" y="1712"/>
                  </a:lnTo>
                  <a:lnTo>
                    <a:pt x="737" y="1722"/>
                  </a:lnTo>
                  <a:lnTo>
                    <a:pt x="732" y="1737"/>
                  </a:lnTo>
                  <a:lnTo>
                    <a:pt x="727" y="1745"/>
                  </a:lnTo>
                  <a:lnTo>
                    <a:pt x="726" y="1757"/>
                  </a:lnTo>
                  <a:lnTo>
                    <a:pt x="724" y="1766"/>
                  </a:lnTo>
                  <a:lnTo>
                    <a:pt x="720" y="1774"/>
                  </a:lnTo>
                  <a:lnTo>
                    <a:pt x="715" y="1779"/>
                  </a:lnTo>
                  <a:lnTo>
                    <a:pt x="710" y="1777"/>
                  </a:lnTo>
                  <a:lnTo>
                    <a:pt x="701" y="1780"/>
                  </a:lnTo>
                  <a:lnTo>
                    <a:pt x="681" y="1794"/>
                  </a:lnTo>
                  <a:lnTo>
                    <a:pt x="675" y="1801"/>
                  </a:lnTo>
                  <a:lnTo>
                    <a:pt x="660" y="1788"/>
                  </a:lnTo>
                  <a:lnTo>
                    <a:pt x="613" y="1738"/>
                  </a:lnTo>
                  <a:lnTo>
                    <a:pt x="596" y="1726"/>
                  </a:lnTo>
                  <a:lnTo>
                    <a:pt x="572" y="1696"/>
                  </a:lnTo>
                  <a:lnTo>
                    <a:pt x="518" y="1603"/>
                  </a:lnTo>
                  <a:lnTo>
                    <a:pt x="510" y="1585"/>
                  </a:lnTo>
                  <a:lnTo>
                    <a:pt x="500" y="1540"/>
                  </a:lnTo>
                  <a:lnTo>
                    <a:pt x="488" y="1507"/>
                  </a:lnTo>
                  <a:lnTo>
                    <a:pt x="486" y="1488"/>
                  </a:lnTo>
                  <a:lnTo>
                    <a:pt x="493" y="1477"/>
                  </a:lnTo>
                  <a:lnTo>
                    <a:pt x="489" y="1462"/>
                  </a:lnTo>
                  <a:lnTo>
                    <a:pt x="483" y="1449"/>
                  </a:lnTo>
                  <a:lnTo>
                    <a:pt x="464" y="1433"/>
                  </a:lnTo>
                  <a:lnTo>
                    <a:pt x="458" y="1376"/>
                  </a:lnTo>
                  <a:lnTo>
                    <a:pt x="446" y="1339"/>
                  </a:lnTo>
                  <a:lnTo>
                    <a:pt x="449" y="1309"/>
                  </a:lnTo>
                  <a:lnTo>
                    <a:pt x="444" y="1281"/>
                  </a:lnTo>
                  <a:lnTo>
                    <a:pt x="443" y="1263"/>
                  </a:lnTo>
                  <a:lnTo>
                    <a:pt x="445" y="1230"/>
                  </a:lnTo>
                  <a:lnTo>
                    <a:pt x="436" y="1191"/>
                  </a:lnTo>
                  <a:lnTo>
                    <a:pt x="416" y="1154"/>
                  </a:lnTo>
                  <a:lnTo>
                    <a:pt x="398" y="1100"/>
                  </a:lnTo>
                  <a:lnTo>
                    <a:pt x="395" y="1076"/>
                  </a:lnTo>
                  <a:lnTo>
                    <a:pt x="397" y="1013"/>
                  </a:lnTo>
                  <a:lnTo>
                    <a:pt x="393" y="988"/>
                  </a:lnTo>
                  <a:lnTo>
                    <a:pt x="393" y="957"/>
                  </a:lnTo>
                  <a:lnTo>
                    <a:pt x="386" y="926"/>
                  </a:lnTo>
                  <a:lnTo>
                    <a:pt x="384" y="908"/>
                  </a:lnTo>
                  <a:lnTo>
                    <a:pt x="388" y="895"/>
                  </a:lnTo>
                  <a:lnTo>
                    <a:pt x="391" y="900"/>
                  </a:lnTo>
                  <a:lnTo>
                    <a:pt x="397" y="901"/>
                  </a:lnTo>
                  <a:lnTo>
                    <a:pt x="400" y="883"/>
                  </a:lnTo>
                  <a:lnTo>
                    <a:pt x="401" y="867"/>
                  </a:lnTo>
                  <a:lnTo>
                    <a:pt x="391" y="828"/>
                  </a:lnTo>
                  <a:lnTo>
                    <a:pt x="371" y="789"/>
                  </a:lnTo>
                  <a:lnTo>
                    <a:pt x="322" y="724"/>
                  </a:lnTo>
                  <a:lnTo>
                    <a:pt x="310" y="699"/>
                  </a:lnTo>
                  <a:lnTo>
                    <a:pt x="303" y="678"/>
                  </a:lnTo>
                  <a:lnTo>
                    <a:pt x="247" y="594"/>
                  </a:lnTo>
                  <a:lnTo>
                    <a:pt x="224" y="534"/>
                  </a:lnTo>
                  <a:lnTo>
                    <a:pt x="207" y="483"/>
                  </a:lnTo>
                  <a:lnTo>
                    <a:pt x="189" y="459"/>
                  </a:lnTo>
                  <a:lnTo>
                    <a:pt x="105" y="293"/>
                  </a:lnTo>
                  <a:lnTo>
                    <a:pt x="87" y="267"/>
                  </a:lnTo>
                  <a:lnTo>
                    <a:pt x="54" y="236"/>
                  </a:lnTo>
                  <a:lnTo>
                    <a:pt x="46" y="225"/>
                  </a:lnTo>
                  <a:lnTo>
                    <a:pt x="33" y="194"/>
                  </a:lnTo>
                  <a:lnTo>
                    <a:pt x="8" y="155"/>
                  </a:lnTo>
                  <a:lnTo>
                    <a:pt x="2" y="117"/>
                  </a:lnTo>
                  <a:lnTo>
                    <a:pt x="0" y="74"/>
                  </a:lnTo>
                  <a:lnTo>
                    <a:pt x="3" y="42"/>
                  </a:lnTo>
                  <a:lnTo>
                    <a:pt x="26" y="39"/>
                  </a:lnTo>
                  <a:lnTo>
                    <a:pt x="42" y="30"/>
                  </a:lnTo>
                  <a:lnTo>
                    <a:pt x="56" y="30"/>
                  </a:lnTo>
                  <a:lnTo>
                    <a:pt x="70" y="36"/>
                  </a:lnTo>
                  <a:lnTo>
                    <a:pt x="85" y="37"/>
                  </a:lnTo>
                  <a:lnTo>
                    <a:pt x="91" y="36"/>
                  </a:lnTo>
                  <a:lnTo>
                    <a:pt x="118" y="37"/>
                  </a:lnTo>
                  <a:lnTo>
                    <a:pt x="134" y="29"/>
                  </a:lnTo>
                  <a:lnTo>
                    <a:pt x="152" y="21"/>
                  </a:lnTo>
                  <a:lnTo>
                    <a:pt x="162" y="14"/>
                  </a:lnTo>
                  <a:lnTo>
                    <a:pt x="177" y="7"/>
                  </a:lnTo>
                  <a:lnTo>
                    <a:pt x="197" y="0"/>
                  </a:lnTo>
                  <a:lnTo>
                    <a:pt x="209" y="1"/>
                  </a:lnTo>
                  <a:lnTo>
                    <a:pt x="222" y="4"/>
                  </a:lnTo>
                  <a:lnTo>
                    <a:pt x="240" y="7"/>
                  </a:lnTo>
                  <a:lnTo>
                    <a:pt x="250" y="11"/>
                  </a:lnTo>
                  <a:lnTo>
                    <a:pt x="263" y="27"/>
                  </a:lnTo>
                  <a:lnTo>
                    <a:pt x="282" y="39"/>
                  </a:lnTo>
                  <a:lnTo>
                    <a:pt x="296" y="49"/>
                  </a:lnTo>
                  <a:lnTo>
                    <a:pt x="313" y="59"/>
                  </a:lnTo>
                  <a:lnTo>
                    <a:pt x="317" y="63"/>
                  </a:lnTo>
                  <a:lnTo>
                    <a:pt x="324" y="66"/>
                  </a:lnTo>
                  <a:lnTo>
                    <a:pt x="328" y="66"/>
                  </a:lnTo>
                  <a:lnTo>
                    <a:pt x="359" y="64"/>
                  </a:lnTo>
                  <a:lnTo>
                    <a:pt x="385" y="63"/>
                  </a:lnTo>
                  <a:lnTo>
                    <a:pt x="414" y="63"/>
                  </a:lnTo>
                  <a:lnTo>
                    <a:pt x="469" y="63"/>
                  </a:lnTo>
                  <a:lnTo>
                    <a:pt x="524" y="63"/>
                  </a:lnTo>
                  <a:lnTo>
                    <a:pt x="578" y="63"/>
                  </a:lnTo>
                  <a:lnTo>
                    <a:pt x="632" y="63"/>
                  </a:lnTo>
                  <a:lnTo>
                    <a:pt x="687" y="63"/>
                  </a:lnTo>
                  <a:lnTo>
                    <a:pt x="742" y="63"/>
                  </a:lnTo>
                  <a:lnTo>
                    <a:pt x="797" y="63"/>
                  </a:lnTo>
                  <a:lnTo>
                    <a:pt x="852" y="64"/>
                  </a:lnTo>
                  <a:lnTo>
                    <a:pt x="875" y="64"/>
                  </a:lnTo>
                  <a:lnTo>
                    <a:pt x="913" y="64"/>
                  </a:lnTo>
                  <a:lnTo>
                    <a:pt x="955" y="65"/>
                  </a:lnTo>
                  <a:lnTo>
                    <a:pt x="959" y="66"/>
                  </a:lnTo>
                  <a:lnTo>
                    <a:pt x="963" y="68"/>
                  </a:lnTo>
                  <a:lnTo>
                    <a:pt x="967" y="71"/>
                  </a:lnTo>
                  <a:lnTo>
                    <a:pt x="981" y="90"/>
                  </a:lnTo>
                  <a:lnTo>
                    <a:pt x="1001" y="110"/>
                  </a:lnTo>
                  <a:lnTo>
                    <a:pt x="1016" y="120"/>
                  </a:lnTo>
                  <a:lnTo>
                    <a:pt x="1034" y="125"/>
                  </a:lnTo>
                  <a:lnTo>
                    <a:pt x="1051" y="127"/>
                  </a:lnTo>
                  <a:lnTo>
                    <a:pt x="1068" y="126"/>
                  </a:lnTo>
                  <a:lnTo>
                    <a:pt x="1095" y="128"/>
                  </a:lnTo>
                  <a:lnTo>
                    <a:pt x="1132" y="134"/>
                  </a:lnTo>
                  <a:lnTo>
                    <a:pt x="1171" y="136"/>
                  </a:lnTo>
                  <a:lnTo>
                    <a:pt x="1211" y="134"/>
                  </a:lnTo>
                  <a:lnTo>
                    <a:pt x="1240" y="137"/>
                  </a:lnTo>
                  <a:lnTo>
                    <a:pt x="1257" y="148"/>
                  </a:lnTo>
                  <a:lnTo>
                    <a:pt x="1273" y="154"/>
                  </a:lnTo>
                  <a:lnTo>
                    <a:pt x="1291" y="157"/>
                  </a:lnTo>
                  <a:lnTo>
                    <a:pt x="1313" y="155"/>
                  </a:lnTo>
                  <a:lnTo>
                    <a:pt x="1343" y="148"/>
                  </a:lnTo>
                  <a:lnTo>
                    <a:pt x="1368" y="148"/>
                  </a:lnTo>
                  <a:lnTo>
                    <a:pt x="1379" y="155"/>
                  </a:lnTo>
                  <a:lnTo>
                    <a:pt x="1386" y="155"/>
                  </a:lnTo>
                  <a:lnTo>
                    <a:pt x="1429" y="147"/>
                  </a:lnTo>
                  <a:lnTo>
                    <a:pt x="1464" y="140"/>
                  </a:lnTo>
                  <a:lnTo>
                    <a:pt x="1516" y="130"/>
                  </a:lnTo>
                  <a:lnTo>
                    <a:pt x="1559" y="121"/>
                  </a:lnTo>
                  <a:lnTo>
                    <a:pt x="1622" y="109"/>
                  </a:lnTo>
                  <a:lnTo>
                    <a:pt x="1667" y="10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98" name="Freeform 92">
              <a:extLst>
                <a:ext uri="{FF2B5EF4-FFF2-40B4-BE49-F238E27FC236}">
                  <a16:creationId xmlns:a16="http://schemas.microsoft.com/office/drawing/2014/main" id="{C162501E-4AB7-B462-59D4-A91BA549E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13897" y="5331040"/>
              <a:ext cx="1980323" cy="1544111"/>
            </a:xfrm>
            <a:custGeom>
              <a:avLst/>
              <a:gdLst>
                <a:gd name="T0" fmla="*/ 2147 w 2260"/>
                <a:gd name="T1" fmla="*/ 294 h 1766"/>
                <a:gd name="T2" fmla="*/ 2208 w 2260"/>
                <a:gd name="T3" fmla="*/ 393 h 1766"/>
                <a:gd name="T4" fmla="*/ 2254 w 2260"/>
                <a:gd name="T5" fmla="*/ 477 h 1766"/>
                <a:gd name="T6" fmla="*/ 2227 w 2260"/>
                <a:gd name="T7" fmla="*/ 553 h 1766"/>
                <a:gd name="T8" fmla="*/ 2207 w 2260"/>
                <a:gd name="T9" fmla="*/ 788 h 1766"/>
                <a:gd name="T10" fmla="*/ 2153 w 2260"/>
                <a:gd name="T11" fmla="*/ 1042 h 1766"/>
                <a:gd name="T12" fmla="*/ 1952 w 2260"/>
                <a:gd name="T13" fmla="*/ 1289 h 1766"/>
                <a:gd name="T14" fmla="*/ 1908 w 2260"/>
                <a:gd name="T15" fmla="*/ 1410 h 1766"/>
                <a:gd name="T16" fmla="*/ 1864 w 2260"/>
                <a:gd name="T17" fmla="*/ 1493 h 1766"/>
                <a:gd name="T18" fmla="*/ 1786 w 2260"/>
                <a:gd name="T19" fmla="*/ 1529 h 1766"/>
                <a:gd name="T20" fmla="*/ 1709 w 2260"/>
                <a:gd name="T21" fmla="*/ 1564 h 1766"/>
                <a:gd name="T22" fmla="*/ 1609 w 2260"/>
                <a:gd name="T23" fmla="*/ 1526 h 1766"/>
                <a:gd name="T24" fmla="*/ 1433 w 2260"/>
                <a:gd name="T25" fmla="*/ 1537 h 1766"/>
                <a:gd name="T26" fmla="*/ 1292 w 2260"/>
                <a:gd name="T27" fmla="*/ 1603 h 1766"/>
                <a:gd name="T28" fmla="*/ 1134 w 2260"/>
                <a:gd name="T29" fmla="*/ 1534 h 1766"/>
                <a:gd name="T30" fmla="*/ 1029 w 2260"/>
                <a:gd name="T31" fmla="*/ 1561 h 1766"/>
                <a:gd name="T32" fmla="*/ 986 w 2260"/>
                <a:gd name="T33" fmla="*/ 1577 h 1766"/>
                <a:gd name="T34" fmla="*/ 950 w 2260"/>
                <a:gd name="T35" fmla="*/ 1561 h 1766"/>
                <a:gd name="T36" fmla="*/ 891 w 2260"/>
                <a:gd name="T37" fmla="*/ 1489 h 1766"/>
                <a:gd name="T38" fmla="*/ 811 w 2260"/>
                <a:gd name="T39" fmla="*/ 1464 h 1766"/>
                <a:gd name="T40" fmla="*/ 726 w 2260"/>
                <a:gd name="T41" fmla="*/ 1466 h 1766"/>
                <a:gd name="T42" fmla="*/ 644 w 2260"/>
                <a:gd name="T43" fmla="*/ 1470 h 1766"/>
                <a:gd name="T44" fmla="*/ 576 w 2260"/>
                <a:gd name="T45" fmla="*/ 1506 h 1766"/>
                <a:gd name="T46" fmla="*/ 542 w 2260"/>
                <a:gd name="T47" fmla="*/ 1610 h 1766"/>
                <a:gd name="T48" fmla="*/ 496 w 2260"/>
                <a:gd name="T49" fmla="*/ 1692 h 1766"/>
                <a:gd name="T50" fmla="*/ 494 w 2260"/>
                <a:gd name="T51" fmla="*/ 1739 h 1766"/>
                <a:gd name="T52" fmla="*/ 499 w 2260"/>
                <a:gd name="T53" fmla="*/ 1760 h 1766"/>
                <a:gd name="T54" fmla="*/ 457 w 2260"/>
                <a:gd name="T55" fmla="*/ 1739 h 1766"/>
                <a:gd name="T56" fmla="*/ 388 w 2260"/>
                <a:gd name="T57" fmla="*/ 1669 h 1766"/>
                <a:gd name="T58" fmla="*/ 361 w 2260"/>
                <a:gd name="T59" fmla="*/ 1677 h 1766"/>
                <a:gd name="T60" fmla="*/ 315 w 2260"/>
                <a:gd name="T61" fmla="*/ 1690 h 1766"/>
                <a:gd name="T62" fmla="*/ 312 w 2260"/>
                <a:gd name="T63" fmla="*/ 1730 h 1766"/>
                <a:gd name="T64" fmla="*/ 271 w 2260"/>
                <a:gd name="T65" fmla="*/ 1670 h 1766"/>
                <a:gd name="T66" fmla="*/ 295 w 2260"/>
                <a:gd name="T67" fmla="*/ 1660 h 1766"/>
                <a:gd name="T68" fmla="*/ 278 w 2260"/>
                <a:gd name="T69" fmla="*/ 1620 h 1766"/>
                <a:gd name="T70" fmla="*/ 240 w 2260"/>
                <a:gd name="T71" fmla="*/ 1631 h 1766"/>
                <a:gd name="T72" fmla="*/ 192 w 2260"/>
                <a:gd name="T73" fmla="*/ 1624 h 1766"/>
                <a:gd name="T74" fmla="*/ 118 w 2260"/>
                <a:gd name="T75" fmla="*/ 1571 h 1766"/>
                <a:gd name="T76" fmla="*/ 131 w 2260"/>
                <a:gd name="T77" fmla="*/ 1527 h 1766"/>
                <a:gd name="T78" fmla="*/ 122 w 2260"/>
                <a:gd name="T79" fmla="*/ 1508 h 1766"/>
                <a:gd name="T80" fmla="*/ 98 w 2260"/>
                <a:gd name="T81" fmla="*/ 1485 h 1766"/>
                <a:gd name="T82" fmla="*/ 66 w 2260"/>
                <a:gd name="T83" fmla="*/ 1474 h 1766"/>
                <a:gd name="T84" fmla="*/ 28 w 2260"/>
                <a:gd name="T85" fmla="*/ 1410 h 1766"/>
                <a:gd name="T86" fmla="*/ 0 w 2260"/>
                <a:gd name="T87" fmla="*/ 1357 h 1766"/>
                <a:gd name="T88" fmla="*/ 8 w 2260"/>
                <a:gd name="T89" fmla="*/ 1297 h 1766"/>
                <a:gd name="T90" fmla="*/ 79 w 2260"/>
                <a:gd name="T91" fmla="*/ 1290 h 1766"/>
                <a:gd name="T92" fmla="*/ 163 w 2260"/>
                <a:gd name="T93" fmla="*/ 1243 h 1766"/>
                <a:gd name="T94" fmla="*/ 323 w 2260"/>
                <a:gd name="T95" fmla="*/ 1236 h 1766"/>
                <a:gd name="T96" fmla="*/ 410 w 2260"/>
                <a:gd name="T97" fmla="*/ 1221 h 1766"/>
                <a:gd name="T98" fmla="*/ 481 w 2260"/>
                <a:gd name="T99" fmla="*/ 1213 h 1766"/>
                <a:gd name="T100" fmla="*/ 531 w 2260"/>
                <a:gd name="T101" fmla="*/ 1172 h 1766"/>
                <a:gd name="T102" fmla="*/ 546 w 2260"/>
                <a:gd name="T103" fmla="*/ 1131 h 1766"/>
                <a:gd name="T104" fmla="*/ 576 w 2260"/>
                <a:gd name="T105" fmla="*/ 1018 h 1766"/>
                <a:gd name="T106" fmla="*/ 582 w 2260"/>
                <a:gd name="T107" fmla="*/ 901 h 1766"/>
                <a:gd name="T108" fmla="*/ 582 w 2260"/>
                <a:gd name="T109" fmla="*/ 733 h 1766"/>
                <a:gd name="T110" fmla="*/ 645 w 2260"/>
                <a:gd name="T111" fmla="*/ 655 h 1766"/>
                <a:gd name="T112" fmla="*/ 811 w 2260"/>
                <a:gd name="T113" fmla="*/ 617 h 1766"/>
                <a:gd name="T114" fmla="*/ 939 w 2260"/>
                <a:gd name="T115" fmla="*/ 501 h 1766"/>
                <a:gd name="T116" fmla="*/ 1096 w 2260"/>
                <a:gd name="T117" fmla="*/ 375 h 1766"/>
                <a:gd name="T118" fmla="*/ 1392 w 2260"/>
                <a:gd name="T119" fmla="*/ 188 h 1766"/>
                <a:gd name="T120" fmla="*/ 1688 w 2260"/>
                <a:gd name="T121" fmla="*/ 0 h 1766"/>
                <a:gd name="T122" fmla="*/ 1921 w 2260"/>
                <a:gd name="T123" fmla="*/ 61 h 1766"/>
                <a:gd name="T124" fmla="*/ 2012 w 2260"/>
                <a:gd name="T125" fmla="*/ 139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60" h="1766">
                  <a:moveTo>
                    <a:pt x="2118" y="81"/>
                  </a:moveTo>
                  <a:lnTo>
                    <a:pt x="2134" y="170"/>
                  </a:lnTo>
                  <a:lnTo>
                    <a:pt x="2146" y="246"/>
                  </a:lnTo>
                  <a:lnTo>
                    <a:pt x="2147" y="294"/>
                  </a:lnTo>
                  <a:lnTo>
                    <a:pt x="2148" y="307"/>
                  </a:lnTo>
                  <a:lnTo>
                    <a:pt x="2153" y="316"/>
                  </a:lnTo>
                  <a:lnTo>
                    <a:pt x="2164" y="323"/>
                  </a:lnTo>
                  <a:lnTo>
                    <a:pt x="2208" y="393"/>
                  </a:lnTo>
                  <a:lnTo>
                    <a:pt x="2199" y="405"/>
                  </a:lnTo>
                  <a:lnTo>
                    <a:pt x="2206" y="427"/>
                  </a:lnTo>
                  <a:lnTo>
                    <a:pt x="2218" y="437"/>
                  </a:lnTo>
                  <a:lnTo>
                    <a:pt x="2254" y="477"/>
                  </a:lnTo>
                  <a:lnTo>
                    <a:pt x="2259" y="486"/>
                  </a:lnTo>
                  <a:lnTo>
                    <a:pt x="2258" y="492"/>
                  </a:lnTo>
                  <a:lnTo>
                    <a:pt x="2232" y="541"/>
                  </a:lnTo>
                  <a:lnTo>
                    <a:pt x="2227" y="553"/>
                  </a:lnTo>
                  <a:lnTo>
                    <a:pt x="2221" y="614"/>
                  </a:lnTo>
                  <a:lnTo>
                    <a:pt x="2218" y="658"/>
                  </a:lnTo>
                  <a:lnTo>
                    <a:pt x="2213" y="718"/>
                  </a:lnTo>
                  <a:lnTo>
                    <a:pt x="2207" y="788"/>
                  </a:lnTo>
                  <a:lnTo>
                    <a:pt x="2202" y="848"/>
                  </a:lnTo>
                  <a:lnTo>
                    <a:pt x="2196" y="927"/>
                  </a:lnTo>
                  <a:lnTo>
                    <a:pt x="2190" y="1001"/>
                  </a:lnTo>
                  <a:lnTo>
                    <a:pt x="2153" y="1042"/>
                  </a:lnTo>
                  <a:lnTo>
                    <a:pt x="2086" y="1115"/>
                  </a:lnTo>
                  <a:lnTo>
                    <a:pt x="2031" y="1173"/>
                  </a:lnTo>
                  <a:lnTo>
                    <a:pt x="2005" y="1212"/>
                  </a:lnTo>
                  <a:lnTo>
                    <a:pt x="1952" y="1289"/>
                  </a:lnTo>
                  <a:lnTo>
                    <a:pt x="1928" y="1338"/>
                  </a:lnTo>
                  <a:lnTo>
                    <a:pt x="1909" y="1364"/>
                  </a:lnTo>
                  <a:lnTo>
                    <a:pt x="1900" y="1375"/>
                  </a:lnTo>
                  <a:lnTo>
                    <a:pt x="1908" y="1410"/>
                  </a:lnTo>
                  <a:lnTo>
                    <a:pt x="1923" y="1474"/>
                  </a:lnTo>
                  <a:lnTo>
                    <a:pt x="1896" y="1474"/>
                  </a:lnTo>
                  <a:lnTo>
                    <a:pt x="1882" y="1478"/>
                  </a:lnTo>
                  <a:lnTo>
                    <a:pt x="1864" y="1493"/>
                  </a:lnTo>
                  <a:lnTo>
                    <a:pt x="1843" y="1498"/>
                  </a:lnTo>
                  <a:lnTo>
                    <a:pt x="1817" y="1512"/>
                  </a:lnTo>
                  <a:lnTo>
                    <a:pt x="1802" y="1521"/>
                  </a:lnTo>
                  <a:lnTo>
                    <a:pt x="1786" y="1529"/>
                  </a:lnTo>
                  <a:lnTo>
                    <a:pt x="1766" y="1548"/>
                  </a:lnTo>
                  <a:lnTo>
                    <a:pt x="1759" y="1563"/>
                  </a:lnTo>
                  <a:lnTo>
                    <a:pt x="1738" y="1565"/>
                  </a:lnTo>
                  <a:lnTo>
                    <a:pt x="1709" y="1564"/>
                  </a:lnTo>
                  <a:lnTo>
                    <a:pt x="1691" y="1549"/>
                  </a:lnTo>
                  <a:lnTo>
                    <a:pt x="1648" y="1533"/>
                  </a:lnTo>
                  <a:lnTo>
                    <a:pt x="1621" y="1527"/>
                  </a:lnTo>
                  <a:lnTo>
                    <a:pt x="1609" y="1526"/>
                  </a:lnTo>
                  <a:lnTo>
                    <a:pt x="1544" y="1523"/>
                  </a:lnTo>
                  <a:lnTo>
                    <a:pt x="1475" y="1528"/>
                  </a:lnTo>
                  <a:lnTo>
                    <a:pt x="1440" y="1536"/>
                  </a:lnTo>
                  <a:lnTo>
                    <a:pt x="1433" y="1537"/>
                  </a:lnTo>
                  <a:lnTo>
                    <a:pt x="1414" y="1546"/>
                  </a:lnTo>
                  <a:lnTo>
                    <a:pt x="1397" y="1557"/>
                  </a:lnTo>
                  <a:lnTo>
                    <a:pt x="1352" y="1604"/>
                  </a:lnTo>
                  <a:lnTo>
                    <a:pt x="1292" y="1603"/>
                  </a:lnTo>
                  <a:lnTo>
                    <a:pt x="1258" y="1597"/>
                  </a:lnTo>
                  <a:lnTo>
                    <a:pt x="1228" y="1590"/>
                  </a:lnTo>
                  <a:lnTo>
                    <a:pt x="1186" y="1568"/>
                  </a:lnTo>
                  <a:lnTo>
                    <a:pt x="1134" y="1534"/>
                  </a:lnTo>
                  <a:lnTo>
                    <a:pt x="1114" y="1530"/>
                  </a:lnTo>
                  <a:lnTo>
                    <a:pt x="1097" y="1527"/>
                  </a:lnTo>
                  <a:lnTo>
                    <a:pt x="1091" y="1527"/>
                  </a:lnTo>
                  <a:lnTo>
                    <a:pt x="1029" y="1561"/>
                  </a:lnTo>
                  <a:lnTo>
                    <a:pt x="1017" y="1560"/>
                  </a:lnTo>
                  <a:lnTo>
                    <a:pt x="1003" y="1564"/>
                  </a:lnTo>
                  <a:lnTo>
                    <a:pt x="993" y="1572"/>
                  </a:lnTo>
                  <a:lnTo>
                    <a:pt x="986" y="1577"/>
                  </a:lnTo>
                  <a:lnTo>
                    <a:pt x="978" y="1578"/>
                  </a:lnTo>
                  <a:lnTo>
                    <a:pt x="969" y="1575"/>
                  </a:lnTo>
                  <a:lnTo>
                    <a:pt x="959" y="1571"/>
                  </a:lnTo>
                  <a:lnTo>
                    <a:pt x="950" y="1561"/>
                  </a:lnTo>
                  <a:lnTo>
                    <a:pt x="924" y="1523"/>
                  </a:lnTo>
                  <a:lnTo>
                    <a:pt x="919" y="1516"/>
                  </a:lnTo>
                  <a:lnTo>
                    <a:pt x="908" y="1505"/>
                  </a:lnTo>
                  <a:lnTo>
                    <a:pt x="891" y="1489"/>
                  </a:lnTo>
                  <a:lnTo>
                    <a:pt x="878" y="1480"/>
                  </a:lnTo>
                  <a:lnTo>
                    <a:pt x="871" y="1478"/>
                  </a:lnTo>
                  <a:lnTo>
                    <a:pt x="861" y="1479"/>
                  </a:lnTo>
                  <a:lnTo>
                    <a:pt x="811" y="1464"/>
                  </a:lnTo>
                  <a:lnTo>
                    <a:pt x="762" y="1449"/>
                  </a:lnTo>
                  <a:lnTo>
                    <a:pt x="751" y="1452"/>
                  </a:lnTo>
                  <a:lnTo>
                    <a:pt x="744" y="1454"/>
                  </a:lnTo>
                  <a:lnTo>
                    <a:pt x="726" y="1466"/>
                  </a:lnTo>
                  <a:lnTo>
                    <a:pt x="706" y="1468"/>
                  </a:lnTo>
                  <a:lnTo>
                    <a:pt x="681" y="1467"/>
                  </a:lnTo>
                  <a:lnTo>
                    <a:pt x="667" y="1466"/>
                  </a:lnTo>
                  <a:lnTo>
                    <a:pt x="644" y="1470"/>
                  </a:lnTo>
                  <a:lnTo>
                    <a:pt x="628" y="1474"/>
                  </a:lnTo>
                  <a:lnTo>
                    <a:pt x="609" y="1482"/>
                  </a:lnTo>
                  <a:lnTo>
                    <a:pt x="583" y="1504"/>
                  </a:lnTo>
                  <a:lnTo>
                    <a:pt x="576" y="1506"/>
                  </a:lnTo>
                  <a:lnTo>
                    <a:pt x="570" y="1510"/>
                  </a:lnTo>
                  <a:lnTo>
                    <a:pt x="561" y="1569"/>
                  </a:lnTo>
                  <a:lnTo>
                    <a:pt x="555" y="1586"/>
                  </a:lnTo>
                  <a:lnTo>
                    <a:pt x="542" y="1610"/>
                  </a:lnTo>
                  <a:lnTo>
                    <a:pt x="516" y="1632"/>
                  </a:lnTo>
                  <a:lnTo>
                    <a:pt x="498" y="1645"/>
                  </a:lnTo>
                  <a:lnTo>
                    <a:pt x="498" y="1663"/>
                  </a:lnTo>
                  <a:lnTo>
                    <a:pt x="496" y="1692"/>
                  </a:lnTo>
                  <a:lnTo>
                    <a:pt x="496" y="1713"/>
                  </a:lnTo>
                  <a:lnTo>
                    <a:pt x="497" y="1727"/>
                  </a:lnTo>
                  <a:lnTo>
                    <a:pt x="494" y="1732"/>
                  </a:lnTo>
                  <a:lnTo>
                    <a:pt x="494" y="1739"/>
                  </a:lnTo>
                  <a:lnTo>
                    <a:pt x="494" y="1746"/>
                  </a:lnTo>
                  <a:lnTo>
                    <a:pt x="499" y="1750"/>
                  </a:lnTo>
                  <a:lnTo>
                    <a:pt x="501" y="1756"/>
                  </a:lnTo>
                  <a:lnTo>
                    <a:pt x="499" y="1760"/>
                  </a:lnTo>
                  <a:lnTo>
                    <a:pt x="491" y="1765"/>
                  </a:lnTo>
                  <a:lnTo>
                    <a:pt x="482" y="1751"/>
                  </a:lnTo>
                  <a:lnTo>
                    <a:pt x="470" y="1744"/>
                  </a:lnTo>
                  <a:lnTo>
                    <a:pt x="457" y="1739"/>
                  </a:lnTo>
                  <a:lnTo>
                    <a:pt x="448" y="1732"/>
                  </a:lnTo>
                  <a:lnTo>
                    <a:pt x="444" y="1723"/>
                  </a:lnTo>
                  <a:lnTo>
                    <a:pt x="427" y="1705"/>
                  </a:lnTo>
                  <a:lnTo>
                    <a:pt x="388" y="1669"/>
                  </a:lnTo>
                  <a:lnTo>
                    <a:pt x="385" y="1668"/>
                  </a:lnTo>
                  <a:lnTo>
                    <a:pt x="378" y="1667"/>
                  </a:lnTo>
                  <a:lnTo>
                    <a:pt x="367" y="1671"/>
                  </a:lnTo>
                  <a:lnTo>
                    <a:pt x="361" y="1677"/>
                  </a:lnTo>
                  <a:lnTo>
                    <a:pt x="355" y="1678"/>
                  </a:lnTo>
                  <a:lnTo>
                    <a:pt x="348" y="1679"/>
                  </a:lnTo>
                  <a:lnTo>
                    <a:pt x="330" y="1684"/>
                  </a:lnTo>
                  <a:lnTo>
                    <a:pt x="315" y="1690"/>
                  </a:lnTo>
                  <a:lnTo>
                    <a:pt x="315" y="1695"/>
                  </a:lnTo>
                  <a:lnTo>
                    <a:pt x="322" y="1722"/>
                  </a:lnTo>
                  <a:lnTo>
                    <a:pt x="319" y="1737"/>
                  </a:lnTo>
                  <a:lnTo>
                    <a:pt x="312" y="1730"/>
                  </a:lnTo>
                  <a:lnTo>
                    <a:pt x="291" y="1702"/>
                  </a:lnTo>
                  <a:lnTo>
                    <a:pt x="276" y="1682"/>
                  </a:lnTo>
                  <a:lnTo>
                    <a:pt x="274" y="1677"/>
                  </a:lnTo>
                  <a:lnTo>
                    <a:pt x="271" y="1670"/>
                  </a:lnTo>
                  <a:lnTo>
                    <a:pt x="273" y="1667"/>
                  </a:lnTo>
                  <a:lnTo>
                    <a:pt x="279" y="1665"/>
                  </a:lnTo>
                  <a:lnTo>
                    <a:pt x="292" y="1662"/>
                  </a:lnTo>
                  <a:lnTo>
                    <a:pt x="295" y="1660"/>
                  </a:lnTo>
                  <a:lnTo>
                    <a:pt x="295" y="1654"/>
                  </a:lnTo>
                  <a:lnTo>
                    <a:pt x="294" y="1644"/>
                  </a:lnTo>
                  <a:lnTo>
                    <a:pt x="285" y="1630"/>
                  </a:lnTo>
                  <a:lnTo>
                    <a:pt x="278" y="1620"/>
                  </a:lnTo>
                  <a:lnTo>
                    <a:pt x="274" y="1618"/>
                  </a:lnTo>
                  <a:lnTo>
                    <a:pt x="266" y="1618"/>
                  </a:lnTo>
                  <a:lnTo>
                    <a:pt x="257" y="1619"/>
                  </a:lnTo>
                  <a:lnTo>
                    <a:pt x="240" y="1631"/>
                  </a:lnTo>
                  <a:lnTo>
                    <a:pt x="232" y="1633"/>
                  </a:lnTo>
                  <a:lnTo>
                    <a:pt x="216" y="1632"/>
                  </a:lnTo>
                  <a:lnTo>
                    <a:pt x="200" y="1630"/>
                  </a:lnTo>
                  <a:lnTo>
                    <a:pt x="192" y="1624"/>
                  </a:lnTo>
                  <a:lnTo>
                    <a:pt x="164" y="1601"/>
                  </a:lnTo>
                  <a:lnTo>
                    <a:pt x="133" y="1577"/>
                  </a:lnTo>
                  <a:lnTo>
                    <a:pt x="121" y="1573"/>
                  </a:lnTo>
                  <a:lnTo>
                    <a:pt x="118" y="1571"/>
                  </a:lnTo>
                  <a:lnTo>
                    <a:pt x="116" y="1551"/>
                  </a:lnTo>
                  <a:lnTo>
                    <a:pt x="117" y="1529"/>
                  </a:lnTo>
                  <a:lnTo>
                    <a:pt x="119" y="1523"/>
                  </a:lnTo>
                  <a:lnTo>
                    <a:pt x="131" y="1527"/>
                  </a:lnTo>
                  <a:lnTo>
                    <a:pt x="145" y="1529"/>
                  </a:lnTo>
                  <a:lnTo>
                    <a:pt x="149" y="1525"/>
                  </a:lnTo>
                  <a:lnTo>
                    <a:pt x="138" y="1516"/>
                  </a:lnTo>
                  <a:lnTo>
                    <a:pt x="122" y="1508"/>
                  </a:lnTo>
                  <a:lnTo>
                    <a:pt x="117" y="1496"/>
                  </a:lnTo>
                  <a:lnTo>
                    <a:pt x="112" y="1491"/>
                  </a:lnTo>
                  <a:lnTo>
                    <a:pt x="105" y="1487"/>
                  </a:lnTo>
                  <a:lnTo>
                    <a:pt x="98" y="1485"/>
                  </a:lnTo>
                  <a:lnTo>
                    <a:pt x="89" y="1482"/>
                  </a:lnTo>
                  <a:lnTo>
                    <a:pt x="84" y="1478"/>
                  </a:lnTo>
                  <a:lnTo>
                    <a:pt x="75" y="1477"/>
                  </a:lnTo>
                  <a:lnTo>
                    <a:pt x="66" y="1474"/>
                  </a:lnTo>
                  <a:lnTo>
                    <a:pt x="52" y="1454"/>
                  </a:lnTo>
                  <a:lnTo>
                    <a:pt x="38" y="1435"/>
                  </a:lnTo>
                  <a:lnTo>
                    <a:pt x="31" y="1419"/>
                  </a:lnTo>
                  <a:lnTo>
                    <a:pt x="28" y="1410"/>
                  </a:lnTo>
                  <a:lnTo>
                    <a:pt x="31" y="1395"/>
                  </a:lnTo>
                  <a:lnTo>
                    <a:pt x="28" y="1388"/>
                  </a:lnTo>
                  <a:lnTo>
                    <a:pt x="12" y="1372"/>
                  </a:lnTo>
                  <a:lnTo>
                    <a:pt x="0" y="1357"/>
                  </a:lnTo>
                  <a:lnTo>
                    <a:pt x="4" y="1335"/>
                  </a:lnTo>
                  <a:lnTo>
                    <a:pt x="6" y="1316"/>
                  </a:lnTo>
                  <a:lnTo>
                    <a:pt x="6" y="1304"/>
                  </a:lnTo>
                  <a:lnTo>
                    <a:pt x="8" y="1297"/>
                  </a:lnTo>
                  <a:lnTo>
                    <a:pt x="10" y="1289"/>
                  </a:lnTo>
                  <a:lnTo>
                    <a:pt x="18" y="1287"/>
                  </a:lnTo>
                  <a:lnTo>
                    <a:pt x="38" y="1287"/>
                  </a:lnTo>
                  <a:lnTo>
                    <a:pt x="79" y="1290"/>
                  </a:lnTo>
                  <a:lnTo>
                    <a:pt x="112" y="1286"/>
                  </a:lnTo>
                  <a:lnTo>
                    <a:pt x="114" y="1285"/>
                  </a:lnTo>
                  <a:lnTo>
                    <a:pt x="138" y="1265"/>
                  </a:lnTo>
                  <a:lnTo>
                    <a:pt x="163" y="1243"/>
                  </a:lnTo>
                  <a:lnTo>
                    <a:pt x="201" y="1242"/>
                  </a:lnTo>
                  <a:lnTo>
                    <a:pt x="243" y="1239"/>
                  </a:lnTo>
                  <a:lnTo>
                    <a:pt x="275" y="1238"/>
                  </a:lnTo>
                  <a:lnTo>
                    <a:pt x="323" y="1236"/>
                  </a:lnTo>
                  <a:lnTo>
                    <a:pt x="362" y="1235"/>
                  </a:lnTo>
                  <a:lnTo>
                    <a:pt x="406" y="1234"/>
                  </a:lnTo>
                  <a:lnTo>
                    <a:pt x="408" y="1223"/>
                  </a:lnTo>
                  <a:lnTo>
                    <a:pt x="410" y="1221"/>
                  </a:lnTo>
                  <a:lnTo>
                    <a:pt x="415" y="1221"/>
                  </a:lnTo>
                  <a:lnTo>
                    <a:pt x="447" y="1226"/>
                  </a:lnTo>
                  <a:lnTo>
                    <a:pt x="478" y="1231"/>
                  </a:lnTo>
                  <a:lnTo>
                    <a:pt x="481" y="1213"/>
                  </a:lnTo>
                  <a:lnTo>
                    <a:pt x="508" y="1190"/>
                  </a:lnTo>
                  <a:lnTo>
                    <a:pt x="522" y="1184"/>
                  </a:lnTo>
                  <a:lnTo>
                    <a:pt x="527" y="1180"/>
                  </a:lnTo>
                  <a:lnTo>
                    <a:pt x="531" y="1172"/>
                  </a:lnTo>
                  <a:lnTo>
                    <a:pt x="535" y="1160"/>
                  </a:lnTo>
                  <a:lnTo>
                    <a:pt x="535" y="1151"/>
                  </a:lnTo>
                  <a:lnTo>
                    <a:pt x="542" y="1144"/>
                  </a:lnTo>
                  <a:lnTo>
                    <a:pt x="546" y="1131"/>
                  </a:lnTo>
                  <a:lnTo>
                    <a:pt x="551" y="1108"/>
                  </a:lnTo>
                  <a:lnTo>
                    <a:pt x="566" y="1083"/>
                  </a:lnTo>
                  <a:lnTo>
                    <a:pt x="575" y="1050"/>
                  </a:lnTo>
                  <a:lnTo>
                    <a:pt x="576" y="1018"/>
                  </a:lnTo>
                  <a:lnTo>
                    <a:pt x="578" y="993"/>
                  </a:lnTo>
                  <a:lnTo>
                    <a:pt x="582" y="989"/>
                  </a:lnTo>
                  <a:lnTo>
                    <a:pt x="582" y="945"/>
                  </a:lnTo>
                  <a:lnTo>
                    <a:pt x="582" y="901"/>
                  </a:lnTo>
                  <a:lnTo>
                    <a:pt x="582" y="864"/>
                  </a:lnTo>
                  <a:lnTo>
                    <a:pt x="582" y="818"/>
                  </a:lnTo>
                  <a:lnTo>
                    <a:pt x="582" y="778"/>
                  </a:lnTo>
                  <a:lnTo>
                    <a:pt x="582" y="733"/>
                  </a:lnTo>
                  <a:lnTo>
                    <a:pt x="582" y="694"/>
                  </a:lnTo>
                  <a:lnTo>
                    <a:pt x="582" y="667"/>
                  </a:lnTo>
                  <a:lnTo>
                    <a:pt x="613" y="661"/>
                  </a:lnTo>
                  <a:lnTo>
                    <a:pt x="645" y="655"/>
                  </a:lnTo>
                  <a:lnTo>
                    <a:pt x="692" y="646"/>
                  </a:lnTo>
                  <a:lnTo>
                    <a:pt x="744" y="635"/>
                  </a:lnTo>
                  <a:lnTo>
                    <a:pt x="799" y="624"/>
                  </a:lnTo>
                  <a:lnTo>
                    <a:pt x="811" y="617"/>
                  </a:lnTo>
                  <a:lnTo>
                    <a:pt x="853" y="579"/>
                  </a:lnTo>
                  <a:lnTo>
                    <a:pt x="872" y="562"/>
                  </a:lnTo>
                  <a:lnTo>
                    <a:pt x="910" y="527"/>
                  </a:lnTo>
                  <a:lnTo>
                    <a:pt x="939" y="501"/>
                  </a:lnTo>
                  <a:lnTo>
                    <a:pt x="977" y="467"/>
                  </a:lnTo>
                  <a:lnTo>
                    <a:pt x="1016" y="433"/>
                  </a:lnTo>
                  <a:lnTo>
                    <a:pt x="1046" y="406"/>
                  </a:lnTo>
                  <a:lnTo>
                    <a:pt x="1096" y="375"/>
                  </a:lnTo>
                  <a:lnTo>
                    <a:pt x="1170" y="329"/>
                  </a:lnTo>
                  <a:lnTo>
                    <a:pt x="1244" y="282"/>
                  </a:lnTo>
                  <a:lnTo>
                    <a:pt x="1318" y="235"/>
                  </a:lnTo>
                  <a:lnTo>
                    <a:pt x="1392" y="188"/>
                  </a:lnTo>
                  <a:lnTo>
                    <a:pt x="1466" y="142"/>
                  </a:lnTo>
                  <a:lnTo>
                    <a:pt x="1540" y="95"/>
                  </a:lnTo>
                  <a:lnTo>
                    <a:pt x="1614" y="47"/>
                  </a:lnTo>
                  <a:lnTo>
                    <a:pt x="1688" y="0"/>
                  </a:lnTo>
                  <a:lnTo>
                    <a:pt x="1762" y="18"/>
                  </a:lnTo>
                  <a:lnTo>
                    <a:pt x="1833" y="35"/>
                  </a:lnTo>
                  <a:lnTo>
                    <a:pt x="1904" y="52"/>
                  </a:lnTo>
                  <a:lnTo>
                    <a:pt x="1921" y="61"/>
                  </a:lnTo>
                  <a:lnTo>
                    <a:pt x="1959" y="96"/>
                  </a:lnTo>
                  <a:lnTo>
                    <a:pt x="2007" y="138"/>
                  </a:lnTo>
                  <a:lnTo>
                    <a:pt x="2009" y="139"/>
                  </a:lnTo>
                  <a:lnTo>
                    <a:pt x="2012" y="139"/>
                  </a:lnTo>
                  <a:lnTo>
                    <a:pt x="2058" y="114"/>
                  </a:lnTo>
                  <a:lnTo>
                    <a:pt x="2118" y="8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199" name="Freeform 94">
              <a:extLst>
                <a:ext uri="{FF2B5EF4-FFF2-40B4-BE49-F238E27FC236}">
                  <a16:creationId xmlns:a16="http://schemas.microsoft.com/office/drawing/2014/main" id="{B8390D0F-9A24-3741-7C60-F833ADA35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6320" y="7774596"/>
              <a:ext cx="23162" cy="19300"/>
            </a:xfrm>
            <a:custGeom>
              <a:avLst/>
              <a:gdLst>
                <a:gd name="T0" fmla="*/ 23 w 27"/>
                <a:gd name="T1" fmla="*/ 16 h 21"/>
                <a:gd name="T2" fmla="*/ 9 w 27"/>
                <a:gd name="T3" fmla="*/ 20 h 21"/>
                <a:gd name="T4" fmla="*/ 0 w 27"/>
                <a:gd name="T5" fmla="*/ 19 h 21"/>
                <a:gd name="T6" fmla="*/ 13 w 27"/>
                <a:gd name="T7" fmla="*/ 0 h 21"/>
                <a:gd name="T8" fmla="*/ 19 w 27"/>
                <a:gd name="T9" fmla="*/ 4 h 21"/>
                <a:gd name="T10" fmla="*/ 26 w 27"/>
                <a:gd name="T11" fmla="*/ 6 h 21"/>
                <a:gd name="T12" fmla="*/ 23 w 27"/>
                <a:gd name="T13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1">
                  <a:moveTo>
                    <a:pt x="23" y="16"/>
                  </a:moveTo>
                  <a:lnTo>
                    <a:pt x="9" y="20"/>
                  </a:lnTo>
                  <a:lnTo>
                    <a:pt x="0" y="19"/>
                  </a:lnTo>
                  <a:lnTo>
                    <a:pt x="13" y="0"/>
                  </a:lnTo>
                  <a:lnTo>
                    <a:pt x="19" y="4"/>
                  </a:lnTo>
                  <a:lnTo>
                    <a:pt x="26" y="6"/>
                  </a:lnTo>
                  <a:lnTo>
                    <a:pt x="23" y="16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00" name="Freeform 95">
              <a:extLst>
                <a:ext uri="{FF2B5EF4-FFF2-40B4-BE49-F238E27FC236}">
                  <a16:creationId xmlns:a16="http://schemas.microsoft.com/office/drawing/2014/main" id="{BB74FC6C-9CF6-EFF6-AF96-9F40516DF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30440" y="6597211"/>
              <a:ext cx="1493928" cy="1208268"/>
            </a:xfrm>
            <a:custGeom>
              <a:avLst/>
              <a:gdLst>
                <a:gd name="T0" fmla="*/ 1641 w 1708"/>
                <a:gd name="T1" fmla="*/ 197 h 1382"/>
                <a:gd name="T2" fmla="*/ 1691 w 1708"/>
                <a:gd name="T3" fmla="*/ 229 h 1382"/>
                <a:gd name="T4" fmla="*/ 1703 w 1708"/>
                <a:gd name="T5" fmla="*/ 297 h 1382"/>
                <a:gd name="T6" fmla="*/ 1675 w 1708"/>
                <a:gd name="T7" fmla="*/ 359 h 1382"/>
                <a:gd name="T8" fmla="*/ 1574 w 1708"/>
                <a:gd name="T9" fmla="*/ 436 h 1382"/>
                <a:gd name="T10" fmla="*/ 1509 w 1708"/>
                <a:gd name="T11" fmla="*/ 574 h 1382"/>
                <a:gd name="T12" fmla="*/ 1464 w 1708"/>
                <a:gd name="T13" fmla="*/ 645 h 1382"/>
                <a:gd name="T14" fmla="*/ 1435 w 1708"/>
                <a:gd name="T15" fmla="*/ 742 h 1382"/>
                <a:gd name="T16" fmla="*/ 1364 w 1708"/>
                <a:gd name="T17" fmla="*/ 817 h 1382"/>
                <a:gd name="T18" fmla="*/ 1304 w 1708"/>
                <a:gd name="T19" fmla="*/ 943 h 1382"/>
                <a:gd name="T20" fmla="*/ 1282 w 1708"/>
                <a:gd name="T21" fmla="*/ 1000 h 1382"/>
                <a:gd name="T22" fmla="*/ 1246 w 1708"/>
                <a:gd name="T23" fmla="*/ 1060 h 1382"/>
                <a:gd name="T24" fmla="*/ 1192 w 1708"/>
                <a:gd name="T25" fmla="*/ 1036 h 1382"/>
                <a:gd name="T26" fmla="*/ 1127 w 1708"/>
                <a:gd name="T27" fmla="*/ 984 h 1382"/>
                <a:gd name="T28" fmla="*/ 1074 w 1708"/>
                <a:gd name="T29" fmla="*/ 1008 h 1382"/>
                <a:gd name="T30" fmla="*/ 1019 w 1708"/>
                <a:gd name="T31" fmla="*/ 1023 h 1382"/>
                <a:gd name="T32" fmla="*/ 965 w 1708"/>
                <a:gd name="T33" fmla="*/ 1082 h 1382"/>
                <a:gd name="T34" fmla="*/ 887 w 1708"/>
                <a:gd name="T35" fmla="*/ 1189 h 1382"/>
                <a:gd name="T36" fmla="*/ 838 w 1708"/>
                <a:gd name="T37" fmla="*/ 1313 h 1382"/>
                <a:gd name="T38" fmla="*/ 795 w 1708"/>
                <a:gd name="T39" fmla="*/ 1289 h 1382"/>
                <a:gd name="T40" fmla="*/ 708 w 1708"/>
                <a:gd name="T41" fmla="*/ 1346 h 1382"/>
                <a:gd name="T42" fmla="*/ 657 w 1708"/>
                <a:gd name="T43" fmla="*/ 1343 h 1382"/>
                <a:gd name="T44" fmla="*/ 638 w 1708"/>
                <a:gd name="T45" fmla="*/ 1348 h 1382"/>
                <a:gd name="T46" fmla="*/ 586 w 1708"/>
                <a:gd name="T47" fmla="*/ 1317 h 1382"/>
                <a:gd name="T48" fmla="*/ 582 w 1708"/>
                <a:gd name="T49" fmla="*/ 1372 h 1382"/>
                <a:gd name="T50" fmla="*/ 552 w 1708"/>
                <a:gd name="T51" fmla="*/ 1372 h 1382"/>
                <a:gd name="T52" fmla="*/ 512 w 1708"/>
                <a:gd name="T53" fmla="*/ 1368 h 1382"/>
                <a:gd name="T54" fmla="*/ 470 w 1708"/>
                <a:gd name="T55" fmla="*/ 1372 h 1382"/>
                <a:gd name="T56" fmla="*/ 395 w 1708"/>
                <a:gd name="T57" fmla="*/ 1286 h 1382"/>
                <a:gd name="T58" fmla="*/ 383 w 1708"/>
                <a:gd name="T59" fmla="*/ 1250 h 1382"/>
                <a:gd name="T60" fmla="*/ 408 w 1708"/>
                <a:gd name="T61" fmla="*/ 1210 h 1382"/>
                <a:gd name="T62" fmla="*/ 387 w 1708"/>
                <a:gd name="T63" fmla="*/ 1196 h 1382"/>
                <a:gd name="T64" fmla="*/ 374 w 1708"/>
                <a:gd name="T65" fmla="*/ 1179 h 1382"/>
                <a:gd name="T66" fmla="*/ 336 w 1708"/>
                <a:gd name="T67" fmla="*/ 1164 h 1382"/>
                <a:gd name="T68" fmla="*/ 109 w 1708"/>
                <a:gd name="T69" fmla="*/ 1075 h 1382"/>
                <a:gd name="T70" fmla="*/ 106 w 1708"/>
                <a:gd name="T71" fmla="*/ 1061 h 1382"/>
                <a:gd name="T72" fmla="*/ 9 w 1708"/>
                <a:gd name="T73" fmla="*/ 1041 h 1382"/>
                <a:gd name="T74" fmla="*/ 10 w 1708"/>
                <a:gd name="T75" fmla="*/ 983 h 1382"/>
                <a:gd name="T76" fmla="*/ 9 w 1708"/>
                <a:gd name="T77" fmla="*/ 915 h 1382"/>
                <a:gd name="T78" fmla="*/ 3 w 1708"/>
                <a:gd name="T79" fmla="*/ 810 h 1382"/>
                <a:gd name="T80" fmla="*/ 30 w 1708"/>
                <a:gd name="T81" fmla="*/ 697 h 1382"/>
                <a:gd name="T82" fmla="*/ 76 w 1708"/>
                <a:gd name="T83" fmla="*/ 624 h 1382"/>
                <a:gd name="T84" fmla="*/ 124 w 1708"/>
                <a:gd name="T85" fmla="*/ 575 h 1382"/>
                <a:gd name="T86" fmla="*/ 137 w 1708"/>
                <a:gd name="T87" fmla="*/ 503 h 1382"/>
                <a:gd name="T88" fmla="*/ 163 w 1708"/>
                <a:gd name="T89" fmla="*/ 467 h 1382"/>
                <a:gd name="T90" fmla="*/ 138 w 1708"/>
                <a:gd name="T91" fmla="*/ 395 h 1382"/>
                <a:gd name="T92" fmla="*/ 138 w 1708"/>
                <a:gd name="T93" fmla="*/ 311 h 1382"/>
                <a:gd name="T94" fmla="*/ 136 w 1708"/>
                <a:gd name="T95" fmla="*/ 278 h 1382"/>
                <a:gd name="T96" fmla="*/ 180 w 1708"/>
                <a:gd name="T97" fmla="*/ 160 h 1382"/>
                <a:gd name="T98" fmla="*/ 247 w 1708"/>
                <a:gd name="T99" fmla="*/ 33 h 1382"/>
                <a:gd name="T100" fmla="*/ 365 w 1708"/>
                <a:gd name="T101" fmla="*/ 17 h 1382"/>
                <a:gd name="T102" fmla="*/ 509 w 1708"/>
                <a:gd name="T103" fmla="*/ 29 h 1382"/>
                <a:gd name="T104" fmla="*/ 588 w 1708"/>
                <a:gd name="T105" fmla="*/ 112 h 1382"/>
                <a:gd name="T106" fmla="*/ 641 w 1708"/>
                <a:gd name="T107" fmla="*/ 115 h 1382"/>
                <a:gd name="T108" fmla="*/ 773 w 1708"/>
                <a:gd name="T109" fmla="*/ 85 h 1382"/>
                <a:gd name="T110" fmla="*/ 1035 w 1708"/>
                <a:gd name="T111" fmla="*/ 108 h 1382"/>
                <a:gd name="T112" fmla="*/ 1247 w 1708"/>
                <a:gd name="T113" fmla="*/ 77 h 1382"/>
                <a:gd name="T114" fmla="*/ 1397 w 1708"/>
                <a:gd name="T115" fmla="*/ 114 h 1382"/>
                <a:gd name="T116" fmla="*/ 1502 w 1708"/>
                <a:gd name="T117" fmla="*/ 44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08" h="1382">
                  <a:moveTo>
                    <a:pt x="1561" y="25"/>
                  </a:moveTo>
                  <a:lnTo>
                    <a:pt x="1583" y="56"/>
                  </a:lnTo>
                  <a:lnTo>
                    <a:pt x="1607" y="90"/>
                  </a:lnTo>
                  <a:lnTo>
                    <a:pt x="1626" y="116"/>
                  </a:lnTo>
                  <a:lnTo>
                    <a:pt x="1640" y="184"/>
                  </a:lnTo>
                  <a:lnTo>
                    <a:pt x="1641" y="197"/>
                  </a:lnTo>
                  <a:lnTo>
                    <a:pt x="1643" y="203"/>
                  </a:lnTo>
                  <a:lnTo>
                    <a:pt x="1643" y="208"/>
                  </a:lnTo>
                  <a:lnTo>
                    <a:pt x="1645" y="218"/>
                  </a:lnTo>
                  <a:lnTo>
                    <a:pt x="1656" y="222"/>
                  </a:lnTo>
                  <a:lnTo>
                    <a:pt x="1676" y="223"/>
                  </a:lnTo>
                  <a:lnTo>
                    <a:pt x="1691" y="229"/>
                  </a:lnTo>
                  <a:lnTo>
                    <a:pt x="1700" y="241"/>
                  </a:lnTo>
                  <a:lnTo>
                    <a:pt x="1701" y="243"/>
                  </a:lnTo>
                  <a:lnTo>
                    <a:pt x="1705" y="251"/>
                  </a:lnTo>
                  <a:lnTo>
                    <a:pt x="1707" y="257"/>
                  </a:lnTo>
                  <a:lnTo>
                    <a:pt x="1705" y="275"/>
                  </a:lnTo>
                  <a:lnTo>
                    <a:pt x="1703" y="297"/>
                  </a:lnTo>
                  <a:lnTo>
                    <a:pt x="1697" y="311"/>
                  </a:lnTo>
                  <a:lnTo>
                    <a:pt x="1700" y="331"/>
                  </a:lnTo>
                  <a:lnTo>
                    <a:pt x="1699" y="340"/>
                  </a:lnTo>
                  <a:lnTo>
                    <a:pt x="1696" y="346"/>
                  </a:lnTo>
                  <a:lnTo>
                    <a:pt x="1688" y="352"/>
                  </a:lnTo>
                  <a:lnTo>
                    <a:pt x="1675" y="359"/>
                  </a:lnTo>
                  <a:lnTo>
                    <a:pt x="1646" y="378"/>
                  </a:lnTo>
                  <a:lnTo>
                    <a:pt x="1637" y="381"/>
                  </a:lnTo>
                  <a:lnTo>
                    <a:pt x="1625" y="382"/>
                  </a:lnTo>
                  <a:lnTo>
                    <a:pt x="1614" y="386"/>
                  </a:lnTo>
                  <a:lnTo>
                    <a:pt x="1601" y="397"/>
                  </a:lnTo>
                  <a:lnTo>
                    <a:pt x="1574" y="436"/>
                  </a:lnTo>
                  <a:lnTo>
                    <a:pt x="1550" y="474"/>
                  </a:lnTo>
                  <a:lnTo>
                    <a:pt x="1542" y="506"/>
                  </a:lnTo>
                  <a:lnTo>
                    <a:pt x="1533" y="536"/>
                  </a:lnTo>
                  <a:lnTo>
                    <a:pt x="1513" y="557"/>
                  </a:lnTo>
                  <a:lnTo>
                    <a:pt x="1509" y="567"/>
                  </a:lnTo>
                  <a:lnTo>
                    <a:pt x="1509" y="574"/>
                  </a:lnTo>
                  <a:lnTo>
                    <a:pt x="1508" y="588"/>
                  </a:lnTo>
                  <a:lnTo>
                    <a:pt x="1506" y="613"/>
                  </a:lnTo>
                  <a:lnTo>
                    <a:pt x="1502" y="624"/>
                  </a:lnTo>
                  <a:lnTo>
                    <a:pt x="1499" y="628"/>
                  </a:lnTo>
                  <a:lnTo>
                    <a:pt x="1476" y="635"/>
                  </a:lnTo>
                  <a:lnTo>
                    <a:pt x="1464" y="645"/>
                  </a:lnTo>
                  <a:lnTo>
                    <a:pt x="1456" y="662"/>
                  </a:lnTo>
                  <a:lnTo>
                    <a:pt x="1453" y="681"/>
                  </a:lnTo>
                  <a:lnTo>
                    <a:pt x="1448" y="703"/>
                  </a:lnTo>
                  <a:lnTo>
                    <a:pt x="1446" y="722"/>
                  </a:lnTo>
                  <a:lnTo>
                    <a:pt x="1443" y="732"/>
                  </a:lnTo>
                  <a:lnTo>
                    <a:pt x="1435" y="742"/>
                  </a:lnTo>
                  <a:lnTo>
                    <a:pt x="1424" y="754"/>
                  </a:lnTo>
                  <a:lnTo>
                    <a:pt x="1414" y="759"/>
                  </a:lnTo>
                  <a:lnTo>
                    <a:pt x="1388" y="764"/>
                  </a:lnTo>
                  <a:lnTo>
                    <a:pt x="1375" y="789"/>
                  </a:lnTo>
                  <a:lnTo>
                    <a:pt x="1364" y="809"/>
                  </a:lnTo>
                  <a:lnTo>
                    <a:pt x="1364" y="817"/>
                  </a:lnTo>
                  <a:lnTo>
                    <a:pt x="1354" y="858"/>
                  </a:lnTo>
                  <a:lnTo>
                    <a:pt x="1335" y="888"/>
                  </a:lnTo>
                  <a:lnTo>
                    <a:pt x="1333" y="899"/>
                  </a:lnTo>
                  <a:lnTo>
                    <a:pt x="1333" y="908"/>
                  </a:lnTo>
                  <a:lnTo>
                    <a:pt x="1310" y="935"/>
                  </a:lnTo>
                  <a:lnTo>
                    <a:pt x="1304" y="943"/>
                  </a:lnTo>
                  <a:lnTo>
                    <a:pt x="1298" y="953"/>
                  </a:lnTo>
                  <a:lnTo>
                    <a:pt x="1304" y="964"/>
                  </a:lnTo>
                  <a:lnTo>
                    <a:pt x="1310" y="973"/>
                  </a:lnTo>
                  <a:lnTo>
                    <a:pt x="1311" y="976"/>
                  </a:lnTo>
                  <a:lnTo>
                    <a:pt x="1300" y="985"/>
                  </a:lnTo>
                  <a:lnTo>
                    <a:pt x="1282" y="1000"/>
                  </a:lnTo>
                  <a:lnTo>
                    <a:pt x="1271" y="1008"/>
                  </a:lnTo>
                  <a:lnTo>
                    <a:pt x="1268" y="1013"/>
                  </a:lnTo>
                  <a:lnTo>
                    <a:pt x="1266" y="1036"/>
                  </a:lnTo>
                  <a:lnTo>
                    <a:pt x="1264" y="1042"/>
                  </a:lnTo>
                  <a:lnTo>
                    <a:pt x="1256" y="1050"/>
                  </a:lnTo>
                  <a:lnTo>
                    <a:pt x="1246" y="1060"/>
                  </a:lnTo>
                  <a:lnTo>
                    <a:pt x="1234" y="1067"/>
                  </a:lnTo>
                  <a:lnTo>
                    <a:pt x="1222" y="1071"/>
                  </a:lnTo>
                  <a:lnTo>
                    <a:pt x="1210" y="1073"/>
                  </a:lnTo>
                  <a:lnTo>
                    <a:pt x="1203" y="1070"/>
                  </a:lnTo>
                  <a:lnTo>
                    <a:pt x="1199" y="1063"/>
                  </a:lnTo>
                  <a:lnTo>
                    <a:pt x="1192" y="1036"/>
                  </a:lnTo>
                  <a:lnTo>
                    <a:pt x="1189" y="1030"/>
                  </a:lnTo>
                  <a:lnTo>
                    <a:pt x="1181" y="1025"/>
                  </a:lnTo>
                  <a:lnTo>
                    <a:pt x="1166" y="1009"/>
                  </a:lnTo>
                  <a:lnTo>
                    <a:pt x="1151" y="994"/>
                  </a:lnTo>
                  <a:lnTo>
                    <a:pt x="1131" y="984"/>
                  </a:lnTo>
                  <a:lnTo>
                    <a:pt x="1127" y="984"/>
                  </a:lnTo>
                  <a:lnTo>
                    <a:pt x="1124" y="987"/>
                  </a:lnTo>
                  <a:lnTo>
                    <a:pt x="1120" y="1002"/>
                  </a:lnTo>
                  <a:lnTo>
                    <a:pt x="1114" y="1008"/>
                  </a:lnTo>
                  <a:lnTo>
                    <a:pt x="1104" y="1010"/>
                  </a:lnTo>
                  <a:lnTo>
                    <a:pt x="1087" y="1010"/>
                  </a:lnTo>
                  <a:lnTo>
                    <a:pt x="1074" y="1008"/>
                  </a:lnTo>
                  <a:lnTo>
                    <a:pt x="1071" y="1005"/>
                  </a:lnTo>
                  <a:lnTo>
                    <a:pt x="1069" y="999"/>
                  </a:lnTo>
                  <a:lnTo>
                    <a:pt x="1065" y="993"/>
                  </a:lnTo>
                  <a:lnTo>
                    <a:pt x="1050" y="1004"/>
                  </a:lnTo>
                  <a:lnTo>
                    <a:pt x="1027" y="1020"/>
                  </a:lnTo>
                  <a:lnTo>
                    <a:pt x="1019" y="1023"/>
                  </a:lnTo>
                  <a:lnTo>
                    <a:pt x="1013" y="1027"/>
                  </a:lnTo>
                  <a:lnTo>
                    <a:pt x="1005" y="1042"/>
                  </a:lnTo>
                  <a:lnTo>
                    <a:pt x="997" y="1060"/>
                  </a:lnTo>
                  <a:lnTo>
                    <a:pt x="984" y="1068"/>
                  </a:lnTo>
                  <a:lnTo>
                    <a:pt x="972" y="1075"/>
                  </a:lnTo>
                  <a:lnTo>
                    <a:pt x="965" y="1082"/>
                  </a:lnTo>
                  <a:lnTo>
                    <a:pt x="955" y="1090"/>
                  </a:lnTo>
                  <a:lnTo>
                    <a:pt x="936" y="1109"/>
                  </a:lnTo>
                  <a:lnTo>
                    <a:pt x="911" y="1135"/>
                  </a:lnTo>
                  <a:lnTo>
                    <a:pt x="902" y="1147"/>
                  </a:lnTo>
                  <a:lnTo>
                    <a:pt x="892" y="1167"/>
                  </a:lnTo>
                  <a:lnTo>
                    <a:pt x="887" y="1189"/>
                  </a:lnTo>
                  <a:lnTo>
                    <a:pt x="882" y="1212"/>
                  </a:lnTo>
                  <a:lnTo>
                    <a:pt x="873" y="1250"/>
                  </a:lnTo>
                  <a:lnTo>
                    <a:pt x="861" y="1271"/>
                  </a:lnTo>
                  <a:lnTo>
                    <a:pt x="851" y="1288"/>
                  </a:lnTo>
                  <a:lnTo>
                    <a:pt x="843" y="1302"/>
                  </a:lnTo>
                  <a:lnTo>
                    <a:pt x="838" y="1313"/>
                  </a:lnTo>
                  <a:lnTo>
                    <a:pt x="837" y="1313"/>
                  </a:lnTo>
                  <a:lnTo>
                    <a:pt x="832" y="1317"/>
                  </a:lnTo>
                  <a:lnTo>
                    <a:pt x="821" y="1315"/>
                  </a:lnTo>
                  <a:lnTo>
                    <a:pt x="815" y="1305"/>
                  </a:lnTo>
                  <a:lnTo>
                    <a:pt x="808" y="1303"/>
                  </a:lnTo>
                  <a:lnTo>
                    <a:pt x="795" y="1289"/>
                  </a:lnTo>
                  <a:lnTo>
                    <a:pt x="792" y="1291"/>
                  </a:lnTo>
                  <a:lnTo>
                    <a:pt x="806" y="1327"/>
                  </a:lnTo>
                  <a:lnTo>
                    <a:pt x="801" y="1341"/>
                  </a:lnTo>
                  <a:lnTo>
                    <a:pt x="763" y="1341"/>
                  </a:lnTo>
                  <a:lnTo>
                    <a:pt x="731" y="1346"/>
                  </a:lnTo>
                  <a:lnTo>
                    <a:pt x="708" y="1346"/>
                  </a:lnTo>
                  <a:lnTo>
                    <a:pt x="696" y="1341"/>
                  </a:lnTo>
                  <a:lnTo>
                    <a:pt x="692" y="1328"/>
                  </a:lnTo>
                  <a:lnTo>
                    <a:pt x="690" y="1329"/>
                  </a:lnTo>
                  <a:lnTo>
                    <a:pt x="689" y="1336"/>
                  </a:lnTo>
                  <a:lnTo>
                    <a:pt x="682" y="1341"/>
                  </a:lnTo>
                  <a:lnTo>
                    <a:pt x="657" y="1343"/>
                  </a:lnTo>
                  <a:lnTo>
                    <a:pt x="645" y="1334"/>
                  </a:lnTo>
                  <a:lnTo>
                    <a:pt x="636" y="1323"/>
                  </a:lnTo>
                  <a:lnTo>
                    <a:pt x="627" y="1318"/>
                  </a:lnTo>
                  <a:lnTo>
                    <a:pt x="629" y="1323"/>
                  </a:lnTo>
                  <a:lnTo>
                    <a:pt x="640" y="1333"/>
                  </a:lnTo>
                  <a:lnTo>
                    <a:pt x="638" y="1348"/>
                  </a:lnTo>
                  <a:lnTo>
                    <a:pt x="618" y="1364"/>
                  </a:lnTo>
                  <a:lnTo>
                    <a:pt x="605" y="1365"/>
                  </a:lnTo>
                  <a:lnTo>
                    <a:pt x="597" y="1358"/>
                  </a:lnTo>
                  <a:lnTo>
                    <a:pt x="593" y="1346"/>
                  </a:lnTo>
                  <a:lnTo>
                    <a:pt x="591" y="1329"/>
                  </a:lnTo>
                  <a:lnTo>
                    <a:pt x="586" y="1317"/>
                  </a:lnTo>
                  <a:lnTo>
                    <a:pt x="583" y="1317"/>
                  </a:lnTo>
                  <a:lnTo>
                    <a:pt x="585" y="1328"/>
                  </a:lnTo>
                  <a:lnTo>
                    <a:pt x="586" y="1337"/>
                  </a:lnTo>
                  <a:lnTo>
                    <a:pt x="587" y="1354"/>
                  </a:lnTo>
                  <a:lnTo>
                    <a:pt x="597" y="1368"/>
                  </a:lnTo>
                  <a:lnTo>
                    <a:pt x="582" y="1372"/>
                  </a:lnTo>
                  <a:lnTo>
                    <a:pt x="576" y="1372"/>
                  </a:lnTo>
                  <a:lnTo>
                    <a:pt x="563" y="1372"/>
                  </a:lnTo>
                  <a:lnTo>
                    <a:pt x="562" y="1367"/>
                  </a:lnTo>
                  <a:lnTo>
                    <a:pt x="559" y="1355"/>
                  </a:lnTo>
                  <a:lnTo>
                    <a:pt x="555" y="1353"/>
                  </a:lnTo>
                  <a:lnTo>
                    <a:pt x="552" y="1372"/>
                  </a:lnTo>
                  <a:lnTo>
                    <a:pt x="544" y="1373"/>
                  </a:lnTo>
                  <a:lnTo>
                    <a:pt x="539" y="1373"/>
                  </a:lnTo>
                  <a:lnTo>
                    <a:pt x="516" y="1377"/>
                  </a:lnTo>
                  <a:lnTo>
                    <a:pt x="511" y="1376"/>
                  </a:lnTo>
                  <a:lnTo>
                    <a:pt x="509" y="1373"/>
                  </a:lnTo>
                  <a:lnTo>
                    <a:pt x="512" y="1368"/>
                  </a:lnTo>
                  <a:lnTo>
                    <a:pt x="512" y="1359"/>
                  </a:lnTo>
                  <a:lnTo>
                    <a:pt x="503" y="1366"/>
                  </a:lnTo>
                  <a:lnTo>
                    <a:pt x="502" y="1379"/>
                  </a:lnTo>
                  <a:lnTo>
                    <a:pt x="498" y="1381"/>
                  </a:lnTo>
                  <a:lnTo>
                    <a:pt x="484" y="1379"/>
                  </a:lnTo>
                  <a:lnTo>
                    <a:pt x="470" y="1372"/>
                  </a:lnTo>
                  <a:lnTo>
                    <a:pt x="460" y="1365"/>
                  </a:lnTo>
                  <a:lnTo>
                    <a:pt x="444" y="1355"/>
                  </a:lnTo>
                  <a:lnTo>
                    <a:pt x="414" y="1329"/>
                  </a:lnTo>
                  <a:lnTo>
                    <a:pt x="409" y="1316"/>
                  </a:lnTo>
                  <a:lnTo>
                    <a:pt x="400" y="1301"/>
                  </a:lnTo>
                  <a:lnTo>
                    <a:pt x="395" y="1286"/>
                  </a:lnTo>
                  <a:lnTo>
                    <a:pt x="385" y="1260"/>
                  </a:lnTo>
                  <a:lnTo>
                    <a:pt x="388" y="1258"/>
                  </a:lnTo>
                  <a:lnTo>
                    <a:pt x="395" y="1260"/>
                  </a:lnTo>
                  <a:lnTo>
                    <a:pt x="398" y="1256"/>
                  </a:lnTo>
                  <a:lnTo>
                    <a:pt x="386" y="1254"/>
                  </a:lnTo>
                  <a:lnTo>
                    <a:pt x="383" y="1250"/>
                  </a:lnTo>
                  <a:lnTo>
                    <a:pt x="382" y="1241"/>
                  </a:lnTo>
                  <a:lnTo>
                    <a:pt x="383" y="1230"/>
                  </a:lnTo>
                  <a:lnTo>
                    <a:pt x="393" y="1226"/>
                  </a:lnTo>
                  <a:lnTo>
                    <a:pt x="402" y="1224"/>
                  </a:lnTo>
                  <a:lnTo>
                    <a:pt x="406" y="1217"/>
                  </a:lnTo>
                  <a:lnTo>
                    <a:pt x="408" y="1210"/>
                  </a:lnTo>
                  <a:lnTo>
                    <a:pt x="385" y="1221"/>
                  </a:lnTo>
                  <a:lnTo>
                    <a:pt x="363" y="1209"/>
                  </a:lnTo>
                  <a:lnTo>
                    <a:pt x="359" y="1202"/>
                  </a:lnTo>
                  <a:lnTo>
                    <a:pt x="361" y="1196"/>
                  </a:lnTo>
                  <a:lnTo>
                    <a:pt x="372" y="1196"/>
                  </a:lnTo>
                  <a:lnTo>
                    <a:pt x="387" y="1196"/>
                  </a:lnTo>
                  <a:lnTo>
                    <a:pt x="395" y="1191"/>
                  </a:lnTo>
                  <a:lnTo>
                    <a:pt x="390" y="1189"/>
                  </a:lnTo>
                  <a:lnTo>
                    <a:pt x="381" y="1189"/>
                  </a:lnTo>
                  <a:lnTo>
                    <a:pt x="377" y="1186"/>
                  </a:lnTo>
                  <a:lnTo>
                    <a:pt x="377" y="1177"/>
                  </a:lnTo>
                  <a:lnTo>
                    <a:pt x="374" y="1179"/>
                  </a:lnTo>
                  <a:lnTo>
                    <a:pt x="370" y="1187"/>
                  </a:lnTo>
                  <a:lnTo>
                    <a:pt x="355" y="1192"/>
                  </a:lnTo>
                  <a:lnTo>
                    <a:pt x="347" y="1187"/>
                  </a:lnTo>
                  <a:lnTo>
                    <a:pt x="346" y="1175"/>
                  </a:lnTo>
                  <a:lnTo>
                    <a:pt x="343" y="1168"/>
                  </a:lnTo>
                  <a:lnTo>
                    <a:pt x="336" y="1164"/>
                  </a:lnTo>
                  <a:lnTo>
                    <a:pt x="310" y="1132"/>
                  </a:lnTo>
                  <a:lnTo>
                    <a:pt x="278" y="1104"/>
                  </a:lnTo>
                  <a:lnTo>
                    <a:pt x="249" y="1086"/>
                  </a:lnTo>
                  <a:lnTo>
                    <a:pt x="206" y="1076"/>
                  </a:lnTo>
                  <a:lnTo>
                    <a:pt x="114" y="1077"/>
                  </a:lnTo>
                  <a:lnTo>
                    <a:pt x="109" y="1075"/>
                  </a:lnTo>
                  <a:lnTo>
                    <a:pt x="114" y="1070"/>
                  </a:lnTo>
                  <a:lnTo>
                    <a:pt x="122" y="1068"/>
                  </a:lnTo>
                  <a:lnTo>
                    <a:pt x="152" y="1052"/>
                  </a:lnTo>
                  <a:lnTo>
                    <a:pt x="146" y="1050"/>
                  </a:lnTo>
                  <a:lnTo>
                    <a:pt x="116" y="1060"/>
                  </a:lnTo>
                  <a:lnTo>
                    <a:pt x="106" y="1061"/>
                  </a:lnTo>
                  <a:lnTo>
                    <a:pt x="92" y="1079"/>
                  </a:lnTo>
                  <a:lnTo>
                    <a:pt x="11" y="1082"/>
                  </a:lnTo>
                  <a:lnTo>
                    <a:pt x="2" y="1082"/>
                  </a:lnTo>
                  <a:lnTo>
                    <a:pt x="3" y="1075"/>
                  </a:lnTo>
                  <a:lnTo>
                    <a:pt x="7" y="1050"/>
                  </a:lnTo>
                  <a:lnTo>
                    <a:pt x="9" y="1041"/>
                  </a:lnTo>
                  <a:lnTo>
                    <a:pt x="12" y="1034"/>
                  </a:lnTo>
                  <a:lnTo>
                    <a:pt x="9" y="1025"/>
                  </a:lnTo>
                  <a:lnTo>
                    <a:pt x="5" y="1013"/>
                  </a:lnTo>
                  <a:lnTo>
                    <a:pt x="4" y="995"/>
                  </a:lnTo>
                  <a:lnTo>
                    <a:pt x="8" y="990"/>
                  </a:lnTo>
                  <a:lnTo>
                    <a:pt x="10" y="983"/>
                  </a:lnTo>
                  <a:lnTo>
                    <a:pt x="9" y="972"/>
                  </a:lnTo>
                  <a:lnTo>
                    <a:pt x="9" y="936"/>
                  </a:lnTo>
                  <a:lnTo>
                    <a:pt x="11" y="932"/>
                  </a:lnTo>
                  <a:lnTo>
                    <a:pt x="13" y="929"/>
                  </a:lnTo>
                  <a:lnTo>
                    <a:pt x="13" y="924"/>
                  </a:lnTo>
                  <a:lnTo>
                    <a:pt x="9" y="915"/>
                  </a:lnTo>
                  <a:lnTo>
                    <a:pt x="4" y="904"/>
                  </a:lnTo>
                  <a:lnTo>
                    <a:pt x="4" y="889"/>
                  </a:lnTo>
                  <a:lnTo>
                    <a:pt x="2" y="874"/>
                  </a:lnTo>
                  <a:lnTo>
                    <a:pt x="0" y="867"/>
                  </a:lnTo>
                  <a:lnTo>
                    <a:pt x="2" y="842"/>
                  </a:lnTo>
                  <a:lnTo>
                    <a:pt x="3" y="810"/>
                  </a:lnTo>
                  <a:lnTo>
                    <a:pt x="2" y="796"/>
                  </a:lnTo>
                  <a:lnTo>
                    <a:pt x="4" y="786"/>
                  </a:lnTo>
                  <a:lnTo>
                    <a:pt x="7" y="761"/>
                  </a:lnTo>
                  <a:lnTo>
                    <a:pt x="7" y="737"/>
                  </a:lnTo>
                  <a:lnTo>
                    <a:pt x="12" y="698"/>
                  </a:lnTo>
                  <a:lnTo>
                    <a:pt x="30" y="697"/>
                  </a:lnTo>
                  <a:lnTo>
                    <a:pt x="51" y="693"/>
                  </a:lnTo>
                  <a:lnTo>
                    <a:pt x="60" y="678"/>
                  </a:lnTo>
                  <a:lnTo>
                    <a:pt x="65" y="659"/>
                  </a:lnTo>
                  <a:lnTo>
                    <a:pt x="64" y="640"/>
                  </a:lnTo>
                  <a:lnTo>
                    <a:pt x="68" y="634"/>
                  </a:lnTo>
                  <a:lnTo>
                    <a:pt x="76" y="624"/>
                  </a:lnTo>
                  <a:lnTo>
                    <a:pt x="92" y="610"/>
                  </a:lnTo>
                  <a:lnTo>
                    <a:pt x="91" y="593"/>
                  </a:lnTo>
                  <a:lnTo>
                    <a:pt x="95" y="589"/>
                  </a:lnTo>
                  <a:lnTo>
                    <a:pt x="102" y="585"/>
                  </a:lnTo>
                  <a:lnTo>
                    <a:pt x="113" y="583"/>
                  </a:lnTo>
                  <a:lnTo>
                    <a:pt x="124" y="575"/>
                  </a:lnTo>
                  <a:lnTo>
                    <a:pt x="130" y="561"/>
                  </a:lnTo>
                  <a:lnTo>
                    <a:pt x="137" y="538"/>
                  </a:lnTo>
                  <a:lnTo>
                    <a:pt x="127" y="523"/>
                  </a:lnTo>
                  <a:lnTo>
                    <a:pt x="127" y="519"/>
                  </a:lnTo>
                  <a:lnTo>
                    <a:pt x="131" y="511"/>
                  </a:lnTo>
                  <a:lnTo>
                    <a:pt x="137" y="503"/>
                  </a:lnTo>
                  <a:lnTo>
                    <a:pt x="141" y="500"/>
                  </a:lnTo>
                  <a:lnTo>
                    <a:pt x="153" y="502"/>
                  </a:lnTo>
                  <a:lnTo>
                    <a:pt x="154" y="501"/>
                  </a:lnTo>
                  <a:lnTo>
                    <a:pt x="156" y="498"/>
                  </a:lnTo>
                  <a:lnTo>
                    <a:pt x="164" y="474"/>
                  </a:lnTo>
                  <a:lnTo>
                    <a:pt x="163" y="467"/>
                  </a:lnTo>
                  <a:lnTo>
                    <a:pt x="153" y="451"/>
                  </a:lnTo>
                  <a:lnTo>
                    <a:pt x="151" y="439"/>
                  </a:lnTo>
                  <a:lnTo>
                    <a:pt x="149" y="421"/>
                  </a:lnTo>
                  <a:lnTo>
                    <a:pt x="146" y="405"/>
                  </a:lnTo>
                  <a:lnTo>
                    <a:pt x="144" y="400"/>
                  </a:lnTo>
                  <a:lnTo>
                    <a:pt x="138" y="395"/>
                  </a:lnTo>
                  <a:lnTo>
                    <a:pt x="135" y="391"/>
                  </a:lnTo>
                  <a:lnTo>
                    <a:pt x="114" y="360"/>
                  </a:lnTo>
                  <a:lnTo>
                    <a:pt x="114" y="345"/>
                  </a:lnTo>
                  <a:lnTo>
                    <a:pt x="123" y="325"/>
                  </a:lnTo>
                  <a:lnTo>
                    <a:pt x="129" y="316"/>
                  </a:lnTo>
                  <a:lnTo>
                    <a:pt x="138" y="311"/>
                  </a:lnTo>
                  <a:lnTo>
                    <a:pt x="139" y="307"/>
                  </a:lnTo>
                  <a:lnTo>
                    <a:pt x="137" y="301"/>
                  </a:lnTo>
                  <a:lnTo>
                    <a:pt x="132" y="297"/>
                  </a:lnTo>
                  <a:lnTo>
                    <a:pt x="132" y="290"/>
                  </a:lnTo>
                  <a:lnTo>
                    <a:pt x="132" y="283"/>
                  </a:lnTo>
                  <a:lnTo>
                    <a:pt x="136" y="278"/>
                  </a:lnTo>
                  <a:lnTo>
                    <a:pt x="134" y="264"/>
                  </a:lnTo>
                  <a:lnTo>
                    <a:pt x="135" y="243"/>
                  </a:lnTo>
                  <a:lnTo>
                    <a:pt x="136" y="214"/>
                  </a:lnTo>
                  <a:lnTo>
                    <a:pt x="137" y="197"/>
                  </a:lnTo>
                  <a:lnTo>
                    <a:pt x="154" y="183"/>
                  </a:lnTo>
                  <a:lnTo>
                    <a:pt x="180" y="160"/>
                  </a:lnTo>
                  <a:lnTo>
                    <a:pt x="193" y="137"/>
                  </a:lnTo>
                  <a:lnTo>
                    <a:pt x="199" y="119"/>
                  </a:lnTo>
                  <a:lnTo>
                    <a:pt x="208" y="61"/>
                  </a:lnTo>
                  <a:lnTo>
                    <a:pt x="214" y="57"/>
                  </a:lnTo>
                  <a:lnTo>
                    <a:pt x="221" y="55"/>
                  </a:lnTo>
                  <a:lnTo>
                    <a:pt x="247" y="33"/>
                  </a:lnTo>
                  <a:lnTo>
                    <a:pt x="268" y="25"/>
                  </a:lnTo>
                  <a:lnTo>
                    <a:pt x="282" y="21"/>
                  </a:lnTo>
                  <a:lnTo>
                    <a:pt x="305" y="17"/>
                  </a:lnTo>
                  <a:lnTo>
                    <a:pt x="319" y="18"/>
                  </a:lnTo>
                  <a:lnTo>
                    <a:pt x="345" y="19"/>
                  </a:lnTo>
                  <a:lnTo>
                    <a:pt x="365" y="17"/>
                  </a:lnTo>
                  <a:lnTo>
                    <a:pt x="382" y="5"/>
                  </a:lnTo>
                  <a:lnTo>
                    <a:pt x="389" y="3"/>
                  </a:lnTo>
                  <a:lnTo>
                    <a:pt x="400" y="0"/>
                  </a:lnTo>
                  <a:lnTo>
                    <a:pt x="450" y="15"/>
                  </a:lnTo>
                  <a:lnTo>
                    <a:pt x="500" y="30"/>
                  </a:lnTo>
                  <a:lnTo>
                    <a:pt x="509" y="29"/>
                  </a:lnTo>
                  <a:lnTo>
                    <a:pt x="516" y="31"/>
                  </a:lnTo>
                  <a:lnTo>
                    <a:pt x="529" y="40"/>
                  </a:lnTo>
                  <a:lnTo>
                    <a:pt x="547" y="56"/>
                  </a:lnTo>
                  <a:lnTo>
                    <a:pt x="557" y="67"/>
                  </a:lnTo>
                  <a:lnTo>
                    <a:pt x="562" y="74"/>
                  </a:lnTo>
                  <a:lnTo>
                    <a:pt x="588" y="112"/>
                  </a:lnTo>
                  <a:lnTo>
                    <a:pt x="597" y="122"/>
                  </a:lnTo>
                  <a:lnTo>
                    <a:pt x="607" y="126"/>
                  </a:lnTo>
                  <a:lnTo>
                    <a:pt x="616" y="129"/>
                  </a:lnTo>
                  <a:lnTo>
                    <a:pt x="624" y="128"/>
                  </a:lnTo>
                  <a:lnTo>
                    <a:pt x="631" y="123"/>
                  </a:lnTo>
                  <a:lnTo>
                    <a:pt x="641" y="115"/>
                  </a:lnTo>
                  <a:lnTo>
                    <a:pt x="656" y="111"/>
                  </a:lnTo>
                  <a:lnTo>
                    <a:pt x="667" y="112"/>
                  </a:lnTo>
                  <a:lnTo>
                    <a:pt x="729" y="78"/>
                  </a:lnTo>
                  <a:lnTo>
                    <a:pt x="735" y="78"/>
                  </a:lnTo>
                  <a:lnTo>
                    <a:pt x="753" y="81"/>
                  </a:lnTo>
                  <a:lnTo>
                    <a:pt x="773" y="85"/>
                  </a:lnTo>
                  <a:lnTo>
                    <a:pt x="824" y="119"/>
                  </a:lnTo>
                  <a:lnTo>
                    <a:pt x="866" y="141"/>
                  </a:lnTo>
                  <a:lnTo>
                    <a:pt x="896" y="148"/>
                  </a:lnTo>
                  <a:lnTo>
                    <a:pt x="930" y="154"/>
                  </a:lnTo>
                  <a:lnTo>
                    <a:pt x="990" y="155"/>
                  </a:lnTo>
                  <a:lnTo>
                    <a:pt x="1035" y="108"/>
                  </a:lnTo>
                  <a:lnTo>
                    <a:pt x="1052" y="97"/>
                  </a:lnTo>
                  <a:lnTo>
                    <a:pt x="1071" y="88"/>
                  </a:lnTo>
                  <a:lnTo>
                    <a:pt x="1078" y="87"/>
                  </a:lnTo>
                  <a:lnTo>
                    <a:pt x="1113" y="79"/>
                  </a:lnTo>
                  <a:lnTo>
                    <a:pt x="1182" y="73"/>
                  </a:lnTo>
                  <a:lnTo>
                    <a:pt x="1247" y="77"/>
                  </a:lnTo>
                  <a:lnTo>
                    <a:pt x="1259" y="78"/>
                  </a:lnTo>
                  <a:lnTo>
                    <a:pt x="1287" y="84"/>
                  </a:lnTo>
                  <a:lnTo>
                    <a:pt x="1329" y="100"/>
                  </a:lnTo>
                  <a:lnTo>
                    <a:pt x="1347" y="115"/>
                  </a:lnTo>
                  <a:lnTo>
                    <a:pt x="1376" y="116"/>
                  </a:lnTo>
                  <a:lnTo>
                    <a:pt x="1397" y="114"/>
                  </a:lnTo>
                  <a:lnTo>
                    <a:pt x="1404" y="99"/>
                  </a:lnTo>
                  <a:lnTo>
                    <a:pt x="1425" y="80"/>
                  </a:lnTo>
                  <a:lnTo>
                    <a:pt x="1440" y="72"/>
                  </a:lnTo>
                  <a:lnTo>
                    <a:pt x="1455" y="62"/>
                  </a:lnTo>
                  <a:lnTo>
                    <a:pt x="1481" y="49"/>
                  </a:lnTo>
                  <a:lnTo>
                    <a:pt x="1502" y="44"/>
                  </a:lnTo>
                  <a:lnTo>
                    <a:pt x="1520" y="29"/>
                  </a:lnTo>
                  <a:lnTo>
                    <a:pt x="1534" y="25"/>
                  </a:lnTo>
                  <a:lnTo>
                    <a:pt x="1561" y="25"/>
                  </a:lnTo>
                </a:path>
              </a:pathLst>
            </a:custGeom>
            <a:solidFill>
              <a:srgbClr val="00B050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01" name="Freeform 97">
              <a:extLst>
                <a:ext uri="{FF2B5EF4-FFF2-40B4-BE49-F238E27FC236}">
                  <a16:creationId xmlns:a16="http://schemas.microsoft.com/office/drawing/2014/main" id="{DA74A148-E9F5-B034-3570-C98E20361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03955" y="8473305"/>
              <a:ext cx="254778" cy="216175"/>
            </a:xfrm>
            <a:custGeom>
              <a:avLst/>
              <a:gdLst>
                <a:gd name="T0" fmla="*/ 231 w 290"/>
                <a:gd name="T1" fmla="*/ 2 h 249"/>
                <a:gd name="T2" fmla="*/ 237 w 290"/>
                <a:gd name="T3" fmla="*/ 19 h 249"/>
                <a:gd name="T4" fmla="*/ 265 w 290"/>
                <a:gd name="T5" fmla="*/ 47 h 249"/>
                <a:gd name="T6" fmla="*/ 280 w 290"/>
                <a:gd name="T7" fmla="*/ 70 h 249"/>
                <a:gd name="T8" fmla="*/ 279 w 290"/>
                <a:gd name="T9" fmla="*/ 111 h 249"/>
                <a:gd name="T10" fmla="*/ 287 w 290"/>
                <a:gd name="T11" fmla="*/ 139 h 249"/>
                <a:gd name="T12" fmla="*/ 286 w 290"/>
                <a:gd name="T13" fmla="*/ 170 h 249"/>
                <a:gd name="T14" fmla="*/ 277 w 290"/>
                <a:gd name="T15" fmla="*/ 184 h 249"/>
                <a:gd name="T16" fmla="*/ 266 w 290"/>
                <a:gd name="T17" fmla="*/ 184 h 249"/>
                <a:gd name="T18" fmla="*/ 248 w 290"/>
                <a:gd name="T19" fmla="*/ 188 h 249"/>
                <a:gd name="T20" fmla="*/ 239 w 290"/>
                <a:gd name="T21" fmla="*/ 188 h 249"/>
                <a:gd name="T22" fmla="*/ 222 w 290"/>
                <a:gd name="T23" fmla="*/ 177 h 249"/>
                <a:gd name="T24" fmla="*/ 196 w 290"/>
                <a:gd name="T25" fmla="*/ 181 h 249"/>
                <a:gd name="T26" fmla="*/ 184 w 290"/>
                <a:gd name="T27" fmla="*/ 191 h 249"/>
                <a:gd name="T28" fmla="*/ 177 w 290"/>
                <a:gd name="T29" fmla="*/ 191 h 249"/>
                <a:gd name="T30" fmla="*/ 154 w 290"/>
                <a:gd name="T31" fmla="*/ 181 h 249"/>
                <a:gd name="T32" fmla="*/ 148 w 290"/>
                <a:gd name="T33" fmla="*/ 227 h 249"/>
                <a:gd name="T34" fmla="*/ 132 w 290"/>
                <a:gd name="T35" fmla="*/ 242 h 249"/>
                <a:gd name="T36" fmla="*/ 114 w 290"/>
                <a:gd name="T37" fmla="*/ 245 h 249"/>
                <a:gd name="T38" fmla="*/ 76 w 290"/>
                <a:gd name="T39" fmla="*/ 248 h 249"/>
                <a:gd name="T40" fmla="*/ 63 w 290"/>
                <a:gd name="T41" fmla="*/ 228 h 249"/>
                <a:gd name="T42" fmla="*/ 36 w 290"/>
                <a:gd name="T43" fmla="*/ 217 h 249"/>
                <a:gd name="T44" fmla="*/ 25 w 290"/>
                <a:gd name="T45" fmla="*/ 227 h 249"/>
                <a:gd name="T46" fmla="*/ 9 w 290"/>
                <a:gd name="T47" fmla="*/ 229 h 249"/>
                <a:gd name="T48" fmla="*/ 5 w 290"/>
                <a:gd name="T49" fmla="*/ 211 h 249"/>
                <a:gd name="T50" fmla="*/ 3 w 290"/>
                <a:gd name="T51" fmla="*/ 189 h 249"/>
                <a:gd name="T52" fmla="*/ 19 w 290"/>
                <a:gd name="T53" fmla="*/ 177 h 249"/>
                <a:gd name="T54" fmla="*/ 39 w 290"/>
                <a:gd name="T55" fmla="*/ 160 h 249"/>
                <a:gd name="T56" fmla="*/ 40 w 290"/>
                <a:gd name="T57" fmla="*/ 130 h 249"/>
                <a:gd name="T58" fmla="*/ 40 w 290"/>
                <a:gd name="T59" fmla="*/ 106 h 249"/>
                <a:gd name="T60" fmla="*/ 59 w 290"/>
                <a:gd name="T61" fmla="*/ 79 h 249"/>
                <a:gd name="T62" fmla="*/ 78 w 290"/>
                <a:gd name="T63" fmla="*/ 62 h 249"/>
                <a:gd name="T64" fmla="*/ 97 w 290"/>
                <a:gd name="T65" fmla="*/ 48 h 249"/>
                <a:gd name="T66" fmla="*/ 107 w 290"/>
                <a:gd name="T67" fmla="*/ 45 h 249"/>
                <a:gd name="T68" fmla="*/ 142 w 290"/>
                <a:gd name="T69" fmla="*/ 40 h 249"/>
                <a:gd name="T70" fmla="*/ 149 w 290"/>
                <a:gd name="T71" fmla="*/ 56 h 249"/>
                <a:gd name="T72" fmla="*/ 163 w 290"/>
                <a:gd name="T73" fmla="*/ 54 h 249"/>
                <a:gd name="T74" fmla="*/ 185 w 290"/>
                <a:gd name="T75" fmla="*/ 36 h 249"/>
                <a:gd name="T76" fmla="*/ 203 w 290"/>
                <a:gd name="T77" fmla="*/ 15 h 249"/>
                <a:gd name="T78" fmla="*/ 215 w 290"/>
                <a:gd name="T79" fmla="*/ 1 h 249"/>
                <a:gd name="T80" fmla="*/ 230 w 290"/>
                <a:gd name="T81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0" h="249">
                  <a:moveTo>
                    <a:pt x="237" y="0"/>
                  </a:moveTo>
                  <a:lnTo>
                    <a:pt x="231" y="2"/>
                  </a:lnTo>
                  <a:lnTo>
                    <a:pt x="230" y="9"/>
                  </a:lnTo>
                  <a:lnTo>
                    <a:pt x="237" y="19"/>
                  </a:lnTo>
                  <a:lnTo>
                    <a:pt x="254" y="42"/>
                  </a:lnTo>
                  <a:lnTo>
                    <a:pt x="265" y="47"/>
                  </a:lnTo>
                  <a:lnTo>
                    <a:pt x="272" y="55"/>
                  </a:lnTo>
                  <a:lnTo>
                    <a:pt x="280" y="70"/>
                  </a:lnTo>
                  <a:lnTo>
                    <a:pt x="282" y="88"/>
                  </a:lnTo>
                  <a:lnTo>
                    <a:pt x="279" y="111"/>
                  </a:lnTo>
                  <a:lnTo>
                    <a:pt x="281" y="128"/>
                  </a:lnTo>
                  <a:lnTo>
                    <a:pt x="287" y="139"/>
                  </a:lnTo>
                  <a:lnTo>
                    <a:pt x="289" y="153"/>
                  </a:lnTo>
                  <a:lnTo>
                    <a:pt x="286" y="170"/>
                  </a:lnTo>
                  <a:lnTo>
                    <a:pt x="282" y="181"/>
                  </a:lnTo>
                  <a:lnTo>
                    <a:pt x="277" y="184"/>
                  </a:lnTo>
                  <a:lnTo>
                    <a:pt x="272" y="185"/>
                  </a:lnTo>
                  <a:lnTo>
                    <a:pt x="266" y="184"/>
                  </a:lnTo>
                  <a:lnTo>
                    <a:pt x="257" y="186"/>
                  </a:lnTo>
                  <a:lnTo>
                    <a:pt x="248" y="188"/>
                  </a:lnTo>
                  <a:lnTo>
                    <a:pt x="242" y="189"/>
                  </a:lnTo>
                  <a:lnTo>
                    <a:pt x="239" y="188"/>
                  </a:lnTo>
                  <a:lnTo>
                    <a:pt x="232" y="186"/>
                  </a:lnTo>
                  <a:lnTo>
                    <a:pt x="222" y="177"/>
                  </a:lnTo>
                  <a:lnTo>
                    <a:pt x="202" y="181"/>
                  </a:lnTo>
                  <a:lnTo>
                    <a:pt x="196" y="181"/>
                  </a:lnTo>
                  <a:lnTo>
                    <a:pt x="189" y="186"/>
                  </a:lnTo>
                  <a:lnTo>
                    <a:pt x="184" y="191"/>
                  </a:lnTo>
                  <a:lnTo>
                    <a:pt x="180" y="192"/>
                  </a:lnTo>
                  <a:lnTo>
                    <a:pt x="177" y="191"/>
                  </a:lnTo>
                  <a:lnTo>
                    <a:pt x="160" y="181"/>
                  </a:lnTo>
                  <a:lnTo>
                    <a:pt x="154" y="181"/>
                  </a:lnTo>
                  <a:lnTo>
                    <a:pt x="151" y="210"/>
                  </a:lnTo>
                  <a:lnTo>
                    <a:pt x="148" y="227"/>
                  </a:lnTo>
                  <a:lnTo>
                    <a:pt x="144" y="235"/>
                  </a:lnTo>
                  <a:lnTo>
                    <a:pt x="132" y="242"/>
                  </a:lnTo>
                  <a:lnTo>
                    <a:pt x="121" y="245"/>
                  </a:lnTo>
                  <a:lnTo>
                    <a:pt x="114" y="245"/>
                  </a:lnTo>
                  <a:lnTo>
                    <a:pt x="87" y="248"/>
                  </a:lnTo>
                  <a:lnTo>
                    <a:pt x="76" y="248"/>
                  </a:lnTo>
                  <a:lnTo>
                    <a:pt x="70" y="245"/>
                  </a:lnTo>
                  <a:lnTo>
                    <a:pt x="63" y="228"/>
                  </a:lnTo>
                  <a:lnTo>
                    <a:pt x="48" y="221"/>
                  </a:lnTo>
                  <a:lnTo>
                    <a:pt x="36" y="217"/>
                  </a:lnTo>
                  <a:lnTo>
                    <a:pt x="29" y="218"/>
                  </a:lnTo>
                  <a:lnTo>
                    <a:pt x="25" y="227"/>
                  </a:lnTo>
                  <a:lnTo>
                    <a:pt x="22" y="235"/>
                  </a:lnTo>
                  <a:lnTo>
                    <a:pt x="9" y="229"/>
                  </a:lnTo>
                  <a:lnTo>
                    <a:pt x="5" y="222"/>
                  </a:lnTo>
                  <a:lnTo>
                    <a:pt x="5" y="211"/>
                  </a:lnTo>
                  <a:lnTo>
                    <a:pt x="0" y="195"/>
                  </a:lnTo>
                  <a:lnTo>
                    <a:pt x="3" y="189"/>
                  </a:lnTo>
                  <a:lnTo>
                    <a:pt x="8" y="185"/>
                  </a:lnTo>
                  <a:lnTo>
                    <a:pt x="19" y="177"/>
                  </a:lnTo>
                  <a:lnTo>
                    <a:pt x="36" y="166"/>
                  </a:lnTo>
                  <a:lnTo>
                    <a:pt x="39" y="160"/>
                  </a:lnTo>
                  <a:lnTo>
                    <a:pt x="42" y="151"/>
                  </a:lnTo>
                  <a:lnTo>
                    <a:pt x="40" y="130"/>
                  </a:lnTo>
                  <a:lnTo>
                    <a:pt x="39" y="113"/>
                  </a:lnTo>
                  <a:lnTo>
                    <a:pt x="40" y="106"/>
                  </a:lnTo>
                  <a:lnTo>
                    <a:pt x="48" y="93"/>
                  </a:lnTo>
                  <a:lnTo>
                    <a:pt x="59" y="79"/>
                  </a:lnTo>
                  <a:lnTo>
                    <a:pt x="71" y="64"/>
                  </a:lnTo>
                  <a:lnTo>
                    <a:pt x="78" y="62"/>
                  </a:lnTo>
                  <a:lnTo>
                    <a:pt x="88" y="57"/>
                  </a:lnTo>
                  <a:lnTo>
                    <a:pt x="97" y="48"/>
                  </a:lnTo>
                  <a:lnTo>
                    <a:pt x="103" y="46"/>
                  </a:lnTo>
                  <a:lnTo>
                    <a:pt x="107" y="45"/>
                  </a:lnTo>
                  <a:lnTo>
                    <a:pt x="138" y="38"/>
                  </a:lnTo>
                  <a:lnTo>
                    <a:pt x="142" y="40"/>
                  </a:lnTo>
                  <a:lnTo>
                    <a:pt x="147" y="54"/>
                  </a:lnTo>
                  <a:lnTo>
                    <a:pt x="149" y="56"/>
                  </a:lnTo>
                  <a:lnTo>
                    <a:pt x="154" y="57"/>
                  </a:lnTo>
                  <a:lnTo>
                    <a:pt x="163" y="54"/>
                  </a:lnTo>
                  <a:lnTo>
                    <a:pt x="178" y="42"/>
                  </a:lnTo>
                  <a:lnTo>
                    <a:pt x="185" y="36"/>
                  </a:lnTo>
                  <a:lnTo>
                    <a:pt x="193" y="26"/>
                  </a:lnTo>
                  <a:lnTo>
                    <a:pt x="203" y="15"/>
                  </a:lnTo>
                  <a:lnTo>
                    <a:pt x="209" y="6"/>
                  </a:lnTo>
                  <a:lnTo>
                    <a:pt x="215" y="1"/>
                  </a:lnTo>
                  <a:lnTo>
                    <a:pt x="223" y="0"/>
                  </a:lnTo>
                  <a:lnTo>
                    <a:pt x="230" y="0"/>
                  </a:lnTo>
                  <a:lnTo>
                    <a:pt x="237" y="0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02" name="Freeform 99">
              <a:extLst>
                <a:ext uri="{FF2B5EF4-FFF2-40B4-BE49-F238E27FC236}">
                  <a16:creationId xmlns:a16="http://schemas.microsoft.com/office/drawing/2014/main" id="{C29BFEEA-529F-73F6-68D0-840A371D9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23812" y="5504754"/>
              <a:ext cx="2103852" cy="1752566"/>
            </a:xfrm>
            <a:custGeom>
              <a:avLst/>
              <a:gdLst>
                <a:gd name="T0" fmla="*/ 1589 w 2402"/>
                <a:gd name="T1" fmla="*/ 33 h 2002"/>
                <a:gd name="T2" fmla="*/ 1918 w 2402"/>
                <a:gd name="T3" fmla="*/ 33 h 2002"/>
                <a:gd name="T4" fmla="*/ 2160 w 2402"/>
                <a:gd name="T5" fmla="*/ 95 h 2002"/>
                <a:gd name="T6" fmla="*/ 2192 w 2402"/>
                <a:gd name="T7" fmla="*/ 169 h 2002"/>
                <a:gd name="T8" fmla="*/ 2208 w 2402"/>
                <a:gd name="T9" fmla="*/ 368 h 2002"/>
                <a:gd name="T10" fmla="*/ 2303 w 2402"/>
                <a:gd name="T11" fmla="*/ 554 h 2002"/>
                <a:gd name="T12" fmla="*/ 2395 w 2402"/>
                <a:gd name="T13" fmla="*/ 626 h 2002"/>
                <a:gd name="T14" fmla="*/ 2363 w 2402"/>
                <a:gd name="T15" fmla="*/ 685 h 2002"/>
                <a:gd name="T16" fmla="*/ 2328 w 2402"/>
                <a:gd name="T17" fmla="*/ 708 h 2002"/>
                <a:gd name="T18" fmla="*/ 2274 w 2402"/>
                <a:gd name="T19" fmla="*/ 724 h 2002"/>
                <a:gd name="T20" fmla="*/ 2219 w 2402"/>
                <a:gd name="T21" fmla="*/ 778 h 2002"/>
                <a:gd name="T22" fmla="*/ 2168 w 2402"/>
                <a:gd name="T23" fmla="*/ 816 h 2002"/>
                <a:gd name="T24" fmla="*/ 2131 w 2402"/>
                <a:gd name="T25" fmla="*/ 964 h 2002"/>
                <a:gd name="T26" fmla="*/ 2098 w 2402"/>
                <a:gd name="T27" fmla="*/ 1148 h 2002"/>
                <a:gd name="T28" fmla="*/ 2067 w 2402"/>
                <a:gd name="T29" fmla="*/ 1316 h 2002"/>
                <a:gd name="T30" fmla="*/ 2026 w 2402"/>
                <a:gd name="T31" fmla="*/ 1417 h 2002"/>
                <a:gd name="T32" fmla="*/ 1920 w 2402"/>
                <a:gd name="T33" fmla="*/ 1526 h 2002"/>
                <a:gd name="T34" fmla="*/ 1873 w 2402"/>
                <a:gd name="T35" fmla="*/ 1670 h 2002"/>
                <a:gd name="T36" fmla="*/ 1823 w 2402"/>
                <a:gd name="T37" fmla="*/ 1682 h 2002"/>
                <a:gd name="T38" fmla="*/ 1783 w 2402"/>
                <a:gd name="T39" fmla="*/ 1790 h 2002"/>
                <a:gd name="T40" fmla="*/ 1725 w 2402"/>
                <a:gd name="T41" fmla="*/ 1886 h 2002"/>
                <a:gd name="T42" fmla="*/ 1724 w 2402"/>
                <a:gd name="T43" fmla="*/ 1862 h 2002"/>
                <a:gd name="T44" fmla="*/ 1734 w 2402"/>
                <a:gd name="T45" fmla="*/ 1821 h 2002"/>
                <a:gd name="T46" fmla="*/ 1726 w 2402"/>
                <a:gd name="T47" fmla="*/ 1780 h 2002"/>
                <a:gd name="T48" fmla="*/ 1618 w 2402"/>
                <a:gd name="T49" fmla="*/ 1699 h 2002"/>
                <a:gd name="T50" fmla="*/ 1610 w 2402"/>
                <a:gd name="T51" fmla="*/ 1575 h 2002"/>
                <a:gd name="T52" fmla="*/ 1618 w 2402"/>
                <a:gd name="T53" fmla="*/ 1529 h 2002"/>
                <a:gd name="T54" fmla="*/ 1558 w 2402"/>
                <a:gd name="T55" fmla="*/ 1490 h 2002"/>
                <a:gd name="T56" fmla="*/ 1561 w 2402"/>
                <a:gd name="T57" fmla="*/ 1513 h 2002"/>
                <a:gd name="T58" fmla="*/ 1504 w 2402"/>
                <a:gd name="T59" fmla="*/ 1565 h 2002"/>
                <a:gd name="T60" fmla="*/ 1513 w 2402"/>
                <a:gd name="T61" fmla="*/ 1656 h 2002"/>
                <a:gd name="T62" fmla="*/ 1344 w 2402"/>
                <a:gd name="T63" fmla="*/ 1838 h 2002"/>
                <a:gd name="T64" fmla="*/ 1279 w 2402"/>
                <a:gd name="T65" fmla="*/ 1848 h 2002"/>
                <a:gd name="T66" fmla="*/ 1117 w 2402"/>
                <a:gd name="T67" fmla="*/ 1796 h 2002"/>
                <a:gd name="T68" fmla="*/ 1027 w 2402"/>
                <a:gd name="T69" fmla="*/ 1864 h 2002"/>
                <a:gd name="T70" fmla="*/ 891 w 2402"/>
                <a:gd name="T71" fmla="*/ 1906 h 2002"/>
                <a:gd name="T72" fmla="*/ 706 w 2402"/>
                <a:gd name="T73" fmla="*/ 1881 h 2002"/>
                <a:gd name="T74" fmla="*/ 586 w 2402"/>
                <a:gd name="T75" fmla="*/ 1785 h 2002"/>
                <a:gd name="T76" fmla="*/ 484 w 2402"/>
                <a:gd name="T77" fmla="*/ 1761 h 2002"/>
                <a:gd name="T78" fmla="*/ 449 w 2402"/>
                <a:gd name="T79" fmla="*/ 1811 h 2002"/>
                <a:gd name="T80" fmla="*/ 408 w 2402"/>
                <a:gd name="T81" fmla="*/ 1897 h 2002"/>
                <a:gd name="T82" fmla="*/ 388 w 2402"/>
                <a:gd name="T83" fmla="*/ 1969 h 2002"/>
                <a:gd name="T84" fmla="*/ 266 w 2402"/>
                <a:gd name="T85" fmla="*/ 1991 h 2002"/>
                <a:gd name="T86" fmla="*/ 236 w 2402"/>
                <a:gd name="T87" fmla="*/ 1936 h 2002"/>
                <a:gd name="T88" fmla="*/ 234 w 2402"/>
                <a:gd name="T89" fmla="*/ 1783 h 2002"/>
                <a:gd name="T90" fmla="*/ 160 w 2402"/>
                <a:gd name="T91" fmla="*/ 1637 h 2002"/>
                <a:gd name="T92" fmla="*/ 117 w 2402"/>
                <a:gd name="T93" fmla="*/ 1589 h 2002"/>
                <a:gd name="T94" fmla="*/ 94 w 2402"/>
                <a:gd name="T95" fmla="*/ 1501 h 2002"/>
                <a:gd name="T96" fmla="*/ 26 w 2402"/>
                <a:gd name="T97" fmla="*/ 1423 h 2002"/>
                <a:gd name="T98" fmla="*/ 24 w 2402"/>
                <a:gd name="T99" fmla="*/ 1358 h 2002"/>
                <a:gd name="T100" fmla="*/ 48 w 2402"/>
                <a:gd name="T101" fmla="*/ 1283 h 2002"/>
                <a:gd name="T102" fmla="*/ 74 w 2402"/>
                <a:gd name="T103" fmla="*/ 1224 h 2002"/>
                <a:gd name="T104" fmla="*/ 88 w 2402"/>
                <a:gd name="T105" fmla="*/ 1178 h 2002"/>
                <a:gd name="T106" fmla="*/ 116 w 2402"/>
                <a:gd name="T107" fmla="*/ 1127 h 2002"/>
                <a:gd name="T108" fmla="*/ 149 w 2402"/>
                <a:gd name="T109" fmla="*/ 1067 h 2002"/>
                <a:gd name="T110" fmla="*/ 203 w 2402"/>
                <a:gd name="T111" fmla="*/ 979 h 2002"/>
                <a:gd name="T112" fmla="*/ 310 w 2402"/>
                <a:gd name="T113" fmla="*/ 967 h 2002"/>
                <a:gd name="T114" fmla="*/ 309 w 2402"/>
                <a:gd name="T115" fmla="*/ 546 h 2002"/>
                <a:gd name="T116" fmla="*/ 344 w 2402"/>
                <a:gd name="T117" fmla="*/ 337 h 2002"/>
                <a:gd name="T118" fmla="*/ 451 w 2402"/>
                <a:gd name="T119" fmla="*/ 336 h 2002"/>
                <a:gd name="T120" fmla="*/ 616 w 2402"/>
                <a:gd name="T121" fmla="*/ 33 h 2002"/>
                <a:gd name="T122" fmla="*/ 998 w 2402"/>
                <a:gd name="T123" fmla="*/ 33 h 2002"/>
                <a:gd name="T124" fmla="*/ 1342 w 2402"/>
                <a:gd name="T125" fmla="*/ 33 h 2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02" h="2002">
                  <a:moveTo>
                    <a:pt x="1379" y="19"/>
                  </a:moveTo>
                  <a:lnTo>
                    <a:pt x="1375" y="33"/>
                  </a:lnTo>
                  <a:lnTo>
                    <a:pt x="1402" y="33"/>
                  </a:lnTo>
                  <a:lnTo>
                    <a:pt x="1448" y="33"/>
                  </a:lnTo>
                  <a:lnTo>
                    <a:pt x="1495" y="33"/>
                  </a:lnTo>
                  <a:lnTo>
                    <a:pt x="1542" y="33"/>
                  </a:lnTo>
                  <a:lnTo>
                    <a:pt x="1589" y="33"/>
                  </a:lnTo>
                  <a:lnTo>
                    <a:pt x="1636" y="33"/>
                  </a:lnTo>
                  <a:lnTo>
                    <a:pt x="1683" y="33"/>
                  </a:lnTo>
                  <a:lnTo>
                    <a:pt x="1730" y="33"/>
                  </a:lnTo>
                  <a:lnTo>
                    <a:pt x="1777" y="33"/>
                  </a:lnTo>
                  <a:lnTo>
                    <a:pt x="1824" y="33"/>
                  </a:lnTo>
                  <a:lnTo>
                    <a:pt x="1871" y="33"/>
                  </a:lnTo>
                  <a:lnTo>
                    <a:pt x="1918" y="33"/>
                  </a:lnTo>
                  <a:lnTo>
                    <a:pt x="1964" y="33"/>
                  </a:lnTo>
                  <a:lnTo>
                    <a:pt x="2011" y="33"/>
                  </a:lnTo>
                  <a:lnTo>
                    <a:pt x="2058" y="33"/>
                  </a:lnTo>
                  <a:lnTo>
                    <a:pt x="2105" y="33"/>
                  </a:lnTo>
                  <a:lnTo>
                    <a:pt x="2152" y="33"/>
                  </a:lnTo>
                  <a:lnTo>
                    <a:pt x="2154" y="67"/>
                  </a:lnTo>
                  <a:lnTo>
                    <a:pt x="2160" y="95"/>
                  </a:lnTo>
                  <a:lnTo>
                    <a:pt x="2182" y="134"/>
                  </a:lnTo>
                  <a:lnTo>
                    <a:pt x="2201" y="156"/>
                  </a:lnTo>
                  <a:lnTo>
                    <a:pt x="2208" y="169"/>
                  </a:lnTo>
                  <a:lnTo>
                    <a:pt x="2208" y="174"/>
                  </a:lnTo>
                  <a:lnTo>
                    <a:pt x="2207" y="179"/>
                  </a:lnTo>
                  <a:lnTo>
                    <a:pt x="2201" y="173"/>
                  </a:lnTo>
                  <a:lnTo>
                    <a:pt x="2192" y="169"/>
                  </a:lnTo>
                  <a:lnTo>
                    <a:pt x="2190" y="188"/>
                  </a:lnTo>
                  <a:lnTo>
                    <a:pt x="2193" y="201"/>
                  </a:lnTo>
                  <a:lnTo>
                    <a:pt x="2195" y="225"/>
                  </a:lnTo>
                  <a:lnTo>
                    <a:pt x="2203" y="252"/>
                  </a:lnTo>
                  <a:lnTo>
                    <a:pt x="2197" y="276"/>
                  </a:lnTo>
                  <a:lnTo>
                    <a:pt x="2198" y="318"/>
                  </a:lnTo>
                  <a:lnTo>
                    <a:pt x="2208" y="368"/>
                  </a:lnTo>
                  <a:lnTo>
                    <a:pt x="2206" y="399"/>
                  </a:lnTo>
                  <a:lnTo>
                    <a:pt x="2222" y="473"/>
                  </a:lnTo>
                  <a:lnTo>
                    <a:pt x="2238" y="514"/>
                  </a:lnTo>
                  <a:lnTo>
                    <a:pt x="2246" y="525"/>
                  </a:lnTo>
                  <a:lnTo>
                    <a:pt x="2257" y="530"/>
                  </a:lnTo>
                  <a:lnTo>
                    <a:pt x="2275" y="533"/>
                  </a:lnTo>
                  <a:lnTo>
                    <a:pt x="2303" y="554"/>
                  </a:lnTo>
                  <a:lnTo>
                    <a:pt x="2324" y="576"/>
                  </a:lnTo>
                  <a:lnTo>
                    <a:pt x="2332" y="587"/>
                  </a:lnTo>
                  <a:lnTo>
                    <a:pt x="2342" y="599"/>
                  </a:lnTo>
                  <a:lnTo>
                    <a:pt x="2349" y="597"/>
                  </a:lnTo>
                  <a:lnTo>
                    <a:pt x="2354" y="594"/>
                  </a:lnTo>
                  <a:lnTo>
                    <a:pt x="2361" y="604"/>
                  </a:lnTo>
                  <a:lnTo>
                    <a:pt x="2395" y="626"/>
                  </a:lnTo>
                  <a:lnTo>
                    <a:pt x="2401" y="636"/>
                  </a:lnTo>
                  <a:lnTo>
                    <a:pt x="2388" y="646"/>
                  </a:lnTo>
                  <a:lnTo>
                    <a:pt x="2374" y="664"/>
                  </a:lnTo>
                  <a:lnTo>
                    <a:pt x="2370" y="670"/>
                  </a:lnTo>
                  <a:lnTo>
                    <a:pt x="2369" y="674"/>
                  </a:lnTo>
                  <a:lnTo>
                    <a:pt x="2367" y="679"/>
                  </a:lnTo>
                  <a:lnTo>
                    <a:pt x="2363" y="685"/>
                  </a:lnTo>
                  <a:lnTo>
                    <a:pt x="2355" y="692"/>
                  </a:lnTo>
                  <a:lnTo>
                    <a:pt x="2351" y="694"/>
                  </a:lnTo>
                  <a:lnTo>
                    <a:pt x="2349" y="699"/>
                  </a:lnTo>
                  <a:lnTo>
                    <a:pt x="2344" y="702"/>
                  </a:lnTo>
                  <a:lnTo>
                    <a:pt x="2339" y="702"/>
                  </a:lnTo>
                  <a:lnTo>
                    <a:pt x="2335" y="705"/>
                  </a:lnTo>
                  <a:lnTo>
                    <a:pt x="2328" y="708"/>
                  </a:lnTo>
                  <a:lnTo>
                    <a:pt x="2317" y="706"/>
                  </a:lnTo>
                  <a:lnTo>
                    <a:pt x="2306" y="709"/>
                  </a:lnTo>
                  <a:lnTo>
                    <a:pt x="2303" y="713"/>
                  </a:lnTo>
                  <a:lnTo>
                    <a:pt x="2294" y="716"/>
                  </a:lnTo>
                  <a:lnTo>
                    <a:pt x="2285" y="717"/>
                  </a:lnTo>
                  <a:lnTo>
                    <a:pt x="2282" y="717"/>
                  </a:lnTo>
                  <a:lnTo>
                    <a:pt x="2274" y="724"/>
                  </a:lnTo>
                  <a:lnTo>
                    <a:pt x="2264" y="731"/>
                  </a:lnTo>
                  <a:lnTo>
                    <a:pt x="2253" y="736"/>
                  </a:lnTo>
                  <a:lnTo>
                    <a:pt x="2248" y="738"/>
                  </a:lnTo>
                  <a:lnTo>
                    <a:pt x="2243" y="743"/>
                  </a:lnTo>
                  <a:lnTo>
                    <a:pt x="2236" y="770"/>
                  </a:lnTo>
                  <a:lnTo>
                    <a:pt x="2229" y="777"/>
                  </a:lnTo>
                  <a:lnTo>
                    <a:pt x="2219" y="778"/>
                  </a:lnTo>
                  <a:lnTo>
                    <a:pt x="2206" y="778"/>
                  </a:lnTo>
                  <a:lnTo>
                    <a:pt x="2194" y="780"/>
                  </a:lnTo>
                  <a:lnTo>
                    <a:pt x="2179" y="777"/>
                  </a:lnTo>
                  <a:lnTo>
                    <a:pt x="2172" y="777"/>
                  </a:lnTo>
                  <a:lnTo>
                    <a:pt x="2169" y="783"/>
                  </a:lnTo>
                  <a:lnTo>
                    <a:pt x="2166" y="805"/>
                  </a:lnTo>
                  <a:lnTo>
                    <a:pt x="2168" y="816"/>
                  </a:lnTo>
                  <a:lnTo>
                    <a:pt x="2162" y="827"/>
                  </a:lnTo>
                  <a:lnTo>
                    <a:pt x="2155" y="842"/>
                  </a:lnTo>
                  <a:lnTo>
                    <a:pt x="2157" y="866"/>
                  </a:lnTo>
                  <a:lnTo>
                    <a:pt x="2158" y="891"/>
                  </a:lnTo>
                  <a:lnTo>
                    <a:pt x="2146" y="926"/>
                  </a:lnTo>
                  <a:lnTo>
                    <a:pt x="2144" y="935"/>
                  </a:lnTo>
                  <a:lnTo>
                    <a:pt x="2131" y="964"/>
                  </a:lnTo>
                  <a:lnTo>
                    <a:pt x="2124" y="974"/>
                  </a:lnTo>
                  <a:lnTo>
                    <a:pt x="2108" y="1028"/>
                  </a:lnTo>
                  <a:lnTo>
                    <a:pt x="2102" y="1045"/>
                  </a:lnTo>
                  <a:lnTo>
                    <a:pt x="2088" y="1062"/>
                  </a:lnTo>
                  <a:lnTo>
                    <a:pt x="2092" y="1090"/>
                  </a:lnTo>
                  <a:lnTo>
                    <a:pt x="2095" y="1120"/>
                  </a:lnTo>
                  <a:lnTo>
                    <a:pt x="2098" y="1148"/>
                  </a:lnTo>
                  <a:lnTo>
                    <a:pt x="2102" y="1191"/>
                  </a:lnTo>
                  <a:lnTo>
                    <a:pt x="2091" y="1230"/>
                  </a:lnTo>
                  <a:lnTo>
                    <a:pt x="2091" y="1252"/>
                  </a:lnTo>
                  <a:lnTo>
                    <a:pt x="2083" y="1283"/>
                  </a:lnTo>
                  <a:lnTo>
                    <a:pt x="2077" y="1298"/>
                  </a:lnTo>
                  <a:lnTo>
                    <a:pt x="2071" y="1306"/>
                  </a:lnTo>
                  <a:lnTo>
                    <a:pt x="2067" y="1316"/>
                  </a:lnTo>
                  <a:lnTo>
                    <a:pt x="2058" y="1335"/>
                  </a:lnTo>
                  <a:lnTo>
                    <a:pt x="2050" y="1361"/>
                  </a:lnTo>
                  <a:lnTo>
                    <a:pt x="2046" y="1388"/>
                  </a:lnTo>
                  <a:lnTo>
                    <a:pt x="2046" y="1402"/>
                  </a:lnTo>
                  <a:lnTo>
                    <a:pt x="2045" y="1410"/>
                  </a:lnTo>
                  <a:lnTo>
                    <a:pt x="2043" y="1415"/>
                  </a:lnTo>
                  <a:lnTo>
                    <a:pt x="2026" y="1417"/>
                  </a:lnTo>
                  <a:lnTo>
                    <a:pt x="2001" y="1421"/>
                  </a:lnTo>
                  <a:lnTo>
                    <a:pt x="1989" y="1424"/>
                  </a:lnTo>
                  <a:lnTo>
                    <a:pt x="1981" y="1430"/>
                  </a:lnTo>
                  <a:lnTo>
                    <a:pt x="1970" y="1442"/>
                  </a:lnTo>
                  <a:lnTo>
                    <a:pt x="1948" y="1476"/>
                  </a:lnTo>
                  <a:lnTo>
                    <a:pt x="1938" y="1497"/>
                  </a:lnTo>
                  <a:lnTo>
                    <a:pt x="1920" y="1526"/>
                  </a:lnTo>
                  <a:lnTo>
                    <a:pt x="1900" y="1546"/>
                  </a:lnTo>
                  <a:lnTo>
                    <a:pt x="1896" y="1556"/>
                  </a:lnTo>
                  <a:lnTo>
                    <a:pt x="1893" y="1574"/>
                  </a:lnTo>
                  <a:lnTo>
                    <a:pt x="1886" y="1603"/>
                  </a:lnTo>
                  <a:lnTo>
                    <a:pt x="1879" y="1624"/>
                  </a:lnTo>
                  <a:lnTo>
                    <a:pt x="1879" y="1641"/>
                  </a:lnTo>
                  <a:lnTo>
                    <a:pt x="1873" y="1670"/>
                  </a:lnTo>
                  <a:lnTo>
                    <a:pt x="1874" y="1684"/>
                  </a:lnTo>
                  <a:lnTo>
                    <a:pt x="1867" y="1691"/>
                  </a:lnTo>
                  <a:lnTo>
                    <a:pt x="1858" y="1699"/>
                  </a:lnTo>
                  <a:lnTo>
                    <a:pt x="1852" y="1701"/>
                  </a:lnTo>
                  <a:lnTo>
                    <a:pt x="1838" y="1692"/>
                  </a:lnTo>
                  <a:lnTo>
                    <a:pt x="1827" y="1684"/>
                  </a:lnTo>
                  <a:lnTo>
                    <a:pt x="1823" y="1682"/>
                  </a:lnTo>
                  <a:lnTo>
                    <a:pt x="1814" y="1687"/>
                  </a:lnTo>
                  <a:lnTo>
                    <a:pt x="1803" y="1695"/>
                  </a:lnTo>
                  <a:lnTo>
                    <a:pt x="1791" y="1713"/>
                  </a:lnTo>
                  <a:lnTo>
                    <a:pt x="1781" y="1732"/>
                  </a:lnTo>
                  <a:lnTo>
                    <a:pt x="1787" y="1772"/>
                  </a:lnTo>
                  <a:lnTo>
                    <a:pt x="1785" y="1781"/>
                  </a:lnTo>
                  <a:lnTo>
                    <a:pt x="1783" y="1790"/>
                  </a:lnTo>
                  <a:lnTo>
                    <a:pt x="1768" y="1820"/>
                  </a:lnTo>
                  <a:lnTo>
                    <a:pt x="1764" y="1830"/>
                  </a:lnTo>
                  <a:lnTo>
                    <a:pt x="1759" y="1847"/>
                  </a:lnTo>
                  <a:lnTo>
                    <a:pt x="1752" y="1878"/>
                  </a:lnTo>
                  <a:lnTo>
                    <a:pt x="1752" y="1886"/>
                  </a:lnTo>
                  <a:lnTo>
                    <a:pt x="1752" y="1886"/>
                  </a:lnTo>
                  <a:lnTo>
                    <a:pt x="1725" y="1886"/>
                  </a:lnTo>
                  <a:lnTo>
                    <a:pt x="1725" y="1886"/>
                  </a:lnTo>
                  <a:lnTo>
                    <a:pt x="1724" y="1885"/>
                  </a:lnTo>
                  <a:lnTo>
                    <a:pt x="1724" y="1885"/>
                  </a:lnTo>
                  <a:lnTo>
                    <a:pt x="1724" y="1884"/>
                  </a:lnTo>
                  <a:lnTo>
                    <a:pt x="1723" y="1879"/>
                  </a:lnTo>
                  <a:lnTo>
                    <a:pt x="1723" y="1873"/>
                  </a:lnTo>
                  <a:lnTo>
                    <a:pt x="1724" y="1862"/>
                  </a:lnTo>
                  <a:lnTo>
                    <a:pt x="1726" y="1849"/>
                  </a:lnTo>
                  <a:lnTo>
                    <a:pt x="1736" y="1831"/>
                  </a:lnTo>
                  <a:lnTo>
                    <a:pt x="1736" y="1830"/>
                  </a:lnTo>
                  <a:lnTo>
                    <a:pt x="1736" y="1829"/>
                  </a:lnTo>
                  <a:lnTo>
                    <a:pt x="1736" y="1827"/>
                  </a:lnTo>
                  <a:lnTo>
                    <a:pt x="1735" y="1825"/>
                  </a:lnTo>
                  <a:lnTo>
                    <a:pt x="1734" y="1821"/>
                  </a:lnTo>
                  <a:lnTo>
                    <a:pt x="1733" y="1817"/>
                  </a:lnTo>
                  <a:lnTo>
                    <a:pt x="1735" y="1807"/>
                  </a:lnTo>
                  <a:lnTo>
                    <a:pt x="1735" y="1804"/>
                  </a:lnTo>
                  <a:lnTo>
                    <a:pt x="1735" y="1801"/>
                  </a:lnTo>
                  <a:lnTo>
                    <a:pt x="1734" y="1798"/>
                  </a:lnTo>
                  <a:lnTo>
                    <a:pt x="1728" y="1783"/>
                  </a:lnTo>
                  <a:lnTo>
                    <a:pt x="1726" y="1780"/>
                  </a:lnTo>
                  <a:lnTo>
                    <a:pt x="1664" y="1729"/>
                  </a:lnTo>
                  <a:lnTo>
                    <a:pt x="1653" y="1715"/>
                  </a:lnTo>
                  <a:lnTo>
                    <a:pt x="1651" y="1714"/>
                  </a:lnTo>
                  <a:lnTo>
                    <a:pt x="1650" y="1714"/>
                  </a:lnTo>
                  <a:lnTo>
                    <a:pt x="1618" y="1702"/>
                  </a:lnTo>
                  <a:lnTo>
                    <a:pt x="1617" y="1701"/>
                  </a:lnTo>
                  <a:lnTo>
                    <a:pt x="1618" y="1699"/>
                  </a:lnTo>
                  <a:lnTo>
                    <a:pt x="1618" y="1697"/>
                  </a:lnTo>
                  <a:lnTo>
                    <a:pt x="1622" y="1691"/>
                  </a:lnTo>
                  <a:lnTo>
                    <a:pt x="1623" y="1689"/>
                  </a:lnTo>
                  <a:lnTo>
                    <a:pt x="1623" y="1686"/>
                  </a:lnTo>
                  <a:lnTo>
                    <a:pt x="1609" y="1578"/>
                  </a:lnTo>
                  <a:lnTo>
                    <a:pt x="1609" y="1577"/>
                  </a:lnTo>
                  <a:lnTo>
                    <a:pt x="1610" y="1575"/>
                  </a:lnTo>
                  <a:lnTo>
                    <a:pt x="1610" y="1574"/>
                  </a:lnTo>
                  <a:lnTo>
                    <a:pt x="1612" y="1571"/>
                  </a:lnTo>
                  <a:lnTo>
                    <a:pt x="1613" y="1570"/>
                  </a:lnTo>
                  <a:lnTo>
                    <a:pt x="1616" y="1565"/>
                  </a:lnTo>
                  <a:lnTo>
                    <a:pt x="1616" y="1563"/>
                  </a:lnTo>
                  <a:lnTo>
                    <a:pt x="1618" y="1544"/>
                  </a:lnTo>
                  <a:lnTo>
                    <a:pt x="1618" y="1529"/>
                  </a:lnTo>
                  <a:lnTo>
                    <a:pt x="1626" y="1501"/>
                  </a:lnTo>
                  <a:lnTo>
                    <a:pt x="1627" y="1489"/>
                  </a:lnTo>
                  <a:lnTo>
                    <a:pt x="1558" y="1488"/>
                  </a:lnTo>
                  <a:lnTo>
                    <a:pt x="1558" y="1488"/>
                  </a:lnTo>
                  <a:lnTo>
                    <a:pt x="1558" y="1489"/>
                  </a:lnTo>
                  <a:lnTo>
                    <a:pt x="1558" y="1490"/>
                  </a:lnTo>
                  <a:lnTo>
                    <a:pt x="1558" y="1490"/>
                  </a:lnTo>
                  <a:lnTo>
                    <a:pt x="1558" y="1493"/>
                  </a:lnTo>
                  <a:lnTo>
                    <a:pt x="1558" y="1497"/>
                  </a:lnTo>
                  <a:lnTo>
                    <a:pt x="1558" y="1498"/>
                  </a:lnTo>
                  <a:lnTo>
                    <a:pt x="1558" y="1500"/>
                  </a:lnTo>
                  <a:lnTo>
                    <a:pt x="1559" y="1507"/>
                  </a:lnTo>
                  <a:lnTo>
                    <a:pt x="1561" y="1511"/>
                  </a:lnTo>
                  <a:lnTo>
                    <a:pt x="1561" y="1513"/>
                  </a:lnTo>
                  <a:lnTo>
                    <a:pt x="1561" y="1515"/>
                  </a:lnTo>
                  <a:lnTo>
                    <a:pt x="1561" y="1518"/>
                  </a:lnTo>
                  <a:lnTo>
                    <a:pt x="1466" y="1519"/>
                  </a:lnTo>
                  <a:lnTo>
                    <a:pt x="1504" y="1560"/>
                  </a:lnTo>
                  <a:lnTo>
                    <a:pt x="1504" y="1561"/>
                  </a:lnTo>
                  <a:lnTo>
                    <a:pt x="1504" y="1563"/>
                  </a:lnTo>
                  <a:lnTo>
                    <a:pt x="1504" y="1565"/>
                  </a:lnTo>
                  <a:lnTo>
                    <a:pt x="1505" y="1580"/>
                  </a:lnTo>
                  <a:lnTo>
                    <a:pt x="1504" y="1603"/>
                  </a:lnTo>
                  <a:lnTo>
                    <a:pt x="1504" y="1618"/>
                  </a:lnTo>
                  <a:lnTo>
                    <a:pt x="1506" y="1629"/>
                  </a:lnTo>
                  <a:lnTo>
                    <a:pt x="1516" y="1648"/>
                  </a:lnTo>
                  <a:lnTo>
                    <a:pt x="1516" y="1651"/>
                  </a:lnTo>
                  <a:lnTo>
                    <a:pt x="1513" y="1656"/>
                  </a:lnTo>
                  <a:lnTo>
                    <a:pt x="1446" y="1713"/>
                  </a:lnTo>
                  <a:lnTo>
                    <a:pt x="1444" y="1716"/>
                  </a:lnTo>
                  <a:lnTo>
                    <a:pt x="1435" y="1739"/>
                  </a:lnTo>
                  <a:lnTo>
                    <a:pt x="1425" y="1753"/>
                  </a:lnTo>
                  <a:lnTo>
                    <a:pt x="1422" y="1758"/>
                  </a:lnTo>
                  <a:lnTo>
                    <a:pt x="1406" y="1777"/>
                  </a:lnTo>
                  <a:lnTo>
                    <a:pt x="1344" y="1838"/>
                  </a:lnTo>
                  <a:lnTo>
                    <a:pt x="1335" y="1842"/>
                  </a:lnTo>
                  <a:lnTo>
                    <a:pt x="1304" y="1844"/>
                  </a:lnTo>
                  <a:lnTo>
                    <a:pt x="1288" y="1844"/>
                  </a:lnTo>
                  <a:lnTo>
                    <a:pt x="1286" y="1845"/>
                  </a:lnTo>
                  <a:lnTo>
                    <a:pt x="1283" y="1846"/>
                  </a:lnTo>
                  <a:lnTo>
                    <a:pt x="1282" y="1847"/>
                  </a:lnTo>
                  <a:lnTo>
                    <a:pt x="1279" y="1848"/>
                  </a:lnTo>
                  <a:lnTo>
                    <a:pt x="1277" y="1847"/>
                  </a:lnTo>
                  <a:lnTo>
                    <a:pt x="1275" y="1846"/>
                  </a:lnTo>
                  <a:lnTo>
                    <a:pt x="1237" y="1811"/>
                  </a:lnTo>
                  <a:lnTo>
                    <a:pt x="1170" y="1769"/>
                  </a:lnTo>
                  <a:lnTo>
                    <a:pt x="1163" y="1772"/>
                  </a:lnTo>
                  <a:lnTo>
                    <a:pt x="1125" y="1790"/>
                  </a:lnTo>
                  <a:lnTo>
                    <a:pt x="1117" y="1796"/>
                  </a:lnTo>
                  <a:lnTo>
                    <a:pt x="1113" y="1799"/>
                  </a:lnTo>
                  <a:lnTo>
                    <a:pt x="1113" y="1820"/>
                  </a:lnTo>
                  <a:lnTo>
                    <a:pt x="1106" y="1831"/>
                  </a:lnTo>
                  <a:lnTo>
                    <a:pt x="1095" y="1842"/>
                  </a:lnTo>
                  <a:lnTo>
                    <a:pt x="1061" y="1849"/>
                  </a:lnTo>
                  <a:lnTo>
                    <a:pt x="1044" y="1856"/>
                  </a:lnTo>
                  <a:lnTo>
                    <a:pt x="1027" y="1864"/>
                  </a:lnTo>
                  <a:lnTo>
                    <a:pt x="1023" y="1867"/>
                  </a:lnTo>
                  <a:lnTo>
                    <a:pt x="1023" y="1867"/>
                  </a:lnTo>
                  <a:lnTo>
                    <a:pt x="1017" y="1873"/>
                  </a:lnTo>
                  <a:lnTo>
                    <a:pt x="1003" y="1886"/>
                  </a:lnTo>
                  <a:lnTo>
                    <a:pt x="1002" y="1897"/>
                  </a:lnTo>
                  <a:lnTo>
                    <a:pt x="1004" y="1906"/>
                  </a:lnTo>
                  <a:lnTo>
                    <a:pt x="891" y="1906"/>
                  </a:lnTo>
                  <a:lnTo>
                    <a:pt x="883" y="1898"/>
                  </a:lnTo>
                  <a:lnTo>
                    <a:pt x="867" y="1866"/>
                  </a:lnTo>
                  <a:lnTo>
                    <a:pt x="866" y="1866"/>
                  </a:lnTo>
                  <a:lnTo>
                    <a:pt x="855" y="1868"/>
                  </a:lnTo>
                  <a:lnTo>
                    <a:pt x="751" y="1864"/>
                  </a:lnTo>
                  <a:lnTo>
                    <a:pt x="736" y="1867"/>
                  </a:lnTo>
                  <a:lnTo>
                    <a:pt x="706" y="1881"/>
                  </a:lnTo>
                  <a:lnTo>
                    <a:pt x="692" y="1883"/>
                  </a:lnTo>
                  <a:lnTo>
                    <a:pt x="676" y="1877"/>
                  </a:lnTo>
                  <a:lnTo>
                    <a:pt x="622" y="1813"/>
                  </a:lnTo>
                  <a:lnTo>
                    <a:pt x="610" y="1806"/>
                  </a:lnTo>
                  <a:lnTo>
                    <a:pt x="605" y="1802"/>
                  </a:lnTo>
                  <a:lnTo>
                    <a:pt x="597" y="1790"/>
                  </a:lnTo>
                  <a:lnTo>
                    <a:pt x="586" y="1785"/>
                  </a:lnTo>
                  <a:lnTo>
                    <a:pt x="582" y="1779"/>
                  </a:lnTo>
                  <a:lnTo>
                    <a:pt x="581" y="1772"/>
                  </a:lnTo>
                  <a:lnTo>
                    <a:pt x="581" y="1758"/>
                  </a:lnTo>
                  <a:lnTo>
                    <a:pt x="578" y="1750"/>
                  </a:lnTo>
                  <a:lnTo>
                    <a:pt x="569" y="1748"/>
                  </a:lnTo>
                  <a:lnTo>
                    <a:pt x="495" y="1763"/>
                  </a:lnTo>
                  <a:lnTo>
                    <a:pt x="484" y="1761"/>
                  </a:lnTo>
                  <a:lnTo>
                    <a:pt x="470" y="1764"/>
                  </a:lnTo>
                  <a:lnTo>
                    <a:pt x="464" y="1766"/>
                  </a:lnTo>
                  <a:lnTo>
                    <a:pt x="458" y="1775"/>
                  </a:lnTo>
                  <a:lnTo>
                    <a:pt x="456" y="1783"/>
                  </a:lnTo>
                  <a:lnTo>
                    <a:pt x="456" y="1792"/>
                  </a:lnTo>
                  <a:lnTo>
                    <a:pt x="455" y="1800"/>
                  </a:lnTo>
                  <a:lnTo>
                    <a:pt x="449" y="1811"/>
                  </a:lnTo>
                  <a:lnTo>
                    <a:pt x="429" y="1832"/>
                  </a:lnTo>
                  <a:lnTo>
                    <a:pt x="424" y="1841"/>
                  </a:lnTo>
                  <a:lnTo>
                    <a:pt x="424" y="1864"/>
                  </a:lnTo>
                  <a:lnTo>
                    <a:pt x="424" y="1877"/>
                  </a:lnTo>
                  <a:lnTo>
                    <a:pt x="420" y="1882"/>
                  </a:lnTo>
                  <a:lnTo>
                    <a:pt x="411" y="1892"/>
                  </a:lnTo>
                  <a:lnTo>
                    <a:pt x="408" y="1897"/>
                  </a:lnTo>
                  <a:lnTo>
                    <a:pt x="406" y="1904"/>
                  </a:lnTo>
                  <a:lnTo>
                    <a:pt x="406" y="1920"/>
                  </a:lnTo>
                  <a:lnTo>
                    <a:pt x="404" y="1927"/>
                  </a:lnTo>
                  <a:lnTo>
                    <a:pt x="393" y="1945"/>
                  </a:lnTo>
                  <a:lnTo>
                    <a:pt x="390" y="1952"/>
                  </a:lnTo>
                  <a:lnTo>
                    <a:pt x="389" y="1965"/>
                  </a:lnTo>
                  <a:lnTo>
                    <a:pt x="388" y="1969"/>
                  </a:lnTo>
                  <a:lnTo>
                    <a:pt x="355" y="1980"/>
                  </a:lnTo>
                  <a:lnTo>
                    <a:pt x="342" y="1986"/>
                  </a:lnTo>
                  <a:lnTo>
                    <a:pt x="335" y="1996"/>
                  </a:lnTo>
                  <a:lnTo>
                    <a:pt x="333" y="2001"/>
                  </a:lnTo>
                  <a:lnTo>
                    <a:pt x="318" y="1997"/>
                  </a:lnTo>
                  <a:lnTo>
                    <a:pt x="300" y="1994"/>
                  </a:lnTo>
                  <a:lnTo>
                    <a:pt x="266" y="1991"/>
                  </a:lnTo>
                  <a:lnTo>
                    <a:pt x="252" y="1987"/>
                  </a:lnTo>
                  <a:lnTo>
                    <a:pt x="245" y="1980"/>
                  </a:lnTo>
                  <a:lnTo>
                    <a:pt x="248" y="1961"/>
                  </a:lnTo>
                  <a:lnTo>
                    <a:pt x="244" y="1957"/>
                  </a:lnTo>
                  <a:lnTo>
                    <a:pt x="238" y="1953"/>
                  </a:lnTo>
                  <a:lnTo>
                    <a:pt x="235" y="1945"/>
                  </a:lnTo>
                  <a:lnTo>
                    <a:pt x="236" y="1936"/>
                  </a:lnTo>
                  <a:lnTo>
                    <a:pt x="254" y="1915"/>
                  </a:lnTo>
                  <a:lnTo>
                    <a:pt x="257" y="1904"/>
                  </a:lnTo>
                  <a:lnTo>
                    <a:pt x="261" y="1864"/>
                  </a:lnTo>
                  <a:lnTo>
                    <a:pt x="262" y="1850"/>
                  </a:lnTo>
                  <a:lnTo>
                    <a:pt x="261" y="1834"/>
                  </a:lnTo>
                  <a:lnTo>
                    <a:pt x="247" y="1804"/>
                  </a:lnTo>
                  <a:lnTo>
                    <a:pt x="234" y="1783"/>
                  </a:lnTo>
                  <a:lnTo>
                    <a:pt x="213" y="1752"/>
                  </a:lnTo>
                  <a:lnTo>
                    <a:pt x="205" y="1743"/>
                  </a:lnTo>
                  <a:lnTo>
                    <a:pt x="163" y="1700"/>
                  </a:lnTo>
                  <a:lnTo>
                    <a:pt x="159" y="1694"/>
                  </a:lnTo>
                  <a:lnTo>
                    <a:pt x="148" y="1676"/>
                  </a:lnTo>
                  <a:lnTo>
                    <a:pt x="154" y="1660"/>
                  </a:lnTo>
                  <a:lnTo>
                    <a:pt x="160" y="1637"/>
                  </a:lnTo>
                  <a:lnTo>
                    <a:pt x="161" y="1625"/>
                  </a:lnTo>
                  <a:lnTo>
                    <a:pt x="157" y="1614"/>
                  </a:lnTo>
                  <a:lnTo>
                    <a:pt x="147" y="1606"/>
                  </a:lnTo>
                  <a:lnTo>
                    <a:pt x="137" y="1604"/>
                  </a:lnTo>
                  <a:lnTo>
                    <a:pt x="134" y="1600"/>
                  </a:lnTo>
                  <a:lnTo>
                    <a:pt x="125" y="1594"/>
                  </a:lnTo>
                  <a:lnTo>
                    <a:pt x="117" y="1589"/>
                  </a:lnTo>
                  <a:lnTo>
                    <a:pt x="110" y="1580"/>
                  </a:lnTo>
                  <a:lnTo>
                    <a:pt x="105" y="1567"/>
                  </a:lnTo>
                  <a:lnTo>
                    <a:pt x="109" y="1522"/>
                  </a:lnTo>
                  <a:lnTo>
                    <a:pt x="106" y="1516"/>
                  </a:lnTo>
                  <a:lnTo>
                    <a:pt x="95" y="1514"/>
                  </a:lnTo>
                  <a:lnTo>
                    <a:pt x="93" y="1511"/>
                  </a:lnTo>
                  <a:lnTo>
                    <a:pt x="94" y="1501"/>
                  </a:lnTo>
                  <a:lnTo>
                    <a:pt x="88" y="1475"/>
                  </a:lnTo>
                  <a:lnTo>
                    <a:pt x="81" y="1453"/>
                  </a:lnTo>
                  <a:lnTo>
                    <a:pt x="85" y="1441"/>
                  </a:lnTo>
                  <a:lnTo>
                    <a:pt x="76" y="1424"/>
                  </a:lnTo>
                  <a:lnTo>
                    <a:pt x="59" y="1416"/>
                  </a:lnTo>
                  <a:lnTo>
                    <a:pt x="43" y="1419"/>
                  </a:lnTo>
                  <a:lnTo>
                    <a:pt x="26" y="1423"/>
                  </a:lnTo>
                  <a:lnTo>
                    <a:pt x="15" y="1422"/>
                  </a:lnTo>
                  <a:lnTo>
                    <a:pt x="8" y="1418"/>
                  </a:lnTo>
                  <a:lnTo>
                    <a:pt x="3" y="1412"/>
                  </a:lnTo>
                  <a:lnTo>
                    <a:pt x="0" y="1405"/>
                  </a:lnTo>
                  <a:lnTo>
                    <a:pt x="3" y="1394"/>
                  </a:lnTo>
                  <a:lnTo>
                    <a:pt x="13" y="1375"/>
                  </a:lnTo>
                  <a:lnTo>
                    <a:pt x="24" y="1358"/>
                  </a:lnTo>
                  <a:lnTo>
                    <a:pt x="49" y="1343"/>
                  </a:lnTo>
                  <a:lnTo>
                    <a:pt x="54" y="1335"/>
                  </a:lnTo>
                  <a:lnTo>
                    <a:pt x="58" y="1327"/>
                  </a:lnTo>
                  <a:lnTo>
                    <a:pt x="59" y="1317"/>
                  </a:lnTo>
                  <a:lnTo>
                    <a:pt x="57" y="1306"/>
                  </a:lnTo>
                  <a:lnTo>
                    <a:pt x="54" y="1296"/>
                  </a:lnTo>
                  <a:lnTo>
                    <a:pt x="48" y="1283"/>
                  </a:lnTo>
                  <a:lnTo>
                    <a:pt x="41" y="1268"/>
                  </a:lnTo>
                  <a:lnTo>
                    <a:pt x="41" y="1258"/>
                  </a:lnTo>
                  <a:lnTo>
                    <a:pt x="44" y="1250"/>
                  </a:lnTo>
                  <a:lnTo>
                    <a:pt x="50" y="1242"/>
                  </a:lnTo>
                  <a:lnTo>
                    <a:pt x="63" y="1231"/>
                  </a:lnTo>
                  <a:lnTo>
                    <a:pt x="66" y="1229"/>
                  </a:lnTo>
                  <a:lnTo>
                    <a:pt x="74" y="1224"/>
                  </a:lnTo>
                  <a:lnTo>
                    <a:pt x="81" y="1221"/>
                  </a:lnTo>
                  <a:lnTo>
                    <a:pt x="99" y="1210"/>
                  </a:lnTo>
                  <a:lnTo>
                    <a:pt x="102" y="1205"/>
                  </a:lnTo>
                  <a:lnTo>
                    <a:pt x="102" y="1199"/>
                  </a:lnTo>
                  <a:lnTo>
                    <a:pt x="97" y="1194"/>
                  </a:lnTo>
                  <a:lnTo>
                    <a:pt x="90" y="1187"/>
                  </a:lnTo>
                  <a:lnTo>
                    <a:pt x="88" y="1178"/>
                  </a:lnTo>
                  <a:lnTo>
                    <a:pt x="87" y="1164"/>
                  </a:lnTo>
                  <a:lnTo>
                    <a:pt x="82" y="1155"/>
                  </a:lnTo>
                  <a:lnTo>
                    <a:pt x="80" y="1148"/>
                  </a:lnTo>
                  <a:lnTo>
                    <a:pt x="85" y="1142"/>
                  </a:lnTo>
                  <a:lnTo>
                    <a:pt x="93" y="1135"/>
                  </a:lnTo>
                  <a:lnTo>
                    <a:pt x="102" y="1131"/>
                  </a:lnTo>
                  <a:lnTo>
                    <a:pt x="116" y="1127"/>
                  </a:lnTo>
                  <a:lnTo>
                    <a:pt x="121" y="1122"/>
                  </a:lnTo>
                  <a:lnTo>
                    <a:pt x="123" y="1113"/>
                  </a:lnTo>
                  <a:lnTo>
                    <a:pt x="123" y="1103"/>
                  </a:lnTo>
                  <a:lnTo>
                    <a:pt x="127" y="1096"/>
                  </a:lnTo>
                  <a:lnTo>
                    <a:pt x="134" y="1082"/>
                  </a:lnTo>
                  <a:lnTo>
                    <a:pt x="141" y="1075"/>
                  </a:lnTo>
                  <a:lnTo>
                    <a:pt x="149" y="1067"/>
                  </a:lnTo>
                  <a:lnTo>
                    <a:pt x="159" y="1058"/>
                  </a:lnTo>
                  <a:lnTo>
                    <a:pt x="163" y="1047"/>
                  </a:lnTo>
                  <a:lnTo>
                    <a:pt x="164" y="1036"/>
                  </a:lnTo>
                  <a:lnTo>
                    <a:pt x="159" y="1003"/>
                  </a:lnTo>
                  <a:lnTo>
                    <a:pt x="170" y="989"/>
                  </a:lnTo>
                  <a:lnTo>
                    <a:pt x="183" y="978"/>
                  </a:lnTo>
                  <a:lnTo>
                    <a:pt x="203" y="979"/>
                  </a:lnTo>
                  <a:lnTo>
                    <a:pt x="234" y="976"/>
                  </a:lnTo>
                  <a:lnTo>
                    <a:pt x="255" y="972"/>
                  </a:lnTo>
                  <a:lnTo>
                    <a:pt x="269" y="972"/>
                  </a:lnTo>
                  <a:lnTo>
                    <a:pt x="303" y="978"/>
                  </a:lnTo>
                  <a:lnTo>
                    <a:pt x="307" y="977"/>
                  </a:lnTo>
                  <a:lnTo>
                    <a:pt x="308" y="975"/>
                  </a:lnTo>
                  <a:lnTo>
                    <a:pt x="310" y="967"/>
                  </a:lnTo>
                  <a:lnTo>
                    <a:pt x="310" y="945"/>
                  </a:lnTo>
                  <a:lnTo>
                    <a:pt x="310" y="879"/>
                  </a:lnTo>
                  <a:lnTo>
                    <a:pt x="309" y="812"/>
                  </a:lnTo>
                  <a:lnTo>
                    <a:pt x="309" y="746"/>
                  </a:lnTo>
                  <a:lnTo>
                    <a:pt x="309" y="680"/>
                  </a:lnTo>
                  <a:lnTo>
                    <a:pt x="309" y="613"/>
                  </a:lnTo>
                  <a:lnTo>
                    <a:pt x="309" y="546"/>
                  </a:lnTo>
                  <a:lnTo>
                    <a:pt x="309" y="479"/>
                  </a:lnTo>
                  <a:lnTo>
                    <a:pt x="309" y="412"/>
                  </a:lnTo>
                  <a:lnTo>
                    <a:pt x="309" y="394"/>
                  </a:lnTo>
                  <a:lnTo>
                    <a:pt x="309" y="375"/>
                  </a:lnTo>
                  <a:lnTo>
                    <a:pt x="309" y="356"/>
                  </a:lnTo>
                  <a:lnTo>
                    <a:pt x="309" y="337"/>
                  </a:lnTo>
                  <a:lnTo>
                    <a:pt x="344" y="337"/>
                  </a:lnTo>
                  <a:lnTo>
                    <a:pt x="379" y="337"/>
                  </a:lnTo>
                  <a:lnTo>
                    <a:pt x="415" y="337"/>
                  </a:lnTo>
                  <a:lnTo>
                    <a:pt x="449" y="337"/>
                  </a:lnTo>
                  <a:lnTo>
                    <a:pt x="451" y="336"/>
                  </a:lnTo>
                  <a:lnTo>
                    <a:pt x="451" y="336"/>
                  </a:lnTo>
                  <a:lnTo>
                    <a:pt x="451" y="336"/>
                  </a:lnTo>
                  <a:lnTo>
                    <a:pt x="451" y="336"/>
                  </a:lnTo>
                  <a:lnTo>
                    <a:pt x="451" y="261"/>
                  </a:lnTo>
                  <a:lnTo>
                    <a:pt x="451" y="185"/>
                  </a:lnTo>
                  <a:lnTo>
                    <a:pt x="451" y="109"/>
                  </a:lnTo>
                  <a:lnTo>
                    <a:pt x="451" y="33"/>
                  </a:lnTo>
                  <a:lnTo>
                    <a:pt x="506" y="33"/>
                  </a:lnTo>
                  <a:lnTo>
                    <a:pt x="561" y="33"/>
                  </a:lnTo>
                  <a:lnTo>
                    <a:pt x="616" y="33"/>
                  </a:lnTo>
                  <a:lnTo>
                    <a:pt x="670" y="33"/>
                  </a:lnTo>
                  <a:lnTo>
                    <a:pt x="725" y="33"/>
                  </a:lnTo>
                  <a:lnTo>
                    <a:pt x="780" y="33"/>
                  </a:lnTo>
                  <a:lnTo>
                    <a:pt x="834" y="33"/>
                  </a:lnTo>
                  <a:lnTo>
                    <a:pt x="889" y="33"/>
                  </a:lnTo>
                  <a:lnTo>
                    <a:pt x="943" y="33"/>
                  </a:lnTo>
                  <a:lnTo>
                    <a:pt x="998" y="33"/>
                  </a:lnTo>
                  <a:lnTo>
                    <a:pt x="1053" y="33"/>
                  </a:lnTo>
                  <a:lnTo>
                    <a:pt x="1108" y="33"/>
                  </a:lnTo>
                  <a:lnTo>
                    <a:pt x="1162" y="33"/>
                  </a:lnTo>
                  <a:lnTo>
                    <a:pt x="1216" y="33"/>
                  </a:lnTo>
                  <a:lnTo>
                    <a:pt x="1271" y="33"/>
                  </a:lnTo>
                  <a:lnTo>
                    <a:pt x="1326" y="33"/>
                  </a:lnTo>
                  <a:lnTo>
                    <a:pt x="1342" y="33"/>
                  </a:lnTo>
                  <a:lnTo>
                    <a:pt x="1349" y="32"/>
                  </a:lnTo>
                  <a:lnTo>
                    <a:pt x="1363" y="3"/>
                  </a:lnTo>
                  <a:lnTo>
                    <a:pt x="1370" y="0"/>
                  </a:lnTo>
                  <a:lnTo>
                    <a:pt x="1379" y="2"/>
                  </a:lnTo>
                  <a:lnTo>
                    <a:pt x="1382" y="9"/>
                  </a:lnTo>
                  <a:lnTo>
                    <a:pt x="1379" y="1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03" name="Freeform 101">
              <a:extLst>
                <a:ext uri="{FF2B5EF4-FFF2-40B4-BE49-F238E27FC236}">
                  <a16:creationId xmlns:a16="http://schemas.microsoft.com/office/drawing/2014/main" id="{1DF592D4-61CA-301C-1674-0E3AEFAE10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69420" y="7388569"/>
              <a:ext cx="57905" cy="30882"/>
            </a:xfrm>
            <a:custGeom>
              <a:avLst/>
              <a:gdLst>
                <a:gd name="T0" fmla="*/ 61 w 65"/>
                <a:gd name="T1" fmla="*/ 29 h 34"/>
                <a:gd name="T2" fmla="*/ 59 w 65"/>
                <a:gd name="T3" fmla="*/ 33 h 34"/>
                <a:gd name="T4" fmla="*/ 50 w 65"/>
                <a:gd name="T5" fmla="*/ 24 h 34"/>
                <a:gd name="T6" fmla="*/ 0 w 65"/>
                <a:gd name="T7" fmla="*/ 10 h 34"/>
                <a:gd name="T8" fmla="*/ 14 w 65"/>
                <a:gd name="T9" fmla="*/ 2 h 34"/>
                <a:gd name="T10" fmla="*/ 48 w 65"/>
                <a:gd name="T11" fmla="*/ 0 h 34"/>
                <a:gd name="T12" fmla="*/ 58 w 65"/>
                <a:gd name="T13" fmla="*/ 5 h 34"/>
                <a:gd name="T14" fmla="*/ 63 w 65"/>
                <a:gd name="T15" fmla="*/ 8 h 34"/>
                <a:gd name="T16" fmla="*/ 64 w 65"/>
                <a:gd name="T17" fmla="*/ 15 h 34"/>
                <a:gd name="T18" fmla="*/ 61 w 65"/>
                <a:gd name="T19" fmla="*/ 2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34">
                  <a:moveTo>
                    <a:pt x="61" y="29"/>
                  </a:moveTo>
                  <a:lnTo>
                    <a:pt x="59" y="33"/>
                  </a:lnTo>
                  <a:lnTo>
                    <a:pt x="50" y="24"/>
                  </a:lnTo>
                  <a:lnTo>
                    <a:pt x="0" y="10"/>
                  </a:lnTo>
                  <a:lnTo>
                    <a:pt x="14" y="2"/>
                  </a:lnTo>
                  <a:lnTo>
                    <a:pt x="48" y="0"/>
                  </a:lnTo>
                  <a:lnTo>
                    <a:pt x="58" y="5"/>
                  </a:lnTo>
                  <a:lnTo>
                    <a:pt x="63" y="8"/>
                  </a:lnTo>
                  <a:lnTo>
                    <a:pt x="64" y="15"/>
                  </a:lnTo>
                  <a:lnTo>
                    <a:pt x="61" y="2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04" name="Freeform 102">
              <a:extLst>
                <a:ext uri="{FF2B5EF4-FFF2-40B4-BE49-F238E27FC236}">
                  <a16:creationId xmlns:a16="http://schemas.microsoft.com/office/drawing/2014/main" id="{059ACD1E-F5D7-9B4B-B12B-C74C7994E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0817" y="7091326"/>
              <a:ext cx="378307" cy="389889"/>
            </a:xfrm>
            <a:custGeom>
              <a:avLst/>
              <a:gdLst>
                <a:gd name="T0" fmla="*/ 429 w 431"/>
                <a:gd name="T1" fmla="*/ 222 h 445"/>
                <a:gd name="T2" fmla="*/ 419 w 431"/>
                <a:gd name="T3" fmla="*/ 260 h 445"/>
                <a:gd name="T4" fmla="*/ 397 w 431"/>
                <a:gd name="T5" fmla="*/ 269 h 445"/>
                <a:gd name="T6" fmla="*/ 382 w 431"/>
                <a:gd name="T7" fmla="*/ 302 h 445"/>
                <a:gd name="T8" fmla="*/ 371 w 431"/>
                <a:gd name="T9" fmla="*/ 325 h 445"/>
                <a:gd name="T10" fmla="*/ 327 w 431"/>
                <a:gd name="T11" fmla="*/ 365 h 445"/>
                <a:gd name="T12" fmla="*/ 304 w 431"/>
                <a:gd name="T13" fmla="*/ 386 h 445"/>
                <a:gd name="T14" fmla="*/ 273 w 431"/>
                <a:gd name="T15" fmla="*/ 417 h 445"/>
                <a:gd name="T16" fmla="*/ 255 w 431"/>
                <a:gd name="T17" fmla="*/ 444 h 445"/>
                <a:gd name="T18" fmla="*/ 223 w 431"/>
                <a:gd name="T19" fmla="*/ 418 h 445"/>
                <a:gd name="T20" fmla="*/ 135 w 431"/>
                <a:gd name="T21" fmla="*/ 382 h 445"/>
                <a:gd name="T22" fmla="*/ 116 w 431"/>
                <a:gd name="T23" fmla="*/ 367 h 445"/>
                <a:gd name="T24" fmla="*/ 111 w 431"/>
                <a:gd name="T25" fmla="*/ 335 h 445"/>
                <a:gd name="T26" fmla="*/ 111 w 431"/>
                <a:gd name="T27" fmla="*/ 323 h 445"/>
                <a:gd name="T28" fmla="*/ 84 w 431"/>
                <a:gd name="T29" fmla="*/ 328 h 445"/>
                <a:gd name="T30" fmla="*/ 63 w 431"/>
                <a:gd name="T31" fmla="*/ 313 h 445"/>
                <a:gd name="T32" fmla="*/ 52 w 431"/>
                <a:gd name="T33" fmla="*/ 279 h 445"/>
                <a:gd name="T34" fmla="*/ 38 w 431"/>
                <a:gd name="T35" fmla="*/ 259 h 445"/>
                <a:gd name="T36" fmla="*/ 13 w 431"/>
                <a:gd name="T37" fmla="*/ 239 h 445"/>
                <a:gd name="T38" fmla="*/ 4 w 431"/>
                <a:gd name="T39" fmla="*/ 217 h 445"/>
                <a:gd name="T40" fmla="*/ 19 w 431"/>
                <a:gd name="T41" fmla="*/ 224 h 445"/>
                <a:gd name="T42" fmla="*/ 42 w 431"/>
                <a:gd name="T43" fmla="*/ 211 h 445"/>
                <a:gd name="T44" fmla="*/ 56 w 431"/>
                <a:gd name="T45" fmla="*/ 196 h 445"/>
                <a:gd name="T46" fmla="*/ 48 w 431"/>
                <a:gd name="T47" fmla="*/ 198 h 445"/>
                <a:gd name="T48" fmla="*/ 24 w 431"/>
                <a:gd name="T49" fmla="*/ 203 h 445"/>
                <a:gd name="T50" fmla="*/ 9 w 431"/>
                <a:gd name="T51" fmla="*/ 187 h 445"/>
                <a:gd name="T52" fmla="*/ 12 w 431"/>
                <a:gd name="T53" fmla="*/ 166 h 445"/>
                <a:gd name="T54" fmla="*/ 33 w 431"/>
                <a:gd name="T55" fmla="*/ 161 h 445"/>
                <a:gd name="T56" fmla="*/ 3 w 431"/>
                <a:gd name="T57" fmla="*/ 145 h 445"/>
                <a:gd name="T58" fmla="*/ 8 w 431"/>
                <a:gd name="T59" fmla="*/ 133 h 445"/>
                <a:gd name="T60" fmla="*/ 23 w 431"/>
                <a:gd name="T61" fmla="*/ 136 h 445"/>
                <a:gd name="T62" fmla="*/ 38 w 431"/>
                <a:gd name="T63" fmla="*/ 129 h 445"/>
                <a:gd name="T64" fmla="*/ 47 w 431"/>
                <a:gd name="T65" fmla="*/ 105 h 445"/>
                <a:gd name="T66" fmla="*/ 77 w 431"/>
                <a:gd name="T67" fmla="*/ 90 h 445"/>
                <a:gd name="T68" fmla="*/ 91 w 431"/>
                <a:gd name="T69" fmla="*/ 62 h 445"/>
                <a:gd name="T70" fmla="*/ 98 w 431"/>
                <a:gd name="T71" fmla="*/ 52 h 445"/>
                <a:gd name="T72" fmla="*/ 105 w 431"/>
                <a:gd name="T73" fmla="*/ 41 h 445"/>
                <a:gd name="T74" fmla="*/ 113 w 431"/>
                <a:gd name="T75" fmla="*/ 19 h 445"/>
                <a:gd name="T76" fmla="*/ 144 w 431"/>
                <a:gd name="T77" fmla="*/ 9 h 445"/>
                <a:gd name="T78" fmla="*/ 196 w 431"/>
                <a:gd name="T79" fmla="*/ 10 h 445"/>
                <a:gd name="T80" fmla="*/ 226 w 431"/>
                <a:gd name="T81" fmla="*/ 0 h 445"/>
                <a:gd name="T82" fmla="*/ 288 w 431"/>
                <a:gd name="T83" fmla="*/ 0 h 445"/>
                <a:gd name="T84" fmla="*/ 302 w 431"/>
                <a:gd name="T85" fmla="*/ 9 h 445"/>
                <a:gd name="T86" fmla="*/ 320 w 431"/>
                <a:gd name="T87" fmla="*/ 30 h 445"/>
                <a:gd name="T88" fmla="*/ 346 w 431"/>
                <a:gd name="T89" fmla="*/ 69 h 445"/>
                <a:gd name="T90" fmla="*/ 371 w 431"/>
                <a:gd name="T91" fmla="*/ 98 h 445"/>
                <a:gd name="T92" fmla="*/ 372 w 431"/>
                <a:gd name="T93" fmla="*/ 105 h 445"/>
                <a:gd name="T94" fmla="*/ 363 w 431"/>
                <a:gd name="T95" fmla="*/ 125 h 445"/>
                <a:gd name="T96" fmla="*/ 366 w 431"/>
                <a:gd name="T97" fmla="*/ 131 h 445"/>
                <a:gd name="T98" fmla="*/ 384 w 431"/>
                <a:gd name="T99" fmla="*/ 146 h 445"/>
                <a:gd name="T100" fmla="*/ 392 w 431"/>
                <a:gd name="T101" fmla="*/ 178 h 445"/>
                <a:gd name="T102" fmla="*/ 399 w 431"/>
                <a:gd name="T103" fmla="*/ 192 h 445"/>
                <a:gd name="T104" fmla="*/ 373 w 431"/>
                <a:gd name="T105" fmla="*/ 230 h 445"/>
                <a:gd name="T106" fmla="*/ 368 w 431"/>
                <a:gd name="T107" fmla="*/ 238 h 445"/>
                <a:gd name="T108" fmla="*/ 377 w 431"/>
                <a:gd name="T109" fmla="*/ 239 h 445"/>
                <a:gd name="T110" fmla="*/ 391 w 431"/>
                <a:gd name="T111" fmla="*/ 242 h 445"/>
                <a:gd name="T112" fmla="*/ 414 w 431"/>
                <a:gd name="T113" fmla="*/ 217 h 445"/>
                <a:gd name="T114" fmla="*/ 430 w 431"/>
                <a:gd name="T115" fmla="*/ 217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31" h="445">
                  <a:moveTo>
                    <a:pt x="430" y="217"/>
                  </a:moveTo>
                  <a:lnTo>
                    <a:pt x="429" y="222"/>
                  </a:lnTo>
                  <a:lnTo>
                    <a:pt x="426" y="243"/>
                  </a:lnTo>
                  <a:lnTo>
                    <a:pt x="419" y="260"/>
                  </a:lnTo>
                  <a:lnTo>
                    <a:pt x="414" y="264"/>
                  </a:lnTo>
                  <a:lnTo>
                    <a:pt x="397" y="269"/>
                  </a:lnTo>
                  <a:lnTo>
                    <a:pt x="389" y="277"/>
                  </a:lnTo>
                  <a:lnTo>
                    <a:pt x="382" y="302"/>
                  </a:lnTo>
                  <a:lnTo>
                    <a:pt x="378" y="322"/>
                  </a:lnTo>
                  <a:lnTo>
                    <a:pt x="371" y="325"/>
                  </a:lnTo>
                  <a:lnTo>
                    <a:pt x="345" y="353"/>
                  </a:lnTo>
                  <a:lnTo>
                    <a:pt x="327" y="365"/>
                  </a:lnTo>
                  <a:lnTo>
                    <a:pt x="315" y="373"/>
                  </a:lnTo>
                  <a:lnTo>
                    <a:pt x="304" y="386"/>
                  </a:lnTo>
                  <a:lnTo>
                    <a:pt x="289" y="397"/>
                  </a:lnTo>
                  <a:lnTo>
                    <a:pt x="273" y="417"/>
                  </a:lnTo>
                  <a:lnTo>
                    <a:pt x="262" y="438"/>
                  </a:lnTo>
                  <a:lnTo>
                    <a:pt x="255" y="444"/>
                  </a:lnTo>
                  <a:lnTo>
                    <a:pt x="249" y="438"/>
                  </a:lnTo>
                  <a:lnTo>
                    <a:pt x="223" y="418"/>
                  </a:lnTo>
                  <a:lnTo>
                    <a:pt x="194" y="405"/>
                  </a:lnTo>
                  <a:lnTo>
                    <a:pt x="135" y="382"/>
                  </a:lnTo>
                  <a:lnTo>
                    <a:pt x="115" y="375"/>
                  </a:lnTo>
                  <a:lnTo>
                    <a:pt x="116" y="367"/>
                  </a:lnTo>
                  <a:lnTo>
                    <a:pt x="123" y="352"/>
                  </a:lnTo>
                  <a:lnTo>
                    <a:pt x="111" y="335"/>
                  </a:lnTo>
                  <a:lnTo>
                    <a:pt x="116" y="323"/>
                  </a:lnTo>
                  <a:lnTo>
                    <a:pt x="111" y="323"/>
                  </a:lnTo>
                  <a:lnTo>
                    <a:pt x="102" y="330"/>
                  </a:lnTo>
                  <a:lnTo>
                    <a:pt x="84" y="328"/>
                  </a:lnTo>
                  <a:lnTo>
                    <a:pt x="72" y="317"/>
                  </a:lnTo>
                  <a:lnTo>
                    <a:pt x="63" y="313"/>
                  </a:lnTo>
                  <a:lnTo>
                    <a:pt x="58" y="308"/>
                  </a:lnTo>
                  <a:lnTo>
                    <a:pt x="52" y="279"/>
                  </a:lnTo>
                  <a:lnTo>
                    <a:pt x="48" y="266"/>
                  </a:lnTo>
                  <a:lnTo>
                    <a:pt x="38" y="259"/>
                  </a:lnTo>
                  <a:lnTo>
                    <a:pt x="20" y="256"/>
                  </a:lnTo>
                  <a:lnTo>
                    <a:pt x="13" y="239"/>
                  </a:lnTo>
                  <a:lnTo>
                    <a:pt x="3" y="225"/>
                  </a:lnTo>
                  <a:lnTo>
                    <a:pt x="4" y="217"/>
                  </a:lnTo>
                  <a:lnTo>
                    <a:pt x="12" y="217"/>
                  </a:lnTo>
                  <a:lnTo>
                    <a:pt x="19" y="224"/>
                  </a:lnTo>
                  <a:lnTo>
                    <a:pt x="29" y="226"/>
                  </a:lnTo>
                  <a:lnTo>
                    <a:pt x="42" y="211"/>
                  </a:lnTo>
                  <a:lnTo>
                    <a:pt x="54" y="203"/>
                  </a:lnTo>
                  <a:lnTo>
                    <a:pt x="56" y="196"/>
                  </a:lnTo>
                  <a:lnTo>
                    <a:pt x="55" y="193"/>
                  </a:lnTo>
                  <a:lnTo>
                    <a:pt x="48" y="198"/>
                  </a:lnTo>
                  <a:lnTo>
                    <a:pt x="28" y="197"/>
                  </a:lnTo>
                  <a:lnTo>
                    <a:pt x="24" y="203"/>
                  </a:lnTo>
                  <a:lnTo>
                    <a:pt x="16" y="204"/>
                  </a:lnTo>
                  <a:lnTo>
                    <a:pt x="9" y="187"/>
                  </a:lnTo>
                  <a:lnTo>
                    <a:pt x="10" y="178"/>
                  </a:lnTo>
                  <a:lnTo>
                    <a:pt x="12" y="166"/>
                  </a:lnTo>
                  <a:lnTo>
                    <a:pt x="31" y="164"/>
                  </a:lnTo>
                  <a:lnTo>
                    <a:pt x="33" y="161"/>
                  </a:lnTo>
                  <a:lnTo>
                    <a:pt x="19" y="158"/>
                  </a:lnTo>
                  <a:lnTo>
                    <a:pt x="3" y="145"/>
                  </a:lnTo>
                  <a:lnTo>
                    <a:pt x="0" y="136"/>
                  </a:lnTo>
                  <a:lnTo>
                    <a:pt x="8" y="133"/>
                  </a:lnTo>
                  <a:lnTo>
                    <a:pt x="16" y="135"/>
                  </a:lnTo>
                  <a:lnTo>
                    <a:pt x="23" y="136"/>
                  </a:lnTo>
                  <a:lnTo>
                    <a:pt x="31" y="133"/>
                  </a:lnTo>
                  <a:lnTo>
                    <a:pt x="38" y="129"/>
                  </a:lnTo>
                  <a:lnTo>
                    <a:pt x="42" y="122"/>
                  </a:lnTo>
                  <a:lnTo>
                    <a:pt x="47" y="105"/>
                  </a:lnTo>
                  <a:lnTo>
                    <a:pt x="65" y="100"/>
                  </a:lnTo>
                  <a:lnTo>
                    <a:pt x="77" y="90"/>
                  </a:lnTo>
                  <a:lnTo>
                    <a:pt x="87" y="74"/>
                  </a:lnTo>
                  <a:lnTo>
                    <a:pt x="91" y="62"/>
                  </a:lnTo>
                  <a:lnTo>
                    <a:pt x="96" y="56"/>
                  </a:lnTo>
                  <a:lnTo>
                    <a:pt x="98" y="52"/>
                  </a:lnTo>
                  <a:lnTo>
                    <a:pt x="100" y="47"/>
                  </a:lnTo>
                  <a:lnTo>
                    <a:pt x="105" y="41"/>
                  </a:lnTo>
                  <a:lnTo>
                    <a:pt x="109" y="30"/>
                  </a:lnTo>
                  <a:lnTo>
                    <a:pt x="113" y="19"/>
                  </a:lnTo>
                  <a:lnTo>
                    <a:pt x="123" y="14"/>
                  </a:lnTo>
                  <a:lnTo>
                    <a:pt x="144" y="9"/>
                  </a:lnTo>
                  <a:lnTo>
                    <a:pt x="165" y="17"/>
                  </a:lnTo>
                  <a:lnTo>
                    <a:pt x="196" y="10"/>
                  </a:lnTo>
                  <a:lnTo>
                    <a:pt x="197" y="0"/>
                  </a:lnTo>
                  <a:lnTo>
                    <a:pt x="226" y="0"/>
                  </a:lnTo>
                  <a:lnTo>
                    <a:pt x="260" y="0"/>
                  </a:lnTo>
                  <a:lnTo>
                    <a:pt x="288" y="0"/>
                  </a:lnTo>
                  <a:lnTo>
                    <a:pt x="297" y="2"/>
                  </a:lnTo>
                  <a:lnTo>
                    <a:pt x="302" y="9"/>
                  </a:lnTo>
                  <a:lnTo>
                    <a:pt x="311" y="22"/>
                  </a:lnTo>
                  <a:lnTo>
                    <a:pt x="320" y="30"/>
                  </a:lnTo>
                  <a:lnTo>
                    <a:pt x="332" y="48"/>
                  </a:lnTo>
                  <a:lnTo>
                    <a:pt x="346" y="69"/>
                  </a:lnTo>
                  <a:lnTo>
                    <a:pt x="362" y="88"/>
                  </a:lnTo>
                  <a:lnTo>
                    <a:pt x="371" y="98"/>
                  </a:lnTo>
                  <a:lnTo>
                    <a:pt x="372" y="102"/>
                  </a:lnTo>
                  <a:lnTo>
                    <a:pt x="372" y="105"/>
                  </a:lnTo>
                  <a:lnTo>
                    <a:pt x="367" y="115"/>
                  </a:lnTo>
                  <a:lnTo>
                    <a:pt x="363" y="125"/>
                  </a:lnTo>
                  <a:lnTo>
                    <a:pt x="364" y="129"/>
                  </a:lnTo>
                  <a:lnTo>
                    <a:pt x="366" y="131"/>
                  </a:lnTo>
                  <a:lnTo>
                    <a:pt x="382" y="135"/>
                  </a:lnTo>
                  <a:lnTo>
                    <a:pt x="384" y="146"/>
                  </a:lnTo>
                  <a:lnTo>
                    <a:pt x="384" y="163"/>
                  </a:lnTo>
                  <a:lnTo>
                    <a:pt x="392" y="178"/>
                  </a:lnTo>
                  <a:lnTo>
                    <a:pt x="399" y="188"/>
                  </a:lnTo>
                  <a:lnTo>
                    <a:pt x="399" y="192"/>
                  </a:lnTo>
                  <a:lnTo>
                    <a:pt x="380" y="210"/>
                  </a:lnTo>
                  <a:lnTo>
                    <a:pt x="373" y="230"/>
                  </a:lnTo>
                  <a:lnTo>
                    <a:pt x="370" y="235"/>
                  </a:lnTo>
                  <a:lnTo>
                    <a:pt x="368" y="238"/>
                  </a:lnTo>
                  <a:lnTo>
                    <a:pt x="372" y="241"/>
                  </a:lnTo>
                  <a:lnTo>
                    <a:pt x="377" y="239"/>
                  </a:lnTo>
                  <a:lnTo>
                    <a:pt x="384" y="241"/>
                  </a:lnTo>
                  <a:lnTo>
                    <a:pt x="391" y="242"/>
                  </a:lnTo>
                  <a:lnTo>
                    <a:pt x="399" y="235"/>
                  </a:lnTo>
                  <a:lnTo>
                    <a:pt x="414" y="217"/>
                  </a:lnTo>
                  <a:lnTo>
                    <a:pt x="419" y="216"/>
                  </a:lnTo>
                  <a:lnTo>
                    <a:pt x="430" y="217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05" name="Freeform 104">
              <a:extLst>
                <a:ext uri="{FF2B5EF4-FFF2-40B4-BE49-F238E27FC236}">
                  <a16:creationId xmlns:a16="http://schemas.microsoft.com/office/drawing/2014/main" id="{59B11C9D-D437-CE14-4E6B-793ED27F5A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98099" y="6234345"/>
              <a:ext cx="772055" cy="559741"/>
            </a:xfrm>
            <a:custGeom>
              <a:avLst/>
              <a:gdLst>
                <a:gd name="T0" fmla="*/ 759 w 881"/>
                <a:gd name="T1" fmla="*/ 329 h 640"/>
                <a:gd name="T2" fmla="*/ 790 w 881"/>
                <a:gd name="T3" fmla="*/ 365 h 640"/>
                <a:gd name="T4" fmla="*/ 798 w 881"/>
                <a:gd name="T5" fmla="*/ 414 h 640"/>
                <a:gd name="T6" fmla="*/ 785 w 881"/>
                <a:gd name="T7" fmla="*/ 449 h 640"/>
                <a:gd name="T8" fmla="*/ 810 w 881"/>
                <a:gd name="T9" fmla="*/ 488 h 640"/>
                <a:gd name="T10" fmla="*/ 826 w 881"/>
                <a:gd name="T11" fmla="*/ 484 h 640"/>
                <a:gd name="T12" fmla="*/ 855 w 881"/>
                <a:gd name="T13" fmla="*/ 507 h 640"/>
                <a:gd name="T14" fmla="*/ 873 w 881"/>
                <a:gd name="T15" fmla="*/ 543 h 640"/>
                <a:gd name="T16" fmla="*/ 872 w 881"/>
                <a:gd name="T17" fmla="*/ 596 h 640"/>
                <a:gd name="T18" fmla="*/ 879 w 881"/>
                <a:gd name="T19" fmla="*/ 628 h 640"/>
                <a:gd name="T20" fmla="*/ 808 w 881"/>
                <a:gd name="T21" fmla="*/ 629 h 640"/>
                <a:gd name="T22" fmla="*/ 735 w 881"/>
                <a:gd name="T23" fmla="*/ 637 h 640"/>
                <a:gd name="T24" fmla="*/ 691 w 881"/>
                <a:gd name="T25" fmla="*/ 625 h 640"/>
                <a:gd name="T26" fmla="*/ 655 w 881"/>
                <a:gd name="T27" fmla="*/ 612 h 640"/>
                <a:gd name="T28" fmla="*/ 637 w 881"/>
                <a:gd name="T29" fmla="*/ 609 h 640"/>
                <a:gd name="T30" fmla="*/ 629 w 881"/>
                <a:gd name="T31" fmla="*/ 594 h 640"/>
                <a:gd name="T32" fmla="*/ 545 w 881"/>
                <a:gd name="T33" fmla="*/ 589 h 640"/>
                <a:gd name="T34" fmla="*/ 368 w 881"/>
                <a:gd name="T35" fmla="*/ 589 h 640"/>
                <a:gd name="T36" fmla="*/ 243 w 881"/>
                <a:gd name="T37" fmla="*/ 623 h 640"/>
                <a:gd name="T38" fmla="*/ 161 w 881"/>
                <a:gd name="T39" fmla="*/ 634 h 640"/>
                <a:gd name="T40" fmla="*/ 113 w 881"/>
                <a:gd name="T41" fmla="*/ 629 h 640"/>
                <a:gd name="T42" fmla="*/ 141 w 881"/>
                <a:gd name="T43" fmla="*/ 599 h 640"/>
                <a:gd name="T44" fmla="*/ 155 w 881"/>
                <a:gd name="T45" fmla="*/ 597 h 640"/>
                <a:gd name="T46" fmla="*/ 124 w 881"/>
                <a:gd name="T47" fmla="*/ 597 h 640"/>
                <a:gd name="T48" fmla="*/ 109 w 881"/>
                <a:gd name="T49" fmla="*/ 590 h 640"/>
                <a:gd name="T50" fmla="*/ 111 w 881"/>
                <a:gd name="T51" fmla="*/ 532 h 640"/>
                <a:gd name="T52" fmla="*/ 187 w 881"/>
                <a:gd name="T53" fmla="*/ 518 h 640"/>
                <a:gd name="T54" fmla="*/ 255 w 881"/>
                <a:gd name="T55" fmla="*/ 492 h 640"/>
                <a:gd name="T56" fmla="*/ 329 w 881"/>
                <a:gd name="T57" fmla="*/ 479 h 640"/>
                <a:gd name="T58" fmla="*/ 349 w 881"/>
                <a:gd name="T59" fmla="*/ 463 h 640"/>
                <a:gd name="T60" fmla="*/ 390 w 881"/>
                <a:gd name="T61" fmla="*/ 481 h 640"/>
                <a:gd name="T62" fmla="*/ 504 w 881"/>
                <a:gd name="T63" fmla="*/ 498 h 640"/>
                <a:gd name="T64" fmla="*/ 509 w 881"/>
                <a:gd name="T65" fmla="*/ 463 h 640"/>
                <a:gd name="T66" fmla="*/ 460 w 881"/>
                <a:gd name="T67" fmla="*/ 470 h 640"/>
                <a:gd name="T68" fmla="*/ 412 w 881"/>
                <a:gd name="T69" fmla="*/ 448 h 640"/>
                <a:gd name="T70" fmla="*/ 348 w 881"/>
                <a:gd name="T71" fmla="*/ 424 h 640"/>
                <a:gd name="T72" fmla="*/ 268 w 881"/>
                <a:gd name="T73" fmla="*/ 456 h 640"/>
                <a:gd name="T74" fmla="*/ 136 w 881"/>
                <a:gd name="T75" fmla="*/ 441 h 640"/>
                <a:gd name="T76" fmla="*/ 116 w 881"/>
                <a:gd name="T77" fmla="*/ 401 h 640"/>
                <a:gd name="T78" fmla="*/ 114 w 881"/>
                <a:gd name="T79" fmla="*/ 395 h 640"/>
                <a:gd name="T80" fmla="*/ 81 w 881"/>
                <a:gd name="T81" fmla="*/ 336 h 640"/>
                <a:gd name="T82" fmla="*/ 28 w 881"/>
                <a:gd name="T83" fmla="*/ 289 h 640"/>
                <a:gd name="T84" fmla="*/ 19 w 881"/>
                <a:gd name="T85" fmla="*/ 279 h 640"/>
                <a:gd name="T86" fmla="*/ 144 w 881"/>
                <a:gd name="T87" fmla="*/ 125 h 640"/>
                <a:gd name="T88" fmla="*/ 162 w 881"/>
                <a:gd name="T89" fmla="*/ 68 h 640"/>
                <a:gd name="T90" fmla="*/ 196 w 881"/>
                <a:gd name="T91" fmla="*/ 21 h 640"/>
                <a:gd name="T92" fmla="*/ 254 w 881"/>
                <a:gd name="T93" fmla="*/ 29 h 640"/>
                <a:gd name="T94" fmla="*/ 333 w 881"/>
                <a:gd name="T95" fmla="*/ 15 h 640"/>
                <a:gd name="T96" fmla="*/ 356 w 881"/>
                <a:gd name="T97" fmla="*/ 7 h 640"/>
                <a:gd name="T98" fmla="*/ 374 w 881"/>
                <a:gd name="T99" fmla="*/ 5 h 640"/>
                <a:gd name="T100" fmla="*/ 494 w 881"/>
                <a:gd name="T101" fmla="*/ 39 h 640"/>
                <a:gd name="T102" fmla="*/ 525 w 881"/>
                <a:gd name="T103" fmla="*/ 80 h 640"/>
                <a:gd name="T104" fmla="*/ 551 w 881"/>
                <a:gd name="T105" fmla="*/ 82 h 640"/>
                <a:gd name="T106" fmla="*/ 579 w 881"/>
                <a:gd name="T107" fmla="*/ 85 h 640"/>
                <a:gd name="T108" fmla="*/ 599 w 881"/>
                <a:gd name="T109" fmla="*/ 105 h 640"/>
                <a:gd name="T110" fmla="*/ 629 w 881"/>
                <a:gd name="T111" fmla="*/ 160 h 640"/>
                <a:gd name="T112" fmla="*/ 642 w 881"/>
                <a:gd name="T113" fmla="*/ 175 h 640"/>
                <a:gd name="T114" fmla="*/ 671 w 881"/>
                <a:gd name="T115" fmla="*/ 206 h 640"/>
                <a:gd name="T116" fmla="*/ 682 w 881"/>
                <a:gd name="T117" fmla="*/ 222 h 640"/>
                <a:gd name="T118" fmla="*/ 726 w 881"/>
                <a:gd name="T119" fmla="*/ 25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1" h="640">
                  <a:moveTo>
                    <a:pt x="752" y="277"/>
                  </a:moveTo>
                  <a:lnTo>
                    <a:pt x="766" y="301"/>
                  </a:lnTo>
                  <a:lnTo>
                    <a:pt x="763" y="312"/>
                  </a:lnTo>
                  <a:lnTo>
                    <a:pt x="759" y="329"/>
                  </a:lnTo>
                  <a:lnTo>
                    <a:pt x="767" y="341"/>
                  </a:lnTo>
                  <a:lnTo>
                    <a:pt x="776" y="347"/>
                  </a:lnTo>
                  <a:lnTo>
                    <a:pt x="783" y="356"/>
                  </a:lnTo>
                  <a:lnTo>
                    <a:pt x="790" y="365"/>
                  </a:lnTo>
                  <a:lnTo>
                    <a:pt x="791" y="385"/>
                  </a:lnTo>
                  <a:lnTo>
                    <a:pt x="789" y="399"/>
                  </a:lnTo>
                  <a:lnTo>
                    <a:pt x="794" y="406"/>
                  </a:lnTo>
                  <a:lnTo>
                    <a:pt x="798" y="414"/>
                  </a:lnTo>
                  <a:lnTo>
                    <a:pt x="797" y="421"/>
                  </a:lnTo>
                  <a:lnTo>
                    <a:pt x="794" y="427"/>
                  </a:lnTo>
                  <a:lnTo>
                    <a:pt x="785" y="435"/>
                  </a:lnTo>
                  <a:lnTo>
                    <a:pt x="785" y="449"/>
                  </a:lnTo>
                  <a:lnTo>
                    <a:pt x="798" y="467"/>
                  </a:lnTo>
                  <a:lnTo>
                    <a:pt x="807" y="477"/>
                  </a:lnTo>
                  <a:lnTo>
                    <a:pt x="807" y="483"/>
                  </a:lnTo>
                  <a:lnTo>
                    <a:pt x="810" y="488"/>
                  </a:lnTo>
                  <a:lnTo>
                    <a:pt x="816" y="495"/>
                  </a:lnTo>
                  <a:lnTo>
                    <a:pt x="820" y="494"/>
                  </a:lnTo>
                  <a:lnTo>
                    <a:pt x="825" y="488"/>
                  </a:lnTo>
                  <a:lnTo>
                    <a:pt x="826" y="484"/>
                  </a:lnTo>
                  <a:lnTo>
                    <a:pt x="838" y="486"/>
                  </a:lnTo>
                  <a:lnTo>
                    <a:pt x="845" y="488"/>
                  </a:lnTo>
                  <a:lnTo>
                    <a:pt x="852" y="499"/>
                  </a:lnTo>
                  <a:lnTo>
                    <a:pt x="855" y="507"/>
                  </a:lnTo>
                  <a:lnTo>
                    <a:pt x="857" y="516"/>
                  </a:lnTo>
                  <a:lnTo>
                    <a:pt x="865" y="529"/>
                  </a:lnTo>
                  <a:lnTo>
                    <a:pt x="872" y="537"/>
                  </a:lnTo>
                  <a:lnTo>
                    <a:pt x="873" y="543"/>
                  </a:lnTo>
                  <a:lnTo>
                    <a:pt x="879" y="551"/>
                  </a:lnTo>
                  <a:lnTo>
                    <a:pt x="875" y="566"/>
                  </a:lnTo>
                  <a:lnTo>
                    <a:pt x="876" y="574"/>
                  </a:lnTo>
                  <a:lnTo>
                    <a:pt x="872" y="596"/>
                  </a:lnTo>
                  <a:lnTo>
                    <a:pt x="871" y="606"/>
                  </a:lnTo>
                  <a:lnTo>
                    <a:pt x="871" y="610"/>
                  </a:lnTo>
                  <a:lnTo>
                    <a:pt x="880" y="618"/>
                  </a:lnTo>
                  <a:lnTo>
                    <a:pt x="879" y="628"/>
                  </a:lnTo>
                  <a:lnTo>
                    <a:pt x="870" y="626"/>
                  </a:lnTo>
                  <a:lnTo>
                    <a:pt x="853" y="625"/>
                  </a:lnTo>
                  <a:lnTo>
                    <a:pt x="819" y="630"/>
                  </a:lnTo>
                  <a:lnTo>
                    <a:pt x="808" y="629"/>
                  </a:lnTo>
                  <a:lnTo>
                    <a:pt x="786" y="630"/>
                  </a:lnTo>
                  <a:lnTo>
                    <a:pt x="771" y="632"/>
                  </a:lnTo>
                  <a:lnTo>
                    <a:pt x="751" y="639"/>
                  </a:lnTo>
                  <a:lnTo>
                    <a:pt x="735" y="637"/>
                  </a:lnTo>
                  <a:lnTo>
                    <a:pt x="727" y="632"/>
                  </a:lnTo>
                  <a:lnTo>
                    <a:pt x="716" y="632"/>
                  </a:lnTo>
                  <a:lnTo>
                    <a:pt x="704" y="630"/>
                  </a:lnTo>
                  <a:lnTo>
                    <a:pt x="691" y="625"/>
                  </a:lnTo>
                  <a:lnTo>
                    <a:pt x="678" y="622"/>
                  </a:lnTo>
                  <a:lnTo>
                    <a:pt x="665" y="611"/>
                  </a:lnTo>
                  <a:lnTo>
                    <a:pt x="659" y="610"/>
                  </a:lnTo>
                  <a:lnTo>
                    <a:pt x="655" y="612"/>
                  </a:lnTo>
                  <a:lnTo>
                    <a:pt x="651" y="616"/>
                  </a:lnTo>
                  <a:lnTo>
                    <a:pt x="647" y="618"/>
                  </a:lnTo>
                  <a:lnTo>
                    <a:pt x="640" y="616"/>
                  </a:lnTo>
                  <a:lnTo>
                    <a:pt x="637" y="609"/>
                  </a:lnTo>
                  <a:lnTo>
                    <a:pt x="640" y="603"/>
                  </a:lnTo>
                  <a:lnTo>
                    <a:pt x="641" y="597"/>
                  </a:lnTo>
                  <a:lnTo>
                    <a:pt x="637" y="595"/>
                  </a:lnTo>
                  <a:lnTo>
                    <a:pt x="629" y="594"/>
                  </a:lnTo>
                  <a:lnTo>
                    <a:pt x="617" y="594"/>
                  </a:lnTo>
                  <a:lnTo>
                    <a:pt x="596" y="592"/>
                  </a:lnTo>
                  <a:lnTo>
                    <a:pt x="591" y="590"/>
                  </a:lnTo>
                  <a:lnTo>
                    <a:pt x="545" y="589"/>
                  </a:lnTo>
                  <a:lnTo>
                    <a:pt x="498" y="589"/>
                  </a:lnTo>
                  <a:lnTo>
                    <a:pt x="456" y="589"/>
                  </a:lnTo>
                  <a:lnTo>
                    <a:pt x="405" y="589"/>
                  </a:lnTo>
                  <a:lnTo>
                    <a:pt x="368" y="589"/>
                  </a:lnTo>
                  <a:lnTo>
                    <a:pt x="336" y="588"/>
                  </a:lnTo>
                  <a:lnTo>
                    <a:pt x="310" y="602"/>
                  </a:lnTo>
                  <a:lnTo>
                    <a:pt x="281" y="616"/>
                  </a:lnTo>
                  <a:lnTo>
                    <a:pt x="243" y="623"/>
                  </a:lnTo>
                  <a:lnTo>
                    <a:pt x="200" y="621"/>
                  </a:lnTo>
                  <a:lnTo>
                    <a:pt x="186" y="623"/>
                  </a:lnTo>
                  <a:lnTo>
                    <a:pt x="171" y="629"/>
                  </a:lnTo>
                  <a:lnTo>
                    <a:pt x="161" y="634"/>
                  </a:lnTo>
                  <a:lnTo>
                    <a:pt x="146" y="636"/>
                  </a:lnTo>
                  <a:lnTo>
                    <a:pt x="127" y="634"/>
                  </a:lnTo>
                  <a:lnTo>
                    <a:pt x="119" y="636"/>
                  </a:lnTo>
                  <a:lnTo>
                    <a:pt x="113" y="629"/>
                  </a:lnTo>
                  <a:lnTo>
                    <a:pt x="109" y="618"/>
                  </a:lnTo>
                  <a:lnTo>
                    <a:pt x="112" y="611"/>
                  </a:lnTo>
                  <a:lnTo>
                    <a:pt x="123" y="605"/>
                  </a:lnTo>
                  <a:lnTo>
                    <a:pt x="141" y="599"/>
                  </a:lnTo>
                  <a:lnTo>
                    <a:pt x="150" y="603"/>
                  </a:lnTo>
                  <a:lnTo>
                    <a:pt x="156" y="603"/>
                  </a:lnTo>
                  <a:lnTo>
                    <a:pt x="157" y="598"/>
                  </a:lnTo>
                  <a:lnTo>
                    <a:pt x="155" y="597"/>
                  </a:lnTo>
                  <a:lnTo>
                    <a:pt x="141" y="590"/>
                  </a:lnTo>
                  <a:lnTo>
                    <a:pt x="134" y="583"/>
                  </a:lnTo>
                  <a:lnTo>
                    <a:pt x="129" y="588"/>
                  </a:lnTo>
                  <a:lnTo>
                    <a:pt x="124" y="597"/>
                  </a:lnTo>
                  <a:lnTo>
                    <a:pt x="120" y="599"/>
                  </a:lnTo>
                  <a:lnTo>
                    <a:pt x="113" y="602"/>
                  </a:lnTo>
                  <a:lnTo>
                    <a:pt x="110" y="596"/>
                  </a:lnTo>
                  <a:lnTo>
                    <a:pt x="109" y="590"/>
                  </a:lnTo>
                  <a:lnTo>
                    <a:pt x="112" y="585"/>
                  </a:lnTo>
                  <a:lnTo>
                    <a:pt x="110" y="558"/>
                  </a:lnTo>
                  <a:lnTo>
                    <a:pt x="112" y="544"/>
                  </a:lnTo>
                  <a:lnTo>
                    <a:pt x="111" y="532"/>
                  </a:lnTo>
                  <a:lnTo>
                    <a:pt x="120" y="524"/>
                  </a:lnTo>
                  <a:lnTo>
                    <a:pt x="127" y="519"/>
                  </a:lnTo>
                  <a:lnTo>
                    <a:pt x="159" y="518"/>
                  </a:lnTo>
                  <a:lnTo>
                    <a:pt x="187" y="518"/>
                  </a:lnTo>
                  <a:lnTo>
                    <a:pt x="215" y="518"/>
                  </a:lnTo>
                  <a:lnTo>
                    <a:pt x="244" y="519"/>
                  </a:lnTo>
                  <a:lnTo>
                    <a:pt x="247" y="494"/>
                  </a:lnTo>
                  <a:lnTo>
                    <a:pt x="255" y="492"/>
                  </a:lnTo>
                  <a:lnTo>
                    <a:pt x="269" y="490"/>
                  </a:lnTo>
                  <a:lnTo>
                    <a:pt x="295" y="487"/>
                  </a:lnTo>
                  <a:lnTo>
                    <a:pt x="322" y="484"/>
                  </a:lnTo>
                  <a:lnTo>
                    <a:pt x="329" y="479"/>
                  </a:lnTo>
                  <a:lnTo>
                    <a:pt x="333" y="470"/>
                  </a:lnTo>
                  <a:lnTo>
                    <a:pt x="336" y="463"/>
                  </a:lnTo>
                  <a:lnTo>
                    <a:pt x="342" y="460"/>
                  </a:lnTo>
                  <a:lnTo>
                    <a:pt x="349" y="463"/>
                  </a:lnTo>
                  <a:lnTo>
                    <a:pt x="360" y="467"/>
                  </a:lnTo>
                  <a:lnTo>
                    <a:pt x="370" y="473"/>
                  </a:lnTo>
                  <a:lnTo>
                    <a:pt x="382" y="478"/>
                  </a:lnTo>
                  <a:lnTo>
                    <a:pt x="390" y="481"/>
                  </a:lnTo>
                  <a:lnTo>
                    <a:pt x="410" y="491"/>
                  </a:lnTo>
                  <a:lnTo>
                    <a:pt x="443" y="502"/>
                  </a:lnTo>
                  <a:lnTo>
                    <a:pt x="471" y="507"/>
                  </a:lnTo>
                  <a:lnTo>
                    <a:pt x="504" y="498"/>
                  </a:lnTo>
                  <a:lnTo>
                    <a:pt x="528" y="493"/>
                  </a:lnTo>
                  <a:lnTo>
                    <a:pt x="531" y="481"/>
                  </a:lnTo>
                  <a:lnTo>
                    <a:pt x="527" y="472"/>
                  </a:lnTo>
                  <a:lnTo>
                    <a:pt x="509" y="463"/>
                  </a:lnTo>
                  <a:lnTo>
                    <a:pt x="485" y="463"/>
                  </a:lnTo>
                  <a:lnTo>
                    <a:pt x="477" y="466"/>
                  </a:lnTo>
                  <a:lnTo>
                    <a:pt x="466" y="469"/>
                  </a:lnTo>
                  <a:lnTo>
                    <a:pt x="460" y="470"/>
                  </a:lnTo>
                  <a:lnTo>
                    <a:pt x="449" y="468"/>
                  </a:lnTo>
                  <a:lnTo>
                    <a:pt x="434" y="460"/>
                  </a:lnTo>
                  <a:lnTo>
                    <a:pt x="424" y="451"/>
                  </a:lnTo>
                  <a:lnTo>
                    <a:pt x="412" y="448"/>
                  </a:lnTo>
                  <a:lnTo>
                    <a:pt x="396" y="444"/>
                  </a:lnTo>
                  <a:lnTo>
                    <a:pt x="372" y="427"/>
                  </a:lnTo>
                  <a:lnTo>
                    <a:pt x="360" y="424"/>
                  </a:lnTo>
                  <a:lnTo>
                    <a:pt x="348" y="424"/>
                  </a:lnTo>
                  <a:lnTo>
                    <a:pt x="325" y="426"/>
                  </a:lnTo>
                  <a:lnTo>
                    <a:pt x="303" y="435"/>
                  </a:lnTo>
                  <a:lnTo>
                    <a:pt x="290" y="456"/>
                  </a:lnTo>
                  <a:lnTo>
                    <a:pt x="268" y="456"/>
                  </a:lnTo>
                  <a:lnTo>
                    <a:pt x="220" y="455"/>
                  </a:lnTo>
                  <a:lnTo>
                    <a:pt x="176" y="455"/>
                  </a:lnTo>
                  <a:lnTo>
                    <a:pt x="140" y="456"/>
                  </a:lnTo>
                  <a:lnTo>
                    <a:pt x="136" y="441"/>
                  </a:lnTo>
                  <a:lnTo>
                    <a:pt x="127" y="428"/>
                  </a:lnTo>
                  <a:lnTo>
                    <a:pt x="113" y="419"/>
                  </a:lnTo>
                  <a:lnTo>
                    <a:pt x="111" y="410"/>
                  </a:lnTo>
                  <a:lnTo>
                    <a:pt x="116" y="401"/>
                  </a:lnTo>
                  <a:lnTo>
                    <a:pt x="128" y="395"/>
                  </a:lnTo>
                  <a:lnTo>
                    <a:pt x="132" y="389"/>
                  </a:lnTo>
                  <a:lnTo>
                    <a:pt x="125" y="390"/>
                  </a:lnTo>
                  <a:lnTo>
                    <a:pt x="114" y="395"/>
                  </a:lnTo>
                  <a:lnTo>
                    <a:pt x="106" y="395"/>
                  </a:lnTo>
                  <a:lnTo>
                    <a:pt x="106" y="382"/>
                  </a:lnTo>
                  <a:lnTo>
                    <a:pt x="95" y="365"/>
                  </a:lnTo>
                  <a:lnTo>
                    <a:pt x="81" y="336"/>
                  </a:lnTo>
                  <a:lnTo>
                    <a:pt x="66" y="325"/>
                  </a:lnTo>
                  <a:lnTo>
                    <a:pt x="53" y="301"/>
                  </a:lnTo>
                  <a:lnTo>
                    <a:pt x="39" y="293"/>
                  </a:lnTo>
                  <a:lnTo>
                    <a:pt x="28" y="289"/>
                  </a:lnTo>
                  <a:lnTo>
                    <a:pt x="18" y="289"/>
                  </a:lnTo>
                  <a:lnTo>
                    <a:pt x="14" y="300"/>
                  </a:lnTo>
                  <a:lnTo>
                    <a:pt x="0" y="285"/>
                  </a:lnTo>
                  <a:lnTo>
                    <a:pt x="19" y="279"/>
                  </a:lnTo>
                  <a:lnTo>
                    <a:pt x="56" y="260"/>
                  </a:lnTo>
                  <a:lnTo>
                    <a:pt x="100" y="206"/>
                  </a:lnTo>
                  <a:lnTo>
                    <a:pt x="139" y="141"/>
                  </a:lnTo>
                  <a:lnTo>
                    <a:pt x="144" y="125"/>
                  </a:lnTo>
                  <a:lnTo>
                    <a:pt x="148" y="114"/>
                  </a:lnTo>
                  <a:lnTo>
                    <a:pt x="152" y="86"/>
                  </a:lnTo>
                  <a:lnTo>
                    <a:pt x="157" y="71"/>
                  </a:lnTo>
                  <a:lnTo>
                    <a:pt x="162" y="68"/>
                  </a:lnTo>
                  <a:lnTo>
                    <a:pt x="169" y="56"/>
                  </a:lnTo>
                  <a:lnTo>
                    <a:pt x="177" y="34"/>
                  </a:lnTo>
                  <a:lnTo>
                    <a:pt x="186" y="22"/>
                  </a:lnTo>
                  <a:lnTo>
                    <a:pt x="196" y="21"/>
                  </a:lnTo>
                  <a:lnTo>
                    <a:pt x="204" y="21"/>
                  </a:lnTo>
                  <a:lnTo>
                    <a:pt x="209" y="26"/>
                  </a:lnTo>
                  <a:lnTo>
                    <a:pt x="226" y="28"/>
                  </a:lnTo>
                  <a:lnTo>
                    <a:pt x="254" y="29"/>
                  </a:lnTo>
                  <a:lnTo>
                    <a:pt x="275" y="26"/>
                  </a:lnTo>
                  <a:lnTo>
                    <a:pt x="289" y="19"/>
                  </a:lnTo>
                  <a:lnTo>
                    <a:pt x="308" y="15"/>
                  </a:lnTo>
                  <a:lnTo>
                    <a:pt x="333" y="15"/>
                  </a:lnTo>
                  <a:lnTo>
                    <a:pt x="346" y="12"/>
                  </a:lnTo>
                  <a:lnTo>
                    <a:pt x="347" y="6"/>
                  </a:lnTo>
                  <a:lnTo>
                    <a:pt x="350" y="4"/>
                  </a:lnTo>
                  <a:lnTo>
                    <a:pt x="356" y="7"/>
                  </a:lnTo>
                  <a:lnTo>
                    <a:pt x="360" y="6"/>
                  </a:lnTo>
                  <a:lnTo>
                    <a:pt x="364" y="1"/>
                  </a:lnTo>
                  <a:lnTo>
                    <a:pt x="370" y="0"/>
                  </a:lnTo>
                  <a:lnTo>
                    <a:pt x="374" y="5"/>
                  </a:lnTo>
                  <a:lnTo>
                    <a:pt x="394" y="6"/>
                  </a:lnTo>
                  <a:lnTo>
                    <a:pt x="430" y="4"/>
                  </a:lnTo>
                  <a:lnTo>
                    <a:pt x="463" y="15"/>
                  </a:lnTo>
                  <a:lnTo>
                    <a:pt x="494" y="39"/>
                  </a:lnTo>
                  <a:lnTo>
                    <a:pt x="509" y="55"/>
                  </a:lnTo>
                  <a:lnTo>
                    <a:pt x="510" y="63"/>
                  </a:lnTo>
                  <a:lnTo>
                    <a:pt x="516" y="71"/>
                  </a:lnTo>
                  <a:lnTo>
                    <a:pt x="525" y="80"/>
                  </a:lnTo>
                  <a:lnTo>
                    <a:pt x="533" y="81"/>
                  </a:lnTo>
                  <a:lnTo>
                    <a:pt x="541" y="76"/>
                  </a:lnTo>
                  <a:lnTo>
                    <a:pt x="547" y="76"/>
                  </a:lnTo>
                  <a:lnTo>
                    <a:pt x="551" y="82"/>
                  </a:lnTo>
                  <a:lnTo>
                    <a:pt x="560" y="84"/>
                  </a:lnTo>
                  <a:lnTo>
                    <a:pt x="569" y="80"/>
                  </a:lnTo>
                  <a:lnTo>
                    <a:pt x="576" y="81"/>
                  </a:lnTo>
                  <a:lnTo>
                    <a:pt x="579" y="85"/>
                  </a:lnTo>
                  <a:lnTo>
                    <a:pt x="579" y="86"/>
                  </a:lnTo>
                  <a:lnTo>
                    <a:pt x="584" y="88"/>
                  </a:lnTo>
                  <a:lnTo>
                    <a:pt x="590" y="93"/>
                  </a:lnTo>
                  <a:lnTo>
                    <a:pt x="599" y="105"/>
                  </a:lnTo>
                  <a:lnTo>
                    <a:pt x="607" y="123"/>
                  </a:lnTo>
                  <a:lnTo>
                    <a:pt x="612" y="146"/>
                  </a:lnTo>
                  <a:lnTo>
                    <a:pt x="620" y="158"/>
                  </a:lnTo>
                  <a:lnTo>
                    <a:pt x="629" y="160"/>
                  </a:lnTo>
                  <a:lnTo>
                    <a:pt x="634" y="164"/>
                  </a:lnTo>
                  <a:lnTo>
                    <a:pt x="635" y="170"/>
                  </a:lnTo>
                  <a:lnTo>
                    <a:pt x="637" y="174"/>
                  </a:lnTo>
                  <a:lnTo>
                    <a:pt x="642" y="175"/>
                  </a:lnTo>
                  <a:lnTo>
                    <a:pt x="650" y="174"/>
                  </a:lnTo>
                  <a:lnTo>
                    <a:pt x="659" y="182"/>
                  </a:lnTo>
                  <a:lnTo>
                    <a:pt x="669" y="199"/>
                  </a:lnTo>
                  <a:lnTo>
                    <a:pt x="671" y="206"/>
                  </a:lnTo>
                  <a:lnTo>
                    <a:pt x="669" y="210"/>
                  </a:lnTo>
                  <a:lnTo>
                    <a:pt x="670" y="213"/>
                  </a:lnTo>
                  <a:lnTo>
                    <a:pt x="676" y="216"/>
                  </a:lnTo>
                  <a:lnTo>
                    <a:pt x="682" y="222"/>
                  </a:lnTo>
                  <a:lnTo>
                    <a:pt x="687" y="229"/>
                  </a:lnTo>
                  <a:lnTo>
                    <a:pt x="698" y="236"/>
                  </a:lnTo>
                  <a:lnTo>
                    <a:pt x="714" y="243"/>
                  </a:lnTo>
                  <a:lnTo>
                    <a:pt x="726" y="253"/>
                  </a:lnTo>
                  <a:lnTo>
                    <a:pt x="734" y="265"/>
                  </a:lnTo>
                  <a:lnTo>
                    <a:pt x="749" y="275"/>
                  </a:lnTo>
                  <a:lnTo>
                    <a:pt x="752" y="277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06" name="Freeform 106">
              <a:extLst>
                <a:ext uri="{FF2B5EF4-FFF2-40B4-BE49-F238E27FC236}">
                  <a16:creationId xmlns:a16="http://schemas.microsoft.com/office/drawing/2014/main" id="{72751E99-A8A0-DE5D-6CCF-E13253AA8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21045" y="6840409"/>
              <a:ext cx="1304774" cy="1710101"/>
            </a:xfrm>
            <a:custGeom>
              <a:avLst/>
              <a:gdLst>
                <a:gd name="T0" fmla="*/ 65 w 1491"/>
                <a:gd name="T1" fmla="*/ 1919 h 1955"/>
                <a:gd name="T2" fmla="*/ 1 w 1491"/>
                <a:gd name="T3" fmla="*/ 1817 h 1955"/>
                <a:gd name="T4" fmla="*/ 0 w 1491"/>
                <a:gd name="T5" fmla="*/ 1398 h 1955"/>
                <a:gd name="T6" fmla="*/ 24 w 1491"/>
                <a:gd name="T7" fmla="*/ 1288 h 1955"/>
                <a:gd name="T8" fmla="*/ 131 w 1491"/>
                <a:gd name="T9" fmla="*/ 1147 h 1955"/>
                <a:gd name="T10" fmla="*/ 198 w 1491"/>
                <a:gd name="T11" fmla="*/ 1114 h 1955"/>
                <a:gd name="T12" fmla="*/ 281 w 1491"/>
                <a:gd name="T13" fmla="*/ 1082 h 1955"/>
                <a:gd name="T14" fmla="*/ 367 w 1491"/>
                <a:gd name="T15" fmla="*/ 1025 h 1955"/>
                <a:gd name="T16" fmla="*/ 431 w 1491"/>
                <a:gd name="T17" fmla="*/ 1009 h 1955"/>
                <a:gd name="T18" fmla="*/ 564 w 1491"/>
                <a:gd name="T19" fmla="*/ 1016 h 1955"/>
                <a:gd name="T20" fmla="*/ 667 w 1491"/>
                <a:gd name="T21" fmla="*/ 906 h 1955"/>
                <a:gd name="T22" fmla="*/ 815 w 1491"/>
                <a:gd name="T23" fmla="*/ 754 h 1955"/>
                <a:gd name="T24" fmla="*/ 967 w 1491"/>
                <a:gd name="T25" fmla="*/ 608 h 1955"/>
                <a:gd name="T26" fmla="*/ 858 w 1491"/>
                <a:gd name="T27" fmla="*/ 574 h 1955"/>
                <a:gd name="T28" fmla="*/ 699 w 1491"/>
                <a:gd name="T29" fmla="*/ 519 h 1955"/>
                <a:gd name="T30" fmla="*/ 523 w 1491"/>
                <a:gd name="T31" fmla="*/ 460 h 1955"/>
                <a:gd name="T32" fmla="*/ 409 w 1491"/>
                <a:gd name="T33" fmla="*/ 408 h 1955"/>
                <a:gd name="T34" fmla="*/ 347 w 1491"/>
                <a:gd name="T35" fmla="*/ 361 h 1955"/>
                <a:gd name="T36" fmla="*/ 300 w 1491"/>
                <a:gd name="T37" fmla="*/ 296 h 1955"/>
                <a:gd name="T38" fmla="*/ 264 w 1491"/>
                <a:gd name="T39" fmla="*/ 249 h 1955"/>
                <a:gd name="T40" fmla="*/ 241 w 1491"/>
                <a:gd name="T41" fmla="*/ 199 h 1955"/>
                <a:gd name="T42" fmla="*/ 270 w 1491"/>
                <a:gd name="T43" fmla="*/ 155 h 1955"/>
                <a:gd name="T44" fmla="*/ 313 w 1491"/>
                <a:gd name="T45" fmla="*/ 88 h 1955"/>
                <a:gd name="T46" fmla="*/ 412 w 1491"/>
                <a:gd name="T47" fmla="*/ 173 h 1955"/>
                <a:gd name="T48" fmla="*/ 568 w 1491"/>
                <a:gd name="T49" fmla="*/ 222 h 1955"/>
                <a:gd name="T50" fmla="*/ 723 w 1491"/>
                <a:gd name="T51" fmla="*/ 171 h 1955"/>
                <a:gd name="T52" fmla="*/ 858 w 1491"/>
                <a:gd name="T53" fmla="*/ 152 h 1955"/>
                <a:gd name="T54" fmla="*/ 964 w 1491"/>
                <a:gd name="T55" fmla="*/ 125 h 1955"/>
                <a:gd name="T56" fmla="*/ 1101 w 1491"/>
                <a:gd name="T57" fmla="*/ 94 h 1955"/>
                <a:gd name="T58" fmla="*/ 1203 w 1491"/>
                <a:gd name="T59" fmla="*/ 92 h 1955"/>
                <a:gd name="T60" fmla="*/ 1367 w 1491"/>
                <a:gd name="T61" fmla="*/ 22 h 1955"/>
                <a:gd name="T62" fmla="*/ 1470 w 1491"/>
                <a:gd name="T63" fmla="*/ 20 h 1955"/>
                <a:gd name="T64" fmla="*/ 1446 w 1491"/>
                <a:gd name="T65" fmla="*/ 93 h 1955"/>
                <a:gd name="T66" fmla="*/ 1449 w 1491"/>
                <a:gd name="T67" fmla="*/ 208 h 1955"/>
                <a:gd name="T68" fmla="*/ 1443 w 1491"/>
                <a:gd name="T69" fmla="*/ 223 h 1955"/>
                <a:gd name="T70" fmla="*/ 1476 w 1491"/>
                <a:gd name="T71" fmla="*/ 214 h 1955"/>
                <a:gd name="T72" fmla="*/ 1472 w 1491"/>
                <a:gd name="T73" fmla="*/ 228 h 1955"/>
                <a:gd name="T74" fmla="*/ 1420 w 1491"/>
                <a:gd name="T75" fmla="*/ 249 h 1955"/>
                <a:gd name="T76" fmla="*/ 1388 w 1491"/>
                <a:gd name="T77" fmla="*/ 394 h 1955"/>
                <a:gd name="T78" fmla="*/ 1332 w 1491"/>
                <a:gd name="T79" fmla="*/ 500 h 1955"/>
                <a:gd name="T80" fmla="*/ 1244 w 1491"/>
                <a:gd name="T81" fmla="*/ 650 h 1955"/>
                <a:gd name="T82" fmla="*/ 1162 w 1491"/>
                <a:gd name="T83" fmla="*/ 801 h 1955"/>
                <a:gd name="T84" fmla="*/ 1001 w 1491"/>
                <a:gd name="T85" fmla="*/ 1073 h 1955"/>
                <a:gd name="T86" fmla="*/ 694 w 1491"/>
                <a:gd name="T87" fmla="*/ 1385 h 1955"/>
                <a:gd name="T88" fmla="*/ 393 w 1491"/>
                <a:gd name="T89" fmla="*/ 1591 h 1955"/>
                <a:gd name="T90" fmla="*/ 228 w 1491"/>
                <a:gd name="T91" fmla="*/ 1758 h 1955"/>
                <a:gd name="T92" fmla="*/ 162 w 1491"/>
                <a:gd name="T93" fmla="*/ 1835 h 1955"/>
                <a:gd name="T94" fmla="*/ 125 w 1491"/>
                <a:gd name="T95" fmla="*/ 1884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91" h="1955">
                  <a:moveTo>
                    <a:pt x="81" y="1954"/>
                  </a:moveTo>
                  <a:lnTo>
                    <a:pt x="81" y="1942"/>
                  </a:lnTo>
                  <a:lnTo>
                    <a:pt x="79" y="1937"/>
                  </a:lnTo>
                  <a:lnTo>
                    <a:pt x="65" y="1919"/>
                  </a:lnTo>
                  <a:lnTo>
                    <a:pt x="39" y="1886"/>
                  </a:lnTo>
                  <a:lnTo>
                    <a:pt x="21" y="1862"/>
                  </a:lnTo>
                  <a:lnTo>
                    <a:pt x="1" y="1837"/>
                  </a:lnTo>
                  <a:lnTo>
                    <a:pt x="1" y="1817"/>
                  </a:lnTo>
                  <a:lnTo>
                    <a:pt x="0" y="1757"/>
                  </a:lnTo>
                  <a:lnTo>
                    <a:pt x="0" y="1637"/>
                  </a:lnTo>
                  <a:lnTo>
                    <a:pt x="0" y="1517"/>
                  </a:lnTo>
                  <a:lnTo>
                    <a:pt x="0" y="1398"/>
                  </a:lnTo>
                  <a:lnTo>
                    <a:pt x="0" y="1338"/>
                  </a:lnTo>
                  <a:lnTo>
                    <a:pt x="0" y="1314"/>
                  </a:lnTo>
                  <a:lnTo>
                    <a:pt x="1" y="1309"/>
                  </a:lnTo>
                  <a:lnTo>
                    <a:pt x="24" y="1288"/>
                  </a:lnTo>
                  <a:lnTo>
                    <a:pt x="53" y="1258"/>
                  </a:lnTo>
                  <a:lnTo>
                    <a:pt x="92" y="1203"/>
                  </a:lnTo>
                  <a:lnTo>
                    <a:pt x="113" y="1173"/>
                  </a:lnTo>
                  <a:lnTo>
                    <a:pt x="131" y="1147"/>
                  </a:lnTo>
                  <a:lnTo>
                    <a:pt x="135" y="1140"/>
                  </a:lnTo>
                  <a:lnTo>
                    <a:pt x="151" y="1125"/>
                  </a:lnTo>
                  <a:lnTo>
                    <a:pt x="180" y="1116"/>
                  </a:lnTo>
                  <a:lnTo>
                    <a:pt x="198" y="1114"/>
                  </a:lnTo>
                  <a:lnTo>
                    <a:pt x="261" y="1103"/>
                  </a:lnTo>
                  <a:lnTo>
                    <a:pt x="269" y="1099"/>
                  </a:lnTo>
                  <a:lnTo>
                    <a:pt x="275" y="1093"/>
                  </a:lnTo>
                  <a:lnTo>
                    <a:pt x="281" y="1082"/>
                  </a:lnTo>
                  <a:lnTo>
                    <a:pt x="293" y="1065"/>
                  </a:lnTo>
                  <a:lnTo>
                    <a:pt x="308" y="1053"/>
                  </a:lnTo>
                  <a:lnTo>
                    <a:pt x="338" y="1038"/>
                  </a:lnTo>
                  <a:lnTo>
                    <a:pt x="367" y="1025"/>
                  </a:lnTo>
                  <a:lnTo>
                    <a:pt x="374" y="1023"/>
                  </a:lnTo>
                  <a:lnTo>
                    <a:pt x="409" y="1015"/>
                  </a:lnTo>
                  <a:lnTo>
                    <a:pt x="417" y="1012"/>
                  </a:lnTo>
                  <a:lnTo>
                    <a:pt x="431" y="1009"/>
                  </a:lnTo>
                  <a:lnTo>
                    <a:pt x="437" y="1009"/>
                  </a:lnTo>
                  <a:lnTo>
                    <a:pt x="486" y="1012"/>
                  </a:lnTo>
                  <a:lnTo>
                    <a:pt x="524" y="1014"/>
                  </a:lnTo>
                  <a:lnTo>
                    <a:pt x="564" y="1016"/>
                  </a:lnTo>
                  <a:lnTo>
                    <a:pt x="568" y="1014"/>
                  </a:lnTo>
                  <a:lnTo>
                    <a:pt x="595" y="985"/>
                  </a:lnTo>
                  <a:lnTo>
                    <a:pt x="639" y="937"/>
                  </a:lnTo>
                  <a:lnTo>
                    <a:pt x="667" y="906"/>
                  </a:lnTo>
                  <a:lnTo>
                    <a:pt x="710" y="860"/>
                  </a:lnTo>
                  <a:lnTo>
                    <a:pt x="743" y="826"/>
                  </a:lnTo>
                  <a:lnTo>
                    <a:pt x="779" y="788"/>
                  </a:lnTo>
                  <a:lnTo>
                    <a:pt x="815" y="754"/>
                  </a:lnTo>
                  <a:lnTo>
                    <a:pt x="858" y="713"/>
                  </a:lnTo>
                  <a:lnTo>
                    <a:pt x="885" y="687"/>
                  </a:lnTo>
                  <a:lnTo>
                    <a:pt x="926" y="646"/>
                  </a:lnTo>
                  <a:lnTo>
                    <a:pt x="967" y="608"/>
                  </a:lnTo>
                  <a:lnTo>
                    <a:pt x="1002" y="574"/>
                  </a:lnTo>
                  <a:lnTo>
                    <a:pt x="953" y="574"/>
                  </a:lnTo>
                  <a:lnTo>
                    <a:pt x="905" y="574"/>
                  </a:lnTo>
                  <a:lnTo>
                    <a:pt x="858" y="574"/>
                  </a:lnTo>
                  <a:lnTo>
                    <a:pt x="851" y="570"/>
                  </a:lnTo>
                  <a:lnTo>
                    <a:pt x="812" y="556"/>
                  </a:lnTo>
                  <a:lnTo>
                    <a:pt x="761" y="539"/>
                  </a:lnTo>
                  <a:lnTo>
                    <a:pt x="699" y="519"/>
                  </a:lnTo>
                  <a:lnTo>
                    <a:pt x="656" y="504"/>
                  </a:lnTo>
                  <a:lnTo>
                    <a:pt x="609" y="489"/>
                  </a:lnTo>
                  <a:lnTo>
                    <a:pt x="561" y="473"/>
                  </a:lnTo>
                  <a:lnTo>
                    <a:pt x="523" y="460"/>
                  </a:lnTo>
                  <a:lnTo>
                    <a:pt x="477" y="445"/>
                  </a:lnTo>
                  <a:lnTo>
                    <a:pt x="437" y="431"/>
                  </a:lnTo>
                  <a:lnTo>
                    <a:pt x="431" y="429"/>
                  </a:lnTo>
                  <a:lnTo>
                    <a:pt x="409" y="408"/>
                  </a:lnTo>
                  <a:lnTo>
                    <a:pt x="379" y="381"/>
                  </a:lnTo>
                  <a:lnTo>
                    <a:pt x="373" y="381"/>
                  </a:lnTo>
                  <a:lnTo>
                    <a:pt x="359" y="375"/>
                  </a:lnTo>
                  <a:lnTo>
                    <a:pt x="347" y="361"/>
                  </a:lnTo>
                  <a:lnTo>
                    <a:pt x="334" y="341"/>
                  </a:lnTo>
                  <a:lnTo>
                    <a:pt x="322" y="319"/>
                  </a:lnTo>
                  <a:lnTo>
                    <a:pt x="316" y="303"/>
                  </a:lnTo>
                  <a:lnTo>
                    <a:pt x="300" y="296"/>
                  </a:lnTo>
                  <a:lnTo>
                    <a:pt x="292" y="284"/>
                  </a:lnTo>
                  <a:lnTo>
                    <a:pt x="278" y="265"/>
                  </a:lnTo>
                  <a:lnTo>
                    <a:pt x="268" y="256"/>
                  </a:lnTo>
                  <a:lnTo>
                    <a:pt x="264" y="249"/>
                  </a:lnTo>
                  <a:lnTo>
                    <a:pt x="259" y="232"/>
                  </a:lnTo>
                  <a:lnTo>
                    <a:pt x="251" y="214"/>
                  </a:lnTo>
                  <a:lnTo>
                    <a:pt x="243" y="204"/>
                  </a:lnTo>
                  <a:lnTo>
                    <a:pt x="241" y="199"/>
                  </a:lnTo>
                  <a:lnTo>
                    <a:pt x="241" y="196"/>
                  </a:lnTo>
                  <a:lnTo>
                    <a:pt x="256" y="172"/>
                  </a:lnTo>
                  <a:lnTo>
                    <a:pt x="263" y="163"/>
                  </a:lnTo>
                  <a:lnTo>
                    <a:pt x="270" y="155"/>
                  </a:lnTo>
                  <a:lnTo>
                    <a:pt x="276" y="147"/>
                  </a:lnTo>
                  <a:lnTo>
                    <a:pt x="279" y="141"/>
                  </a:lnTo>
                  <a:lnTo>
                    <a:pt x="297" y="113"/>
                  </a:lnTo>
                  <a:lnTo>
                    <a:pt x="313" y="88"/>
                  </a:lnTo>
                  <a:lnTo>
                    <a:pt x="325" y="68"/>
                  </a:lnTo>
                  <a:lnTo>
                    <a:pt x="353" y="91"/>
                  </a:lnTo>
                  <a:lnTo>
                    <a:pt x="381" y="136"/>
                  </a:lnTo>
                  <a:lnTo>
                    <a:pt x="412" y="173"/>
                  </a:lnTo>
                  <a:lnTo>
                    <a:pt x="456" y="206"/>
                  </a:lnTo>
                  <a:lnTo>
                    <a:pt x="473" y="217"/>
                  </a:lnTo>
                  <a:lnTo>
                    <a:pt x="489" y="223"/>
                  </a:lnTo>
                  <a:lnTo>
                    <a:pt x="568" y="222"/>
                  </a:lnTo>
                  <a:lnTo>
                    <a:pt x="625" y="192"/>
                  </a:lnTo>
                  <a:lnTo>
                    <a:pt x="676" y="169"/>
                  </a:lnTo>
                  <a:lnTo>
                    <a:pt x="693" y="165"/>
                  </a:lnTo>
                  <a:lnTo>
                    <a:pt x="723" y="171"/>
                  </a:lnTo>
                  <a:lnTo>
                    <a:pt x="756" y="173"/>
                  </a:lnTo>
                  <a:lnTo>
                    <a:pt x="784" y="180"/>
                  </a:lnTo>
                  <a:lnTo>
                    <a:pt x="800" y="178"/>
                  </a:lnTo>
                  <a:lnTo>
                    <a:pt x="858" y="152"/>
                  </a:lnTo>
                  <a:lnTo>
                    <a:pt x="895" y="126"/>
                  </a:lnTo>
                  <a:lnTo>
                    <a:pt x="920" y="116"/>
                  </a:lnTo>
                  <a:lnTo>
                    <a:pt x="930" y="116"/>
                  </a:lnTo>
                  <a:lnTo>
                    <a:pt x="964" y="125"/>
                  </a:lnTo>
                  <a:lnTo>
                    <a:pt x="1008" y="121"/>
                  </a:lnTo>
                  <a:lnTo>
                    <a:pt x="1068" y="99"/>
                  </a:lnTo>
                  <a:lnTo>
                    <a:pt x="1087" y="94"/>
                  </a:lnTo>
                  <a:lnTo>
                    <a:pt x="1101" y="94"/>
                  </a:lnTo>
                  <a:lnTo>
                    <a:pt x="1134" y="104"/>
                  </a:lnTo>
                  <a:lnTo>
                    <a:pt x="1140" y="104"/>
                  </a:lnTo>
                  <a:lnTo>
                    <a:pt x="1157" y="102"/>
                  </a:lnTo>
                  <a:lnTo>
                    <a:pt x="1203" y="92"/>
                  </a:lnTo>
                  <a:lnTo>
                    <a:pt x="1240" y="76"/>
                  </a:lnTo>
                  <a:lnTo>
                    <a:pt x="1307" y="65"/>
                  </a:lnTo>
                  <a:lnTo>
                    <a:pt x="1358" y="36"/>
                  </a:lnTo>
                  <a:lnTo>
                    <a:pt x="1367" y="22"/>
                  </a:lnTo>
                  <a:lnTo>
                    <a:pt x="1381" y="5"/>
                  </a:lnTo>
                  <a:lnTo>
                    <a:pt x="1404" y="0"/>
                  </a:lnTo>
                  <a:lnTo>
                    <a:pt x="1462" y="20"/>
                  </a:lnTo>
                  <a:lnTo>
                    <a:pt x="1470" y="20"/>
                  </a:lnTo>
                  <a:lnTo>
                    <a:pt x="1467" y="33"/>
                  </a:lnTo>
                  <a:lnTo>
                    <a:pt x="1465" y="46"/>
                  </a:lnTo>
                  <a:lnTo>
                    <a:pt x="1454" y="68"/>
                  </a:lnTo>
                  <a:lnTo>
                    <a:pt x="1446" y="93"/>
                  </a:lnTo>
                  <a:lnTo>
                    <a:pt x="1451" y="130"/>
                  </a:lnTo>
                  <a:lnTo>
                    <a:pt x="1454" y="191"/>
                  </a:lnTo>
                  <a:lnTo>
                    <a:pt x="1453" y="200"/>
                  </a:lnTo>
                  <a:lnTo>
                    <a:pt x="1449" y="208"/>
                  </a:lnTo>
                  <a:lnTo>
                    <a:pt x="1448" y="215"/>
                  </a:lnTo>
                  <a:lnTo>
                    <a:pt x="1442" y="217"/>
                  </a:lnTo>
                  <a:lnTo>
                    <a:pt x="1439" y="221"/>
                  </a:lnTo>
                  <a:lnTo>
                    <a:pt x="1443" y="223"/>
                  </a:lnTo>
                  <a:lnTo>
                    <a:pt x="1461" y="216"/>
                  </a:lnTo>
                  <a:lnTo>
                    <a:pt x="1461" y="209"/>
                  </a:lnTo>
                  <a:lnTo>
                    <a:pt x="1462" y="206"/>
                  </a:lnTo>
                  <a:lnTo>
                    <a:pt x="1476" y="214"/>
                  </a:lnTo>
                  <a:lnTo>
                    <a:pt x="1487" y="217"/>
                  </a:lnTo>
                  <a:lnTo>
                    <a:pt x="1490" y="225"/>
                  </a:lnTo>
                  <a:lnTo>
                    <a:pt x="1489" y="230"/>
                  </a:lnTo>
                  <a:lnTo>
                    <a:pt x="1472" y="228"/>
                  </a:lnTo>
                  <a:lnTo>
                    <a:pt x="1464" y="223"/>
                  </a:lnTo>
                  <a:lnTo>
                    <a:pt x="1439" y="230"/>
                  </a:lnTo>
                  <a:lnTo>
                    <a:pt x="1424" y="237"/>
                  </a:lnTo>
                  <a:lnTo>
                    <a:pt x="1420" y="249"/>
                  </a:lnTo>
                  <a:lnTo>
                    <a:pt x="1416" y="296"/>
                  </a:lnTo>
                  <a:lnTo>
                    <a:pt x="1410" y="327"/>
                  </a:lnTo>
                  <a:lnTo>
                    <a:pt x="1409" y="368"/>
                  </a:lnTo>
                  <a:lnTo>
                    <a:pt x="1388" y="394"/>
                  </a:lnTo>
                  <a:lnTo>
                    <a:pt x="1382" y="414"/>
                  </a:lnTo>
                  <a:lnTo>
                    <a:pt x="1353" y="452"/>
                  </a:lnTo>
                  <a:lnTo>
                    <a:pt x="1337" y="484"/>
                  </a:lnTo>
                  <a:lnTo>
                    <a:pt x="1332" y="500"/>
                  </a:lnTo>
                  <a:lnTo>
                    <a:pt x="1306" y="545"/>
                  </a:lnTo>
                  <a:lnTo>
                    <a:pt x="1270" y="578"/>
                  </a:lnTo>
                  <a:lnTo>
                    <a:pt x="1257" y="622"/>
                  </a:lnTo>
                  <a:lnTo>
                    <a:pt x="1244" y="650"/>
                  </a:lnTo>
                  <a:lnTo>
                    <a:pt x="1229" y="674"/>
                  </a:lnTo>
                  <a:lnTo>
                    <a:pt x="1198" y="718"/>
                  </a:lnTo>
                  <a:lnTo>
                    <a:pt x="1181" y="748"/>
                  </a:lnTo>
                  <a:lnTo>
                    <a:pt x="1162" y="801"/>
                  </a:lnTo>
                  <a:lnTo>
                    <a:pt x="1155" y="835"/>
                  </a:lnTo>
                  <a:lnTo>
                    <a:pt x="1098" y="931"/>
                  </a:lnTo>
                  <a:lnTo>
                    <a:pt x="1039" y="1009"/>
                  </a:lnTo>
                  <a:lnTo>
                    <a:pt x="1001" y="1073"/>
                  </a:lnTo>
                  <a:lnTo>
                    <a:pt x="935" y="1149"/>
                  </a:lnTo>
                  <a:lnTo>
                    <a:pt x="845" y="1247"/>
                  </a:lnTo>
                  <a:lnTo>
                    <a:pt x="726" y="1362"/>
                  </a:lnTo>
                  <a:lnTo>
                    <a:pt x="694" y="1385"/>
                  </a:lnTo>
                  <a:lnTo>
                    <a:pt x="565" y="1456"/>
                  </a:lnTo>
                  <a:lnTo>
                    <a:pt x="481" y="1516"/>
                  </a:lnTo>
                  <a:lnTo>
                    <a:pt x="438" y="1556"/>
                  </a:lnTo>
                  <a:lnTo>
                    <a:pt x="393" y="1591"/>
                  </a:lnTo>
                  <a:lnTo>
                    <a:pt x="357" y="1625"/>
                  </a:lnTo>
                  <a:lnTo>
                    <a:pt x="249" y="1739"/>
                  </a:lnTo>
                  <a:lnTo>
                    <a:pt x="238" y="1749"/>
                  </a:lnTo>
                  <a:lnTo>
                    <a:pt x="228" y="1758"/>
                  </a:lnTo>
                  <a:lnTo>
                    <a:pt x="214" y="1778"/>
                  </a:lnTo>
                  <a:lnTo>
                    <a:pt x="204" y="1785"/>
                  </a:lnTo>
                  <a:lnTo>
                    <a:pt x="179" y="1817"/>
                  </a:lnTo>
                  <a:lnTo>
                    <a:pt x="162" y="1835"/>
                  </a:lnTo>
                  <a:lnTo>
                    <a:pt x="144" y="1852"/>
                  </a:lnTo>
                  <a:lnTo>
                    <a:pt x="137" y="1863"/>
                  </a:lnTo>
                  <a:lnTo>
                    <a:pt x="131" y="1877"/>
                  </a:lnTo>
                  <a:lnTo>
                    <a:pt x="125" y="1884"/>
                  </a:lnTo>
                  <a:lnTo>
                    <a:pt x="109" y="1916"/>
                  </a:lnTo>
                  <a:lnTo>
                    <a:pt x="95" y="1938"/>
                  </a:lnTo>
                  <a:lnTo>
                    <a:pt x="81" y="1954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07" name="Freeform 108">
              <a:extLst>
                <a:ext uri="{FF2B5EF4-FFF2-40B4-BE49-F238E27FC236}">
                  <a16:creationId xmlns:a16="http://schemas.microsoft.com/office/drawing/2014/main" id="{9D97E14F-9BEE-2CC5-57AC-13E0D61B3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13334" y="6809527"/>
              <a:ext cx="1393559" cy="1096319"/>
            </a:xfrm>
            <a:custGeom>
              <a:avLst/>
              <a:gdLst>
                <a:gd name="T0" fmla="*/ 1391 w 1591"/>
                <a:gd name="T1" fmla="*/ 396 h 1253"/>
                <a:gd name="T2" fmla="*/ 1419 w 1591"/>
                <a:gd name="T3" fmla="*/ 398 h 1253"/>
                <a:gd name="T4" fmla="*/ 1422 w 1591"/>
                <a:gd name="T5" fmla="*/ 524 h 1253"/>
                <a:gd name="T6" fmla="*/ 1344 w 1591"/>
                <a:gd name="T7" fmla="*/ 545 h 1253"/>
                <a:gd name="T8" fmla="*/ 1267 w 1591"/>
                <a:gd name="T9" fmla="*/ 615 h 1253"/>
                <a:gd name="T10" fmla="*/ 1339 w 1591"/>
                <a:gd name="T11" fmla="*/ 650 h 1253"/>
                <a:gd name="T12" fmla="*/ 1412 w 1591"/>
                <a:gd name="T13" fmla="*/ 709 h 1253"/>
                <a:gd name="T14" fmla="*/ 1500 w 1591"/>
                <a:gd name="T15" fmla="*/ 791 h 1253"/>
                <a:gd name="T16" fmla="*/ 1549 w 1591"/>
                <a:gd name="T17" fmla="*/ 914 h 1253"/>
                <a:gd name="T18" fmla="*/ 1563 w 1591"/>
                <a:gd name="T19" fmla="*/ 993 h 1253"/>
                <a:gd name="T20" fmla="*/ 1372 w 1591"/>
                <a:gd name="T21" fmla="*/ 1181 h 1253"/>
                <a:gd name="T22" fmla="*/ 1265 w 1591"/>
                <a:gd name="T23" fmla="*/ 1196 h 1253"/>
                <a:gd name="T24" fmla="*/ 1158 w 1591"/>
                <a:gd name="T25" fmla="*/ 1230 h 1253"/>
                <a:gd name="T26" fmla="*/ 1114 w 1591"/>
                <a:gd name="T27" fmla="*/ 1235 h 1253"/>
                <a:gd name="T28" fmla="*/ 1048 w 1591"/>
                <a:gd name="T29" fmla="*/ 1225 h 1253"/>
                <a:gd name="T30" fmla="*/ 961 w 1591"/>
                <a:gd name="T31" fmla="*/ 1244 h 1253"/>
                <a:gd name="T32" fmla="*/ 929 w 1591"/>
                <a:gd name="T33" fmla="*/ 1232 h 1253"/>
                <a:gd name="T34" fmla="*/ 896 w 1591"/>
                <a:gd name="T35" fmla="*/ 1196 h 1253"/>
                <a:gd name="T36" fmla="*/ 790 w 1591"/>
                <a:gd name="T37" fmla="*/ 1096 h 1253"/>
                <a:gd name="T38" fmla="*/ 702 w 1591"/>
                <a:gd name="T39" fmla="*/ 1117 h 1253"/>
                <a:gd name="T40" fmla="*/ 603 w 1591"/>
                <a:gd name="T41" fmla="*/ 1135 h 1253"/>
                <a:gd name="T42" fmla="*/ 547 w 1591"/>
                <a:gd name="T43" fmla="*/ 1104 h 1253"/>
                <a:gd name="T44" fmla="*/ 502 w 1591"/>
                <a:gd name="T45" fmla="*/ 1059 h 1253"/>
                <a:gd name="T46" fmla="*/ 440 w 1591"/>
                <a:gd name="T47" fmla="*/ 974 h 1253"/>
                <a:gd name="T48" fmla="*/ 399 w 1591"/>
                <a:gd name="T49" fmla="*/ 915 h 1253"/>
                <a:gd name="T50" fmla="*/ 324 w 1591"/>
                <a:gd name="T51" fmla="*/ 855 h 1253"/>
                <a:gd name="T52" fmla="*/ 289 w 1591"/>
                <a:gd name="T53" fmla="*/ 783 h 1253"/>
                <a:gd name="T54" fmla="*/ 161 w 1591"/>
                <a:gd name="T55" fmla="*/ 690 h 1253"/>
                <a:gd name="T56" fmla="*/ 123 w 1591"/>
                <a:gd name="T57" fmla="*/ 613 h 1253"/>
                <a:gd name="T58" fmla="*/ 9 w 1591"/>
                <a:gd name="T59" fmla="*/ 555 h 1253"/>
                <a:gd name="T60" fmla="*/ 9 w 1591"/>
                <a:gd name="T61" fmla="*/ 498 h 1253"/>
                <a:gd name="T62" fmla="*/ 71 w 1591"/>
                <a:gd name="T63" fmla="*/ 439 h 1253"/>
                <a:gd name="T64" fmla="*/ 91 w 1591"/>
                <a:gd name="T65" fmla="*/ 389 h 1253"/>
                <a:gd name="T66" fmla="*/ 123 w 1591"/>
                <a:gd name="T67" fmla="*/ 304 h 1253"/>
                <a:gd name="T68" fmla="*/ 162 w 1591"/>
                <a:gd name="T69" fmla="*/ 275 h 1253"/>
                <a:gd name="T70" fmla="*/ 253 w 1591"/>
                <a:gd name="T71" fmla="*/ 297 h 1253"/>
                <a:gd name="T72" fmla="*/ 359 w 1591"/>
                <a:gd name="T73" fmla="*/ 395 h 1253"/>
                <a:gd name="T74" fmla="*/ 534 w 1591"/>
                <a:gd name="T75" fmla="*/ 378 h 1253"/>
                <a:gd name="T76" fmla="*/ 684 w 1591"/>
                <a:gd name="T77" fmla="*/ 385 h 1253"/>
                <a:gd name="T78" fmla="*/ 762 w 1591"/>
                <a:gd name="T79" fmla="*/ 354 h 1253"/>
                <a:gd name="T80" fmla="*/ 830 w 1591"/>
                <a:gd name="T81" fmla="*/ 284 h 1253"/>
                <a:gd name="T82" fmla="*/ 949 w 1591"/>
                <a:gd name="T83" fmla="*/ 359 h 1253"/>
                <a:gd name="T84" fmla="*/ 1011 w 1591"/>
                <a:gd name="T85" fmla="*/ 350 h 1253"/>
                <a:gd name="T86" fmla="*/ 1113 w 1591"/>
                <a:gd name="T87" fmla="*/ 225 h 1253"/>
                <a:gd name="T88" fmla="*/ 1171 w 1591"/>
                <a:gd name="T89" fmla="*/ 115 h 1253"/>
                <a:gd name="T90" fmla="*/ 1133 w 1591"/>
                <a:gd name="T91" fmla="*/ 31 h 1253"/>
                <a:gd name="T92" fmla="*/ 1225 w 1591"/>
                <a:gd name="T93" fmla="*/ 12 h 1253"/>
                <a:gd name="T94" fmla="*/ 1225 w 1591"/>
                <a:gd name="T95" fmla="*/ 1 h 1253"/>
                <a:gd name="T96" fmla="*/ 1285 w 1591"/>
                <a:gd name="T97" fmla="*/ 56 h 1253"/>
                <a:gd name="T98" fmla="*/ 1277 w 1591"/>
                <a:gd name="T99" fmla="*/ 87 h 1253"/>
                <a:gd name="T100" fmla="*/ 1285 w 1591"/>
                <a:gd name="T101" fmla="*/ 209 h 1253"/>
                <a:gd name="T102" fmla="*/ 1320 w 1591"/>
                <a:gd name="T103" fmla="*/ 227 h 1253"/>
                <a:gd name="T104" fmla="*/ 1402 w 1591"/>
                <a:gd name="T105" fmla="*/ 316 h 1253"/>
                <a:gd name="T106" fmla="*/ 1403 w 1591"/>
                <a:gd name="T107" fmla="*/ 341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91" h="1253">
                  <a:moveTo>
                    <a:pt x="1403" y="343"/>
                  </a:moveTo>
                  <a:lnTo>
                    <a:pt x="1393" y="361"/>
                  </a:lnTo>
                  <a:lnTo>
                    <a:pt x="1391" y="374"/>
                  </a:lnTo>
                  <a:lnTo>
                    <a:pt x="1390" y="385"/>
                  </a:lnTo>
                  <a:lnTo>
                    <a:pt x="1390" y="391"/>
                  </a:lnTo>
                  <a:lnTo>
                    <a:pt x="1391" y="396"/>
                  </a:lnTo>
                  <a:lnTo>
                    <a:pt x="1391" y="397"/>
                  </a:lnTo>
                  <a:lnTo>
                    <a:pt x="1391" y="397"/>
                  </a:lnTo>
                  <a:lnTo>
                    <a:pt x="1392" y="397"/>
                  </a:lnTo>
                  <a:lnTo>
                    <a:pt x="1392" y="398"/>
                  </a:lnTo>
                  <a:lnTo>
                    <a:pt x="1419" y="398"/>
                  </a:lnTo>
                  <a:lnTo>
                    <a:pt x="1419" y="398"/>
                  </a:lnTo>
                  <a:lnTo>
                    <a:pt x="1419" y="404"/>
                  </a:lnTo>
                  <a:lnTo>
                    <a:pt x="1420" y="433"/>
                  </a:lnTo>
                  <a:lnTo>
                    <a:pt x="1421" y="458"/>
                  </a:lnTo>
                  <a:lnTo>
                    <a:pt x="1423" y="500"/>
                  </a:lnTo>
                  <a:lnTo>
                    <a:pt x="1423" y="511"/>
                  </a:lnTo>
                  <a:lnTo>
                    <a:pt x="1422" y="524"/>
                  </a:lnTo>
                  <a:lnTo>
                    <a:pt x="1419" y="530"/>
                  </a:lnTo>
                  <a:lnTo>
                    <a:pt x="1412" y="538"/>
                  </a:lnTo>
                  <a:lnTo>
                    <a:pt x="1402" y="545"/>
                  </a:lnTo>
                  <a:lnTo>
                    <a:pt x="1377" y="546"/>
                  </a:lnTo>
                  <a:lnTo>
                    <a:pt x="1358" y="546"/>
                  </a:lnTo>
                  <a:lnTo>
                    <a:pt x="1344" y="545"/>
                  </a:lnTo>
                  <a:lnTo>
                    <a:pt x="1324" y="544"/>
                  </a:lnTo>
                  <a:lnTo>
                    <a:pt x="1306" y="545"/>
                  </a:lnTo>
                  <a:lnTo>
                    <a:pt x="1299" y="552"/>
                  </a:lnTo>
                  <a:lnTo>
                    <a:pt x="1289" y="573"/>
                  </a:lnTo>
                  <a:lnTo>
                    <a:pt x="1275" y="602"/>
                  </a:lnTo>
                  <a:lnTo>
                    <a:pt x="1267" y="615"/>
                  </a:lnTo>
                  <a:lnTo>
                    <a:pt x="1265" y="623"/>
                  </a:lnTo>
                  <a:lnTo>
                    <a:pt x="1267" y="627"/>
                  </a:lnTo>
                  <a:lnTo>
                    <a:pt x="1277" y="633"/>
                  </a:lnTo>
                  <a:lnTo>
                    <a:pt x="1298" y="643"/>
                  </a:lnTo>
                  <a:lnTo>
                    <a:pt x="1321" y="648"/>
                  </a:lnTo>
                  <a:lnTo>
                    <a:pt x="1339" y="650"/>
                  </a:lnTo>
                  <a:lnTo>
                    <a:pt x="1352" y="652"/>
                  </a:lnTo>
                  <a:lnTo>
                    <a:pt x="1360" y="655"/>
                  </a:lnTo>
                  <a:lnTo>
                    <a:pt x="1394" y="679"/>
                  </a:lnTo>
                  <a:lnTo>
                    <a:pt x="1405" y="689"/>
                  </a:lnTo>
                  <a:lnTo>
                    <a:pt x="1412" y="698"/>
                  </a:lnTo>
                  <a:lnTo>
                    <a:pt x="1412" y="709"/>
                  </a:lnTo>
                  <a:lnTo>
                    <a:pt x="1418" y="719"/>
                  </a:lnTo>
                  <a:lnTo>
                    <a:pt x="1437" y="739"/>
                  </a:lnTo>
                  <a:lnTo>
                    <a:pt x="1448" y="751"/>
                  </a:lnTo>
                  <a:lnTo>
                    <a:pt x="1478" y="767"/>
                  </a:lnTo>
                  <a:lnTo>
                    <a:pt x="1489" y="783"/>
                  </a:lnTo>
                  <a:lnTo>
                    <a:pt x="1500" y="791"/>
                  </a:lnTo>
                  <a:lnTo>
                    <a:pt x="1510" y="800"/>
                  </a:lnTo>
                  <a:lnTo>
                    <a:pt x="1515" y="813"/>
                  </a:lnTo>
                  <a:lnTo>
                    <a:pt x="1528" y="852"/>
                  </a:lnTo>
                  <a:lnTo>
                    <a:pt x="1537" y="872"/>
                  </a:lnTo>
                  <a:lnTo>
                    <a:pt x="1546" y="888"/>
                  </a:lnTo>
                  <a:lnTo>
                    <a:pt x="1549" y="914"/>
                  </a:lnTo>
                  <a:lnTo>
                    <a:pt x="1556" y="927"/>
                  </a:lnTo>
                  <a:lnTo>
                    <a:pt x="1563" y="941"/>
                  </a:lnTo>
                  <a:lnTo>
                    <a:pt x="1575" y="955"/>
                  </a:lnTo>
                  <a:lnTo>
                    <a:pt x="1587" y="964"/>
                  </a:lnTo>
                  <a:lnTo>
                    <a:pt x="1590" y="966"/>
                  </a:lnTo>
                  <a:lnTo>
                    <a:pt x="1563" y="993"/>
                  </a:lnTo>
                  <a:lnTo>
                    <a:pt x="1534" y="1022"/>
                  </a:lnTo>
                  <a:lnTo>
                    <a:pt x="1500" y="1054"/>
                  </a:lnTo>
                  <a:lnTo>
                    <a:pt x="1463" y="1091"/>
                  </a:lnTo>
                  <a:lnTo>
                    <a:pt x="1433" y="1120"/>
                  </a:lnTo>
                  <a:lnTo>
                    <a:pt x="1405" y="1149"/>
                  </a:lnTo>
                  <a:lnTo>
                    <a:pt x="1372" y="1181"/>
                  </a:lnTo>
                  <a:lnTo>
                    <a:pt x="1346" y="1207"/>
                  </a:lnTo>
                  <a:lnTo>
                    <a:pt x="1343" y="1210"/>
                  </a:lnTo>
                  <a:lnTo>
                    <a:pt x="1335" y="1215"/>
                  </a:lnTo>
                  <a:lnTo>
                    <a:pt x="1312" y="1215"/>
                  </a:lnTo>
                  <a:lnTo>
                    <a:pt x="1287" y="1212"/>
                  </a:lnTo>
                  <a:lnTo>
                    <a:pt x="1265" y="1196"/>
                  </a:lnTo>
                  <a:lnTo>
                    <a:pt x="1242" y="1209"/>
                  </a:lnTo>
                  <a:lnTo>
                    <a:pt x="1228" y="1212"/>
                  </a:lnTo>
                  <a:lnTo>
                    <a:pt x="1219" y="1213"/>
                  </a:lnTo>
                  <a:lnTo>
                    <a:pt x="1199" y="1216"/>
                  </a:lnTo>
                  <a:lnTo>
                    <a:pt x="1171" y="1222"/>
                  </a:lnTo>
                  <a:lnTo>
                    <a:pt x="1158" y="1230"/>
                  </a:lnTo>
                  <a:lnTo>
                    <a:pt x="1151" y="1235"/>
                  </a:lnTo>
                  <a:lnTo>
                    <a:pt x="1144" y="1247"/>
                  </a:lnTo>
                  <a:lnTo>
                    <a:pt x="1142" y="1248"/>
                  </a:lnTo>
                  <a:lnTo>
                    <a:pt x="1137" y="1247"/>
                  </a:lnTo>
                  <a:lnTo>
                    <a:pt x="1130" y="1242"/>
                  </a:lnTo>
                  <a:lnTo>
                    <a:pt x="1114" y="1235"/>
                  </a:lnTo>
                  <a:lnTo>
                    <a:pt x="1106" y="1221"/>
                  </a:lnTo>
                  <a:lnTo>
                    <a:pt x="1099" y="1212"/>
                  </a:lnTo>
                  <a:lnTo>
                    <a:pt x="1093" y="1208"/>
                  </a:lnTo>
                  <a:lnTo>
                    <a:pt x="1070" y="1223"/>
                  </a:lnTo>
                  <a:lnTo>
                    <a:pt x="1057" y="1225"/>
                  </a:lnTo>
                  <a:lnTo>
                    <a:pt x="1048" y="1225"/>
                  </a:lnTo>
                  <a:lnTo>
                    <a:pt x="1030" y="1217"/>
                  </a:lnTo>
                  <a:lnTo>
                    <a:pt x="1011" y="1210"/>
                  </a:lnTo>
                  <a:lnTo>
                    <a:pt x="1001" y="1210"/>
                  </a:lnTo>
                  <a:lnTo>
                    <a:pt x="986" y="1219"/>
                  </a:lnTo>
                  <a:lnTo>
                    <a:pt x="970" y="1232"/>
                  </a:lnTo>
                  <a:lnTo>
                    <a:pt x="961" y="1244"/>
                  </a:lnTo>
                  <a:lnTo>
                    <a:pt x="956" y="1252"/>
                  </a:lnTo>
                  <a:lnTo>
                    <a:pt x="953" y="1246"/>
                  </a:lnTo>
                  <a:lnTo>
                    <a:pt x="950" y="1241"/>
                  </a:lnTo>
                  <a:lnTo>
                    <a:pt x="944" y="1233"/>
                  </a:lnTo>
                  <a:lnTo>
                    <a:pt x="936" y="1230"/>
                  </a:lnTo>
                  <a:lnTo>
                    <a:pt x="929" y="1232"/>
                  </a:lnTo>
                  <a:lnTo>
                    <a:pt x="921" y="1233"/>
                  </a:lnTo>
                  <a:lnTo>
                    <a:pt x="917" y="1229"/>
                  </a:lnTo>
                  <a:lnTo>
                    <a:pt x="915" y="1219"/>
                  </a:lnTo>
                  <a:lnTo>
                    <a:pt x="913" y="1210"/>
                  </a:lnTo>
                  <a:lnTo>
                    <a:pt x="910" y="1203"/>
                  </a:lnTo>
                  <a:lnTo>
                    <a:pt x="896" y="1196"/>
                  </a:lnTo>
                  <a:lnTo>
                    <a:pt x="864" y="1182"/>
                  </a:lnTo>
                  <a:lnTo>
                    <a:pt x="840" y="1155"/>
                  </a:lnTo>
                  <a:lnTo>
                    <a:pt x="827" y="1142"/>
                  </a:lnTo>
                  <a:lnTo>
                    <a:pt x="818" y="1133"/>
                  </a:lnTo>
                  <a:lnTo>
                    <a:pt x="805" y="1111"/>
                  </a:lnTo>
                  <a:lnTo>
                    <a:pt x="790" y="1096"/>
                  </a:lnTo>
                  <a:lnTo>
                    <a:pt x="773" y="1089"/>
                  </a:lnTo>
                  <a:lnTo>
                    <a:pt x="761" y="1093"/>
                  </a:lnTo>
                  <a:lnTo>
                    <a:pt x="748" y="1108"/>
                  </a:lnTo>
                  <a:lnTo>
                    <a:pt x="726" y="1124"/>
                  </a:lnTo>
                  <a:lnTo>
                    <a:pt x="716" y="1124"/>
                  </a:lnTo>
                  <a:lnTo>
                    <a:pt x="702" y="1117"/>
                  </a:lnTo>
                  <a:lnTo>
                    <a:pt x="685" y="1110"/>
                  </a:lnTo>
                  <a:lnTo>
                    <a:pt x="654" y="1107"/>
                  </a:lnTo>
                  <a:lnTo>
                    <a:pt x="642" y="1114"/>
                  </a:lnTo>
                  <a:lnTo>
                    <a:pt x="626" y="1127"/>
                  </a:lnTo>
                  <a:lnTo>
                    <a:pt x="612" y="1134"/>
                  </a:lnTo>
                  <a:lnTo>
                    <a:pt x="603" y="1135"/>
                  </a:lnTo>
                  <a:lnTo>
                    <a:pt x="595" y="1131"/>
                  </a:lnTo>
                  <a:lnTo>
                    <a:pt x="586" y="1130"/>
                  </a:lnTo>
                  <a:lnTo>
                    <a:pt x="578" y="1129"/>
                  </a:lnTo>
                  <a:lnTo>
                    <a:pt x="561" y="1119"/>
                  </a:lnTo>
                  <a:lnTo>
                    <a:pt x="554" y="1111"/>
                  </a:lnTo>
                  <a:lnTo>
                    <a:pt x="547" y="1104"/>
                  </a:lnTo>
                  <a:lnTo>
                    <a:pt x="539" y="1099"/>
                  </a:lnTo>
                  <a:lnTo>
                    <a:pt x="528" y="1095"/>
                  </a:lnTo>
                  <a:lnTo>
                    <a:pt x="521" y="1088"/>
                  </a:lnTo>
                  <a:lnTo>
                    <a:pt x="516" y="1080"/>
                  </a:lnTo>
                  <a:lnTo>
                    <a:pt x="510" y="1068"/>
                  </a:lnTo>
                  <a:lnTo>
                    <a:pt x="502" y="1059"/>
                  </a:lnTo>
                  <a:lnTo>
                    <a:pt x="478" y="1041"/>
                  </a:lnTo>
                  <a:lnTo>
                    <a:pt x="470" y="1032"/>
                  </a:lnTo>
                  <a:lnTo>
                    <a:pt x="465" y="1022"/>
                  </a:lnTo>
                  <a:lnTo>
                    <a:pt x="455" y="1010"/>
                  </a:lnTo>
                  <a:lnTo>
                    <a:pt x="444" y="996"/>
                  </a:lnTo>
                  <a:lnTo>
                    <a:pt x="440" y="974"/>
                  </a:lnTo>
                  <a:lnTo>
                    <a:pt x="440" y="957"/>
                  </a:lnTo>
                  <a:lnTo>
                    <a:pt x="438" y="949"/>
                  </a:lnTo>
                  <a:lnTo>
                    <a:pt x="433" y="941"/>
                  </a:lnTo>
                  <a:lnTo>
                    <a:pt x="428" y="934"/>
                  </a:lnTo>
                  <a:lnTo>
                    <a:pt x="419" y="927"/>
                  </a:lnTo>
                  <a:lnTo>
                    <a:pt x="399" y="915"/>
                  </a:lnTo>
                  <a:lnTo>
                    <a:pt x="379" y="902"/>
                  </a:lnTo>
                  <a:lnTo>
                    <a:pt x="368" y="894"/>
                  </a:lnTo>
                  <a:lnTo>
                    <a:pt x="349" y="892"/>
                  </a:lnTo>
                  <a:lnTo>
                    <a:pt x="338" y="885"/>
                  </a:lnTo>
                  <a:lnTo>
                    <a:pt x="328" y="868"/>
                  </a:lnTo>
                  <a:lnTo>
                    <a:pt x="324" y="855"/>
                  </a:lnTo>
                  <a:lnTo>
                    <a:pt x="315" y="845"/>
                  </a:lnTo>
                  <a:lnTo>
                    <a:pt x="311" y="838"/>
                  </a:lnTo>
                  <a:lnTo>
                    <a:pt x="309" y="829"/>
                  </a:lnTo>
                  <a:lnTo>
                    <a:pt x="316" y="804"/>
                  </a:lnTo>
                  <a:lnTo>
                    <a:pt x="306" y="794"/>
                  </a:lnTo>
                  <a:lnTo>
                    <a:pt x="289" y="783"/>
                  </a:lnTo>
                  <a:lnTo>
                    <a:pt x="277" y="770"/>
                  </a:lnTo>
                  <a:lnTo>
                    <a:pt x="270" y="758"/>
                  </a:lnTo>
                  <a:lnTo>
                    <a:pt x="249" y="742"/>
                  </a:lnTo>
                  <a:lnTo>
                    <a:pt x="203" y="719"/>
                  </a:lnTo>
                  <a:lnTo>
                    <a:pt x="176" y="704"/>
                  </a:lnTo>
                  <a:lnTo>
                    <a:pt x="161" y="690"/>
                  </a:lnTo>
                  <a:lnTo>
                    <a:pt x="149" y="677"/>
                  </a:lnTo>
                  <a:lnTo>
                    <a:pt x="147" y="672"/>
                  </a:lnTo>
                  <a:lnTo>
                    <a:pt x="156" y="658"/>
                  </a:lnTo>
                  <a:lnTo>
                    <a:pt x="157" y="648"/>
                  </a:lnTo>
                  <a:lnTo>
                    <a:pt x="151" y="636"/>
                  </a:lnTo>
                  <a:lnTo>
                    <a:pt x="123" y="613"/>
                  </a:lnTo>
                  <a:lnTo>
                    <a:pt x="101" y="588"/>
                  </a:lnTo>
                  <a:lnTo>
                    <a:pt x="84" y="581"/>
                  </a:lnTo>
                  <a:lnTo>
                    <a:pt x="44" y="574"/>
                  </a:lnTo>
                  <a:lnTo>
                    <a:pt x="32" y="571"/>
                  </a:lnTo>
                  <a:lnTo>
                    <a:pt x="20" y="566"/>
                  </a:lnTo>
                  <a:lnTo>
                    <a:pt x="9" y="555"/>
                  </a:lnTo>
                  <a:lnTo>
                    <a:pt x="4" y="542"/>
                  </a:lnTo>
                  <a:lnTo>
                    <a:pt x="10" y="521"/>
                  </a:lnTo>
                  <a:lnTo>
                    <a:pt x="6" y="514"/>
                  </a:lnTo>
                  <a:lnTo>
                    <a:pt x="0" y="513"/>
                  </a:lnTo>
                  <a:lnTo>
                    <a:pt x="2" y="508"/>
                  </a:lnTo>
                  <a:lnTo>
                    <a:pt x="9" y="498"/>
                  </a:lnTo>
                  <a:lnTo>
                    <a:pt x="22" y="492"/>
                  </a:lnTo>
                  <a:lnTo>
                    <a:pt x="55" y="481"/>
                  </a:lnTo>
                  <a:lnTo>
                    <a:pt x="56" y="477"/>
                  </a:lnTo>
                  <a:lnTo>
                    <a:pt x="57" y="464"/>
                  </a:lnTo>
                  <a:lnTo>
                    <a:pt x="60" y="457"/>
                  </a:lnTo>
                  <a:lnTo>
                    <a:pt x="71" y="439"/>
                  </a:lnTo>
                  <a:lnTo>
                    <a:pt x="73" y="432"/>
                  </a:lnTo>
                  <a:lnTo>
                    <a:pt x="73" y="416"/>
                  </a:lnTo>
                  <a:lnTo>
                    <a:pt x="75" y="409"/>
                  </a:lnTo>
                  <a:lnTo>
                    <a:pt x="78" y="404"/>
                  </a:lnTo>
                  <a:lnTo>
                    <a:pt x="87" y="394"/>
                  </a:lnTo>
                  <a:lnTo>
                    <a:pt x="91" y="389"/>
                  </a:lnTo>
                  <a:lnTo>
                    <a:pt x="91" y="376"/>
                  </a:lnTo>
                  <a:lnTo>
                    <a:pt x="91" y="353"/>
                  </a:lnTo>
                  <a:lnTo>
                    <a:pt x="96" y="344"/>
                  </a:lnTo>
                  <a:lnTo>
                    <a:pt x="116" y="323"/>
                  </a:lnTo>
                  <a:lnTo>
                    <a:pt x="122" y="312"/>
                  </a:lnTo>
                  <a:lnTo>
                    <a:pt x="123" y="304"/>
                  </a:lnTo>
                  <a:lnTo>
                    <a:pt x="123" y="295"/>
                  </a:lnTo>
                  <a:lnTo>
                    <a:pt x="125" y="287"/>
                  </a:lnTo>
                  <a:lnTo>
                    <a:pt x="131" y="278"/>
                  </a:lnTo>
                  <a:lnTo>
                    <a:pt x="137" y="276"/>
                  </a:lnTo>
                  <a:lnTo>
                    <a:pt x="151" y="273"/>
                  </a:lnTo>
                  <a:lnTo>
                    <a:pt x="162" y="275"/>
                  </a:lnTo>
                  <a:lnTo>
                    <a:pt x="236" y="260"/>
                  </a:lnTo>
                  <a:lnTo>
                    <a:pt x="245" y="262"/>
                  </a:lnTo>
                  <a:lnTo>
                    <a:pt x="248" y="270"/>
                  </a:lnTo>
                  <a:lnTo>
                    <a:pt x="248" y="284"/>
                  </a:lnTo>
                  <a:lnTo>
                    <a:pt x="249" y="291"/>
                  </a:lnTo>
                  <a:lnTo>
                    <a:pt x="253" y="297"/>
                  </a:lnTo>
                  <a:lnTo>
                    <a:pt x="264" y="302"/>
                  </a:lnTo>
                  <a:lnTo>
                    <a:pt x="272" y="314"/>
                  </a:lnTo>
                  <a:lnTo>
                    <a:pt x="277" y="318"/>
                  </a:lnTo>
                  <a:lnTo>
                    <a:pt x="289" y="325"/>
                  </a:lnTo>
                  <a:lnTo>
                    <a:pt x="343" y="389"/>
                  </a:lnTo>
                  <a:lnTo>
                    <a:pt x="359" y="395"/>
                  </a:lnTo>
                  <a:lnTo>
                    <a:pt x="373" y="393"/>
                  </a:lnTo>
                  <a:lnTo>
                    <a:pt x="403" y="379"/>
                  </a:lnTo>
                  <a:lnTo>
                    <a:pt x="418" y="376"/>
                  </a:lnTo>
                  <a:lnTo>
                    <a:pt x="522" y="380"/>
                  </a:lnTo>
                  <a:lnTo>
                    <a:pt x="533" y="378"/>
                  </a:lnTo>
                  <a:lnTo>
                    <a:pt x="534" y="378"/>
                  </a:lnTo>
                  <a:lnTo>
                    <a:pt x="550" y="410"/>
                  </a:lnTo>
                  <a:lnTo>
                    <a:pt x="558" y="418"/>
                  </a:lnTo>
                  <a:lnTo>
                    <a:pt x="671" y="418"/>
                  </a:lnTo>
                  <a:lnTo>
                    <a:pt x="669" y="409"/>
                  </a:lnTo>
                  <a:lnTo>
                    <a:pt x="670" y="398"/>
                  </a:lnTo>
                  <a:lnTo>
                    <a:pt x="684" y="385"/>
                  </a:lnTo>
                  <a:lnTo>
                    <a:pt x="690" y="379"/>
                  </a:lnTo>
                  <a:lnTo>
                    <a:pt x="690" y="379"/>
                  </a:lnTo>
                  <a:lnTo>
                    <a:pt x="694" y="376"/>
                  </a:lnTo>
                  <a:lnTo>
                    <a:pt x="711" y="367"/>
                  </a:lnTo>
                  <a:lnTo>
                    <a:pt x="728" y="361"/>
                  </a:lnTo>
                  <a:lnTo>
                    <a:pt x="762" y="354"/>
                  </a:lnTo>
                  <a:lnTo>
                    <a:pt x="773" y="343"/>
                  </a:lnTo>
                  <a:lnTo>
                    <a:pt x="780" y="332"/>
                  </a:lnTo>
                  <a:lnTo>
                    <a:pt x="780" y="311"/>
                  </a:lnTo>
                  <a:lnTo>
                    <a:pt x="784" y="308"/>
                  </a:lnTo>
                  <a:lnTo>
                    <a:pt x="792" y="302"/>
                  </a:lnTo>
                  <a:lnTo>
                    <a:pt x="830" y="284"/>
                  </a:lnTo>
                  <a:lnTo>
                    <a:pt x="837" y="281"/>
                  </a:lnTo>
                  <a:lnTo>
                    <a:pt x="904" y="323"/>
                  </a:lnTo>
                  <a:lnTo>
                    <a:pt x="942" y="358"/>
                  </a:lnTo>
                  <a:lnTo>
                    <a:pt x="944" y="359"/>
                  </a:lnTo>
                  <a:lnTo>
                    <a:pt x="946" y="360"/>
                  </a:lnTo>
                  <a:lnTo>
                    <a:pt x="949" y="359"/>
                  </a:lnTo>
                  <a:lnTo>
                    <a:pt x="950" y="358"/>
                  </a:lnTo>
                  <a:lnTo>
                    <a:pt x="953" y="357"/>
                  </a:lnTo>
                  <a:lnTo>
                    <a:pt x="955" y="356"/>
                  </a:lnTo>
                  <a:lnTo>
                    <a:pt x="971" y="355"/>
                  </a:lnTo>
                  <a:lnTo>
                    <a:pt x="1002" y="354"/>
                  </a:lnTo>
                  <a:lnTo>
                    <a:pt x="1011" y="350"/>
                  </a:lnTo>
                  <a:lnTo>
                    <a:pt x="1073" y="289"/>
                  </a:lnTo>
                  <a:lnTo>
                    <a:pt x="1089" y="270"/>
                  </a:lnTo>
                  <a:lnTo>
                    <a:pt x="1092" y="265"/>
                  </a:lnTo>
                  <a:lnTo>
                    <a:pt x="1102" y="251"/>
                  </a:lnTo>
                  <a:lnTo>
                    <a:pt x="1111" y="228"/>
                  </a:lnTo>
                  <a:lnTo>
                    <a:pt x="1113" y="225"/>
                  </a:lnTo>
                  <a:lnTo>
                    <a:pt x="1180" y="168"/>
                  </a:lnTo>
                  <a:lnTo>
                    <a:pt x="1183" y="163"/>
                  </a:lnTo>
                  <a:lnTo>
                    <a:pt x="1183" y="160"/>
                  </a:lnTo>
                  <a:lnTo>
                    <a:pt x="1173" y="141"/>
                  </a:lnTo>
                  <a:lnTo>
                    <a:pt x="1171" y="130"/>
                  </a:lnTo>
                  <a:lnTo>
                    <a:pt x="1171" y="115"/>
                  </a:lnTo>
                  <a:lnTo>
                    <a:pt x="1172" y="92"/>
                  </a:lnTo>
                  <a:lnTo>
                    <a:pt x="1171" y="77"/>
                  </a:lnTo>
                  <a:lnTo>
                    <a:pt x="1171" y="75"/>
                  </a:lnTo>
                  <a:lnTo>
                    <a:pt x="1171" y="73"/>
                  </a:lnTo>
                  <a:lnTo>
                    <a:pt x="1171" y="72"/>
                  </a:lnTo>
                  <a:lnTo>
                    <a:pt x="1133" y="31"/>
                  </a:lnTo>
                  <a:lnTo>
                    <a:pt x="1228" y="30"/>
                  </a:lnTo>
                  <a:lnTo>
                    <a:pt x="1228" y="27"/>
                  </a:lnTo>
                  <a:lnTo>
                    <a:pt x="1228" y="25"/>
                  </a:lnTo>
                  <a:lnTo>
                    <a:pt x="1228" y="23"/>
                  </a:lnTo>
                  <a:lnTo>
                    <a:pt x="1226" y="19"/>
                  </a:lnTo>
                  <a:lnTo>
                    <a:pt x="1225" y="12"/>
                  </a:lnTo>
                  <a:lnTo>
                    <a:pt x="1225" y="10"/>
                  </a:lnTo>
                  <a:lnTo>
                    <a:pt x="1225" y="8"/>
                  </a:lnTo>
                  <a:lnTo>
                    <a:pt x="1225" y="5"/>
                  </a:lnTo>
                  <a:lnTo>
                    <a:pt x="1225" y="2"/>
                  </a:lnTo>
                  <a:lnTo>
                    <a:pt x="1225" y="2"/>
                  </a:lnTo>
                  <a:lnTo>
                    <a:pt x="1225" y="1"/>
                  </a:lnTo>
                  <a:lnTo>
                    <a:pt x="1225" y="0"/>
                  </a:lnTo>
                  <a:lnTo>
                    <a:pt x="1225" y="0"/>
                  </a:lnTo>
                  <a:lnTo>
                    <a:pt x="1294" y="1"/>
                  </a:lnTo>
                  <a:lnTo>
                    <a:pt x="1293" y="13"/>
                  </a:lnTo>
                  <a:lnTo>
                    <a:pt x="1285" y="41"/>
                  </a:lnTo>
                  <a:lnTo>
                    <a:pt x="1285" y="56"/>
                  </a:lnTo>
                  <a:lnTo>
                    <a:pt x="1283" y="75"/>
                  </a:lnTo>
                  <a:lnTo>
                    <a:pt x="1283" y="77"/>
                  </a:lnTo>
                  <a:lnTo>
                    <a:pt x="1280" y="82"/>
                  </a:lnTo>
                  <a:lnTo>
                    <a:pt x="1279" y="83"/>
                  </a:lnTo>
                  <a:lnTo>
                    <a:pt x="1277" y="86"/>
                  </a:lnTo>
                  <a:lnTo>
                    <a:pt x="1277" y="87"/>
                  </a:lnTo>
                  <a:lnTo>
                    <a:pt x="1276" y="89"/>
                  </a:lnTo>
                  <a:lnTo>
                    <a:pt x="1276" y="90"/>
                  </a:lnTo>
                  <a:lnTo>
                    <a:pt x="1290" y="198"/>
                  </a:lnTo>
                  <a:lnTo>
                    <a:pt x="1290" y="201"/>
                  </a:lnTo>
                  <a:lnTo>
                    <a:pt x="1289" y="203"/>
                  </a:lnTo>
                  <a:lnTo>
                    <a:pt x="1285" y="209"/>
                  </a:lnTo>
                  <a:lnTo>
                    <a:pt x="1285" y="211"/>
                  </a:lnTo>
                  <a:lnTo>
                    <a:pt x="1284" y="213"/>
                  </a:lnTo>
                  <a:lnTo>
                    <a:pt x="1285" y="214"/>
                  </a:lnTo>
                  <a:lnTo>
                    <a:pt x="1317" y="226"/>
                  </a:lnTo>
                  <a:lnTo>
                    <a:pt x="1318" y="226"/>
                  </a:lnTo>
                  <a:lnTo>
                    <a:pt x="1320" y="227"/>
                  </a:lnTo>
                  <a:lnTo>
                    <a:pt x="1331" y="241"/>
                  </a:lnTo>
                  <a:lnTo>
                    <a:pt x="1393" y="292"/>
                  </a:lnTo>
                  <a:lnTo>
                    <a:pt x="1395" y="295"/>
                  </a:lnTo>
                  <a:lnTo>
                    <a:pt x="1401" y="310"/>
                  </a:lnTo>
                  <a:lnTo>
                    <a:pt x="1402" y="313"/>
                  </a:lnTo>
                  <a:lnTo>
                    <a:pt x="1402" y="316"/>
                  </a:lnTo>
                  <a:lnTo>
                    <a:pt x="1402" y="319"/>
                  </a:lnTo>
                  <a:lnTo>
                    <a:pt x="1400" y="329"/>
                  </a:lnTo>
                  <a:lnTo>
                    <a:pt x="1401" y="333"/>
                  </a:lnTo>
                  <a:lnTo>
                    <a:pt x="1402" y="337"/>
                  </a:lnTo>
                  <a:lnTo>
                    <a:pt x="1403" y="339"/>
                  </a:lnTo>
                  <a:lnTo>
                    <a:pt x="1403" y="341"/>
                  </a:lnTo>
                  <a:lnTo>
                    <a:pt x="1403" y="342"/>
                  </a:lnTo>
                  <a:lnTo>
                    <a:pt x="1403" y="343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08" name="Freeform 110">
              <a:extLst>
                <a:ext uri="{FF2B5EF4-FFF2-40B4-BE49-F238E27FC236}">
                  <a16:creationId xmlns:a16="http://schemas.microsoft.com/office/drawing/2014/main" id="{BDA50FEF-9677-72A4-0F6F-FEFF76A44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47154" y="11654173"/>
              <a:ext cx="165991" cy="216175"/>
            </a:xfrm>
            <a:custGeom>
              <a:avLst/>
              <a:gdLst>
                <a:gd name="T0" fmla="*/ 166 w 190"/>
                <a:gd name="T1" fmla="*/ 34 h 249"/>
                <a:gd name="T2" fmla="*/ 169 w 190"/>
                <a:gd name="T3" fmla="*/ 36 h 249"/>
                <a:gd name="T4" fmla="*/ 182 w 190"/>
                <a:gd name="T5" fmla="*/ 43 h 249"/>
                <a:gd name="T6" fmla="*/ 183 w 190"/>
                <a:gd name="T7" fmla="*/ 58 h 249"/>
                <a:gd name="T8" fmla="*/ 182 w 190"/>
                <a:gd name="T9" fmla="*/ 74 h 249"/>
                <a:gd name="T10" fmla="*/ 179 w 190"/>
                <a:gd name="T11" fmla="*/ 85 h 249"/>
                <a:gd name="T12" fmla="*/ 181 w 190"/>
                <a:gd name="T13" fmla="*/ 95 h 249"/>
                <a:gd name="T14" fmla="*/ 185 w 190"/>
                <a:gd name="T15" fmla="*/ 112 h 249"/>
                <a:gd name="T16" fmla="*/ 188 w 190"/>
                <a:gd name="T17" fmla="*/ 122 h 249"/>
                <a:gd name="T18" fmla="*/ 189 w 190"/>
                <a:gd name="T19" fmla="*/ 174 h 249"/>
                <a:gd name="T20" fmla="*/ 185 w 190"/>
                <a:gd name="T21" fmla="*/ 171 h 249"/>
                <a:gd name="T22" fmla="*/ 177 w 190"/>
                <a:gd name="T23" fmla="*/ 169 h 249"/>
                <a:gd name="T24" fmla="*/ 173 w 190"/>
                <a:gd name="T25" fmla="*/ 170 h 249"/>
                <a:gd name="T26" fmla="*/ 169 w 190"/>
                <a:gd name="T27" fmla="*/ 193 h 249"/>
                <a:gd name="T28" fmla="*/ 166 w 190"/>
                <a:gd name="T29" fmla="*/ 227 h 249"/>
                <a:gd name="T30" fmla="*/ 167 w 190"/>
                <a:gd name="T31" fmla="*/ 248 h 249"/>
                <a:gd name="T32" fmla="*/ 136 w 190"/>
                <a:gd name="T33" fmla="*/ 248 h 249"/>
                <a:gd name="T34" fmla="*/ 98 w 190"/>
                <a:gd name="T35" fmla="*/ 247 h 249"/>
                <a:gd name="T36" fmla="*/ 69 w 190"/>
                <a:gd name="T37" fmla="*/ 237 h 249"/>
                <a:gd name="T38" fmla="*/ 40 w 190"/>
                <a:gd name="T39" fmla="*/ 217 h 249"/>
                <a:gd name="T40" fmla="*/ 21 w 190"/>
                <a:gd name="T41" fmla="*/ 186 h 249"/>
                <a:gd name="T42" fmla="*/ 14 w 190"/>
                <a:gd name="T43" fmla="*/ 166 h 249"/>
                <a:gd name="T44" fmla="*/ 3 w 190"/>
                <a:gd name="T45" fmla="*/ 165 h 249"/>
                <a:gd name="T46" fmla="*/ 1 w 190"/>
                <a:gd name="T47" fmla="*/ 162 h 249"/>
                <a:gd name="T48" fmla="*/ 0 w 190"/>
                <a:gd name="T49" fmla="*/ 138 h 249"/>
                <a:gd name="T50" fmla="*/ 0 w 190"/>
                <a:gd name="T51" fmla="*/ 113 h 249"/>
                <a:gd name="T52" fmla="*/ 2 w 190"/>
                <a:gd name="T53" fmla="*/ 106 h 249"/>
                <a:gd name="T54" fmla="*/ 22 w 190"/>
                <a:gd name="T55" fmla="*/ 74 h 249"/>
                <a:gd name="T56" fmla="*/ 35 w 190"/>
                <a:gd name="T57" fmla="*/ 55 h 249"/>
                <a:gd name="T58" fmla="*/ 43 w 190"/>
                <a:gd name="T59" fmla="*/ 37 h 249"/>
                <a:gd name="T60" fmla="*/ 60 w 190"/>
                <a:gd name="T61" fmla="*/ 15 h 249"/>
                <a:gd name="T62" fmla="*/ 78 w 190"/>
                <a:gd name="T63" fmla="*/ 1 h 249"/>
                <a:gd name="T64" fmla="*/ 85 w 190"/>
                <a:gd name="T65" fmla="*/ 0 h 249"/>
                <a:gd name="T66" fmla="*/ 90 w 190"/>
                <a:gd name="T67" fmla="*/ 0 h 249"/>
                <a:gd name="T68" fmla="*/ 122 w 190"/>
                <a:gd name="T69" fmla="*/ 20 h 249"/>
                <a:gd name="T70" fmla="*/ 155 w 190"/>
                <a:gd name="T71" fmla="*/ 37 h 249"/>
                <a:gd name="T72" fmla="*/ 162 w 190"/>
                <a:gd name="T73" fmla="*/ 35 h 249"/>
                <a:gd name="T74" fmla="*/ 166 w 190"/>
                <a:gd name="T75" fmla="*/ 34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0" h="249">
                  <a:moveTo>
                    <a:pt x="166" y="34"/>
                  </a:moveTo>
                  <a:lnTo>
                    <a:pt x="169" y="36"/>
                  </a:lnTo>
                  <a:lnTo>
                    <a:pt x="182" y="43"/>
                  </a:lnTo>
                  <a:lnTo>
                    <a:pt x="183" y="58"/>
                  </a:lnTo>
                  <a:lnTo>
                    <a:pt x="182" y="74"/>
                  </a:lnTo>
                  <a:lnTo>
                    <a:pt x="179" y="85"/>
                  </a:lnTo>
                  <a:lnTo>
                    <a:pt x="181" y="95"/>
                  </a:lnTo>
                  <a:lnTo>
                    <a:pt x="185" y="112"/>
                  </a:lnTo>
                  <a:lnTo>
                    <a:pt x="188" y="122"/>
                  </a:lnTo>
                  <a:lnTo>
                    <a:pt x="189" y="174"/>
                  </a:lnTo>
                  <a:lnTo>
                    <a:pt x="185" y="171"/>
                  </a:lnTo>
                  <a:lnTo>
                    <a:pt x="177" y="169"/>
                  </a:lnTo>
                  <a:lnTo>
                    <a:pt x="173" y="170"/>
                  </a:lnTo>
                  <a:lnTo>
                    <a:pt x="169" y="193"/>
                  </a:lnTo>
                  <a:lnTo>
                    <a:pt x="166" y="227"/>
                  </a:lnTo>
                  <a:lnTo>
                    <a:pt x="167" y="248"/>
                  </a:lnTo>
                  <a:lnTo>
                    <a:pt x="136" y="248"/>
                  </a:lnTo>
                  <a:lnTo>
                    <a:pt x="98" y="247"/>
                  </a:lnTo>
                  <a:lnTo>
                    <a:pt x="69" y="237"/>
                  </a:lnTo>
                  <a:lnTo>
                    <a:pt x="40" y="217"/>
                  </a:lnTo>
                  <a:lnTo>
                    <a:pt x="21" y="186"/>
                  </a:lnTo>
                  <a:lnTo>
                    <a:pt x="14" y="166"/>
                  </a:lnTo>
                  <a:lnTo>
                    <a:pt x="3" y="165"/>
                  </a:lnTo>
                  <a:lnTo>
                    <a:pt x="1" y="162"/>
                  </a:lnTo>
                  <a:lnTo>
                    <a:pt x="0" y="138"/>
                  </a:lnTo>
                  <a:lnTo>
                    <a:pt x="0" y="113"/>
                  </a:lnTo>
                  <a:lnTo>
                    <a:pt x="2" y="106"/>
                  </a:lnTo>
                  <a:lnTo>
                    <a:pt x="22" y="74"/>
                  </a:lnTo>
                  <a:lnTo>
                    <a:pt x="35" y="55"/>
                  </a:lnTo>
                  <a:lnTo>
                    <a:pt x="43" y="37"/>
                  </a:lnTo>
                  <a:lnTo>
                    <a:pt x="60" y="15"/>
                  </a:lnTo>
                  <a:lnTo>
                    <a:pt x="78" y="1"/>
                  </a:lnTo>
                  <a:lnTo>
                    <a:pt x="85" y="0"/>
                  </a:lnTo>
                  <a:lnTo>
                    <a:pt x="90" y="0"/>
                  </a:lnTo>
                  <a:lnTo>
                    <a:pt x="122" y="20"/>
                  </a:lnTo>
                  <a:lnTo>
                    <a:pt x="155" y="37"/>
                  </a:lnTo>
                  <a:lnTo>
                    <a:pt x="162" y="35"/>
                  </a:lnTo>
                  <a:lnTo>
                    <a:pt x="166" y="34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09" name="Freeform 112">
              <a:extLst>
                <a:ext uri="{FF2B5EF4-FFF2-40B4-BE49-F238E27FC236}">
                  <a16:creationId xmlns:a16="http://schemas.microsoft.com/office/drawing/2014/main" id="{11C2289A-61B1-C9A9-D622-9AE76918D4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77678" y="5338761"/>
              <a:ext cx="1320215" cy="2069108"/>
            </a:xfrm>
            <a:custGeom>
              <a:avLst/>
              <a:gdLst>
                <a:gd name="T0" fmla="*/ 1506 w 1508"/>
                <a:gd name="T1" fmla="*/ 871 h 2364"/>
                <a:gd name="T2" fmla="*/ 1507 w 1508"/>
                <a:gd name="T3" fmla="*/ 1158 h 2364"/>
                <a:gd name="T4" fmla="*/ 1452 w 1508"/>
                <a:gd name="T5" fmla="*/ 1163 h 2364"/>
                <a:gd name="T6" fmla="*/ 1356 w 1508"/>
                <a:gd name="T7" fmla="*/ 1194 h 2364"/>
                <a:gd name="T8" fmla="*/ 1337 w 1508"/>
                <a:gd name="T9" fmla="*/ 1266 h 2364"/>
                <a:gd name="T10" fmla="*/ 1318 w 1508"/>
                <a:gd name="T11" fmla="*/ 1313 h 2364"/>
                <a:gd name="T12" fmla="*/ 1277 w 1508"/>
                <a:gd name="T13" fmla="*/ 1339 h 2364"/>
                <a:gd name="T14" fmla="*/ 1294 w 1508"/>
                <a:gd name="T15" fmla="*/ 1385 h 2364"/>
                <a:gd name="T16" fmla="*/ 1271 w 1508"/>
                <a:gd name="T17" fmla="*/ 1415 h 2364"/>
                <a:gd name="T18" fmla="*/ 1238 w 1508"/>
                <a:gd name="T19" fmla="*/ 1449 h 2364"/>
                <a:gd name="T20" fmla="*/ 1256 w 1508"/>
                <a:gd name="T21" fmla="*/ 1508 h 2364"/>
                <a:gd name="T22" fmla="*/ 1210 w 1508"/>
                <a:gd name="T23" fmla="*/ 1566 h 2364"/>
                <a:gd name="T24" fmla="*/ 1212 w 1508"/>
                <a:gd name="T25" fmla="*/ 1613 h 2364"/>
                <a:gd name="T26" fmla="*/ 1282 w 1508"/>
                <a:gd name="T27" fmla="*/ 1632 h 2364"/>
                <a:gd name="T28" fmla="*/ 1292 w 1508"/>
                <a:gd name="T29" fmla="*/ 1705 h 2364"/>
                <a:gd name="T30" fmla="*/ 1314 w 1508"/>
                <a:gd name="T31" fmla="*/ 1780 h 2364"/>
                <a:gd name="T32" fmla="*/ 1354 w 1508"/>
                <a:gd name="T33" fmla="*/ 1805 h 2364"/>
                <a:gd name="T34" fmla="*/ 1339 w 1508"/>
                <a:gd name="T35" fmla="*/ 1866 h 2364"/>
                <a:gd name="T36" fmla="*/ 1256 w 1508"/>
                <a:gd name="T37" fmla="*/ 1870 h 2364"/>
                <a:gd name="T38" fmla="*/ 1225 w 1508"/>
                <a:gd name="T39" fmla="*/ 1887 h 2364"/>
                <a:gd name="T40" fmla="*/ 1181 w 1508"/>
                <a:gd name="T41" fmla="*/ 1921 h 2364"/>
                <a:gd name="T42" fmla="*/ 1162 w 1508"/>
                <a:gd name="T43" fmla="*/ 1968 h 2364"/>
                <a:gd name="T44" fmla="*/ 1118 w 1508"/>
                <a:gd name="T45" fmla="*/ 2003 h 2364"/>
                <a:gd name="T46" fmla="*/ 1032 w 1508"/>
                <a:gd name="T47" fmla="*/ 2094 h 2364"/>
                <a:gd name="T48" fmla="*/ 947 w 1508"/>
                <a:gd name="T49" fmla="*/ 2125 h 2364"/>
                <a:gd name="T50" fmla="*/ 851 w 1508"/>
                <a:gd name="T51" fmla="*/ 2142 h 2364"/>
                <a:gd name="T52" fmla="*/ 776 w 1508"/>
                <a:gd name="T53" fmla="*/ 2162 h 2364"/>
                <a:gd name="T54" fmla="*/ 802 w 1508"/>
                <a:gd name="T55" fmla="*/ 2201 h 2364"/>
                <a:gd name="T56" fmla="*/ 757 w 1508"/>
                <a:gd name="T57" fmla="*/ 2252 h 2364"/>
                <a:gd name="T58" fmla="*/ 716 w 1508"/>
                <a:gd name="T59" fmla="*/ 2283 h 2364"/>
                <a:gd name="T60" fmla="*/ 578 w 1508"/>
                <a:gd name="T61" fmla="*/ 2300 h 2364"/>
                <a:gd name="T62" fmla="*/ 518 w 1508"/>
                <a:gd name="T63" fmla="*/ 2333 h 2364"/>
                <a:gd name="T64" fmla="*/ 449 w 1508"/>
                <a:gd name="T65" fmla="*/ 2324 h 2364"/>
                <a:gd name="T66" fmla="*/ 422 w 1508"/>
                <a:gd name="T67" fmla="*/ 2320 h 2364"/>
                <a:gd name="T68" fmla="*/ 342 w 1508"/>
                <a:gd name="T69" fmla="*/ 2363 h 2364"/>
                <a:gd name="T70" fmla="*/ 300 w 1508"/>
                <a:gd name="T71" fmla="*/ 2335 h 2364"/>
                <a:gd name="T72" fmla="*/ 271 w 1508"/>
                <a:gd name="T73" fmla="*/ 2275 h 2364"/>
                <a:gd name="T74" fmla="*/ 197 w 1508"/>
                <a:gd name="T75" fmla="*/ 2171 h 2364"/>
                <a:gd name="T76" fmla="*/ 119 w 1508"/>
                <a:gd name="T77" fmla="*/ 2103 h 2364"/>
                <a:gd name="T78" fmla="*/ 87 w 1508"/>
                <a:gd name="T79" fmla="*/ 2030 h 2364"/>
                <a:gd name="T80" fmla="*/ 198 w 1508"/>
                <a:gd name="T81" fmla="*/ 2008 h 2364"/>
                <a:gd name="T82" fmla="*/ 299 w 1508"/>
                <a:gd name="T83" fmla="*/ 2005 h 2364"/>
                <a:gd name="T84" fmla="*/ 251 w 1508"/>
                <a:gd name="T85" fmla="*/ 1929 h 2364"/>
                <a:gd name="T86" fmla="*/ 230 w 1508"/>
                <a:gd name="T87" fmla="*/ 1801 h 2364"/>
                <a:gd name="T88" fmla="*/ 231 w 1508"/>
                <a:gd name="T89" fmla="*/ 1725 h 2364"/>
                <a:gd name="T90" fmla="*/ 187 w 1508"/>
                <a:gd name="T91" fmla="*/ 1615 h 2364"/>
                <a:gd name="T92" fmla="*/ 114 w 1508"/>
                <a:gd name="T93" fmla="*/ 1554 h 2364"/>
                <a:gd name="T94" fmla="*/ 8 w 1508"/>
                <a:gd name="T95" fmla="*/ 1399 h 2364"/>
                <a:gd name="T96" fmla="*/ 105 w 1508"/>
                <a:gd name="T97" fmla="*/ 1201 h 2364"/>
                <a:gd name="T98" fmla="*/ 296 w 1508"/>
                <a:gd name="T99" fmla="*/ 916 h 2364"/>
                <a:gd name="T100" fmla="*/ 321 w 1508"/>
                <a:gd name="T101" fmla="*/ 603 h 2364"/>
                <a:gd name="T102" fmla="*/ 354 w 1508"/>
                <a:gd name="T103" fmla="*/ 466 h 2364"/>
                <a:gd name="T104" fmla="*/ 264 w 1508"/>
                <a:gd name="T105" fmla="*/ 312 h 2364"/>
                <a:gd name="T106" fmla="*/ 234 w 1508"/>
                <a:gd name="T107" fmla="*/ 159 h 2364"/>
                <a:gd name="T108" fmla="*/ 410 w 1508"/>
                <a:gd name="T109" fmla="*/ 25 h 2364"/>
                <a:gd name="T110" fmla="*/ 752 w 1508"/>
                <a:gd name="T111" fmla="*/ 208 h 2364"/>
                <a:gd name="T112" fmla="*/ 1095 w 1508"/>
                <a:gd name="T113" fmla="*/ 388 h 2364"/>
                <a:gd name="T114" fmla="*/ 1437 w 1508"/>
                <a:gd name="T115" fmla="*/ 568 h 2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08" h="2364">
                  <a:moveTo>
                    <a:pt x="1506" y="603"/>
                  </a:moveTo>
                  <a:lnTo>
                    <a:pt x="1506" y="670"/>
                  </a:lnTo>
                  <a:lnTo>
                    <a:pt x="1506" y="737"/>
                  </a:lnTo>
                  <a:lnTo>
                    <a:pt x="1506" y="804"/>
                  </a:lnTo>
                  <a:lnTo>
                    <a:pt x="1506" y="871"/>
                  </a:lnTo>
                  <a:lnTo>
                    <a:pt x="1506" y="937"/>
                  </a:lnTo>
                  <a:lnTo>
                    <a:pt x="1506" y="1003"/>
                  </a:lnTo>
                  <a:lnTo>
                    <a:pt x="1507" y="1070"/>
                  </a:lnTo>
                  <a:lnTo>
                    <a:pt x="1507" y="1136"/>
                  </a:lnTo>
                  <a:lnTo>
                    <a:pt x="1507" y="1158"/>
                  </a:lnTo>
                  <a:lnTo>
                    <a:pt x="1505" y="1166"/>
                  </a:lnTo>
                  <a:lnTo>
                    <a:pt x="1504" y="1167"/>
                  </a:lnTo>
                  <a:lnTo>
                    <a:pt x="1500" y="1169"/>
                  </a:lnTo>
                  <a:lnTo>
                    <a:pt x="1466" y="1163"/>
                  </a:lnTo>
                  <a:lnTo>
                    <a:pt x="1452" y="1163"/>
                  </a:lnTo>
                  <a:lnTo>
                    <a:pt x="1431" y="1167"/>
                  </a:lnTo>
                  <a:lnTo>
                    <a:pt x="1400" y="1170"/>
                  </a:lnTo>
                  <a:lnTo>
                    <a:pt x="1380" y="1169"/>
                  </a:lnTo>
                  <a:lnTo>
                    <a:pt x="1367" y="1180"/>
                  </a:lnTo>
                  <a:lnTo>
                    <a:pt x="1356" y="1194"/>
                  </a:lnTo>
                  <a:lnTo>
                    <a:pt x="1361" y="1227"/>
                  </a:lnTo>
                  <a:lnTo>
                    <a:pt x="1360" y="1238"/>
                  </a:lnTo>
                  <a:lnTo>
                    <a:pt x="1356" y="1249"/>
                  </a:lnTo>
                  <a:lnTo>
                    <a:pt x="1346" y="1258"/>
                  </a:lnTo>
                  <a:lnTo>
                    <a:pt x="1337" y="1266"/>
                  </a:lnTo>
                  <a:lnTo>
                    <a:pt x="1331" y="1272"/>
                  </a:lnTo>
                  <a:lnTo>
                    <a:pt x="1324" y="1287"/>
                  </a:lnTo>
                  <a:lnTo>
                    <a:pt x="1320" y="1294"/>
                  </a:lnTo>
                  <a:lnTo>
                    <a:pt x="1320" y="1304"/>
                  </a:lnTo>
                  <a:lnTo>
                    <a:pt x="1318" y="1313"/>
                  </a:lnTo>
                  <a:lnTo>
                    <a:pt x="1313" y="1318"/>
                  </a:lnTo>
                  <a:lnTo>
                    <a:pt x="1299" y="1322"/>
                  </a:lnTo>
                  <a:lnTo>
                    <a:pt x="1290" y="1326"/>
                  </a:lnTo>
                  <a:lnTo>
                    <a:pt x="1282" y="1333"/>
                  </a:lnTo>
                  <a:lnTo>
                    <a:pt x="1277" y="1339"/>
                  </a:lnTo>
                  <a:lnTo>
                    <a:pt x="1279" y="1346"/>
                  </a:lnTo>
                  <a:lnTo>
                    <a:pt x="1284" y="1355"/>
                  </a:lnTo>
                  <a:lnTo>
                    <a:pt x="1285" y="1369"/>
                  </a:lnTo>
                  <a:lnTo>
                    <a:pt x="1287" y="1378"/>
                  </a:lnTo>
                  <a:lnTo>
                    <a:pt x="1294" y="1385"/>
                  </a:lnTo>
                  <a:lnTo>
                    <a:pt x="1299" y="1390"/>
                  </a:lnTo>
                  <a:lnTo>
                    <a:pt x="1299" y="1396"/>
                  </a:lnTo>
                  <a:lnTo>
                    <a:pt x="1296" y="1400"/>
                  </a:lnTo>
                  <a:lnTo>
                    <a:pt x="1278" y="1412"/>
                  </a:lnTo>
                  <a:lnTo>
                    <a:pt x="1271" y="1415"/>
                  </a:lnTo>
                  <a:lnTo>
                    <a:pt x="1263" y="1420"/>
                  </a:lnTo>
                  <a:lnTo>
                    <a:pt x="1260" y="1422"/>
                  </a:lnTo>
                  <a:lnTo>
                    <a:pt x="1247" y="1433"/>
                  </a:lnTo>
                  <a:lnTo>
                    <a:pt x="1241" y="1441"/>
                  </a:lnTo>
                  <a:lnTo>
                    <a:pt x="1238" y="1449"/>
                  </a:lnTo>
                  <a:lnTo>
                    <a:pt x="1238" y="1459"/>
                  </a:lnTo>
                  <a:lnTo>
                    <a:pt x="1245" y="1474"/>
                  </a:lnTo>
                  <a:lnTo>
                    <a:pt x="1251" y="1487"/>
                  </a:lnTo>
                  <a:lnTo>
                    <a:pt x="1254" y="1497"/>
                  </a:lnTo>
                  <a:lnTo>
                    <a:pt x="1256" y="1508"/>
                  </a:lnTo>
                  <a:lnTo>
                    <a:pt x="1255" y="1518"/>
                  </a:lnTo>
                  <a:lnTo>
                    <a:pt x="1251" y="1526"/>
                  </a:lnTo>
                  <a:lnTo>
                    <a:pt x="1246" y="1534"/>
                  </a:lnTo>
                  <a:lnTo>
                    <a:pt x="1221" y="1549"/>
                  </a:lnTo>
                  <a:lnTo>
                    <a:pt x="1210" y="1566"/>
                  </a:lnTo>
                  <a:lnTo>
                    <a:pt x="1200" y="1585"/>
                  </a:lnTo>
                  <a:lnTo>
                    <a:pt x="1197" y="1596"/>
                  </a:lnTo>
                  <a:lnTo>
                    <a:pt x="1200" y="1603"/>
                  </a:lnTo>
                  <a:lnTo>
                    <a:pt x="1205" y="1609"/>
                  </a:lnTo>
                  <a:lnTo>
                    <a:pt x="1212" y="1613"/>
                  </a:lnTo>
                  <a:lnTo>
                    <a:pt x="1223" y="1614"/>
                  </a:lnTo>
                  <a:lnTo>
                    <a:pt x="1240" y="1610"/>
                  </a:lnTo>
                  <a:lnTo>
                    <a:pt x="1256" y="1607"/>
                  </a:lnTo>
                  <a:lnTo>
                    <a:pt x="1273" y="1615"/>
                  </a:lnTo>
                  <a:lnTo>
                    <a:pt x="1282" y="1632"/>
                  </a:lnTo>
                  <a:lnTo>
                    <a:pt x="1278" y="1644"/>
                  </a:lnTo>
                  <a:lnTo>
                    <a:pt x="1285" y="1666"/>
                  </a:lnTo>
                  <a:lnTo>
                    <a:pt x="1291" y="1692"/>
                  </a:lnTo>
                  <a:lnTo>
                    <a:pt x="1290" y="1702"/>
                  </a:lnTo>
                  <a:lnTo>
                    <a:pt x="1292" y="1705"/>
                  </a:lnTo>
                  <a:lnTo>
                    <a:pt x="1303" y="1707"/>
                  </a:lnTo>
                  <a:lnTo>
                    <a:pt x="1306" y="1713"/>
                  </a:lnTo>
                  <a:lnTo>
                    <a:pt x="1302" y="1758"/>
                  </a:lnTo>
                  <a:lnTo>
                    <a:pt x="1307" y="1771"/>
                  </a:lnTo>
                  <a:lnTo>
                    <a:pt x="1314" y="1780"/>
                  </a:lnTo>
                  <a:lnTo>
                    <a:pt x="1322" y="1785"/>
                  </a:lnTo>
                  <a:lnTo>
                    <a:pt x="1331" y="1791"/>
                  </a:lnTo>
                  <a:lnTo>
                    <a:pt x="1334" y="1795"/>
                  </a:lnTo>
                  <a:lnTo>
                    <a:pt x="1344" y="1797"/>
                  </a:lnTo>
                  <a:lnTo>
                    <a:pt x="1354" y="1805"/>
                  </a:lnTo>
                  <a:lnTo>
                    <a:pt x="1358" y="1816"/>
                  </a:lnTo>
                  <a:lnTo>
                    <a:pt x="1357" y="1828"/>
                  </a:lnTo>
                  <a:lnTo>
                    <a:pt x="1351" y="1851"/>
                  </a:lnTo>
                  <a:lnTo>
                    <a:pt x="1345" y="1867"/>
                  </a:lnTo>
                  <a:lnTo>
                    <a:pt x="1339" y="1866"/>
                  </a:lnTo>
                  <a:lnTo>
                    <a:pt x="1327" y="1861"/>
                  </a:lnTo>
                  <a:lnTo>
                    <a:pt x="1312" y="1858"/>
                  </a:lnTo>
                  <a:lnTo>
                    <a:pt x="1293" y="1855"/>
                  </a:lnTo>
                  <a:lnTo>
                    <a:pt x="1275" y="1862"/>
                  </a:lnTo>
                  <a:lnTo>
                    <a:pt x="1256" y="1870"/>
                  </a:lnTo>
                  <a:lnTo>
                    <a:pt x="1250" y="1876"/>
                  </a:lnTo>
                  <a:lnTo>
                    <a:pt x="1245" y="1881"/>
                  </a:lnTo>
                  <a:lnTo>
                    <a:pt x="1237" y="1880"/>
                  </a:lnTo>
                  <a:lnTo>
                    <a:pt x="1229" y="1881"/>
                  </a:lnTo>
                  <a:lnTo>
                    <a:pt x="1225" y="1887"/>
                  </a:lnTo>
                  <a:lnTo>
                    <a:pt x="1218" y="1893"/>
                  </a:lnTo>
                  <a:lnTo>
                    <a:pt x="1190" y="1907"/>
                  </a:lnTo>
                  <a:lnTo>
                    <a:pt x="1184" y="1912"/>
                  </a:lnTo>
                  <a:lnTo>
                    <a:pt x="1181" y="1916"/>
                  </a:lnTo>
                  <a:lnTo>
                    <a:pt x="1181" y="1921"/>
                  </a:lnTo>
                  <a:lnTo>
                    <a:pt x="1183" y="1933"/>
                  </a:lnTo>
                  <a:lnTo>
                    <a:pt x="1183" y="1947"/>
                  </a:lnTo>
                  <a:lnTo>
                    <a:pt x="1178" y="1958"/>
                  </a:lnTo>
                  <a:lnTo>
                    <a:pt x="1170" y="1965"/>
                  </a:lnTo>
                  <a:lnTo>
                    <a:pt x="1162" y="1968"/>
                  </a:lnTo>
                  <a:lnTo>
                    <a:pt x="1155" y="1970"/>
                  </a:lnTo>
                  <a:lnTo>
                    <a:pt x="1151" y="1974"/>
                  </a:lnTo>
                  <a:lnTo>
                    <a:pt x="1136" y="1999"/>
                  </a:lnTo>
                  <a:lnTo>
                    <a:pt x="1130" y="2004"/>
                  </a:lnTo>
                  <a:lnTo>
                    <a:pt x="1118" y="2003"/>
                  </a:lnTo>
                  <a:lnTo>
                    <a:pt x="1081" y="2041"/>
                  </a:lnTo>
                  <a:lnTo>
                    <a:pt x="1077" y="2052"/>
                  </a:lnTo>
                  <a:lnTo>
                    <a:pt x="1064" y="2068"/>
                  </a:lnTo>
                  <a:lnTo>
                    <a:pt x="1047" y="2085"/>
                  </a:lnTo>
                  <a:lnTo>
                    <a:pt x="1032" y="2094"/>
                  </a:lnTo>
                  <a:lnTo>
                    <a:pt x="1031" y="2097"/>
                  </a:lnTo>
                  <a:lnTo>
                    <a:pt x="1027" y="2100"/>
                  </a:lnTo>
                  <a:lnTo>
                    <a:pt x="1017" y="2104"/>
                  </a:lnTo>
                  <a:lnTo>
                    <a:pt x="985" y="2125"/>
                  </a:lnTo>
                  <a:lnTo>
                    <a:pt x="947" y="2125"/>
                  </a:lnTo>
                  <a:lnTo>
                    <a:pt x="930" y="2133"/>
                  </a:lnTo>
                  <a:lnTo>
                    <a:pt x="913" y="2136"/>
                  </a:lnTo>
                  <a:lnTo>
                    <a:pt x="889" y="2141"/>
                  </a:lnTo>
                  <a:lnTo>
                    <a:pt x="882" y="2140"/>
                  </a:lnTo>
                  <a:lnTo>
                    <a:pt x="851" y="2142"/>
                  </a:lnTo>
                  <a:lnTo>
                    <a:pt x="815" y="2141"/>
                  </a:lnTo>
                  <a:lnTo>
                    <a:pt x="801" y="2144"/>
                  </a:lnTo>
                  <a:lnTo>
                    <a:pt x="788" y="2152"/>
                  </a:lnTo>
                  <a:lnTo>
                    <a:pt x="777" y="2159"/>
                  </a:lnTo>
                  <a:lnTo>
                    <a:pt x="776" y="2162"/>
                  </a:lnTo>
                  <a:lnTo>
                    <a:pt x="778" y="2164"/>
                  </a:lnTo>
                  <a:lnTo>
                    <a:pt x="777" y="2167"/>
                  </a:lnTo>
                  <a:lnTo>
                    <a:pt x="802" y="2185"/>
                  </a:lnTo>
                  <a:lnTo>
                    <a:pt x="809" y="2193"/>
                  </a:lnTo>
                  <a:lnTo>
                    <a:pt x="802" y="2201"/>
                  </a:lnTo>
                  <a:lnTo>
                    <a:pt x="800" y="2203"/>
                  </a:lnTo>
                  <a:lnTo>
                    <a:pt x="799" y="2203"/>
                  </a:lnTo>
                  <a:lnTo>
                    <a:pt x="795" y="2210"/>
                  </a:lnTo>
                  <a:lnTo>
                    <a:pt x="780" y="2229"/>
                  </a:lnTo>
                  <a:lnTo>
                    <a:pt x="757" y="2252"/>
                  </a:lnTo>
                  <a:lnTo>
                    <a:pt x="746" y="2259"/>
                  </a:lnTo>
                  <a:lnTo>
                    <a:pt x="741" y="2263"/>
                  </a:lnTo>
                  <a:lnTo>
                    <a:pt x="735" y="2278"/>
                  </a:lnTo>
                  <a:lnTo>
                    <a:pt x="731" y="2281"/>
                  </a:lnTo>
                  <a:lnTo>
                    <a:pt x="716" y="2283"/>
                  </a:lnTo>
                  <a:lnTo>
                    <a:pt x="685" y="2284"/>
                  </a:lnTo>
                  <a:lnTo>
                    <a:pt x="642" y="2290"/>
                  </a:lnTo>
                  <a:lnTo>
                    <a:pt x="616" y="2291"/>
                  </a:lnTo>
                  <a:lnTo>
                    <a:pt x="600" y="2290"/>
                  </a:lnTo>
                  <a:lnTo>
                    <a:pt x="578" y="2300"/>
                  </a:lnTo>
                  <a:lnTo>
                    <a:pt x="570" y="2303"/>
                  </a:lnTo>
                  <a:lnTo>
                    <a:pt x="565" y="2304"/>
                  </a:lnTo>
                  <a:lnTo>
                    <a:pt x="543" y="2314"/>
                  </a:lnTo>
                  <a:lnTo>
                    <a:pt x="525" y="2330"/>
                  </a:lnTo>
                  <a:lnTo>
                    <a:pt x="518" y="2333"/>
                  </a:lnTo>
                  <a:lnTo>
                    <a:pt x="492" y="2340"/>
                  </a:lnTo>
                  <a:lnTo>
                    <a:pt x="481" y="2351"/>
                  </a:lnTo>
                  <a:lnTo>
                    <a:pt x="477" y="2351"/>
                  </a:lnTo>
                  <a:lnTo>
                    <a:pt x="460" y="2337"/>
                  </a:lnTo>
                  <a:lnTo>
                    <a:pt x="449" y="2324"/>
                  </a:lnTo>
                  <a:lnTo>
                    <a:pt x="443" y="2311"/>
                  </a:lnTo>
                  <a:lnTo>
                    <a:pt x="443" y="2306"/>
                  </a:lnTo>
                  <a:lnTo>
                    <a:pt x="440" y="2307"/>
                  </a:lnTo>
                  <a:lnTo>
                    <a:pt x="430" y="2313"/>
                  </a:lnTo>
                  <a:lnTo>
                    <a:pt x="422" y="2320"/>
                  </a:lnTo>
                  <a:lnTo>
                    <a:pt x="419" y="2332"/>
                  </a:lnTo>
                  <a:lnTo>
                    <a:pt x="392" y="2341"/>
                  </a:lnTo>
                  <a:lnTo>
                    <a:pt x="369" y="2349"/>
                  </a:lnTo>
                  <a:lnTo>
                    <a:pt x="359" y="2358"/>
                  </a:lnTo>
                  <a:lnTo>
                    <a:pt x="342" y="2363"/>
                  </a:lnTo>
                  <a:lnTo>
                    <a:pt x="322" y="2360"/>
                  </a:lnTo>
                  <a:lnTo>
                    <a:pt x="306" y="2357"/>
                  </a:lnTo>
                  <a:lnTo>
                    <a:pt x="291" y="2356"/>
                  </a:lnTo>
                  <a:lnTo>
                    <a:pt x="298" y="2344"/>
                  </a:lnTo>
                  <a:lnTo>
                    <a:pt x="300" y="2335"/>
                  </a:lnTo>
                  <a:lnTo>
                    <a:pt x="301" y="2324"/>
                  </a:lnTo>
                  <a:lnTo>
                    <a:pt x="300" y="2317"/>
                  </a:lnTo>
                  <a:lnTo>
                    <a:pt x="291" y="2314"/>
                  </a:lnTo>
                  <a:lnTo>
                    <a:pt x="285" y="2309"/>
                  </a:lnTo>
                  <a:lnTo>
                    <a:pt x="271" y="2275"/>
                  </a:lnTo>
                  <a:lnTo>
                    <a:pt x="258" y="2241"/>
                  </a:lnTo>
                  <a:lnTo>
                    <a:pt x="239" y="2207"/>
                  </a:lnTo>
                  <a:lnTo>
                    <a:pt x="217" y="2185"/>
                  </a:lnTo>
                  <a:lnTo>
                    <a:pt x="202" y="2172"/>
                  </a:lnTo>
                  <a:lnTo>
                    <a:pt x="197" y="2171"/>
                  </a:lnTo>
                  <a:lnTo>
                    <a:pt x="189" y="2167"/>
                  </a:lnTo>
                  <a:lnTo>
                    <a:pt x="184" y="2163"/>
                  </a:lnTo>
                  <a:lnTo>
                    <a:pt x="155" y="2140"/>
                  </a:lnTo>
                  <a:lnTo>
                    <a:pt x="126" y="2114"/>
                  </a:lnTo>
                  <a:lnTo>
                    <a:pt x="119" y="2103"/>
                  </a:lnTo>
                  <a:lnTo>
                    <a:pt x="105" y="2085"/>
                  </a:lnTo>
                  <a:lnTo>
                    <a:pt x="88" y="2067"/>
                  </a:lnTo>
                  <a:lnTo>
                    <a:pt x="79" y="2059"/>
                  </a:lnTo>
                  <a:lnTo>
                    <a:pt x="76" y="2044"/>
                  </a:lnTo>
                  <a:lnTo>
                    <a:pt x="87" y="2030"/>
                  </a:lnTo>
                  <a:lnTo>
                    <a:pt x="98" y="2014"/>
                  </a:lnTo>
                  <a:lnTo>
                    <a:pt x="113" y="2002"/>
                  </a:lnTo>
                  <a:lnTo>
                    <a:pt x="133" y="2002"/>
                  </a:lnTo>
                  <a:lnTo>
                    <a:pt x="165" y="2006"/>
                  </a:lnTo>
                  <a:lnTo>
                    <a:pt x="198" y="2008"/>
                  </a:lnTo>
                  <a:lnTo>
                    <a:pt x="232" y="2004"/>
                  </a:lnTo>
                  <a:lnTo>
                    <a:pt x="240" y="2002"/>
                  </a:lnTo>
                  <a:lnTo>
                    <a:pt x="249" y="2002"/>
                  </a:lnTo>
                  <a:lnTo>
                    <a:pt x="267" y="2006"/>
                  </a:lnTo>
                  <a:lnTo>
                    <a:pt x="299" y="2005"/>
                  </a:lnTo>
                  <a:lnTo>
                    <a:pt x="315" y="1998"/>
                  </a:lnTo>
                  <a:lnTo>
                    <a:pt x="298" y="1987"/>
                  </a:lnTo>
                  <a:lnTo>
                    <a:pt x="278" y="1969"/>
                  </a:lnTo>
                  <a:lnTo>
                    <a:pt x="261" y="1948"/>
                  </a:lnTo>
                  <a:lnTo>
                    <a:pt x="251" y="1929"/>
                  </a:lnTo>
                  <a:lnTo>
                    <a:pt x="240" y="1906"/>
                  </a:lnTo>
                  <a:lnTo>
                    <a:pt x="232" y="1876"/>
                  </a:lnTo>
                  <a:lnTo>
                    <a:pt x="226" y="1839"/>
                  </a:lnTo>
                  <a:lnTo>
                    <a:pt x="227" y="1817"/>
                  </a:lnTo>
                  <a:lnTo>
                    <a:pt x="230" y="1801"/>
                  </a:lnTo>
                  <a:lnTo>
                    <a:pt x="239" y="1777"/>
                  </a:lnTo>
                  <a:lnTo>
                    <a:pt x="233" y="1762"/>
                  </a:lnTo>
                  <a:lnTo>
                    <a:pt x="234" y="1750"/>
                  </a:lnTo>
                  <a:lnTo>
                    <a:pt x="233" y="1734"/>
                  </a:lnTo>
                  <a:lnTo>
                    <a:pt x="231" y="1725"/>
                  </a:lnTo>
                  <a:lnTo>
                    <a:pt x="218" y="1695"/>
                  </a:lnTo>
                  <a:lnTo>
                    <a:pt x="216" y="1692"/>
                  </a:lnTo>
                  <a:lnTo>
                    <a:pt x="204" y="1672"/>
                  </a:lnTo>
                  <a:lnTo>
                    <a:pt x="200" y="1638"/>
                  </a:lnTo>
                  <a:lnTo>
                    <a:pt x="187" y="1615"/>
                  </a:lnTo>
                  <a:lnTo>
                    <a:pt x="168" y="1605"/>
                  </a:lnTo>
                  <a:lnTo>
                    <a:pt x="157" y="1592"/>
                  </a:lnTo>
                  <a:lnTo>
                    <a:pt x="152" y="1568"/>
                  </a:lnTo>
                  <a:lnTo>
                    <a:pt x="144" y="1562"/>
                  </a:lnTo>
                  <a:lnTo>
                    <a:pt x="114" y="1554"/>
                  </a:lnTo>
                  <a:lnTo>
                    <a:pt x="88" y="1554"/>
                  </a:lnTo>
                  <a:lnTo>
                    <a:pt x="69" y="1527"/>
                  </a:lnTo>
                  <a:lnTo>
                    <a:pt x="45" y="1494"/>
                  </a:lnTo>
                  <a:lnTo>
                    <a:pt x="23" y="1463"/>
                  </a:lnTo>
                  <a:lnTo>
                    <a:pt x="8" y="1399"/>
                  </a:lnTo>
                  <a:lnTo>
                    <a:pt x="0" y="1364"/>
                  </a:lnTo>
                  <a:lnTo>
                    <a:pt x="9" y="1353"/>
                  </a:lnTo>
                  <a:lnTo>
                    <a:pt x="28" y="1327"/>
                  </a:lnTo>
                  <a:lnTo>
                    <a:pt x="52" y="1278"/>
                  </a:lnTo>
                  <a:lnTo>
                    <a:pt x="105" y="1201"/>
                  </a:lnTo>
                  <a:lnTo>
                    <a:pt x="131" y="1162"/>
                  </a:lnTo>
                  <a:lnTo>
                    <a:pt x="186" y="1104"/>
                  </a:lnTo>
                  <a:lnTo>
                    <a:pt x="253" y="1031"/>
                  </a:lnTo>
                  <a:lnTo>
                    <a:pt x="290" y="990"/>
                  </a:lnTo>
                  <a:lnTo>
                    <a:pt x="296" y="916"/>
                  </a:lnTo>
                  <a:lnTo>
                    <a:pt x="302" y="837"/>
                  </a:lnTo>
                  <a:lnTo>
                    <a:pt x="307" y="777"/>
                  </a:lnTo>
                  <a:lnTo>
                    <a:pt x="313" y="707"/>
                  </a:lnTo>
                  <a:lnTo>
                    <a:pt x="318" y="647"/>
                  </a:lnTo>
                  <a:lnTo>
                    <a:pt x="321" y="603"/>
                  </a:lnTo>
                  <a:lnTo>
                    <a:pt x="327" y="542"/>
                  </a:lnTo>
                  <a:lnTo>
                    <a:pt x="332" y="530"/>
                  </a:lnTo>
                  <a:lnTo>
                    <a:pt x="358" y="481"/>
                  </a:lnTo>
                  <a:lnTo>
                    <a:pt x="359" y="475"/>
                  </a:lnTo>
                  <a:lnTo>
                    <a:pt x="354" y="466"/>
                  </a:lnTo>
                  <a:lnTo>
                    <a:pt x="318" y="426"/>
                  </a:lnTo>
                  <a:lnTo>
                    <a:pt x="306" y="416"/>
                  </a:lnTo>
                  <a:lnTo>
                    <a:pt x="299" y="394"/>
                  </a:lnTo>
                  <a:lnTo>
                    <a:pt x="308" y="382"/>
                  </a:lnTo>
                  <a:lnTo>
                    <a:pt x="264" y="312"/>
                  </a:lnTo>
                  <a:lnTo>
                    <a:pt x="253" y="305"/>
                  </a:lnTo>
                  <a:lnTo>
                    <a:pt x="248" y="296"/>
                  </a:lnTo>
                  <a:lnTo>
                    <a:pt x="247" y="283"/>
                  </a:lnTo>
                  <a:lnTo>
                    <a:pt x="246" y="235"/>
                  </a:lnTo>
                  <a:lnTo>
                    <a:pt x="234" y="159"/>
                  </a:lnTo>
                  <a:lnTo>
                    <a:pt x="218" y="70"/>
                  </a:lnTo>
                  <a:lnTo>
                    <a:pt x="271" y="45"/>
                  </a:lnTo>
                  <a:lnTo>
                    <a:pt x="312" y="25"/>
                  </a:lnTo>
                  <a:lnTo>
                    <a:pt x="362" y="0"/>
                  </a:lnTo>
                  <a:lnTo>
                    <a:pt x="410" y="25"/>
                  </a:lnTo>
                  <a:lnTo>
                    <a:pt x="478" y="62"/>
                  </a:lnTo>
                  <a:lnTo>
                    <a:pt x="547" y="99"/>
                  </a:lnTo>
                  <a:lnTo>
                    <a:pt x="615" y="135"/>
                  </a:lnTo>
                  <a:lnTo>
                    <a:pt x="684" y="172"/>
                  </a:lnTo>
                  <a:lnTo>
                    <a:pt x="752" y="208"/>
                  </a:lnTo>
                  <a:lnTo>
                    <a:pt x="821" y="244"/>
                  </a:lnTo>
                  <a:lnTo>
                    <a:pt x="889" y="280"/>
                  </a:lnTo>
                  <a:lnTo>
                    <a:pt x="957" y="316"/>
                  </a:lnTo>
                  <a:lnTo>
                    <a:pt x="1026" y="353"/>
                  </a:lnTo>
                  <a:lnTo>
                    <a:pt x="1095" y="388"/>
                  </a:lnTo>
                  <a:lnTo>
                    <a:pt x="1164" y="424"/>
                  </a:lnTo>
                  <a:lnTo>
                    <a:pt x="1232" y="460"/>
                  </a:lnTo>
                  <a:lnTo>
                    <a:pt x="1300" y="496"/>
                  </a:lnTo>
                  <a:lnTo>
                    <a:pt x="1369" y="532"/>
                  </a:lnTo>
                  <a:lnTo>
                    <a:pt x="1437" y="568"/>
                  </a:lnTo>
                  <a:lnTo>
                    <a:pt x="1506" y="603"/>
                  </a:lnTo>
                </a:path>
              </a:pathLst>
            </a:custGeom>
            <a:solidFill>
              <a:srgbClr val="C4C8CE">
                <a:alpha val="50000"/>
              </a:srgbClr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10" name="Freeform 114">
              <a:extLst>
                <a:ext uri="{FF2B5EF4-FFF2-40B4-BE49-F238E27FC236}">
                  <a16:creationId xmlns:a16="http://schemas.microsoft.com/office/drawing/2014/main" id="{57B87DC2-238E-00CC-3A7F-F941E0458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79156" y="6948497"/>
              <a:ext cx="235476" cy="633085"/>
            </a:xfrm>
            <a:custGeom>
              <a:avLst/>
              <a:gdLst>
                <a:gd name="T0" fmla="*/ 130 w 268"/>
                <a:gd name="T1" fmla="*/ 53 h 723"/>
                <a:gd name="T2" fmla="*/ 124 w 268"/>
                <a:gd name="T3" fmla="*/ 110 h 723"/>
                <a:gd name="T4" fmla="*/ 181 w 268"/>
                <a:gd name="T5" fmla="*/ 147 h 723"/>
                <a:gd name="T6" fmla="*/ 205 w 268"/>
                <a:gd name="T7" fmla="*/ 198 h 723"/>
                <a:gd name="T8" fmla="*/ 211 w 268"/>
                <a:gd name="T9" fmla="*/ 253 h 723"/>
                <a:gd name="T10" fmla="*/ 242 w 268"/>
                <a:gd name="T11" fmla="*/ 298 h 723"/>
                <a:gd name="T12" fmla="*/ 245 w 268"/>
                <a:gd name="T13" fmla="*/ 410 h 723"/>
                <a:gd name="T14" fmla="*/ 245 w 268"/>
                <a:gd name="T15" fmla="*/ 539 h 723"/>
                <a:gd name="T16" fmla="*/ 239 w 268"/>
                <a:gd name="T17" fmla="*/ 610 h 723"/>
                <a:gd name="T18" fmla="*/ 238 w 268"/>
                <a:gd name="T19" fmla="*/ 637 h 723"/>
                <a:gd name="T20" fmla="*/ 263 w 268"/>
                <a:gd name="T21" fmla="*/ 675 h 723"/>
                <a:gd name="T22" fmla="*/ 245 w 268"/>
                <a:gd name="T23" fmla="*/ 704 h 723"/>
                <a:gd name="T24" fmla="*/ 183 w 268"/>
                <a:gd name="T25" fmla="*/ 715 h 723"/>
                <a:gd name="T26" fmla="*/ 163 w 268"/>
                <a:gd name="T27" fmla="*/ 707 h 723"/>
                <a:gd name="T28" fmla="*/ 143 w 268"/>
                <a:gd name="T29" fmla="*/ 688 h 723"/>
                <a:gd name="T30" fmla="*/ 114 w 268"/>
                <a:gd name="T31" fmla="*/ 661 h 723"/>
                <a:gd name="T32" fmla="*/ 109 w 268"/>
                <a:gd name="T33" fmla="*/ 651 h 723"/>
                <a:gd name="T34" fmla="*/ 88 w 268"/>
                <a:gd name="T35" fmla="*/ 613 h 723"/>
                <a:gd name="T36" fmla="*/ 90 w 268"/>
                <a:gd name="T37" fmla="*/ 595 h 723"/>
                <a:gd name="T38" fmla="*/ 98 w 268"/>
                <a:gd name="T39" fmla="*/ 579 h 723"/>
                <a:gd name="T40" fmla="*/ 97 w 268"/>
                <a:gd name="T41" fmla="*/ 537 h 723"/>
                <a:gd name="T42" fmla="*/ 84 w 268"/>
                <a:gd name="T43" fmla="*/ 521 h 723"/>
                <a:gd name="T44" fmla="*/ 96 w 268"/>
                <a:gd name="T45" fmla="*/ 428 h 723"/>
                <a:gd name="T46" fmla="*/ 111 w 268"/>
                <a:gd name="T47" fmla="*/ 406 h 723"/>
                <a:gd name="T48" fmla="*/ 82 w 268"/>
                <a:gd name="T49" fmla="*/ 366 h 723"/>
                <a:gd name="T50" fmla="*/ 66 w 268"/>
                <a:gd name="T51" fmla="*/ 340 h 723"/>
                <a:gd name="T52" fmla="*/ 83 w 268"/>
                <a:gd name="T53" fmla="*/ 320 h 723"/>
                <a:gd name="T54" fmla="*/ 84 w 268"/>
                <a:gd name="T55" fmla="*/ 274 h 723"/>
                <a:gd name="T56" fmla="*/ 77 w 268"/>
                <a:gd name="T57" fmla="*/ 237 h 723"/>
                <a:gd name="T58" fmla="*/ 55 w 268"/>
                <a:gd name="T59" fmla="*/ 244 h 723"/>
                <a:gd name="T60" fmla="*/ 47 w 268"/>
                <a:gd name="T61" fmla="*/ 238 h 723"/>
                <a:gd name="T62" fmla="*/ 53 w 268"/>
                <a:gd name="T63" fmla="*/ 224 h 723"/>
                <a:gd name="T64" fmla="*/ 52 w 268"/>
                <a:gd name="T65" fmla="*/ 216 h 723"/>
                <a:gd name="T66" fmla="*/ 55 w 268"/>
                <a:gd name="T67" fmla="*/ 209 h 723"/>
                <a:gd name="T68" fmla="*/ 61 w 268"/>
                <a:gd name="T69" fmla="*/ 190 h 723"/>
                <a:gd name="T70" fmla="*/ 65 w 268"/>
                <a:gd name="T71" fmla="*/ 127 h 723"/>
                <a:gd name="T72" fmla="*/ 61 w 268"/>
                <a:gd name="T73" fmla="*/ 118 h 723"/>
                <a:gd name="T74" fmla="*/ 26 w 268"/>
                <a:gd name="T75" fmla="*/ 86 h 723"/>
                <a:gd name="T76" fmla="*/ 0 w 268"/>
                <a:gd name="T77" fmla="*/ 64 h 723"/>
                <a:gd name="T78" fmla="*/ 11 w 268"/>
                <a:gd name="T79" fmla="*/ 33 h 723"/>
                <a:gd name="T80" fmla="*/ 3 w 268"/>
                <a:gd name="T81" fmla="*/ 0 h 723"/>
                <a:gd name="T82" fmla="*/ 83 w 268"/>
                <a:gd name="T83" fmla="*/ 20 h 723"/>
                <a:gd name="T84" fmla="*/ 105 w 268"/>
                <a:gd name="T85" fmla="*/ 19 h 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8" h="723">
                  <a:moveTo>
                    <a:pt x="141" y="18"/>
                  </a:moveTo>
                  <a:lnTo>
                    <a:pt x="138" y="34"/>
                  </a:lnTo>
                  <a:lnTo>
                    <a:pt x="130" y="53"/>
                  </a:lnTo>
                  <a:lnTo>
                    <a:pt x="126" y="59"/>
                  </a:lnTo>
                  <a:lnTo>
                    <a:pt x="122" y="106"/>
                  </a:lnTo>
                  <a:lnTo>
                    <a:pt x="124" y="110"/>
                  </a:lnTo>
                  <a:lnTo>
                    <a:pt x="126" y="111"/>
                  </a:lnTo>
                  <a:lnTo>
                    <a:pt x="150" y="126"/>
                  </a:lnTo>
                  <a:lnTo>
                    <a:pt x="181" y="147"/>
                  </a:lnTo>
                  <a:lnTo>
                    <a:pt x="203" y="162"/>
                  </a:lnTo>
                  <a:lnTo>
                    <a:pt x="205" y="167"/>
                  </a:lnTo>
                  <a:lnTo>
                    <a:pt x="205" y="198"/>
                  </a:lnTo>
                  <a:lnTo>
                    <a:pt x="206" y="224"/>
                  </a:lnTo>
                  <a:lnTo>
                    <a:pt x="210" y="239"/>
                  </a:lnTo>
                  <a:lnTo>
                    <a:pt x="211" y="253"/>
                  </a:lnTo>
                  <a:lnTo>
                    <a:pt x="216" y="265"/>
                  </a:lnTo>
                  <a:lnTo>
                    <a:pt x="237" y="285"/>
                  </a:lnTo>
                  <a:lnTo>
                    <a:pt x="242" y="298"/>
                  </a:lnTo>
                  <a:lnTo>
                    <a:pt x="243" y="339"/>
                  </a:lnTo>
                  <a:lnTo>
                    <a:pt x="243" y="369"/>
                  </a:lnTo>
                  <a:lnTo>
                    <a:pt x="245" y="410"/>
                  </a:lnTo>
                  <a:lnTo>
                    <a:pt x="245" y="445"/>
                  </a:lnTo>
                  <a:lnTo>
                    <a:pt x="245" y="488"/>
                  </a:lnTo>
                  <a:lnTo>
                    <a:pt x="245" y="539"/>
                  </a:lnTo>
                  <a:lnTo>
                    <a:pt x="245" y="593"/>
                  </a:lnTo>
                  <a:lnTo>
                    <a:pt x="232" y="594"/>
                  </a:lnTo>
                  <a:lnTo>
                    <a:pt x="239" y="610"/>
                  </a:lnTo>
                  <a:lnTo>
                    <a:pt x="241" y="625"/>
                  </a:lnTo>
                  <a:lnTo>
                    <a:pt x="243" y="630"/>
                  </a:lnTo>
                  <a:lnTo>
                    <a:pt x="238" y="637"/>
                  </a:lnTo>
                  <a:lnTo>
                    <a:pt x="242" y="648"/>
                  </a:lnTo>
                  <a:lnTo>
                    <a:pt x="248" y="653"/>
                  </a:lnTo>
                  <a:lnTo>
                    <a:pt x="263" y="675"/>
                  </a:lnTo>
                  <a:lnTo>
                    <a:pt x="267" y="694"/>
                  </a:lnTo>
                  <a:lnTo>
                    <a:pt x="243" y="700"/>
                  </a:lnTo>
                  <a:lnTo>
                    <a:pt x="245" y="704"/>
                  </a:lnTo>
                  <a:lnTo>
                    <a:pt x="201" y="715"/>
                  </a:lnTo>
                  <a:lnTo>
                    <a:pt x="183" y="722"/>
                  </a:lnTo>
                  <a:lnTo>
                    <a:pt x="183" y="715"/>
                  </a:lnTo>
                  <a:lnTo>
                    <a:pt x="176" y="714"/>
                  </a:lnTo>
                  <a:lnTo>
                    <a:pt x="168" y="711"/>
                  </a:lnTo>
                  <a:lnTo>
                    <a:pt x="163" y="707"/>
                  </a:lnTo>
                  <a:lnTo>
                    <a:pt x="156" y="697"/>
                  </a:lnTo>
                  <a:lnTo>
                    <a:pt x="154" y="689"/>
                  </a:lnTo>
                  <a:lnTo>
                    <a:pt x="143" y="688"/>
                  </a:lnTo>
                  <a:lnTo>
                    <a:pt x="130" y="680"/>
                  </a:lnTo>
                  <a:lnTo>
                    <a:pt x="118" y="671"/>
                  </a:lnTo>
                  <a:lnTo>
                    <a:pt x="114" y="661"/>
                  </a:lnTo>
                  <a:lnTo>
                    <a:pt x="115" y="657"/>
                  </a:lnTo>
                  <a:lnTo>
                    <a:pt x="114" y="653"/>
                  </a:lnTo>
                  <a:lnTo>
                    <a:pt x="109" y="651"/>
                  </a:lnTo>
                  <a:lnTo>
                    <a:pt x="98" y="629"/>
                  </a:lnTo>
                  <a:lnTo>
                    <a:pt x="91" y="620"/>
                  </a:lnTo>
                  <a:lnTo>
                    <a:pt x="88" y="613"/>
                  </a:lnTo>
                  <a:lnTo>
                    <a:pt x="89" y="608"/>
                  </a:lnTo>
                  <a:lnTo>
                    <a:pt x="88" y="601"/>
                  </a:lnTo>
                  <a:lnTo>
                    <a:pt x="90" y="595"/>
                  </a:lnTo>
                  <a:lnTo>
                    <a:pt x="95" y="592"/>
                  </a:lnTo>
                  <a:lnTo>
                    <a:pt x="98" y="587"/>
                  </a:lnTo>
                  <a:lnTo>
                    <a:pt x="98" y="579"/>
                  </a:lnTo>
                  <a:lnTo>
                    <a:pt x="102" y="560"/>
                  </a:lnTo>
                  <a:lnTo>
                    <a:pt x="104" y="542"/>
                  </a:lnTo>
                  <a:lnTo>
                    <a:pt x="97" y="537"/>
                  </a:lnTo>
                  <a:lnTo>
                    <a:pt x="90" y="535"/>
                  </a:lnTo>
                  <a:lnTo>
                    <a:pt x="86" y="530"/>
                  </a:lnTo>
                  <a:lnTo>
                    <a:pt x="84" y="521"/>
                  </a:lnTo>
                  <a:lnTo>
                    <a:pt x="84" y="514"/>
                  </a:lnTo>
                  <a:lnTo>
                    <a:pt x="100" y="488"/>
                  </a:lnTo>
                  <a:lnTo>
                    <a:pt x="96" y="428"/>
                  </a:lnTo>
                  <a:lnTo>
                    <a:pt x="99" y="419"/>
                  </a:lnTo>
                  <a:lnTo>
                    <a:pt x="106" y="412"/>
                  </a:lnTo>
                  <a:lnTo>
                    <a:pt x="111" y="406"/>
                  </a:lnTo>
                  <a:lnTo>
                    <a:pt x="111" y="399"/>
                  </a:lnTo>
                  <a:lnTo>
                    <a:pt x="102" y="380"/>
                  </a:lnTo>
                  <a:lnTo>
                    <a:pt x="82" y="366"/>
                  </a:lnTo>
                  <a:lnTo>
                    <a:pt x="72" y="355"/>
                  </a:lnTo>
                  <a:lnTo>
                    <a:pt x="67" y="345"/>
                  </a:lnTo>
                  <a:lnTo>
                    <a:pt x="66" y="340"/>
                  </a:lnTo>
                  <a:lnTo>
                    <a:pt x="78" y="333"/>
                  </a:lnTo>
                  <a:lnTo>
                    <a:pt x="83" y="327"/>
                  </a:lnTo>
                  <a:lnTo>
                    <a:pt x="83" y="320"/>
                  </a:lnTo>
                  <a:lnTo>
                    <a:pt x="79" y="309"/>
                  </a:lnTo>
                  <a:lnTo>
                    <a:pt x="80" y="289"/>
                  </a:lnTo>
                  <a:lnTo>
                    <a:pt x="84" y="274"/>
                  </a:lnTo>
                  <a:lnTo>
                    <a:pt x="88" y="254"/>
                  </a:lnTo>
                  <a:lnTo>
                    <a:pt x="88" y="248"/>
                  </a:lnTo>
                  <a:lnTo>
                    <a:pt x="77" y="237"/>
                  </a:lnTo>
                  <a:lnTo>
                    <a:pt x="71" y="235"/>
                  </a:lnTo>
                  <a:lnTo>
                    <a:pt x="66" y="236"/>
                  </a:lnTo>
                  <a:lnTo>
                    <a:pt x="55" y="244"/>
                  </a:lnTo>
                  <a:lnTo>
                    <a:pt x="50" y="245"/>
                  </a:lnTo>
                  <a:lnTo>
                    <a:pt x="48" y="242"/>
                  </a:lnTo>
                  <a:lnTo>
                    <a:pt x="47" y="238"/>
                  </a:lnTo>
                  <a:lnTo>
                    <a:pt x="50" y="234"/>
                  </a:lnTo>
                  <a:lnTo>
                    <a:pt x="49" y="229"/>
                  </a:lnTo>
                  <a:lnTo>
                    <a:pt x="53" y="224"/>
                  </a:lnTo>
                  <a:lnTo>
                    <a:pt x="60" y="221"/>
                  </a:lnTo>
                  <a:lnTo>
                    <a:pt x="62" y="218"/>
                  </a:lnTo>
                  <a:lnTo>
                    <a:pt x="52" y="216"/>
                  </a:lnTo>
                  <a:lnTo>
                    <a:pt x="51" y="213"/>
                  </a:lnTo>
                  <a:lnTo>
                    <a:pt x="52" y="210"/>
                  </a:lnTo>
                  <a:lnTo>
                    <a:pt x="55" y="209"/>
                  </a:lnTo>
                  <a:lnTo>
                    <a:pt x="57" y="209"/>
                  </a:lnTo>
                  <a:lnTo>
                    <a:pt x="59" y="206"/>
                  </a:lnTo>
                  <a:lnTo>
                    <a:pt x="61" y="190"/>
                  </a:lnTo>
                  <a:lnTo>
                    <a:pt x="62" y="184"/>
                  </a:lnTo>
                  <a:lnTo>
                    <a:pt x="63" y="172"/>
                  </a:lnTo>
                  <a:lnTo>
                    <a:pt x="65" y="127"/>
                  </a:lnTo>
                  <a:lnTo>
                    <a:pt x="67" y="123"/>
                  </a:lnTo>
                  <a:lnTo>
                    <a:pt x="67" y="119"/>
                  </a:lnTo>
                  <a:lnTo>
                    <a:pt x="61" y="118"/>
                  </a:lnTo>
                  <a:lnTo>
                    <a:pt x="44" y="105"/>
                  </a:lnTo>
                  <a:lnTo>
                    <a:pt x="34" y="96"/>
                  </a:lnTo>
                  <a:lnTo>
                    <a:pt x="26" y="86"/>
                  </a:lnTo>
                  <a:lnTo>
                    <a:pt x="19" y="80"/>
                  </a:lnTo>
                  <a:lnTo>
                    <a:pt x="5" y="71"/>
                  </a:lnTo>
                  <a:lnTo>
                    <a:pt x="0" y="64"/>
                  </a:lnTo>
                  <a:lnTo>
                    <a:pt x="0" y="58"/>
                  </a:lnTo>
                  <a:lnTo>
                    <a:pt x="4" y="46"/>
                  </a:lnTo>
                  <a:lnTo>
                    <a:pt x="11" y="33"/>
                  </a:lnTo>
                  <a:lnTo>
                    <a:pt x="14" y="14"/>
                  </a:lnTo>
                  <a:lnTo>
                    <a:pt x="12" y="9"/>
                  </a:lnTo>
                  <a:lnTo>
                    <a:pt x="3" y="0"/>
                  </a:lnTo>
                  <a:lnTo>
                    <a:pt x="35" y="7"/>
                  </a:lnTo>
                  <a:lnTo>
                    <a:pt x="82" y="18"/>
                  </a:lnTo>
                  <a:lnTo>
                    <a:pt x="83" y="20"/>
                  </a:lnTo>
                  <a:lnTo>
                    <a:pt x="83" y="23"/>
                  </a:lnTo>
                  <a:lnTo>
                    <a:pt x="92" y="23"/>
                  </a:lnTo>
                  <a:lnTo>
                    <a:pt x="105" y="19"/>
                  </a:lnTo>
                  <a:lnTo>
                    <a:pt x="141" y="18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11" name="Freeform 116">
              <a:extLst>
                <a:ext uri="{FF2B5EF4-FFF2-40B4-BE49-F238E27FC236}">
                  <a16:creationId xmlns:a16="http://schemas.microsoft.com/office/drawing/2014/main" id="{CEF1D6B2-D617-4D9B-6D8B-296741869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4112" y="3852555"/>
              <a:ext cx="42464" cy="30882"/>
            </a:xfrm>
            <a:custGeom>
              <a:avLst/>
              <a:gdLst>
                <a:gd name="T0" fmla="*/ 34 w 47"/>
                <a:gd name="T1" fmla="*/ 30 h 37"/>
                <a:gd name="T2" fmla="*/ 30 w 47"/>
                <a:gd name="T3" fmla="*/ 31 h 37"/>
                <a:gd name="T4" fmla="*/ 23 w 47"/>
                <a:gd name="T5" fmla="*/ 35 h 37"/>
                <a:gd name="T6" fmla="*/ 19 w 47"/>
                <a:gd name="T7" fmla="*/ 36 h 37"/>
                <a:gd name="T8" fmla="*/ 9 w 47"/>
                <a:gd name="T9" fmla="*/ 31 h 37"/>
                <a:gd name="T10" fmla="*/ 5 w 47"/>
                <a:gd name="T11" fmla="*/ 31 h 37"/>
                <a:gd name="T12" fmla="*/ 0 w 47"/>
                <a:gd name="T13" fmla="*/ 27 h 37"/>
                <a:gd name="T14" fmla="*/ 2 w 47"/>
                <a:gd name="T15" fmla="*/ 7 h 37"/>
                <a:gd name="T16" fmla="*/ 4 w 47"/>
                <a:gd name="T17" fmla="*/ 1 h 37"/>
                <a:gd name="T18" fmla="*/ 29 w 47"/>
                <a:gd name="T19" fmla="*/ 0 h 37"/>
                <a:gd name="T20" fmla="*/ 42 w 47"/>
                <a:gd name="T21" fmla="*/ 13 h 37"/>
                <a:gd name="T22" fmla="*/ 44 w 47"/>
                <a:gd name="T23" fmla="*/ 16 h 37"/>
                <a:gd name="T24" fmla="*/ 46 w 47"/>
                <a:gd name="T25" fmla="*/ 20 h 37"/>
                <a:gd name="T26" fmla="*/ 39 w 47"/>
                <a:gd name="T27" fmla="*/ 25 h 37"/>
                <a:gd name="T28" fmla="*/ 34 w 47"/>
                <a:gd name="T2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37">
                  <a:moveTo>
                    <a:pt x="34" y="30"/>
                  </a:moveTo>
                  <a:lnTo>
                    <a:pt x="30" y="31"/>
                  </a:lnTo>
                  <a:lnTo>
                    <a:pt x="23" y="35"/>
                  </a:lnTo>
                  <a:lnTo>
                    <a:pt x="19" y="36"/>
                  </a:lnTo>
                  <a:lnTo>
                    <a:pt x="9" y="31"/>
                  </a:lnTo>
                  <a:lnTo>
                    <a:pt x="5" y="31"/>
                  </a:lnTo>
                  <a:lnTo>
                    <a:pt x="0" y="27"/>
                  </a:lnTo>
                  <a:lnTo>
                    <a:pt x="2" y="7"/>
                  </a:lnTo>
                  <a:lnTo>
                    <a:pt x="4" y="1"/>
                  </a:lnTo>
                  <a:lnTo>
                    <a:pt x="29" y="0"/>
                  </a:lnTo>
                  <a:lnTo>
                    <a:pt x="42" y="13"/>
                  </a:lnTo>
                  <a:lnTo>
                    <a:pt x="44" y="16"/>
                  </a:lnTo>
                  <a:lnTo>
                    <a:pt x="46" y="20"/>
                  </a:lnTo>
                  <a:lnTo>
                    <a:pt x="39" y="25"/>
                  </a:lnTo>
                  <a:lnTo>
                    <a:pt x="34" y="30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12" name="Freeform 117">
              <a:extLst>
                <a:ext uri="{FF2B5EF4-FFF2-40B4-BE49-F238E27FC236}">
                  <a16:creationId xmlns:a16="http://schemas.microsoft.com/office/drawing/2014/main" id="{CAD6A57C-4957-C316-2128-5290B2866F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84297" y="3713585"/>
              <a:ext cx="19300" cy="19300"/>
            </a:xfrm>
            <a:custGeom>
              <a:avLst/>
              <a:gdLst>
                <a:gd name="T0" fmla="*/ 22 w 24"/>
                <a:gd name="T1" fmla="*/ 11 h 24"/>
                <a:gd name="T2" fmla="*/ 0 w 24"/>
                <a:gd name="T3" fmla="*/ 23 h 24"/>
                <a:gd name="T4" fmla="*/ 5 w 24"/>
                <a:gd name="T5" fmla="*/ 13 h 24"/>
                <a:gd name="T6" fmla="*/ 19 w 24"/>
                <a:gd name="T7" fmla="*/ 0 h 24"/>
                <a:gd name="T8" fmla="*/ 23 w 24"/>
                <a:gd name="T9" fmla="*/ 3 h 24"/>
                <a:gd name="T10" fmla="*/ 22 w 24"/>
                <a:gd name="T1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22" y="11"/>
                  </a:moveTo>
                  <a:lnTo>
                    <a:pt x="0" y="23"/>
                  </a:lnTo>
                  <a:lnTo>
                    <a:pt x="5" y="13"/>
                  </a:lnTo>
                  <a:lnTo>
                    <a:pt x="19" y="0"/>
                  </a:lnTo>
                  <a:lnTo>
                    <a:pt x="23" y="3"/>
                  </a:lnTo>
                  <a:lnTo>
                    <a:pt x="22" y="11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13" name="Freeform 118">
              <a:extLst>
                <a:ext uri="{FF2B5EF4-FFF2-40B4-BE49-F238E27FC236}">
                  <a16:creationId xmlns:a16="http://schemas.microsoft.com/office/drawing/2014/main" id="{829D81D0-16A8-1BFC-0486-4D6602B50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2643" y="3323696"/>
              <a:ext cx="505697" cy="1069298"/>
            </a:xfrm>
            <a:custGeom>
              <a:avLst/>
              <a:gdLst>
                <a:gd name="T0" fmla="*/ 567 w 579"/>
                <a:gd name="T1" fmla="*/ 762 h 1220"/>
                <a:gd name="T2" fmla="*/ 566 w 579"/>
                <a:gd name="T3" fmla="*/ 818 h 1220"/>
                <a:gd name="T4" fmla="*/ 572 w 579"/>
                <a:gd name="T5" fmla="*/ 856 h 1220"/>
                <a:gd name="T6" fmla="*/ 501 w 579"/>
                <a:gd name="T7" fmla="*/ 897 h 1220"/>
                <a:gd name="T8" fmla="*/ 455 w 579"/>
                <a:gd name="T9" fmla="*/ 930 h 1220"/>
                <a:gd name="T10" fmla="*/ 435 w 579"/>
                <a:gd name="T11" fmla="*/ 958 h 1220"/>
                <a:gd name="T12" fmla="*/ 397 w 579"/>
                <a:gd name="T13" fmla="*/ 978 h 1220"/>
                <a:gd name="T14" fmla="*/ 374 w 579"/>
                <a:gd name="T15" fmla="*/ 1015 h 1220"/>
                <a:gd name="T16" fmla="*/ 394 w 579"/>
                <a:gd name="T17" fmla="*/ 1102 h 1220"/>
                <a:gd name="T18" fmla="*/ 376 w 579"/>
                <a:gd name="T19" fmla="*/ 1148 h 1220"/>
                <a:gd name="T20" fmla="*/ 343 w 579"/>
                <a:gd name="T21" fmla="*/ 1193 h 1220"/>
                <a:gd name="T22" fmla="*/ 289 w 579"/>
                <a:gd name="T23" fmla="*/ 1219 h 1220"/>
                <a:gd name="T24" fmla="*/ 266 w 579"/>
                <a:gd name="T25" fmla="*/ 1120 h 1220"/>
                <a:gd name="T26" fmla="*/ 238 w 579"/>
                <a:gd name="T27" fmla="*/ 989 h 1220"/>
                <a:gd name="T28" fmla="*/ 218 w 579"/>
                <a:gd name="T29" fmla="*/ 908 h 1220"/>
                <a:gd name="T30" fmla="*/ 145 w 579"/>
                <a:gd name="T31" fmla="*/ 854 h 1220"/>
                <a:gd name="T32" fmla="*/ 102 w 579"/>
                <a:gd name="T33" fmla="*/ 769 h 1220"/>
                <a:gd name="T34" fmla="*/ 54 w 579"/>
                <a:gd name="T35" fmla="*/ 728 h 1220"/>
                <a:gd name="T36" fmla="*/ 30 w 579"/>
                <a:gd name="T37" fmla="*/ 695 h 1220"/>
                <a:gd name="T38" fmla="*/ 0 w 579"/>
                <a:gd name="T39" fmla="*/ 614 h 1220"/>
                <a:gd name="T40" fmla="*/ 8 w 579"/>
                <a:gd name="T41" fmla="*/ 564 h 1220"/>
                <a:gd name="T42" fmla="*/ 64 w 579"/>
                <a:gd name="T43" fmla="*/ 505 h 1220"/>
                <a:gd name="T44" fmla="*/ 99 w 579"/>
                <a:gd name="T45" fmla="*/ 475 h 1220"/>
                <a:gd name="T46" fmla="*/ 111 w 579"/>
                <a:gd name="T47" fmla="*/ 417 h 1220"/>
                <a:gd name="T48" fmla="*/ 123 w 579"/>
                <a:gd name="T49" fmla="*/ 361 h 1220"/>
                <a:gd name="T50" fmla="*/ 116 w 579"/>
                <a:gd name="T51" fmla="*/ 299 h 1220"/>
                <a:gd name="T52" fmla="*/ 107 w 579"/>
                <a:gd name="T53" fmla="*/ 261 h 1220"/>
                <a:gd name="T54" fmla="*/ 121 w 579"/>
                <a:gd name="T55" fmla="*/ 173 h 1220"/>
                <a:gd name="T56" fmla="*/ 101 w 579"/>
                <a:gd name="T57" fmla="*/ 151 h 1220"/>
                <a:gd name="T58" fmla="*/ 124 w 579"/>
                <a:gd name="T59" fmla="*/ 126 h 1220"/>
                <a:gd name="T60" fmla="*/ 157 w 579"/>
                <a:gd name="T61" fmla="*/ 91 h 1220"/>
                <a:gd name="T62" fmla="*/ 189 w 579"/>
                <a:gd name="T63" fmla="*/ 62 h 1220"/>
                <a:gd name="T64" fmla="*/ 313 w 579"/>
                <a:gd name="T65" fmla="*/ 0 h 1220"/>
                <a:gd name="T66" fmla="*/ 331 w 579"/>
                <a:gd name="T67" fmla="*/ 16 h 1220"/>
                <a:gd name="T68" fmla="*/ 343 w 579"/>
                <a:gd name="T69" fmla="*/ 29 h 1220"/>
                <a:gd name="T70" fmla="*/ 356 w 579"/>
                <a:gd name="T71" fmla="*/ 15 h 1220"/>
                <a:gd name="T72" fmla="*/ 384 w 579"/>
                <a:gd name="T73" fmla="*/ 55 h 1220"/>
                <a:gd name="T74" fmla="*/ 416 w 579"/>
                <a:gd name="T75" fmla="*/ 109 h 1220"/>
                <a:gd name="T76" fmla="*/ 467 w 579"/>
                <a:gd name="T77" fmla="*/ 73 h 1220"/>
                <a:gd name="T78" fmla="*/ 512 w 579"/>
                <a:gd name="T79" fmla="*/ 67 h 1220"/>
                <a:gd name="T80" fmla="*/ 496 w 579"/>
                <a:gd name="T81" fmla="*/ 107 h 1220"/>
                <a:gd name="T82" fmla="*/ 433 w 579"/>
                <a:gd name="T83" fmla="*/ 181 h 1220"/>
                <a:gd name="T84" fmla="*/ 430 w 579"/>
                <a:gd name="T85" fmla="*/ 232 h 1220"/>
                <a:gd name="T86" fmla="*/ 469 w 579"/>
                <a:gd name="T87" fmla="*/ 279 h 1220"/>
                <a:gd name="T88" fmla="*/ 505 w 579"/>
                <a:gd name="T89" fmla="*/ 334 h 1220"/>
                <a:gd name="T90" fmla="*/ 494 w 579"/>
                <a:gd name="T91" fmla="*/ 408 h 1220"/>
                <a:gd name="T92" fmla="*/ 434 w 579"/>
                <a:gd name="T93" fmla="*/ 492 h 1220"/>
                <a:gd name="T94" fmla="*/ 366 w 579"/>
                <a:gd name="T95" fmla="*/ 549 h 1220"/>
                <a:gd name="T96" fmla="*/ 380 w 579"/>
                <a:gd name="T97" fmla="*/ 611 h 1220"/>
                <a:gd name="T98" fmla="*/ 459 w 579"/>
                <a:gd name="T99" fmla="*/ 639 h 1220"/>
                <a:gd name="T100" fmla="*/ 476 w 579"/>
                <a:gd name="T101" fmla="*/ 669 h 1220"/>
                <a:gd name="T102" fmla="*/ 512 w 579"/>
                <a:gd name="T103" fmla="*/ 661 h 1220"/>
                <a:gd name="T104" fmla="*/ 539 w 579"/>
                <a:gd name="T105" fmla="*/ 708 h 1220"/>
                <a:gd name="T106" fmla="*/ 534 w 579"/>
                <a:gd name="T107" fmla="*/ 716 h 1220"/>
                <a:gd name="T108" fmla="*/ 572 w 579"/>
                <a:gd name="T109" fmla="*/ 726 h 1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79" h="1220">
                  <a:moveTo>
                    <a:pt x="572" y="726"/>
                  </a:moveTo>
                  <a:lnTo>
                    <a:pt x="572" y="730"/>
                  </a:lnTo>
                  <a:lnTo>
                    <a:pt x="567" y="762"/>
                  </a:lnTo>
                  <a:lnTo>
                    <a:pt x="567" y="774"/>
                  </a:lnTo>
                  <a:lnTo>
                    <a:pt x="566" y="794"/>
                  </a:lnTo>
                  <a:lnTo>
                    <a:pt x="566" y="818"/>
                  </a:lnTo>
                  <a:lnTo>
                    <a:pt x="577" y="837"/>
                  </a:lnTo>
                  <a:lnTo>
                    <a:pt x="578" y="846"/>
                  </a:lnTo>
                  <a:lnTo>
                    <a:pt x="572" y="856"/>
                  </a:lnTo>
                  <a:lnTo>
                    <a:pt x="552" y="868"/>
                  </a:lnTo>
                  <a:lnTo>
                    <a:pt x="525" y="883"/>
                  </a:lnTo>
                  <a:lnTo>
                    <a:pt x="501" y="897"/>
                  </a:lnTo>
                  <a:lnTo>
                    <a:pt x="476" y="912"/>
                  </a:lnTo>
                  <a:lnTo>
                    <a:pt x="468" y="922"/>
                  </a:lnTo>
                  <a:lnTo>
                    <a:pt x="455" y="930"/>
                  </a:lnTo>
                  <a:lnTo>
                    <a:pt x="444" y="938"/>
                  </a:lnTo>
                  <a:lnTo>
                    <a:pt x="443" y="945"/>
                  </a:lnTo>
                  <a:lnTo>
                    <a:pt x="435" y="958"/>
                  </a:lnTo>
                  <a:lnTo>
                    <a:pt x="426" y="970"/>
                  </a:lnTo>
                  <a:lnTo>
                    <a:pt x="401" y="975"/>
                  </a:lnTo>
                  <a:lnTo>
                    <a:pt x="397" y="978"/>
                  </a:lnTo>
                  <a:lnTo>
                    <a:pt x="385" y="995"/>
                  </a:lnTo>
                  <a:lnTo>
                    <a:pt x="380" y="1002"/>
                  </a:lnTo>
                  <a:lnTo>
                    <a:pt x="374" y="1015"/>
                  </a:lnTo>
                  <a:lnTo>
                    <a:pt x="382" y="1051"/>
                  </a:lnTo>
                  <a:lnTo>
                    <a:pt x="392" y="1087"/>
                  </a:lnTo>
                  <a:lnTo>
                    <a:pt x="394" y="1102"/>
                  </a:lnTo>
                  <a:lnTo>
                    <a:pt x="394" y="1115"/>
                  </a:lnTo>
                  <a:lnTo>
                    <a:pt x="389" y="1128"/>
                  </a:lnTo>
                  <a:lnTo>
                    <a:pt x="376" y="1148"/>
                  </a:lnTo>
                  <a:lnTo>
                    <a:pt x="366" y="1162"/>
                  </a:lnTo>
                  <a:lnTo>
                    <a:pt x="348" y="1187"/>
                  </a:lnTo>
                  <a:lnTo>
                    <a:pt x="343" y="1193"/>
                  </a:lnTo>
                  <a:lnTo>
                    <a:pt x="330" y="1201"/>
                  </a:lnTo>
                  <a:lnTo>
                    <a:pt x="306" y="1211"/>
                  </a:lnTo>
                  <a:lnTo>
                    <a:pt x="289" y="1219"/>
                  </a:lnTo>
                  <a:lnTo>
                    <a:pt x="280" y="1181"/>
                  </a:lnTo>
                  <a:lnTo>
                    <a:pt x="272" y="1147"/>
                  </a:lnTo>
                  <a:lnTo>
                    <a:pt x="266" y="1120"/>
                  </a:lnTo>
                  <a:lnTo>
                    <a:pt x="256" y="1072"/>
                  </a:lnTo>
                  <a:lnTo>
                    <a:pt x="247" y="1030"/>
                  </a:lnTo>
                  <a:lnTo>
                    <a:pt x="238" y="989"/>
                  </a:lnTo>
                  <a:lnTo>
                    <a:pt x="229" y="952"/>
                  </a:lnTo>
                  <a:lnTo>
                    <a:pt x="221" y="913"/>
                  </a:lnTo>
                  <a:lnTo>
                    <a:pt x="218" y="908"/>
                  </a:lnTo>
                  <a:lnTo>
                    <a:pt x="192" y="890"/>
                  </a:lnTo>
                  <a:lnTo>
                    <a:pt x="169" y="873"/>
                  </a:lnTo>
                  <a:lnTo>
                    <a:pt x="145" y="854"/>
                  </a:lnTo>
                  <a:lnTo>
                    <a:pt x="119" y="834"/>
                  </a:lnTo>
                  <a:lnTo>
                    <a:pt x="115" y="808"/>
                  </a:lnTo>
                  <a:lnTo>
                    <a:pt x="102" y="769"/>
                  </a:lnTo>
                  <a:lnTo>
                    <a:pt x="88" y="747"/>
                  </a:lnTo>
                  <a:lnTo>
                    <a:pt x="83" y="742"/>
                  </a:lnTo>
                  <a:lnTo>
                    <a:pt x="54" y="728"/>
                  </a:lnTo>
                  <a:lnTo>
                    <a:pt x="37" y="717"/>
                  </a:lnTo>
                  <a:lnTo>
                    <a:pt x="33" y="711"/>
                  </a:lnTo>
                  <a:lnTo>
                    <a:pt x="30" y="695"/>
                  </a:lnTo>
                  <a:lnTo>
                    <a:pt x="18" y="663"/>
                  </a:lnTo>
                  <a:lnTo>
                    <a:pt x="5" y="635"/>
                  </a:lnTo>
                  <a:lnTo>
                    <a:pt x="0" y="614"/>
                  </a:lnTo>
                  <a:lnTo>
                    <a:pt x="0" y="590"/>
                  </a:lnTo>
                  <a:lnTo>
                    <a:pt x="2" y="572"/>
                  </a:lnTo>
                  <a:lnTo>
                    <a:pt x="8" y="564"/>
                  </a:lnTo>
                  <a:lnTo>
                    <a:pt x="36" y="543"/>
                  </a:lnTo>
                  <a:lnTo>
                    <a:pt x="49" y="515"/>
                  </a:lnTo>
                  <a:lnTo>
                    <a:pt x="64" y="505"/>
                  </a:lnTo>
                  <a:lnTo>
                    <a:pt x="78" y="498"/>
                  </a:lnTo>
                  <a:lnTo>
                    <a:pt x="90" y="488"/>
                  </a:lnTo>
                  <a:lnTo>
                    <a:pt x="99" y="475"/>
                  </a:lnTo>
                  <a:lnTo>
                    <a:pt x="107" y="460"/>
                  </a:lnTo>
                  <a:lnTo>
                    <a:pt x="108" y="443"/>
                  </a:lnTo>
                  <a:lnTo>
                    <a:pt x="111" y="417"/>
                  </a:lnTo>
                  <a:lnTo>
                    <a:pt x="116" y="399"/>
                  </a:lnTo>
                  <a:lnTo>
                    <a:pt x="128" y="378"/>
                  </a:lnTo>
                  <a:lnTo>
                    <a:pt x="123" y="361"/>
                  </a:lnTo>
                  <a:lnTo>
                    <a:pt x="116" y="343"/>
                  </a:lnTo>
                  <a:lnTo>
                    <a:pt x="118" y="312"/>
                  </a:lnTo>
                  <a:lnTo>
                    <a:pt x="116" y="299"/>
                  </a:lnTo>
                  <a:lnTo>
                    <a:pt x="112" y="287"/>
                  </a:lnTo>
                  <a:lnTo>
                    <a:pt x="107" y="274"/>
                  </a:lnTo>
                  <a:lnTo>
                    <a:pt x="107" y="261"/>
                  </a:lnTo>
                  <a:lnTo>
                    <a:pt x="111" y="229"/>
                  </a:lnTo>
                  <a:lnTo>
                    <a:pt x="116" y="205"/>
                  </a:lnTo>
                  <a:lnTo>
                    <a:pt x="121" y="173"/>
                  </a:lnTo>
                  <a:lnTo>
                    <a:pt x="119" y="165"/>
                  </a:lnTo>
                  <a:lnTo>
                    <a:pt x="115" y="158"/>
                  </a:lnTo>
                  <a:lnTo>
                    <a:pt x="101" y="151"/>
                  </a:lnTo>
                  <a:lnTo>
                    <a:pt x="101" y="147"/>
                  </a:lnTo>
                  <a:lnTo>
                    <a:pt x="104" y="142"/>
                  </a:lnTo>
                  <a:lnTo>
                    <a:pt x="124" y="126"/>
                  </a:lnTo>
                  <a:lnTo>
                    <a:pt x="135" y="104"/>
                  </a:lnTo>
                  <a:lnTo>
                    <a:pt x="144" y="99"/>
                  </a:lnTo>
                  <a:lnTo>
                    <a:pt x="157" y="91"/>
                  </a:lnTo>
                  <a:lnTo>
                    <a:pt x="157" y="82"/>
                  </a:lnTo>
                  <a:lnTo>
                    <a:pt x="154" y="73"/>
                  </a:lnTo>
                  <a:lnTo>
                    <a:pt x="189" y="62"/>
                  </a:lnTo>
                  <a:lnTo>
                    <a:pt x="223" y="33"/>
                  </a:lnTo>
                  <a:lnTo>
                    <a:pt x="235" y="26"/>
                  </a:lnTo>
                  <a:lnTo>
                    <a:pt x="313" y="0"/>
                  </a:lnTo>
                  <a:lnTo>
                    <a:pt x="323" y="2"/>
                  </a:lnTo>
                  <a:lnTo>
                    <a:pt x="334" y="6"/>
                  </a:lnTo>
                  <a:lnTo>
                    <a:pt x="331" y="16"/>
                  </a:lnTo>
                  <a:lnTo>
                    <a:pt x="326" y="24"/>
                  </a:lnTo>
                  <a:lnTo>
                    <a:pt x="333" y="37"/>
                  </a:lnTo>
                  <a:lnTo>
                    <a:pt x="343" y="29"/>
                  </a:lnTo>
                  <a:lnTo>
                    <a:pt x="340" y="23"/>
                  </a:lnTo>
                  <a:lnTo>
                    <a:pt x="339" y="16"/>
                  </a:lnTo>
                  <a:lnTo>
                    <a:pt x="356" y="15"/>
                  </a:lnTo>
                  <a:lnTo>
                    <a:pt x="370" y="17"/>
                  </a:lnTo>
                  <a:lnTo>
                    <a:pt x="385" y="24"/>
                  </a:lnTo>
                  <a:lnTo>
                    <a:pt x="384" y="55"/>
                  </a:lnTo>
                  <a:lnTo>
                    <a:pt x="405" y="85"/>
                  </a:lnTo>
                  <a:lnTo>
                    <a:pt x="399" y="100"/>
                  </a:lnTo>
                  <a:lnTo>
                    <a:pt x="416" y="109"/>
                  </a:lnTo>
                  <a:lnTo>
                    <a:pt x="432" y="98"/>
                  </a:lnTo>
                  <a:lnTo>
                    <a:pt x="439" y="83"/>
                  </a:lnTo>
                  <a:lnTo>
                    <a:pt x="467" y="73"/>
                  </a:lnTo>
                  <a:lnTo>
                    <a:pt x="493" y="51"/>
                  </a:lnTo>
                  <a:lnTo>
                    <a:pt x="508" y="48"/>
                  </a:lnTo>
                  <a:lnTo>
                    <a:pt x="512" y="67"/>
                  </a:lnTo>
                  <a:lnTo>
                    <a:pt x="518" y="84"/>
                  </a:lnTo>
                  <a:lnTo>
                    <a:pt x="508" y="90"/>
                  </a:lnTo>
                  <a:lnTo>
                    <a:pt x="496" y="107"/>
                  </a:lnTo>
                  <a:lnTo>
                    <a:pt x="472" y="151"/>
                  </a:lnTo>
                  <a:lnTo>
                    <a:pt x="449" y="165"/>
                  </a:lnTo>
                  <a:lnTo>
                    <a:pt x="433" y="181"/>
                  </a:lnTo>
                  <a:lnTo>
                    <a:pt x="427" y="193"/>
                  </a:lnTo>
                  <a:lnTo>
                    <a:pt x="426" y="207"/>
                  </a:lnTo>
                  <a:lnTo>
                    <a:pt x="430" y="232"/>
                  </a:lnTo>
                  <a:lnTo>
                    <a:pt x="442" y="258"/>
                  </a:lnTo>
                  <a:lnTo>
                    <a:pt x="456" y="274"/>
                  </a:lnTo>
                  <a:lnTo>
                    <a:pt x="469" y="279"/>
                  </a:lnTo>
                  <a:lnTo>
                    <a:pt x="501" y="302"/>
                  </a:lnTo>
                  <a:lnTo>
                    <a:pt x="500" y="317"/>
                  </a:lnTo>
                  <a:lnTo>
                    <a:pt x="505" y="334"/>
                  </a:lnTo>
                  <a:lnTo>
                    <a:pt x="507" y="354"/>
                  </a:lnTo>
                  <a:lnTo>
                    <a:pt x="518" y="371"/>
                  </a:lnTo>
                  <a:lnTo>
                    <a:pt x="494" y="408"/>
                  </a:lnTo>
                  <a:lnTo>
                    <a:pt x="481" y="434"/>
                  </a:lnTo>
                  <a:lnTo>
                    <a:pt x="456" y="469"/>
                  </a:lnTo>
                  <a:lnTo>
                    <a:pt x="434" y="492"/>
                  </a:lnTo>
                  <a:lnTo>
                    <a:pt x="387" y="527"/>
                  </a:lnTo>
                  <a:lnTo>
                    <a:pt x="374" y="538"/>
                  </a:lnTo>
                  <a:lnTo>
                    <a:pt x="366" y="549"/>
                  </a:lnTo>
                  <a:lnTo>
                    <a:pt x="363" y="561"/>
                  </a:lnTo>
                  <a:lnTo>
                    <a:pt x="365" y="576"/>
                  </a:lnTo>
                  <a:lnTo>
                    <a:pt x="380" y="611"/>
                  </a:lnTo>
                  <a:lnTo>
                    <a:pt x="401" y="632"/>
                  </a:lnTo>
                  <a:lnTo>
                    <a:pt x="422" y="643"/>
                  </a:lnTo>
                  <a:lnTo>
                    <a:pt x="459" y="639"/>
                  </a:lnTo>
                  <a:lnTo>
                    <a:pt x="458" y="653"/>
                  </a:lnTo>
                  <a:lnTo>
                    <a:pt x="461" y="669"/>
                  </a:lnTo>
                  <a:lnTo>
                    <a:pt x="476" y="669"/>
                  </a:lnTo>
                  <a:lnTo>
                    <a:pt x="486" y="666"/>
                  </a:lnTo>
                  <a:lnTo>
                    <a:pt x="494" y="649"/>
                  </a:lnTo>
                  <a:lnTo>
                    <a:pt x="512" y="661"/>
                  </a:lnTo>
                  <a:lnTo>
                    <a:pt x="522" y="694"/>
                  </a:lnTo>
                  <a:lnTo>
                    <a:pt x="537" y="704"/>
                  </a:lnTo>
                  <a:lnTo>
                    <a:pt x="539" y="708"/>
                  </a:lnTo>
                  <a:lnTo>
                    <a:pt x="533" y="710"/>
                  </a:lnTo>
                  <a:lnTo>
                    <a:pt x="529" y="714"/>
                  </a:lnTo>
                  <a:lnTo>
                    <a:pt x="534" y="716"/>
                  </a:lnTo>
                  <a:lnTo>
                    <a:pt x="549" y="721"/>
                  </a:lnTo>
                  <a:lnTo>
                    <a:pt x="558" y="718"/>
                  </a:lnTo>
                  <a:lnTo>
                    <a:pt x="572" y="726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14" name="Freeform 120">
              <a:extLst>
                <a:ext uri="{FF2B5EF4-FFF2-40B4-BE49-F238E27FC236}">
                  <a16:creationId xmlns:a16="http://schemas.microsoft.com/office/drawing/2014/main" id="{ED778ACE-193C-8D69-38EE-6FFFEF512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61860" y="8461726"/>
              <a:ext cx="1393559" cy="1343376"/>
            </a:xfrm>
            <a:custGeom>
              <a:avLst/>
              <a:gdLst>
                <a:gd name="T0" fmla="*/ 309 w 1593"/>
                <a:gd name="T1" fmla="*/ 1 h 1535"/>
                <a:gd name="T2" fmla="*/ 461 w 1593"/>
                <a:gd name="T3" fmla="*/ 1 h 1535"/>
                <a:gd name="T4" fmla="*/ 613 w 1593"/>
                <a:gd name="T5" fmla="*/ 1 h 1535"/>
                <a:gd name="T6" fmla="*/ 718 w 1593"/>
                <a:gd name="T7" fmla="*/ 29 h 1535"/>
                <a:gd name="T8" fmla="*/ 901 w 1593"/>
                <a:gd name="T9" fmla="*/ 131 h 1535"/>
                <a:gd name="T10" fmla="*/ 1083 w 1593"/>
                <a:gd name="T11" fmla="*/ 232 h 1535"/>
                <a:gd name="T12" fmla="*/ 1195 w 1593"/>
                <a:gd name="T13" fmla="*/ 310 h 1535"/>
                <a:gd name="T14" fmla="*/ 1187 w 1593"/>
                <a:gd name="T15" fmla="*/ 358 h 1535"/>
                <a:gd name="T16" fmla="*/ 1224 w 1593"/>
                <a:gd name="T17" fmla="*/ 390 h 1535"/>
                <a:gd name="T18" fmla="*/ 1356 w 1593"/>
                <a:gd name="T19" fmla="*/ 484 h 1535"/>
                <a:gd name="T20" fmla="*/ 1401 w 1593"/>
                <a:gd name="T21" fmla="*/ 566 h 1535"/>
                <a:gd name="T22" fmla="*/ 1357 w 1593"/>
                <a:gd name="T23" fmla="*/ 694 h 1535"/>
                <a:gd name="T24" fmla="*/ 1402 w 1593"/>
                <a:gd name="T25" fmla="*/ 792 h 1535"/>
                <a:gd name="T26" fmla="*/ 1445 w 1593"/>
                <a:gd name="T27" fmla="*/ 885 h 1535"/>
                <a:gd name="T28" fmla="*/ 1447 w 1593"/>
                <a:gd name="T29" fmla="*/ 1000 h 1535"/>
                <a:gd name="T30" fmla="*/ 1452 w 1593"/>
                <a:gd name="T31" fmla="*/ 1128 h 1535"/>
                <a:gd name="T32" fmla="*/ 1494 w 1593"/>
                <a:gd name="T33" fmla="*/ 1262 h 1535"/>
                <a:gd name="T34" fmla="*/ 1538 w 1593"/>
                <a:gd name="T35" fmla="*/ 1308 h 1535"/>
                <a:gd name="T36" fmla="*/ 1592 w 1593"/>
                <a:gd name="T37" fmla="*/ 1353 h 1535"/>
                <a:gd name="T38" fmla="*/ 1464 w 1593"/>
                <a:gd name="T39" fmla="*/ 1427 h 1535"/>
                <a:gd name="T40" fmla="*/ 1327 w 1593"/>
                <a:gd name="T41" fmla="*/ 1480 h 1535"/>
                <a:gd name="T42" fmla="*/ 1224 w 1593"/>
                <a:gd name="T43" fmla="*/ 1476 h 1535"/>
                <a:gd name="T44" fmla="*/ 1128 w 1593"/>
                <a:gd name="T45" fmla="*/ 1530 h 1535"/>
                <a:gd name="T46" fmla="*/ 1051 w 1593"/>
                <a:gd name="T47" fmla="*/ 1530 h 1535"/>
                <a:gd name="T48" fmla="*/ 941 w 1593"/>
                <a:gd name="T49" fmla="*/ 1496 h 1535"/>
                <a:gd name="T50" fmla="*/ 876 w 1593"/>
                <a:gd name="T51" fmla="*/ 1516 h 1535"/>
                <a:gd name="T52" fmla="*/ 796 w 1593"/>
                <a:gd name="T53" fmla="*/ 1487 h 1535"/>
                <a:gd name="T54" fmla="*/ 767 w 1593"/>
                <a:gd name="T55" fmla="*/ 1456 h 1535"/>
                <a:gd name="T56" fmla="*/ 764 w 1593"/>
                <a:gd name="T57" fmla="*/ 1400 h 1535"/>
                <a:gd name="T58" fmla="*/ 750 w 1593"/>
                <a:gd name="T59" fmla="*/ 1340 h 1535"/>
                <a:gd name="T60" fmla="*/ 715 w 1593"/>
                <a:gd name="T61" fmla="*/ 1251 h 1535"/>
                <a:gd name="T62" fmla="*/ 663 w 1593"/>
                <a:gd name="T63" fmla="*/ 1232 h 1535"/>
                <a:gd name="T64" fmla="*/ 626 w 1593"/>
                <a:gd name="T65" fmla="*/ 1228 h 1535"/>
                <a:gd name="T66" fmla="*/ 545 w 1593"/>
                <a:gd name="T67" fmla="*/ 1213 h 1535"/>
                <a:gd name="T68" fmla="*/ 470 w 1593"/>
                <a:gd name="T69" fmla="*/ 1181 h 1535"/>
                <a:gd name="T70" fmla="*/ 388 w 1593"/>
                <a:gd name="T71" fmla="*/ 1152 h 1535"/>
                <a:gd name="T72" fmla="*/ 346 w 1593"/>
                <a:gd name="T73" fmla="*/ 1128 h 1535"/>
                <a:gd name="T74" fmla="*/ 304 w 1593"/>
                <a:gd name="T75" fmla="*/ 1092 h 1535"/>
                <a:gd name="T76" fmla="*/ 216 w 1593"/>
                <a:gd name="T77" fmla="*/ 1054 h 1535"/>
                <a:gd name="T78" fmla="*/ 166 w 1593"/>
                <a:gd name="T79" fmla="*/ 945 h 1535"/>
                <a:gd name="T80" fmla="*/ 112 w 1593"/>
                <a:gd name="T81" fmla="*/ 842 h 1535"/>
                <a:gd name="T82" fmla="*/ 26 w 1593"/>
                <a:gd name="T83" fmla="*/ 736 h 1535"/>
                <a:gd name="T84" fmla="*/ 31 w 1593"/>
                <a:gd name="T85" fmla="*/ 640 h 1535"/>
                <a:gd name="T86" fmla="*/ 1 w 1593"/>
                <a:gd name="T87" fmla="*/ 545 h 1535"/>
                <a:gd name="T88" fmla="*/ 89 w 1593"/>
                <a:gd name="T89" fmla="*/ 471 h 1535"/>
                <a:gd name="T90" fmla="*/ 154 w 1593"/>
                <a:gd name="T91" fmla="*/ 378 h 1535"/>
                <a:gd name="T92" fmla="*/ 186 w 1593"/>
                <a:gd name="T93" fmla="*/ 334 h 1535"/>
                <a:gd name="T94" fmla="*/ 210 w 1593"/>
                <a:gd name="T95" fmla="*/ 287 h 1535"/>
                <a:gd name="T96" fmla="*/ 158 w 1593"/>
                <a:gd name="T97" fmla="*/ 267 h 1535"/>
                <a:gd name="T98" fmla="*/ 157 w 1593"/>
                <a:gd name="T99" fmla="*/ 234 h 1535"/>
                <a:gd name="T100" fmla="*/ 199 w 1593"/>
                <a:gd name="T101" fmla="*/ 194 h 1535"/>
                <a:gd name="T102" fmla="*/ 220 w 1593"/>
                <a:gd name="T103" fmla="*/ 149 h 1535"/>
                <a:gd name="T104" fmla="*/ 198 w 1593"/>
                <a:gd name="T105" fmla="*/ 57 h 1535"/>
                <a:gd name="T106" fmla="*/ 171 w 1593"/>
                <a:gd name="T107" fmla="*/ 10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93" h="1535">
                  <a:moveTo>
                    <a:pt x="214" y="0"/>
                  </a:moveTo>
                  <a:lnTo>
                    <a:pt x="217" y="1"/>
                  </a:lnTo>
                  <a:lnTo>
                    <a:pt x="232" y="1"/>
                  </a:lnTo>
                  <a:lnTo>
                    <a:pt x="257" y="1"/>
                  </a:lnTo>
                  <a:lnTo>
                    <a:pt x="283" y="1"/>
                  </a:lnTo>
                  <a:lnTo>
                    <a:pt x="309" y="1"/>
                  </a:lnTo>
                  <a:lnTo>
                    <a:pt x="334" y="1"/>
                  </a:lnTo>
                  <a:lnTo>
                    <a:pt x="359" y="1"/>
                  </a:lnTo>
                  <a:lnTo>
                    <a:pt x="384" y="1"/>
                  </a:lnTo>
                  <a:lnTo>
                    <a:pt x="411" y="1"/>
                  </a:lnTo>
                  <a:lnTo>
                    <a:pt x="436" y="1"/>
                  </a:lnTo>
                  <a:lnTo>
                    <a:pt x="461" y="1"/>
                  </a:lnTo>
                  <a:lnTo>
                    <a:pt x="486" y="1"/>
                  </a:lnTo>
                  <a:lnTo>
                    <a:pt x="511" y="1"/>
                  </a:lnTo>
                  <a:lnTo>
                    <a:pt x="538" y="1"/>
                  </a:lnTo>
                  <a:lnTo>
                    <a:pt x="563" y="1"/>
                  </a:lnTo>
                  <a:lnTo>
                    <a:pt x="588" y="1"/>
                  </a:lnTo>
                  <a:lnTo>
                    <a:pt x="613" y="1"/>
                  </a:lnTo>
                  <a:lnTo>
                    <a:pt x="640" y="1"/>
                  </a:lnTo>
                  <a:lnTo>
                    <a:pt x="654" y="1"/>
                  </a:lnTo>
                  <a:lnTo>
                    <a:pt x="665" y="1"/>
                  </a:lnTo>
                  <a:lnTo>
                    <a:pt x="676" y="6"/>
                  </a:lnTo>
                  <a:lnTo>
                    <a:pt x="687" y="12"/>
                  </a:lnTo>
                  <a:lnTo>
                    <a:pt x="718" y="29"/>
                  </a:lnTo>
                  <a:lnTo>
                    <a:pt x="748" y="46"/>
                  </a:lnTo>
                  <a:lnTo>
                    <a:pt x="779" y="63"/>
                  </a:lnTo>
                  <a:lnTo>
                    <a:pt x="809" y="80"/>
                  </a:lnTo>
                  <a:lnTo>
                    <a:pt x="839" y="97"/>
                  </a:lnTo>
                  <a:lnTo>
                    <a:pt x="870" y="114"/>
                  </a:lnTo>
                  <a:lnTo>
                    <a:pt x="901" y="131"/>
                  </a:lnTo>
                  <a:lnTo>
                    <a:pt x="931" y="148"/>
                  </a:lnTo>
                  <a:lnTo>
                    <a:pt x="961" y="164"/>
                  </a:lnTo>
                  <a:lnTo>
                    <a:pt x="992" y="181"/>
                  </a:lnTo>
                  <a:lnTo>
                    <a:pt x="1022" y="198"/>
                  </a:lnTo>
                  <a:lnTo>
                    <a:pt x="1053" y="215"/>
                  </a:lnTo>
                  <a:lnTo>
                    <a:pt x="1083" y="232"/>
                  </a:lnTo>
                  <a:lnTo>
                    <a:pt x="1114" y="249"/>
                  </a:lnTo>
                  <a:lnTo>
                    <a:pt x="1144" y="266"/>
                  </a:lnTo>
                  <a:lnTo>
                    <a:pt x="1174" y="283"/>
                  </a:lnTo>
                  <a:lnTo>
                    <a:pt x="1189" y="291"/>
                  </a:lnTo>
                  <a:lnTo>
                    <a:pt x="1192" y="294"/>
                  </a:lnTo>
                  <a:lnTo>
                    <a:pt x="1195" y="310"/>
                  </a:lnTo>
                  <a:lnTo>
                    <a:pt x="1195" y="319"/>
                  </a:lnTo>
                  <a:lnTo>
                    <a:pt x="1195" y="328"/>
                  </a:lnTo>
                  <a:lnTo>
                    <a:pt x="1187" y="343"/>
                  </a:lnTo>
                  <a:lnTo>
                    <a:pt x="1184" y="350"/>
                  </a:lnTo>
                  <a:lnTo>
                    <a:pt x="1184" y="355"/>
                  </a:lnTo>
                  <a:lnTo>
                    <a:pt x="1187" y="358"/>
                  </a:lnTo>
                  <a:lnTo>
                    <a:pt x="1193" y="358"/>
                  </a:lnTo>
                  <a:lnTo>
                    <a:pt x="1199" y="361"/>
                  </a:lnTo>
                  <a:lnTo>
                    <a:pt x="1202" y="365"/>
                  </a:lnTo>
                  <a:lnTo>
                    <a:pt x="1206" y="375"/>
                  </a:lnTo>
                  <a:lnTo>
                    <a:pt x="1211" y="380"/>
                  </a:lnTo>
                  <a:lnTo>
                    <a:pt x="1224" y="390"/>
                  </a:lnTo>
                  <a:lnTo>
                    <a:pt x="1246" y="406"/>
                  </a:lnTo>
                  <a:lnTo>
                    <a:pt x="1269" y="421"/>
                  </a:lnTo>
                  <a:lnTo>
                    <a:pt x="1290" y="437"/>
                  </a:lnTo>
                  <a:lnTo>
                    <a:pt x="1312" y="453"/>
                  </a:lnTo>
                  <a:lnTo>
                    <a:pt x="1334" y="468"/>
                  </a:lnTo>
                  <a:lnTo>
                    <a:pt x="1356" y="484"/>
                  </a:lnTo>
                  <a:lnTo>
                    <a:pt x="1378" y="499"/>
                  </a:lnTo>
                  <a:lnTo>
                    <a:pt x="1400" y="516"/>
                  </a:lnTo>
                  <a:lnTo>
                    <a:pt x="1410" y="523"/>
                  </a:lnTo>
                  <a:lnTo>
                    <a:pt x="1415" y="526"/>
                  </a:lnTo>
                  <a:lnTo>
                    <a:pt x="1412" y="538"/>
                  </a:lnTo>
                  <a:lnTo>
                    <a:pt x="1401" y="566"/>
                  </a:lnTo>
                  <a:lnTo>
                    <a:pt x="1400" y="579"/>
                  </a:lnTo>
                  <a:lnTo>
                    <a:pt x="1396" y="593"/>
                  </a:lnTo>
                  <a:lnTo>
                    <a:pt x="1392" y="602"/>
                  </a:lnTo>
                  <a:lnTo>
                    <a:pt x="1380" y="643"/>
                  </a:lnTo>
                  <a:lnTo>
                    <a:pt x="1371" y="659"/>
                  </a:lnTo>
                  <a:lnTo>
                    <a:pt x="1357" y="694"/>
                  </a:lnTo>
                  <a:lnTo>
                    <a:pt x="1356" y="722"/>
                  </a:lnTo>
                  <a:lnTo>
                    <a:pt x="1363" y="742"/>
                  </a:lnTo>
                  <a:lnTo>
                    <a:pt x="1365" y="760"/>
                  </a:lnTo>
                  <a:lnTo>
                    <a:pt x="1381" y="777"/>
                  </a:lnTo>
                  <a:lnTo>
                    <a:pt x="1393" y="783"/>
                  </a:lnTo>
                  <a:lnTo>
                    <a:pt x="1402" y="792"/>
                  </a:lnTo>
                  <a:lnTo>
                    <a:pt x="1417" y="810"/>
                  </a:lnTo>
                  <a:lnTo>
                    <a:pt x="1424" y="828"/>
                  </a:lnTo>
                  <a:lnTo>
                    <a:pt x="1451" y="838"/>
                  </a:lnTo>
                  <a:lnTo>
                    <a:pt x="1462" y="859"/>
                  </a:lnTo>
                  <a:lnTo>
                    <a:pt x="1457" y="873"/>
                  </a:lnTo>
                  <a:lnTo>
                    <a:pt x="1445" y="885"/>
                  </a:lnTo>
                  <a:lnTo>
                    <a:pt x="1434" y="904"/>
                  </a:lnTo>
                  <a:lnTo>
                    <a:pt x="1424" y="930"/>
                  </a:lnTo>
                  <a:lnTo>
                    <a:pt x="1424" y="968"/>
                  </a:lnTo>
                  <a:lnTo>
                    <a:pt x="1431" y="962"/>
                  </a:lnTo>
                  <a:lnTo>
                    <a:pt x="1444" y="971"/>
                  </a:lnTo>
                  <a:lnTo>
                    <a:pt x="1447" y="1000"/>
                  </a:lnTo>
                  <a:lnTo>
                    <a:pt x="1432" y="1033"/>
                  </a:lnTo>
                  <a:lnTo>
                    <a:pt x="1428" y="1049"/>
                  </a:lnTo>
                  <a:lnTo>
                    <a:pt x="1427" y="1062"/>
                  </a:lnTo>
                  <a:lnTo>
                    <a:pt x="1438" y="1102"/>
                  </a:lnTo>
                  <a:lnTo>
                    <a:pt x="1453" y="1122"/>
                  </a:lnTo>
                  <a:lnTo>
                    <a:pt x="1452" y="1128"/>
                  </a:lnTo>
                  <a:lnTo>
                    <a:pt x="1448" y="1134"/>
                  </a:lnTo>
                  <a:lnTo>
                    <a:pt x="1475" y="1170"/>
                  </a:lnTo>
                  <a:lnTo>
                    <a:pt x="1473" y="1201"/>
                  </a:lnTo>
                  <a:lnTo>
                    <a:pt x="1483" y="1226"/>
                  </a:lnTo>
                  <a:lnTo>
                    <a:pt x="1487" y="1246"/>
                  </a:lnTo>
                  <a:lnTo>
                    <a:pt x="1494" y="1262"/>
                  </a:lnTo>
                  <a:lnTo>
                    <a:pt x="1496" y="1273"/>
                  </a:lnTo>
                  <a:lnTo>
                    <a:pt x="1487" y="1286"/>
                  </a:lnTo>
                  <a:lnTo>
                    <a:pt x="1507" y="1289"/>
                  </a:lnTo>
                  <a:lnTo>
                    <a:pt x="1518" y="1299"/>
                  </a:lnTo>
                  <a:lnTo>
                    <a:pt x="1524" y="1309"/>
                  </a:lnTo>
                  <a:lnTo>
                    <a:pt x="1538" y="1308"/>
                  </a:lnTo>
                  <a:lnTo>
                    <a:pt x="1546" y="1315"/>
                  </a:lnTo>
                  <a:lnTo>
                    <a:pt x="1558" y="1320"/>
                  </a:lnTo>
                  <a:lnTo>
                    <a:pt x="1582" y="1337"/>
                  </a:lnTo>
                  <a:lnTo>
                    <a:pt x="1589" y="1345"/>
                  </a:lnTo>
                  <a:lnTo>
                    <a:pt x="1591" y="1350"/>
                  </a:lnTo>
                  <a:lnTo>
                    <a:pt x="1592" y="1353"/>
                  </a:lnTo>
                  <a:lnTo>
                    <a:pt x="1576" y="1365"/>
                  </a:lnTo>
                  <a:lnTo>
                    <a:pt x="1550" y="1385"/>
                  </a:lnTo>
                  <a:lnTo>
                    <a:pt x="1524" y="1405"/>
                  </a:lnTo>
                  <a:lnTo>
                    <a:pt x="1500" y="1418"/>
                  </a:lnTo>
                  <a:lnTo>
                    <a:pt x="1483" y="1424"/>
                  </a:lnTo>
                  <a:lnTo>
                    <a:pt x="1464" y="1427"/>
                  </a:lnTo>
                  <a:lnTo>
                    <a:pt x="1446" y="1435"/>
                  </a:lnTo>
                  <a:lnTo>
                    <a:pt x="1430" y="1448"/>
                  </a:lnTo>
                  <a:lnTo>
                    <a:pt x="1408" y="1454"/>
                  </a:lnTo>
                  <a:lnTo>
                    <a:pt x="1382" y="1454"/>
                  </a:lnTo>
                  <a:lnTo>
                    <a:pt x="1354" y="1464"/>
                  </a:lnTo>
                  <a:lnTo>
                    <a:pt x="1327" y="1480"/>
                  </a:lnTo>
                  <a:lnTo>
                    <a:pt x="1311" y="1490"/>
                  </a:lnTo>
                  <a:lnTo>
                    <a:pt x="1285" y="1475"/>
                  </a:lnTo>
                  <a:lnTo>
                    <a:pt x="1265" y="1471"/>
                  </a:lnTo>
                  <a:lnTo>
                    <a:pt x="1242" y="1471"/>
                  </a:lnTo>
                  <a:lnTo>
                    <a:pt x="1229" y="1473"/>
                  </a:lnTo>
                  <a:lnTo>
                    <a:pt x="1224" y="1476"/>
                  </a:lnTo>
                  <a:lnTo>
                    <a:pt x="1220" y="1485"/>
                  </a:lnTo>
                  <a:lnTo>
                    <a:pt x="1216" y="1500"/>
                  </a:lnTo>
                  <a:lnTo>
                    <a:pt x="1201" y="1514"/>
                  </a:lnTo>
                  <a:lnTo>
                    <a:pt x="1174" y="1528"/>
                  </a:lnTo>
                  <a:lnTo>
                    <a:pt x="1150" y="1534"/>
                  </a:lnTo>
                  <a:lnTo>
                    <a:pt x="1128" y="1530"/>
                  </a:lnTo>
                  <a:lnTo>
                    <a:pt x="1114" y="1524"/>
                  </a:lnTo>
                  <a:lnTo>
                    <a:pt x="1106" y="1516"/>
                  </a:lnTo>
                  <a:lnTo>
                    <a:pt x="1095" y="1513"/>
                  </a:lnTo>
                  <a:lnTo>
                    <a:pt x="1079" y="1513"/>
                  </a:lnTo>
                  <a:lnTo>
                    <a:pt x="1065" y="1519"/>
                  </a:lnTo>
                  <a:lnTo>
                    <a:pt x="1051" y="1530"/>
                  </a:lnTo>
                  <a:lnTo>
                    <a:pt x="1028" y="1534"/>
                  </a:lnTo>
                  <a:lnTo>
                    <a:pt x="998" y="1533"/>
                  </a:lnTo>
                  <a:lnTo>
                    <a:pt x="981" y="1527"/>
                  </a:lnTo>
                  <a:lnTo>
                    <a:pt x="980" y="1519"/>
                  </a:lnTo>
                  <a:lnTo>
                    <a:pt x="966" y="1508"/>
                  </a:lnTo>
                  <a:lnTo>
                    <a:pt x="941" y="1496"/>
                  </a:lnTo>
                  <a:lnTo>
                    <a:pt x="924" y="1496"/>
                  </a:lnTo>
                  <a:lnTo>
                    <a:pt x="912" y="1507"/>
                  </a:lnTo>
                  <a:lnTo>
                    <a:pt x="901" y="1514"/>
                  </a:lnTo>
                  <a:lnTo>
                    <a:pt x="892" y="1518"/>
                  </a:lnTo>
                  <a:lnTo>
                    <a:pt x="883" y="1518"/>
                  </a:lnTo>
                  <a:lnTo>
                    <a:pt x="876" y="1516"/>
                  </a:lnTo>
                  <a:lnTo>
                    <a:pt x="871" y="1515"/>
                  </a:lnTo>
                  <a:lnTo>
                    <a:pt x="838" y="1513"/>
                  </a:lnTo>
                  <a:lnTo>
                    <a:pt x="806" y="1514"/>
                  </a:lnTo>
                  <a:lnTo>
                    <a:pt x="805" y="1509"/>
                  </a:lnTo>
                  <a:lnTo>
                    <a:pt x="802" y="1498"/>
                  </a:lnTo>
                  <a:lnTo>
                    <a:pt x="796" y="1487"/>
                  </a:lnTo>
                  <a:lnTo>
                    <a:pt x="790" y="1481"/>
                  </a:lnTo>
                  <a:lnTo>
                    <a:pt x="783" y="1480"/>
                  </a:lnTo>
                  <a:lnTo>
                    <a:pt x="779" y="1480"/>
                  </a:lnTo>
                  <a:lnTo>
                    <a:pt x="776" y="1475"/>
                  </a:lnTo>
                  <a:lnTo>
                    <a:pt x="772" y="1465"/>
                  </a:lnTo>
                  <a:lnTo>
                    <a:pt x="767" y="1456"/>
                  </a:lnTo>
                  <a:lnTo>
                    <a:pt x="760" y="1449"/>
                  </a:lnTo>
                  <a:lnTo>
                    <a:pt x="755" y="1442"/>
                  </a:lnTo>
                  <a:lnTo>
                    <a:pt x="754" y="1436"/>
                  </a:lnTo>
                  <a:lnTo>
                    <a:pt x="755" y="1429"/>
                  </a:lnTo>
                  <a:lnTo>
                    <a:pt x="761" y="1411"/>
                  </a:lnTo>
                  <a:lnTo>
                    <a:pt x="764" y="1400"/>
                  </a:lnTo>
                  <a:lnTo>
                    <a:pt x="763" y="1388"/>
                  </a:lnTo>
                  <a:lnTo>
                    <a:pt x="760" y="1376"/>
                  </a:lnTo>
                  <a:lnTo>
                    <a:pt x="752" y="1362"/>
                  </a:lnTo>
                  <a:lnTo>
                    <a:pt x="753" y="1358"/>
                  </a:lnTo>
                  <a:lnTo>
                    <a:pt x="750" y="1347"/>
                  </a:lnTo>
                  <a:lnTo>
                    <a:pt x="750" y="1340"/>
                  </a:lnTo>
                  <a:lnTo>
                    <a:pt x="752" y="1332"/>
                  </a:lnTo>
                  <a:lnTo>
                    <a:pt x="750" y="1320"/>
                  </a:lnTo>
                  <a:lnTo>
                    <a:pt x="744" y="1297"/>
                  </a:lnTo>
                  <a:lnTo>
                    <a:pt x="744" y="1290"/>
                  </a:lnTo>
                  <a:lnTo>
                    <a:pt x="737" y="1279"/>
                  </a:lnTo>
                  <a:lnTo>
                    <a:pt x="715" y="1251"/>
                  </a:lnTo>
                  <a:lnTo>
                    <a:pt x="714" y="1247"/>
                  </a:lnTo>
                  <a:lnTo>
                    <a:pt x="681" y="1219"/>
                  </a:lnTo>
                  <a:lnTo>
                    <a:pt x="668" y="1213"/>
                  </a:lnTo>
                  <a:lnTo>
                    <a:pt x="663" y="1219"/>
                  </a:lnTo>
                  <a:lnTo>
                    <a:pt x="661" y="1223"/>
                  </a:lnTo>
                  <a:lnTo>
                    <a:pt x="663" y="1232"/>
                  </a:lnTo>
                  <a:lnTo>
                    <a:pt x="662" y="1237"/>
                  </a:lnTo>
                  <a:lnTo>
                    <a:pt x="660" y="1238"/>
                  </a:lnTo>
                  <a:lnTo>
                    <a:pt x="652" y="1238"/>
                  </a:lnTo>
                  <a:lnTo>
                    <a:pt x="647" y="1237"/>
                  </a:lnTo>
                  <a:lnTo>
                    <a:pt x="635" y="1230"/>
                  </a:lnTo>
                  <a:lnTo>
                    <a:pt x="626" y="1228"/>
                  </a:lnTo>
                  <a:lnTo>
                    <a:pt x="601" y="1229"/>
                  </a:lnTo>
                  <a:lnTo>
                    <a:pt x="592" y="1231"/>
                  </a:lnTo>
                  <a:lnTo>
                    <a:pt x="585" y="1230"/>
                  </a:lnTo>
                  <a:lnTo>
                    <a:pt x="573" y="1217"/>
                  </a:lnTo>
                  <a:lnTo>
                    <a:pt x="558" y="1214"/>
                  </a:lnTo>
                  <a:lnTo>
                    <a:pt x="545" y="1213"/>
                  </a:lnTo>
                  <a:lnTo>
                    <a:pt x="522" y="1198"/>
                  </a:lnTo>
                  <a:lnTo>
                    <a:pt x="517" y="1199"/>
                  </a:lnTo>
                  <a:lnTo>
                    <a:pt x="514" y="1200"/>
                  </a:lnTo>
                  <a:lnTo>
                    <a:pt x="506" y="1197"/>
                  </a:lnTo>
                  <a:lnTo>
                    <a:pt x="491" y="1188"/>
                  </a:lnTo>
                  <a:lnTo>
                    <a:pt x="470" y="1181"/>
                  </a:lnTo>
                  <a:lnTo>
                    <a:pt x="452" y="1172"/>
                  </a:lnTo>
                  <a:lnTo>
                    <a:pt x="444" y="1164"/>
                  </a:lnTo>
                  <a:lnTo>
                    <a:pt x="428" y="1161"/>
                  </a:lnTo>
                  <a:lnTo>
                    <a:pt x="414" y="1160"/>
                  </a:lnTo>
                  <a:lnTo>
                    <a:pt x="401" y="1152"/>
                  </a:lnTo>
                  <a:lnTo>
                    <a:pt x="388" y="1152"/>
                  </a:lnTo>
                  <a:lnTo>
                    <a:pt x="375" y="1149"/>
                  </a:lnTo>
                  <a:lnTo>
                    <a:pt x="371" y="1145"/>
                  </a:lnTo>
                  <a:lnTo>
                    <a:pt x="371" y="1133"/>
                  </a:lnTo>
                  <a:lnTo>
                    <a:pt x="366" y="1131"/>
                  </a:lnTo>
                  <a:lnTo>
                    <a:pt x="357" y="1128"/>
                  </a:lnTo>
                  <a:lnTo>
                    <a:pt x="346" y="1128"/>
                  </a:lnTo>
                  <a:lnTo>
                    <a:pt x="340" y="1130"/>
                  </a:lnTo>
                  <a:lnTo>
                    <a:pt x="336" y="1129"/>
                  </a:lnTo>
                  <a:lnTo>
                    <a:pt x="327" y="1122"/>
                  </a:lnTo>
                  <a:lnTo>
                    <a:pt x="319" y="1114"/>
                  </a:lnTo>
                  <a:lnTo>
                    <a:pt x="316" y="1101"/>
                  </a:lnTo>
                  <a:lnTo>
                    <a:pt x="304" y="1092"/>
                  </a:lnTo>
                  <a:lnTo>
                    <a:pt x="290" y="1085"/>
                  </a:lnTo>
                  <a:lnTo>
                    <a:pt x="250" y="1086"/>
                  </a:lnTo>
                  <a:lnTo>
                    <a:pt x="244" y="1085"/>
                  </a:lnTo>
                  <a:lnTo>
                    <a:pt x="235" y="1078"/>
                  </a:lnTo>
                  <a:lnTo>
                    <a:pt x="224" y="1066"/>
                  </a:lnTo>
                  <a:lnTo>
                    <a:pt x="216" y="1054"/>
                  </a:lnTo>
                  <a:lnTo>
                    <a:pt x="208" y="1036"/>
                  </a:lnTo>
                  <a:lnTo>
                    <a:pt x="204" y="1026"/>
                  </a:lnTo>
                  <a:lnTo>
                    <a:pt x="200" y="1013"/>
                  </a:lnTo>
                  <a:lnTo>
                    <a:pt x="190" y="994"/>
                  </a:lnTo>
                  <a:lnTo>
                    <a:pt x="177" y="967"/>
                  </a:lnTo>
                  <a:lnTo>
                    <a:pt x="166" y="945"/>
                  </a:lnTo>
                  <a:lnTo>
                    <a:pt x="155" y="921"/>
                  </a:lnTo>
                  <a:lnTo>
                    <a:pt x="150" y="903"/>
                  </a:lnTo>
                  <a:lnTo>
                    <a:pt x="142" y="884"/>
                  </a:lnTo>
                  <a:lnTo>
                    <a:pt x="127" y="861"/>
                  </a:lnTo>
                  <a:lnTo>
                    <a:pt x="120" y="851"/>
                  </a:lnTo>
                  <a:lnTo>
                    <a:pt x="112" y="842"/>
                  </a:lnTo>
                  <a:lnTo>
                    <a:pt x="91" y="827"/>
                  </a:lnTo>
                  <a:lnTo>
                    <a:pt x="68" y="811"/>
                  </a:lnTo>
                  <a:lnTo>
                    <a:pt x="55" y="800"/>
                  </a:lnTo>
                  <a:lnTo>
                    <a:pt x="38" y="768"/>
                  </a:lnTo>
                  <a:lnTo>
                    <a:pt x="31" y="757"/>
                  </a:lnTo>
                  <a:lnTo>
                    <a:pt x="26" y="736"/>
                  </a:lnTo>
                  <a:lnTo>
                    <a:pt x="22" y="715"/>
                  </a:lnTo>
                  <a:lnTo>
                    <a:pt x="24" y="707"/>
                  </a:lnTo>
                  <a:lnTo>
                    <a:pt x="39" y="680"/>
                  </a:lnTo>
                  <a:lnTo>
                    <a:pt x="40" y="673"/>
                  </a:lnTo>
                  <a:lnTo>
                    <a:pt x="39" y="662"/>
                  </a:lnTo>
                  <a:lnTo>
                    <a:pt x="31" y="640"/>
                  </a:lnTo>
                  <a:lnTo>
                    <a:pt x="26" y="626"/>
                  </a:lnTo>
                  <a:lnTo>
                    <a:pt x="22" y="615"/>
                  </a:lnTo>
                  <a:lnTo>
                    <a:pt x="14" y="594"/>
                  </a:lnTo>
                  <a:lnTo>
                    <a:pt x="2" y="567"/>
                  </a:lnTo>
                  <a:lnTo>
                    <a:pt x="0" y="555"/>
                  </a:lnTo>
                  <a:lnTo>
                    <a:pt x="1" y="545"/>
                  </a:lnTo>
                  <a:lnTo>
                    <a:pt x="6" y="522"/>
                  </a:lnTo>
                  <a:lnTo>
                    <a:pt x="11" y="498"/>
                  </a:lnTo>
                  <a:lnTo>
                    <a:pt x="11" y="491"/>
                  </a:lnTo>
                  <a:lnTo>
                    <a:pt x="56" y="492"/>
                  </a:lnTo>
                  <a:lnTo>
                    <a:pt x="63" y="486"/>
                  </a:lnTo>
                  <a:lnTo>
                    <a:pt x="89" y="471"/>
                  </a:lnTo>
                  <a:lnTo>
                    <a:pt x="118" y="439"/>
                  </a:lnTo>
                  <a:lnTo>
                    <a:pt x="123" y="425"/>
                  </a:lnTo>
                  <a:lnTo>
                    <a:pt x="135" y="406"/>
                  </a:lnTo>
                  <a:lnTo>
                    <a:pt x="147" y="396"/>
                  </a:lnTo>
                  <a:lnTo>
                    <a:pt x="151" y="389"/>
                  </a:lnTo>
                  <a:lnTo>
                    <a:pt x="154" y="378"/>
                  </a:lnTo>
                  <a:lnTo>
                    <a:pt x="157" y="368"/>
                  </a:lnTo>
                  <a:lnTo>
                    <a:pt x="172" y="355"/>
                  </a:lnTo>
                  <a:lnTo>
                    <a:pt x="187" y="344"/>
                  </a:lnTo>
                  <a:lnTo>
                    <a:pt x="186" y="340"/>
                  </a:lnTo>
                  <a:lnTo>
                    <a:pt x="184" y="337"/>
                  </a:lnTo>
                  <a:lnTo>
                    <a:pt x="186" y="334"/>
                  </a:lnTo>
                  <a:lnTo>
                    <a:pt x="194" y="329"/>
                  </a:lnTo>
                  <a:lnTo>
                    <a:pt x="209" y="324"/>
                  </a:lnTo>
                  <a:lnTo>
                    <a:pt x="213" y="313"/>
                  </a:lnTo>
                  <a:lnTo>
                    <a:pt x="213" y="301"/>
                  </a:lnTo>
                  <a:lnTo>
                    <a:pt x="210" y="294"/>
                  </a:lnTo>
                  <a:lnTo>
                    <a:pt x="210" y="287"/>
                  </a:lnTo>
                  <a:lnTo>
                    <a:pt x="208" y="283"/>
                  </a:lnTo>
                  <a:lnTo>
                    <a:pt x="198" y="281"/>
                  </a:lnTo>
                  <a:lnTo>
                    <a:pt x="184" y="276"/>
                  </a:lnTo>
                  <a:lnTo>
                    <a:pt x="170" y="273"/>
                  </a:lnTo>
                  <a:lnTo>
                    <a:pt x="162" y="270"/>
                  </a:lnTo>
                  <a:lnTo>
                    <a:pt x="158" y="267"/>
                  </a:lnTo>
                  <a:lnTo>
                    <a:pt x="157" y="259"/>
                  </a:lnTo>
                  <a:lnTo>
                    <a:pt x="160" y="252"/>
                  </a:lnTo>
                  <a:lnTo>
                    <a:pt x="161" y="250"/>
                  </a:lnTo>
                  <a:lnTo>
                    <a:pt x="164" y="241"/>
                  </a:lnTo>
                  <a:lnTo>
                    <a:pt x="159" y="236"/>
                  </a:lnTo>
                  <a:lnTo>
                    <a:pt x="157" y="234"/>
                  </a:lnTo>
                  <a:lnTo>
                    <a:pt x="160" y="230"/>
                  </a:lnTo>
                  <a:lnTo>
                    <a:pt x="173" y="203"/>
                  </a:lnTo>
                  <a:lnTo>
                    <a:pt x="175" y="199"/>
                  </a:lnTo>
                  <a:lnTo>
                    <a:pt x="181" y="199"/>
                  </a:lnTo>
                  <a:lnTo>
                    <a:pt x="190" y="196"/>
                  </a:lnTo>
                  <a:lnTo>
                    <a:pt x="199" y="194"/>
                  </a:lnTo>
                  <a:lnTo>
                    <a:pt x="206" y="195"/>
                  </a:lnTo>
                  <a:lnTo>
                    <a:pt x="210" y="194"/>
                  </a:lnTo>
                  <a:lnTo>
                    <a:pt x="215" y="191"/>
                  </a:lnTo>
                  <a:lnTo>
                    <a:pt x="219" y="180"/>
                  </a:lnTo>
                  <a:lnTo>
                    <a:pt x="222" y="163"/>
                  </a:lnTo>
                  <a:lnTo>
                    <a:pt x="220" y="149"/>
                  </a:lnTo>
                  <a:lnTo>
                    <a:pt x="214" y="138"/>
                  </a:lnTo>
                  <a:lnTo>
                    <a:pt x="212" y="121"/>
                  </a:lnTo>
                  <a:lnTo>
                    <a:pt x="215" y="99"/>
                  </a:lnTo>
                  <a:lnTo>
                    <a:pt x="213" y="80"/>
                  </a:lnTo>
                  <a:lnTo>
                    <a:pt x="206" y="65"/>
                  </a:lnTo>
                  <a:lnTo>
                    <a:pt x="198" y="57"/>
                  </a:lnTo>
                  <a:lnTo>
                    <a:pt x="187" y="52"/>
                  </a:lnTo>
                  <a:lnTo>
                    <a:pt x="170" y="29"/>
                  </a:lnTo>
                  <a:lnTo>
                    <a:pt x="164" y="19"/>
                  </a:lnTo>
                  <a:lnTo>
                    <a:pt x="165" y="12"/>
                  </a:lnTo>
                  <a:lnTo>
                    <a:pt x="170" y="11"/>
                  </a:lnTo>
                  <a:lnTo>
                    <a:pt x="171" y="10"/>
                  </a:lnTo>
                  <a:lnTo>
                    <a:pt x="182" y="11"/>
                  </a:lnTo>
                  <a:lnTo>
                    <a:pt x="193" y="8"/>
                  </a:lnTo>
                  <a:lnTo>
                    <a:pt x="202" y="2"/>
                  </a:lnTo>
                  <a:lnTo>
                    <a:pt x="212" y="0"/>
                  </a:lnTo>
                  <a:lnTo>
                    <a:pt x="214" y="0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15" name="Freeform 121">
              <a:extLst>
                <a:ext uri="{FF2B5EF4-FFF2-40B4-BE49-F238E27FC236}">
                  <a16:creationId xmlns:a16="http://schemas.microsoft.com/office/drawing/2014/main" id="{504E74F2-9B3D-C9A4-470E-DCD1BB44B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55052" y="8951980"/>
              <a:ext cx="27023" cy="69485"/>
            </a:xfrm>
            <a:custGeom>
              <a:avLst/>
              <a:gdLst>
                <a:gd name="T0" fmla="*/ 31 w 33"/>
                <a:gd name="T1" fmla="*/ 0 h 78"/>
                <a:gd name="T2" fmla="*/ 32 w 33"/>
                <a:gd name="T3" fmla="*/ 7 h 78"/>
                <a:gd name="T4" fmla="*/ 29 w 33"/>
                <a:gd name="T5" fmla="*/ 14 h 78"/>
                <a:gd name="T6" fmla="*/ 30 w 33"/>
                <a:gd name="T7" fmla="*/ 35 h 78"/>
                <a:gd name="T8" fmla="*/ 29 w 33"/>
                <a:gd name="T9" fmla="*/ 50 h 78"/>
                <a:gd name="T10" fmla="*/ 20 w 33"/>
                <a:gd name="T11" fmla="*/ 70 h 78"/>
                <a:gd name="T12" fmla="*/ 15 w 33"/>
                <a:gd name="T13" fmla="*/ 77 h 78"/>
                <a:gd name="T14" fmla="*/ 8 w 33"/>
                <a:gd name="T15" fmla="*/ 74 h 78"/>
                <a:gd name="T16" fmla="*/ 3 w 33"/>
                <a:gd name="T17" fmla="*/ 71 h 78"/>
                <a:gd name="T18" fmla="*/ 0 w 33"/>
                <a:gd name="T19" fmla="*/ 66 h 78"/>
                <a:gd name="T20" fmla="*/ 8 w 33"/>
                <a:gd name="T21" fmla="*/ 30 h 78"/>
                <a:gd name="T22" fmla="*/ 3 w 33"/>
                <a:gd name="T23" fmla="*/ 3 h 78"/>
                <a:gd name="T24" fmla="*/ 19 w 33"/>
                <a:gd name="T25" fmla="*/ 5 h 78"/>
                <a:gd name="T26" fmla="*/ 31 w 33"/>
                <a:gd name="T2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78">
                  <a:moveTo>
                    <a:pt x="31" y="0"/>
                  </a:moveTo>
                  <a:lnTo>
                    <a:pt x="32" y="7"/>
                  </a:lnTo>
                  <a:lnTo>
                    <a:pt x="29" y="14"/>
                  </a:lnTo>
                  <a:lnTo>
                    <a:pt x="30" y="35"/>
                  </a:lnTo>
                  <a:lnTo>
                    <a:pt x="29" y="50"/>
                  </a:lnTo>
                  <a:lnTo>
                    <a:pt x="20" y="70"/>
                  </a:lnTo>
                  <a:lnTo>
                    <a:pt x="15" y="77"/>
                  </a:lnTo>
                  <a:lnTo>
                    <a:pt x="8" y="74"/>
                  </a:lnTo>
                  <a:lnTo>
                    <a:pt x="3" y="71"/>
                  </a:lnTo>
                  <a:lnTo>
                    <a:pt x="0" y="66"/>
                  </a:lnTo>
                  <a:lnTo>
                    <a:pt x="8" y="30"/>
                  </a:lnTo>
                  <a:lnTo>
                    <a:pt x="3" y="3"/>
                  </a:lnTo>
                  <a:lnTo>
                    <a:pt x="19" y="5"/>
                  </a:lnTo>
                  <a:lnTo>
                    <a:pt x="31" y="0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16" name="Freeform 122">
              <a:extLst>
                <a:ext uri="{FF2B5EF4-FFF2-40B4-BE49-F238E27FC236}">
                  <a16:creationId xmlns:a16="http://schemas.microsoft.com/office/drawing/2014/main" id="{CB787536-F366-82A8-87BD-D79696E17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97149" y="9052347"/>
              <a:ext cx="50182" cy="92647"/>
            </a:xfrm>
            <a:custGeom>
              <a:avLst/>
              <a:gdLst>
                <a:gd name="T0" fmla="*/ 44 w 56"/>
                <a:gd name="T1" fmla="*/ 65 h 106"/>
                <a:gd name="T2" fmla="*/ 55 w 56"/>
                <a:gd name="T3" fmla="*/ 96 h 106"/>
                <a:gd name="T4" fmla="*/ 54 w 56"/>
                <a:gd name="T5" fmla="*/ 101 h 106"/>
                <a:gd name="T6" fmla="*/ 46 w 56"/>
                <a:gd name="T7" fmla="*/ 104 h 106"/>
                <a:gd name="T8" fmla="*/ 42 w 56"/>
                <a:gd name="T9" fmla="*/ 105 h 106"/>
                <a:gd name="T10" fmla="*/ 37 w 56"/>
                <a:gd name="T11" fmla="*/ 100 h 106"/>
                <a:gd name="T12" fmla="*/ 33 w 56"/>
                <a:gd name="T13" fmla="*/ 89 h 106"/>
                <a:gd name="T14" fmla="*/ 28 w 56"/>
                <a:gd name="T15" fmla="*/ 92 h 106"/>
                <a:gd name="T16" fmla="*/ 18 w 56"/>
                <a:gd name="T17" fmla="*/ 80 h 106"/>
                <a:gd name="T18" fmla="*/ 8 w 56"/>
                <a:gd name="T19" fmla="*/ 79 h 106"/>
                <a:gd name="T20" fmla="*/ 0 w 56"/>
                <a:gd name="T21" fmla="*/ 64 h 106"/>
                <a:gd name="T22" fmla="*/ 3 w 56"/>
                <a:gd name="T23" fmla="*/ 52 h 106"/>
                <a:gd name="T24" fmla="*/ 0 w 56"/>
                <a:gd name="T25" fmla="*/ 30 h 106"/>
                <a:gd name="T26" fmla="*/ 12 w 56"/>
                <a:gd name="T27" fmla="*/ 19 h 106"/>
                <a:gd name="T28" fmla="*/ 18 w 56"/>
                <a:gd name="T29" fmla="*/ 0 h 106"/>
                <a:gd name="T30" fmla="*/ 25 w 56"/>
                <a:gd name="T31" fmla="*/ 13 h 106"/>
                <a:gd name="T32" fmla="*/ 26 w 56"/>
                <a:gd name="T33" fmla="*/ 33 h 106"/>
                <a:gd name="T34" fmla="*/ 35 w 56"/>
                <a:gd name="T35" fmla="*/ 56 h 106"/>
                <a:gd name="T36" fmla="*/ 43 w 56"/>
                <a:gd name="T37" fmla="*/ 63 h 106"/>
                <a:gd name="T38" fmla="*/ 44 w 56"/>
                <a:gd name="T39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06">
                  <a:moveTo>
                    <a:pt x="44" y="65"/>
                  </a:moveTo>
                  <a:lnTo>
                    <a:pt x="55" y="96"/>
                  </a:lnTo>
                  <a:lnTo>
                    <a:pt x="54" y="101"/>
                  </a:lnTo>
                  <a:lnTo>
                    <a:pt x="46" y="104"/>
                  </a:lnTo>
                  <a:lnTo>
                    <a:pt x="42" y="105"/>
                  </a:lnTo>
                  <a:lnTo>
                    <a:pt x="37" y="100"/>
                  </a:lnTo>
                  <a:lnTo>
                    <a:pt x="33" y="89"/>
                  </a:lnTo>
                  <a:lnTo>
                    <a:pt x="28" y="92"/>
                  </a:lnTo>
                  <a:lnTo>
                    <a:pt x="18" y="80"/>
                  </a:lnTo>
                  <a:lnTo>
                    <a:pt x="8" y="79"/>
                  </a:lnTo>
                  <a:lnTo>
                    <a:pt x="0" y="64"/>
                  </a:lnTo>
                  <a:lnTo>
                    <a:pt x="3" y="52"/>
                  </a:lnTo>
                  <a:lnTo>
                    <a:pt x="0" y="30"/>
                  </a:lnTo>
                  <a:lnTo>
                    <a:pt x="12" y="19"/>
                  </a:lnTo>
                  <a:lnTo>
                    <a:pt x="18" y="0"/>
                  </a:lnTo>
                  <a:lnTo>
                    <a:pt x="25" y="13"/>
                  </a:lnTo>
                  <a:lnTo>
                    <a:pt x="26" y="33"/>
                  </a:lnTo>
                  <a:lnTo>
                    <a:pt x="35" y="56"/>
                  </a:lnTo>
                  <a:lnTo>
                    <a:pt x="43" y="63"/>
                  </a:lnTo>
                  <a:lnTo>
                    <a:pt x="44" y="65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17" name="Freeform 123">
              <a:extLst>
                <a:ext uri="{FF2B5EF4-FFF2-40B4-BE49-F238E27FC236}">
                  <a16:creationId xmlns:a16="http://schemas.microsoft.com/office/drawing/2014/main" id="{47BC86DF-BED4-F929-6398-ED4B3D3EC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51193" y="9291684"/>
              <a:ext cx="38603" cy="42464"/>
            </a:xfrm>
            <a:custGeom>
              <a:avLst/>
              <a:gdLst>
                <a:gd name="T0" fmla="*/ 15 w 44"/>
                <a:gd name="T1" fmla="*/ 47 h 50"/>
                <a:gd name="T2" fmla="*/ 7 w 44"/>
                <a:gd name="T3" fmla="*/ 49 h 50"/>
                <a:gd name="T4" fmla="*/ 4 w 44"/>
                <a:gd name="T5" fmla="*/ 47 h 50"/>
                <a:gd name="T6" fmla="*/ 0 w 44"/>
                <a:gd name="T7" fmla="*/ 41 h 50"/>
                <a:gd name="T8" fmla="*/ 7 w 44"/>
                <a:gd name="T9" fmla="*/ 35 h 50"/>
                <a:gd name="T10" fmla="*/ 15 w 44"/>
                <a:gd name="T11" fmla="*/ 26 h 50"/>
                <a:gd name="T12" fmla="*/ 35 w 44"/>
                <a:gd name="T13" fmla="*/ 11 h 50"/>
                <a:gd name="T14" fmla="*/ 40 w 44"/>
                <a:gd name="T15" fmla="*/ 2 h 50"/>
                <a:gd name="T16" fmla="*/ 43 w 44"/>
                <a:gd name="T17" fmla="*/ 0 h 50"/>
                <a:gd name="T18" fmla="*/ 41 w 44"/>
                <a:gd name="T19" fmla="*/ 11 h 50"/>
                <a:gd name="T20" fmla="*/ 31 w 44"/>
                <a:gd name="T21" fmla="*/ 35 h 50"/>
                <a:gd name="T22" fmla="*/ 22 w 44"/>
                <a:gd name="T23" fmla="*/ 37 h 50"/>
                <a:gd name="T24" fmla="*/ 15 w 44"/>
                <a:gd name="T25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50">
                  <a:moveTo>
                    <a:pt x="15" y="47"/>
                  </a:moveTo>
                  <a:lnTo>
                    <a:pt x="7" y="49"/>
                  </a:lnTo>
                  <a:lnTo>
                    <a:pt x="4" y="47"/>
                  </a:lnTo>
                  <a:lnTo>
                    <a:pt x="0" y="41"/>
                  </a:lnTo>
                  <a:lnTo>
                    <a:pt x="7" y="35"/>
                  </a:lnTo>
                  <a:lnTo>
                    <a:pt x="15" y="26"/>
                  </a:lnTo>
                  <a:lnTo>
                    <a:pt x="35" y="11"/>
                  </a:lnTo>
                  <a:lnTo>
                    <a:pt x="40" y="2"/>
                  </a:lnTo>
                  <a:lnTo>
                    <a:pt x="43" y="0"/>
                  </a:lnTo>
                  <a:lnTo>
                    <a:pt x="41" y="11"/>
                  </a:lnTo>
                  <a:lnTo>
                    <a:pt x="31" y="35"/>
                  </a:lnTo>
                  <a:lnTo>
                    <a:pt x="22" y="37"/>
                  </a:lnTo>
                  <a:lnTo>
                    <a:pt x="15" y="47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18" name="Freeform 125">
              <a:extLst>
                <a:ext uri="{FF2B5EF4-FFF2-40B4-BE49-F238E27FC236}">
                  <a16:creationId xmlns:a16="http://schemas.microsoft.com/office/drawing/2014/main" id="{950AD7F8-52B2-81FC-AF47-F4602B6C85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92743" y="7813199"/>
              <a:ext cx="679409" cy="706429"/>
            </a:xfrm>
            <a:custGeom>
              <a:avLst/>
              <a:gdLst>
                <a:gd name="T0" fmla="*/ 580 w 776"/>
                <a:gd name="T1" fmla="*/ 742 h 809"/>
                <a:gd name="T2" fmla="*/ 505 w 776"/>
                <a:gd name="T3" fmla="*/ 742 h 809"/>
                <a:gd name="T4" fmla="*/ 428 w 776"/>
                <a:gd name="T5" fmla="*/ 742 h 809"/>
                <a:gd name="T6" fmla="*/ 351 w 776"/>
                <a:gd name="T7" fmla="*/ 742 h 809"/>
                <a:gd name="T8" fmla="*/ 276 w 776"/>
                <a:gd name="T9" fmla="*/ 742 h 809"/>
                <a:gd name="T10" fmla="*/ 199 w 776"/>
                <a:gd name="T11" fmla="*/ 742 h 809"/>
                <a:gd name="T12" fmla="*/ 179 w 776"/>
                <a:gd name="T13" fmla="*/ 740 h 809"/>
                <a:gd name="T14" fmla="*/ 149 w 776"/>
                <a:gd name="T15" fmla="*/ 752 h 809"/>
                <a:gd name="T16" fmla="*/ 130 w 776"/>
                <a:gd name="T17" fmla="*/ 751 h 809"/>
                <a:gd name="T18" fmla="*/ 109 w 776"/>
                <a:gd name="T19" fmla="*/ 757 h 809"/>
                <a:gd name="T20" fmla="*/ 85 w 776"/>
                <a:gd name="T21" fmla="*/ 787 h 809"/>
                <a:gd name="T22" fmla="*/ 54 w 776"/>
                <a:gd name="T23" fmla="*/ 808 h 809"/>
                <a:gd name="T24" fmla="*/ 42 w 776"/>
                <a:gd name="T25" fmla="*/ 791 h 809"/>
                <a:gd name="T26" fmla="*/ 3 w 776"/>
                <a:gd name="T27" fmla="*/ 797 h 809"/>
                <a:gd name="T28" fmla="*/ 0 w 776"/>
                <a:gd name="T29" fmla="*/ 738 h 809"/>
                <a:gd name="T30" fmla="*/ 7 w 776"/>
                <a:gd name="T31" fmla="*/ 697 h 809"/>
                <a:gd name="T32" fmla="*/ 18 w 776"/>
                <a:gd name="T33" fmla="*/ 615 h 809"/>
                <a:gd name="T34" fmla="*/ 28 w 776"/>
                <a:gd name="T35" fmla="*/ 578 h 809"/>
                <a:gd name="T36" fmla="*/ 47 w 776"/>
                <a:gd name="T37" fmla="*/ 540 h 809"/>
                <a:gd name="T38" fmla="*/ 54 w 776"/>
                <a:gd name="T39" fmla="*/ 487 h 809"/>
                <a:gd name="T40" fmla="*/ 89 w 776"/>
                <a:gd name="T41" fmla="*/ 461 h 809"/>
                <a:gd name="T42" fmla="*/ 132 w 776"/>
                <a:gd name="T43" fmla="*/ 423 h 809"/>
                <a:gd name="T44" fmla="*/ 229 w 776"/>
                <a:gd name="T45" fmla="*/ 326 h 809"/>
                <a:gd name="T46" fmla="*/ 245 w 776"/>
                <a:gd name="T47" fmla="*/ 294 h 809"/>
                <a:gd name="T48" fmla="*/ 231 w 776"/>
                <a:gd name="T49" fmla="*/ 276 h 809"/>
                <a:gd name="T50" fmla="*/ 213 w 776"/>
                <a:gd name="T51" fmla="*/ 270 h 809"/>
                <a:gd name="T52" fmla="*/ 182 w 776"/>
                <a:gd name="T53" fmla="*/ 258 h 809"/>
                <a:gd name="T54" fmla="*/ 174 w 776"/>
                <a:gd name="T55" fmla="*/ 219 h 809"/>
                <a:gd name="T56" fmla="*/ 183 w 776"/>
                <a:gd name="T57" fmla="*/ 182 h 809"/>
                <a:gd name="T58" fmla="*/ 171 w 776"/>
                <a:gd name="T59" fmla="*/ 167 h 809"/>
                <a:gd name="T60" fmla="*/ 188 w 776"/>
                <a:gd name="T61" fmla="*/ 124 h 809"/>
                <a:gd name="T62" fmla="*/ 183 w 776"/>
                <a:gd name="T63" fmla="*/ 103 h 809"/>
                <a:gd name="T64" fmla="*/ 213 w 776"/>
                <a:gd name="T65" fmla="*/ 70 h 809"/>
                <a:gd name="T66" fmla="*/ 257 w 776"/>
                <a:gd name="T67" fmla="*/ 68 h 809"/>
                <a:gd name="T68" fmla="*/ 297 w 776"/>
                <a:gd name="T69" fmla="*/ 74 h 809"/>
                <a:gd name="T70" fmla="*/ 333 w 776"/>
                <a:gd name="T71" fmla="*/ 72 h 809"/>
                <a:gd name="T72" fmla="*/ 364 w 776"/>
                <a:gd name="T73" fmla="*/ 98 h 809"/>
                <a:gd name="T74" fmla="*/ 378 w 776"/>
                <a:gd name="T75" fmla="*/ 86 h 809"/>
                <a:gd name="T76" fmla="*/ 426 w 776"/>
                <a:gd name="T77" fmla="*/ 67 h 809"/>
                <a:gd name="T78" fmla="*/ 469 w 776"/>
                <a:gd name="T79" fmla="*/ 60 h 809"/>
                <a:gd name="T80" fmla="*/ 539 w 776"/>
                <a:gd name="T81" fmla="*/ 66 h 809"/>
                <a:gd name="T82" fmla="*/ 573 w 776"/>
                <a:gd name="T83" fmla="*/ 58 h 809"/>
                <a:gd name="T84" fmla="*/ 654 w 776"/>
                <a:gd name="T85" fmla="*/ 46 h 809"/>
                <a:gd name="T86" fmla="*/ 659 w 776"/>
                <a:gd name="T87" fmla="*/ 57 h 809"/>
                <a:gd name="T88" fmla="*/ 698 w 776"/>
                <a:gd name="T89" fmla="*/ 81 h 809"/>
                <a:gd name="T90" fmla="*/ 693 w 776"/>
                <a:gd name="T91" fmla="*/ 122 h 809"/>
                <a:gd name="T92" fmla="*/ 720 w 776"/>
                <a:gd name="T93" fmla="*/ 184 h 809"/>
                <a:gd name="T94" fmla="*/ 746 w 776"/>
                <a:gd name="T95" fmla="*/ 212 h 809"/>
                <a:gd name="T96" fmla="*/ 759 w 776"/>
                <a:gd name="T97" fmla="*/ 231 h 809"/>
                <a:gd name="T98" fmla="*/ 766 w 776"/>
                <a:gd name="T99" fmla="*/ 282 h 809"/>
                <a:gd name="T100" fmla="*/ 775 w 776"/>
                <a:gd name="T101" fmla="*/ 347 h 809"/>
                <a:gd name="T102" fmla="*/ 770 w 776"/>
                <a:gd name="T103" fmla="*/ 372 h 809"/>
                <a:gd name="T104" fmla="*/ 751 w 776"/>
                <a:gd name="T105" fmla="*/ 398 h 809"/>
                <a:gd name="T106" fmla="*/ 749 w 776"/>
                <a:gd name="T107" fmla="*/ 423 h 809"/>
                <a:gd name="T108" fmla="*/ 728 w 776"/>
                <a:gd name="T109" fmla="*/ 431 h 809"/>
                <a:gd name="T110" fmla="*/ 704 w 776"/>
                <a:gd name="T111" fmla="*/ 451 h 809"/>
                <a:gd name="T112" fmla="*/ 674 w 776"/>
                <a:gd name="T113" fmla="*/ 502 h 809"/>
                <a:gd name="T114" fmla="*/ 647 w 776"/>
                <a:gd name="T115" fmla="*/ 545 h 809"/>
                <a:gd name="T116" fmla="*/ 624 w 776"/>
                <a:gd name="T117" fmla="*/ 602 h 809"/>
                <a:gd name="T118" fmla="*/ 621 w 776"/>
                <a:gd name="T119" fmla="*/ 742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76" h="809">
                  <a:moveTo>
                    <a:pt x="621" y="742"/>
                  </a:moveTo>
                  <a:lnTo>
                    <a:pt x="606" y="742"/>
                  </a:lnTo>
                  <a:lnTo>
                    <a:pt x="580" y="742"/>
                  </a:lnTo>
                  <a:lnTo>
                    <a:pt x="555" y="742"/>
                  </a:lnTo>
                  <a:lnTo>
                    <a:pt x="530" y="742"/>
                  </a:lnTo>
                  <a:lnTo>
                    <a:pt x="505" y="742"/>
                  </a:lnTo>
                  <a:lnTo>
                    <a:pt x="478" y="742"/>
                  </a:lnTo>
                  <a:lnTo>
                    <a:pt x="453" y="742"/>
                  </a:lnTo>
                  <a:lnTo>
                    <a:pt x="428" y="742"/>
                  </a:lnTo>
                  <a:lnTo>
                    <a:pt x="403" y="742"/>
                  </a:lnTo>
                  <a:lnTo>
                    <a:pt x="378" y="742"/>
                  </a:lnTo>
                  <a:lnTo>
                    <a:pt x="351" y="742"/>
                  </a:lnTo>
                  <a:lnTo>
                    <a:pt x="326" y="742"/>
                  </a:lnTo>
                  <a:lnTo>
                    <a:pt x="301" y="742"/>
                  </a:lnTo>
                  <a:lnTo>
                    <a:pt x="276" y="742"/>
                  </a:lnTo>
                  <a:lnTo>
                    <a:pt x="250" y="742"/>
                  </a:lnTo>
                  <a:lnTo>
                    <a:pt x="224" y="742"/>
                  </a:lnTo>
                  <a:lnTo>
                    <a:pt x="199" y="742"/>
                  </a:lnTo>
                  <a:lnTo>
                    <a:pt x="184" y="742"/>
                  </a:lnTo>
                  <a:lnTo>
                    <a:pt x="181" y="741"/>
                  </a:lnTo>
                  <a:lnTo>
                    <a:pt x="179" y="740"/>
                  </a:lnTo>
                  <a:lnTo>
                    <a:pt x="169" y="742"/>
                  </a:lnTo>
                  <a:lnTo>
                    <a:pt x="160" y="749"/>
                  </a:lnTo>
                  <a:lnTo>
                    <a:pt x="149" y="752"/>
                  </a:lnTo>
                  <a:lnTo>
                    <a:pt x="138" y="750"/>
                  </a:lnTo>
                  <a:lnTo>
                    <a:pt x="137" y="751"/>
                  </a:lnTo>
                  <a:lnTo>
                    <a:pt x="130" y="751"/>
                  </a:lnTo>
                  <a:lnTo>
                    <a:pt x="123" y="751"/>
                  </a:lnTo>
                  <a:lnTo>
                    <a:pt x="115" y="752"/>
                  </a:lnTo>
                  <a:lnTo>
                    <a:pt x="109" y="757"/>
                  </a:lnTo>
                  <a:lnTo>
                    <a:pt x="103" y="766"/>
                  </a:lnTo>
                  <a:lnTo>
                    <a:pt x="93" y="777"/>
                  </a:lnTo>
                  <a:lnTo>
                    <a:pt x="85" y="787"/>
                  </a:lnTo>
                  <a:lnTo>
                    <a:pt x="78" y="793"/>
                  </a:lnTo>
                  <a:lnTo>
                    <a:pt x="63" y="805"/>
                  </a:lnTo>
                  <a:lnTo>
                    <a:pt x="54" y="808"/>
                  </a:lnTo>
                  <a:lnTo>
                    <a:pt x="49" y="807"/>
                  </a:lnTo>
                  <a:lnTo>
                    <a:pt x="47" y="805"/>
                  </a:lnTo>
                  <a:lnTo>
                    <a:pt x="42" y="791"/>
                  </a:lnTo>
                  <a:lnTo>
                    <a:pt x="38" y="789"/>
                  </a:lnTo>
                  <a:lnTo>
                    <a:pt x="7" y="796"/>
                  </a:lnTo>
                  <a:lnTo>
                    <a:pt x="3" y="797"/>
                  </a:lnTo>
                  <a:lnTo>
                    <a:pt x="3" y="791"/>
                  </a:lnTo>
                  <a:lnTo>
                    <a:pt x="0" y="759"/>
                  </a:lnTo>
                  <a:lnTo>
                    <a:pt x="0" y="738"/>
                  </a:lnTo>
                  <a:lnTo>
                    <a:pt x="5" y="725"/>
                  </a:lnTo>
                  <a:lnTo>
                    <a:pt x="7" y="710"/>
                  </a:lnTo>
                  <a:lnTo>
                    <a:pt x="7" y="697"/>
                  </a:lnTo>
                  <a:lnTo>
                    <a:pt x="13" y="675"/>
                  </a:lnTo>
                  <a:lnTo>
                    <a:pt x="11" y="662"/>
                  </a:lnTo>
                  <a:lnTo>
                    <a:pt x="18" y="615"/>
                  </a:lnTo>
                  <a:lnTo>
                    <a:pt x="20" y="608"/>
                  </a:lnTo>
                  <a:lnTo>
                    <a:pt x="23" y="585"/>
                  </a:lnTo>
                  <a:lnTo>
                    <a:pt x="28" y="578"/>
                  </a:lnTo>
                  <a:lnTo>
                    <a:pt x="32" y="576"/>
                  </a:lnTo>
                  <a:lnTo>
                    <a:pt x="37" y="562"/>
                  </a:lnTo>
                  <a:lnTo>
                    <a:pt x="47" y="540"/>
                  </a:lnTo>
                  <a:lnTo>
                    <a:pt x="54" y="529"/>
                  </a:lnTo>
                  <a:lnTo>
                    <a:pt x="53" y="503"/>
                  </a:lnTo>
                  <a:lnTo>
                    <a:pt x="54" y="487"/>
                  </a:lnTo>
                  <a:lnTo>
                    <a:pt x="56" y="483"/>
                  </a:lnTo>
                  <a:lnTo>
                    <a:pt x="70" y="477"/>
                  </a:lnTo>
                  <a:lnTo>
                    <a:pt x="89" y="461"/>
                  </a:lnTo>
                  <a:lnTo>
                    <a:pt x="98" y="442"/>
                  </a:lnTo>
                  <a:lnTo>
                    <a:pt x="109" y="431"/>
                  </a:lnTo>
                  <a:lnTo>
                    <a:pt x="132" y="423"/>
                  </a:lnTo>
                  <a:lnTo>
                    <a:pt x="132" y="423"/>
                  </a:lnTo>
                  <a:lnTo>
                    <a:pt x="198" y="360"/>
                  </a:lnTo>
                  <a:lnTo>
                    <a:pt x="229" y="326"/>
                  </a:lnTo>
                  <a:lnTo>
                    <a:pt x="243" y="308"/>
                  </a:lnTo>
                  <a:lnTo>
                    <a:pt x="243" y="302"/>
                  </a:lnTo>
                  <a:lnTo>
                    <a:pt x="245" y="294"/>
                  </a:lnTo>
                  <a:lnTo>
                    <a:pt x="240" y="287"/>
                  </a:lnTo>
                  <a:lnTo>
                    <a:pt x="234" y="282"/>
                  </a:lnTo>
                  <a:lnTo>
                    <a:pt x="231" y="276"/>
                  </a:lnTo>
                  <a:lnTo>
                    <a:pt x="226" y="274"/>
                  </a:lnTo>
                  <a:lnTo>
                    <a:pt x="218" y="275"/>
                  </a:lnTo>
                  <a:lnTo>
                    <a:pt x="213" y="270"/>
                  </a:lnTo>
                  <a:lnTo>
                    <a:pt x="207" y="262"/>
                  </a:lnTo>
                  <a:lnTo>
                    <a:pt x="201" y="258"/>
                  </a:lnTo>
                  <a:lnTo>
                    <a:pt x="182" y="258"/>
                  </a:lnTo>
                  <a:lnTo>
                    <a:pt x="168" y="250"/>
                  </a:lnTo>
                  <a:lnTo>
                    <a:pt x="168" y="240"/>
                  </a:lnTo>
                  <a:lnTo>
                    <a:pt x="174" y="219"/>
                  </a:lnTo>
                  <a:lnTo>
                    <a:pt x="184" y="194"/>
                  </a:lnTo>
                  <a:lnTo>
                    <a:pt x="185" y="188"/>
                  </a:lnTo>
                  <a:lnTo>
                    <a:pt x="183" y="182"/>
                  </a:lnTo>
                  <a:lnTo>
                    <a:pt x="181" y="178"/>
                  </a:lnTo>
                  <a:lnTo>
                    <a:pt x="176" y="173"/>
                  </a:lnTo>
                  <a:lnTo>
                    <a:pt x="171" y="167"/>
                  </a:lnTo>
                  <a:lnTo>
                    <a:pt x="175" y="150"/>
                  </a:lnTo>
                  <a:lnTo>
                    <a:pt x="182" y="133"/>
                  </a:lnTo>
                  <a:lnTo>
                    <a:pt x="188" y="124"/>
                  </a:lnTo>
                  <a:lnTo>
                    <a:pt x="193" y="114"/>
                  </a:lnTo>
                  <a:lnTo>
                    <a:pt x="191" y="106"/>
                  </a:lnTo>
                  <a:lnTo>
                    <a:pt x="183" y="103"/>
                  </a:lnTo>
                  <a:lnTo>
                    <a:pt x="188" y="95"/>
                  </a:lnTo>
                  <a:lnTo>
                    <a:pt x="197" y="83"/>
                  </a:lnTo>
                  <a:lnTo>
                    <a:pt x="213" y="70"/>
                  </a:lnTo>
                  <a:lnTo>
                    <a:pt x="228" y="61"/>
                  </a:lnTo>
                  <a:lnTo>
                    <a:pt x="238" y="61"/>
                  </a:lnTo>
                  <a:lnTo>
                    <a:pt x="257" y="68"/>
                  </a:lnTo>
                  <a:lnTo>
                    <a:pt x="275" y="76"/>
                  </a:lnTo>
                  <a:lnTo>
                    <a:pt x="284" y="76"/>
                  </a:lnTo>
                  <a:lnTo>
                    <a:pt x="297" y="74"/>
                  </a:lnTo>
                  <a:lnTo>
                    <a:pt x="320" y="59"/>
                  </a:lnTo>
                  <a:lnTo>
                    <a:pt x="326" y="63"/>
                  </a:lnTo>
                  <a:lnTo>
                    <a:pt x="333" y="72"/>
                  </a:lnTo>
                  <a:lnTo>
                    <a:pt x="341" y="86"/>
                  </a:lnTo>
                  <a:lnTo>
                    <a:pt x="357" y="93"/>
                  </a:lnTo>
                  <a:lnTo>
                    <a:pt x="364" y="98"/>
                  </a:lnTo>
                  <a:lnTo>
                    <a:pt x="369" y="99"/>
                  </a:lnTo>
                  <a:lnTo>
                    <a:pt x="371" y="98"/>
                  </a:lnTo>
                  <a:lnTo>
                    <a:pt x="378" y="86"/>
                  </a:lnTo>
                  <a:lnTo>
                    <a:pt x="385" y="81"/>
                  </a:lnTo>
                  <a:lnTo>
                    <a:pt x="398" y="73"/>
                  </a:lnTo>
                  <a:lnTo>
                    <a:pt x="426" y="67"/>
                  </a:lnTo>
                  <a:lnTo>
                    <a:pt x="446" y="64"/>
                  </a:lnTo>
                  <a:lnTo>
                    <a:pt x="455" y="63"/>
                  </a:lnTo>
                  <a:lnTo>
                    <a:pt x="469" y="60"/>
                  </a:lnTo>
                  <a:lnTo>
                    <a:pt x="492" y="47"/>
                  </a:lnTo>
                  <a:lnTo>
                    <a:pt x="514" y="63"/>
                  </a:lnTo>
                  <a:lnTo>
                    <a:pt x="539" y="66"/>
                  </a:lnTo>
                  <a:lnTo>
                    <a:pt x="562" y="66"/>
                  </a:lnTo>
                  <a:lnTo>
                    <a:pt x="570" y="61"/>
                  </a:lnTo>
                  <a:lnTo>
                    <a:pt x="573" y="58"/>
                  </a:lnTo>
                  <a:lnTo>
                    <a:pt x="599" y="32"/>
                  </a:lnTo>
                  <a:lnTo>
                    <a:pt x="632" y="0"/>
                  </a:lnTo>
                  <a:lnTo>
                    <a:pt x="654" y="46"/>
                  </a:lnTo>
                  <a:lnTo>
                    <a:pt x="662" y="49"/>
                  </a:lnTo>
                  <a:lnTo>
                    <a:pt x="661" y="53"/>
                  </a:lnTo>
                  <a:lnTo>
                    <a:pt x="659" y="57"/>
                  </a:lnTo>
                  <a:lnTo>
                    <a:pt x="674" y="68"/>
                  </a:lnTo>
                  <a:lnTo>
                    <a:pt x="692" y="74"/>
                  </a:lnTo>
                  <a:lnTo>
                    <a:pt x="698" y="81"/>
                  </a:lnTo>
                  <a:lnTo>
                    <a:pt x="699" y="86"/>
                  </a:lnTo>
                  <a:lnTo>
                    <a:pt x="692" y="114"/>
                  </a:lnTo>
                  <a:lnTo>
                    <a:pt x="693" y="122"/>
                  </a:lnTo>
                  <a:lnTo>
                    <a:pt x="699" y="150"/>
                  </a:lnTo>
                  <a:lnTo>
                    <a:pt x="710" y="156"/>
                  </a:lnTo>
                  <a:lnTo>
                    <a:pt x="720" y="184"/>
                  </a:lnTo>
                  <a:lnTo>
                    <a:pt x="739" y="195"/>
                  </a:lnTo>
                  <a:lnTo>
                    <a:pt x="741" y="199"/>
                  </a:lnTo>
                  <a:lnTo>
                    <a:pt x="746" y="212"/>
                  </a:lnTo>
                  <a:lnTo>
                    <a:pt x="752" y="227"/>
                  </a:lnTo>
                  <a:lnTo>
                    <a:pt x="756" y="230"/>
                  </a:lnTo>
                  <a:lnTo>
                    <a:pt x="759" y="231"/>
                  </a:lnTo>
                  <a:lnTo>
                    <a:pt x="765" y="247"/>
                  </a:lnTo>
                  <a:lnTo>
                    <a:pt x="761" y="255"/>
                  </a:lnTo>
                  <a:lnTo>
                    <a:pt x="766" y="282"/>
                  </a:lnTo>
                  <a:lnTo>
                    <a:pt x="773" y="306"/>
                  </a:lnTo>
                  <a:lnTo>
                    <a:pt x="775" y="335"/>
                  </a:lnTo>
                  <a:lnTo>
                    <a:pt x="775" y="347"/>
                  </a:lnTo>
                  <a:lnTo>
                    <a:pt x="775" y="354"/>
                  </a:lnTo>
                  <a:lnTo>
                    <a:pt x="773" y="366"/>
                  </a:lnTo>
                  <a:lnTo>
                    <a:pt x="770" y="372"/>
                  </a:lnTo>
                  <a:lnTo>
                    <a:pt x="764" y="378"/>
                  </a:lnTo>
                  <a:lnTo>
                    <a:pt x="757" y="388"/>
                  </a:lnTo>
                  <a:lnTo>
                    <a:pt x="751" y="398"/>
                  </a:lnTo>
                  <a:lnTo>
                    <a:pt x="748" y="403"/>
                  </a:lnTo>
                  <a:lnTo>
                    <a:pt x="750" y="418"/>
                  </a:lnTo>
                  <a:lnTo>
                    <a:pt x="749" y="423"/>
                  </a:lnTo>
                  <a:lnTo>
                    <a:pt x="748" y="424"/>
                  </a:lnTo>
                  <a:lnTo>
                    <a:pt x="739" y="427"/>
                  </a:lnTo>
                  <a:lnTo>
                    <a:pt x="728" y="431"/>
                  </a:lnTo>
                  <a:lnTo>
                    <a:pt x="721" y="435"/>
                  </a:lnTo>
                  <a:lnTo>
                    <a:pt x="712" y="442"/>
                  </a:lnTo>
                  <a:lnTo>
                    <a:pt x="704" y="451"/>
                  </a:lnTo>
                  <a:lnTo>
                    <a:pt x="694" y="476"/>
                  </a:lnTo>
                  <a:lnTo>
                    <a:pt x="677" y="495"/>
                  </a:lnTo>
                  <a:lnTo>
                    <a:pt x="674" y="502"/>
                  </a:lnTo>
                  <a:lnTo>
                    <a:pt x="659" y="513"/>
                  </a:lnTo>
                  <a:lnTo>
                    <a:pt x="652" y="528"/>
                  </a:lnTo>
                  <a:lnTo>
                    <a:pt x="647" y="545"/>
                  </a:lnTo>
                  <a:lnTo>
                    <a:pt x="640" y="558"/>
                  </a:lnTo>
                  <a:lnTo>
                    <a:pt x="627" y="575"/>
                  </a:lnTo>
                  <a:lnTo>
                    <a:pt x="624" y="602"/>
                  </a:lnTo>
                  <a:lnTo>
                    <a:pt x="625" y="656"/>
                  </a:lnTo>
                  <a:lnTo>
                    <a:pt x="621" y="717"/>
                  </a:lnTo>
                  <a:lnTo>
                    <a:pt x="621" y="742"/>
                  </a:lnTo>
                </a:path>
              </a:pathLst>
            </a:custGeom>
            <a:solidFill>
              <a:srgbClr val="00B050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19" name="Freeform 128">
              <a:extLst>
                <a:ext uri="{FF2B5EF4-FFF2-40B4-BE49-F238E27FC236}">
                  <a16:creationId xmlns:a16="http://schemas.microsoft.com/office/drawing/2014/main" id="{04335CC5-7BED-F4C7-37D1-F75D84922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52124" y="11163919"/>
              <a:ext cx="2057529" cy="1795027"/>
            </a:xfrm>
            <a:custGeom>
              <a:avLst/>
              <a:gdLst>
                <a:gd name="T0" fmla="*/ 2147 w 2351"/>
                <a:gd name="T1" fmla="*/ 134 h 2052"/>
                <a:gd name="T2" fmla="*/ 2180 w 2351"/>
                <a:gd name="T3" fmla="*/ 246 h 2052"/>
                <a:gd name="T4" fmla="*/ 2219 w 2351"/>
                <a:gd name="T5" fmla="*/ 345 h 2052"/>
                <a:gd name="T6" fmla="*/ 2220 w 2351"/>
                <a:gd name="T7" fmla="*/ 499 h 2052"/>
                <a:gd name="T8" fmla="*/ 2205 w 2351"/>
                <a:gd name="T9" fmla="*/ 597 h 2052"/>
                <a:gd name="T10" fmla="*/ 2093 w 2351"/>
                <a:gd name="T11" fmla="*/ 597 h 2052"/>
                <a:gd name="T12" fmla="*/ 2051 w 2351"/>
                <a:gd name="T13" fmla="*/ 722 h 2052"/>
                <a:gd name="T14" fmla="*/ 2148 w 2351"/>
                <a:gd name="T15" fmla="*/ 807 h 2052"/>
                <a:gd name="T16" fmla="*/ 2227 w 2351"/>
                <a:gd name="T17" fmla="*/ 729 h 2052"/>
                <a:gd name="T18" fmla="*/ 2308 w 2351"/>
                <a:gd name="T19" fmla="*/ 736 h 2052"/>
                <a:gd name="T20" fmla="*/ 2300 w 2351"/>
                <a:gd name="T21" fmla="*/ 951 h 2052"/>
                <a:gd name="T22" fmla="*/ 2191 w 2351"/>
                <a:gd name="T23" fmla="*/ 1071 h 2052"/>
                <a:gd name="T24" fmla="*/ 2005 w 2351"/>
                <a:gd name="T25" fmla="*/ 1363 h 2052"/>
                <a:gd name="T26" fmla="*/ 1813 w 2351"/>
                <a:gd name="T27" fmla="*/ 1577 h 2052"/>
                <a:gd name="T28" fmla="*/ 1560 w 2351"/>
                <a:gd name="T29" fmla="*/ 1807 h 2052"/>
                <a:gd name="T30" fmla="*/ 1316 w 2351"/>
                <a:gd name="T31" fmla="*/ 1890 h 2052"/>
                <a:gd name="T32" fmla="*/ 1209 w 2351"/>
                <a:gd name="T33" fmla="*/ 1926 h 2052"/>
                <a:gd name="T34" fmla="*/ 987 w 2351"/>
                <a:gd name="T35" fmla="*/ 1928 h 2052"/>
                <a:gd name="T36" fmla="*/ 828 w 2351"/>
                <a:gd name="T37" fmla="*/ 1928 h 2052"/>
                <a:gd name="T38" fmla="*/ 649 w 2351"/>
                <a:gd name="T39" fmla="*/ 1979 h 2052"/>
                <a:gd name="T40" fmla="*/ 497 w 2351"/>
                <a:gd name="T41" fmla="*/ 2050 h 2052"/>
                <a:gd name="T42" fmla="*/ 412 w 2351"/>
                <a:gd name="T43" fmla="*/ 2001 h 2052"/>
                <a:gd name="T44" fmla="*/ 351 w 2351"/>
                <a:gd name="T45" fmla="*/ 1978 h 2052"/>
                <a:gd name="T46" fmla="*/ 329 w 2351"/>
                <a:gd name="T47" fmla="*/ 1930 h 2052"/>
                <a:gd name="T48" fmla="*/ 287 w 2351"/>
                <a:gd name="T49" fmla="*/ 1976 h 2052"/>
                <a:gd name="T50" fmla="*/ 287 w 2351"/>
                <a:gd name="T51" fmla="*/ 1881 h 2052"/>
                <a:gd name="T52" fmla="*/ 220 w 2351"/>
                <a:gd name="T53" fmla="*/ 1771 h 2052"/>
                <a:gd name="T54" fmla="*/ 227 w 2351"/>
                <a:gd name="T55" fmla="*/ 1708 h 2052"/>
                <a:gd name="T56" fmla="*/ 252 w 2351"/>
                <a:gd name="T57" fmla="*/ 1534 h 2052"/>
                <a:gd name="T58" fmla="*/ 72 w 2351"/>
                <a:gd name="T59" fmla="*/ 1147 h 2052"/>
                <a:gd name="T60" fmla="*/ 34 w 2351"/>
                <a:gd name="T61" fmla="*/ 995 h 2052"/>
                <a:gd name="T62" fmla="*/ 56 w 2351"/>
                <a:gd name="T63" fmla="*/ 955 h 2052"/>
                <a:gd name="T64" fmla="*/ 108 w 2351"/>
                <a:gd name="T65" fmla="*/ 951 h 2052"/>
                <a:gd name="T66" fmla="*/ 128 w 2351"/>
                <a:gd name="T67" fmla="*/ 992 h 2052"/>
                <a:gd name="T68" fmla="*/ 178 w 2351"/>
                <a:gd name="T69" fmla="*/ 1044 h 2052"/>
                <a:gd name="T70" fmla="*/ 342 w 2351"/>
                <a:gd name="T71" fmla="*/ 1060 h 2052"/>
                <a:gd name="T72" fmla="*/ 409 w 2351"/>
                <a:gd name="T73" fmla="*/ 1038 h 2052"/>
                <a:gd name="T74" fmla="*/ 505 w 2351"/>
                <a:gd name="T75" fmla="*/ 992 h 2052"/>
                <a:gd name="T76" fmla="*/ 505 w 2351"/>
                <a:gd name="T77" fmla="*/ 613 h 2052"/>
                <a:gd name="T78" fmla="*/ 569 w 2351"/>
                <a:gd name="T79" fmla="*/ 465 h 2052"/>
                <a:gd name="T80" fmla="*/ 624 w 2351"/>
                <a:gd name="T81" fmla="*/ 613 h 2052"/>
                <a:gd name="T82" fmla="*/ 596 w 2351"/>
                <a:gd name="T83" fmla="*/ 692 h 2052"/>
                <a:gd name="T84" fmla="*/ 661 w 2351"/>
                <a:gd name="T85" fmla="*/ 736 h 2052"/>
                <a:gd name="T86" fmla="*/ 764 w 2351"/>
                <a:gd name="T87" fmla="*/ 713 h 2052"/>
                <a:gd name="T88" fmla="*/ 861 w 2351"/>
                <a:gd name="T89" fmla="*/ 634 h 2052"/>
                <a:gd name="T90" fmla="*/ 911 w 2351"/>
                <a:gd name="T91" fmla="*/ 536 h 2052"/>
                <a:gd name="T92" fmla="*/ 975 w 2351"/>
                <a:gd name="T93" fmla="*/ 485 h 2052"/>
                <a:gd name="T94" fmla="*/ 1076 w 2351"/>
                <a:gd name="T95" fmla="*/ 542 h 2052"/>
                <a:gd name="T96" fmla="*/ 1187 w 2351"/>
                <a:gd name="T97" fmla="*/ 571 h 2052"/>
                <a:gd name="T98" fmla="*/ 1287 w 2351"/>
                <a:gd name="T99" fmla="*/ 555 h 2052"/>
                <a:gd name="T100" fmla="*/ 1344 w 2351"/>
                <a:gd name="T101" fmla="*/ 433 h 2052"/>
                <a:gd name="T102" fmla="*/ 1430 w 2351"/>
                <a:gd name="T103" fmla="*/ 377 h 2052"/>
                <a:gd name="T104" fmla="*/ 1506 w 2351"/>
                <a:gd name="T105" fmla="*/ 240 h 2052"/>
                <a:gd name="T106" fmla="*/ 1566 w 2351"/>
                <a:gd name="T107" fmla="*/ 191 h 2052"/>
                <a:gd name="T108" fmla="*/ 1617 w 2351"/>
                <a:gd name="T109" fmla="*/ 162 h 2052"/>
                <a:gd name="T110" fmla="*/ 1655 w 2351"/>
                <a:gd name="T111" fmla="*/ 111 h 2052"/>
                <a:gd name="T112" fmla="*/ 1787 w 2351"/>
                <a:gd name="T113" fmla="*/ 38 h 2052"/>
                <a:gd name="T114" fmla="*/ 1923 w 2351"/>
                <a:gd name="T115" fmla="*/ 6 h 2052"/>
                <a:gd name="T116" fmla="*/ 2109 w 2351"/>
                <a:gd name="T117" fmla="*/ 30 h 2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51" h="2052">
                  <a:moveTo>
                    <a:pt x="2122" y="39"/>
                  </a:moveTo>
                  <a:lnTo>
                    <a:pt x="2123" y="47"/>
                  </a:lnTo>
                  <a:lnTo>
                    <a:pt x="2124" y="51"/>
                  </a:lnTo>
                  <a:lnTo>
                    <a:pt x="2131" y="72"/>
                  </a:lnTo>
                  <a:lnTo>
                    <a:pt x="2140" y="104"/>
                  </a:lnTo>
                  <a:lnTo>
                    <a:pt x="2147" y="134"/>
                  </a:lnTo>
                  <a:lnTo>
                    <a:pt x="2157" y="174"/>
                  </a:lnTo>
                  <a:lnTo>
                    <a:pt x="2156" y="197"/>
                  </a:lnTo>
                  <a:lnTo>
                    <a:pt x="2158" y="206"/>
                  </a:lnTo>
                  <a:lnTo>
                    <a:pt x="2167" y="217"/>
                  </a:lnTo>
                  <a:lnTo>
                    <a:pt x="2177" y="236"/>
                  </a:lnTo>
                  <a:lnTo>
                    <a:pt x="2180" y="246"/>
                  </a:lnTo>
                  <a:lnTo>
                    <a:pt x="2184" y="254"/>
                  </a:lnTo>
                  <a:lnTo>
                    <a:pt x="2195" y="270"/>
                  </a:lnTo>
                  <a:lnTo>
                    <a:pt x="2203" y="292"/>
                  </a:lnTo>
                  <a:lnTo>
                    <a:pt x="2210" y="323"/>
                  </a:lnTo>
                  <a:lnTo>
                    <a:pt x="2217" y="338"/>
                  </a:lnTo>
                  <a:lnTo>
                    <a:pt x="2219" y="345"/>
                  </a:lnTo>
                  <a:lnTo>
                    <a:pt x="2221" y="359"/>
                  </a:lnTo>
                  <a:lnTo>
                    <a:pt x="2221" y="386"/>
                  </a:lnTo>
                  <a:lnTo>
                    <a:pt x="2221" y="418"/>
                  </a:lnTo>
                  <a:lnTo>
                    <a:pt x="2221" y="454"/>
                  </a:lnTo>
                  <a:lnTo>
                    <a:pt x="2222" y="484"/>
                  </a:lnTo>
                  <a:lnTo>
                    <a:pt x="2220" y="499"/>
                  </a:lnTo>
                  <a:lnTo>
                    <a:pt x="2221" y="542"/>
                  </a:lnTo>
                  <a:lnTo>
                    <a:pt x="2212" y="565"/>
                  </a:lnTo>
                  <a:lnTo>
                    <a:pt x="2213" y="582"/>
                  </a:lnTo>
                  <a:lnTo>
                    <a:pt x="2216" y="594"/>
                  </a:lnTo>
                  <a:lnTo>
                    <a:pt x="2212" y="595"/>
                  </a:lnTo>
                  <a:lnTo>
                    <a:pt x="2205" y="597"/>
                  </a:lnTo>
                  <a:lnTo>
                    <a:pt x="2172" y="579"/>
                  </a:lnTo>
                  <a:lnTo>
                    <a:pt x="2140" y="560"/>
                  </a:lnTo>
                  <a:lnTo>
                    <a:pt x="2135" y="560"/>
                  </a:lnTo>
                  <a:lnTo>
                    <a:pt x="2129" y="561"/>
                  </a:lnTo>
                  <a:lnTo>
                    <a:pt x="2110" y="575"/>
                  </a:lnTo>
                  <a:lnTo>
                    <a:pt x="2093" y="597"/>
                  </a:lnTo>
                  <a:lnTo>
                    <a:pt x="2085" y="615"/>
                  </a:lnTo>
                  <a:lnTo>
                    <a:pt x="2073" y="634"/>
                  </a:lnTo>
                  <a:lnTo>
                    <a:pt x="2052" y="666"/>
                  </a:lnTo>
                  <a:lnTo>
                    <a:pt x="2050" y="672"/>
                  </a:lnTo>
                  <a:lnTo>
                    <a:pt x="2050" y="697"/>
                  </a:lnTo>
                  <a:lnTo>
                    <a:pt x="2051" y="722"/>
                  </a:lnTo>
                  <a:lnTo>
                    <a:pt x="2053" y="725"/>
                  </a:lnTo>
                  <a:lnTo>
                    <a:pt x="2064" y="726"/>
                  </a:lnTo>
                  <a:lnTo>
                    <a:pt x="2071" y="746"/>
                  </a:lnTo>
                  <a:lnTo>
                    <a:pt x="2090" y="777"/>
                  </a:lnTo>
                  <a:lnTo>
                    <a:pt x="2120" y="797"/>
                  </a:lnTo>
                  <a:lnTo>
                    <a:pt x="2148" y="807"/>
                  </a:lnTo>
                  <a:lnTo>
                    <a:pt x="2187" y="808"/>
                  </a:lnTo>
                  <a:lnTo>
                    <a:pt x="2217" y="808"/>
                  </a:lnTo>
                  <a:lnTo>
                    <a:pt x="2216" y="787"/>
                  </a:lnTo>
                  <a:lnTo>
                    <a:pt x="2219" y="753"/>
                  </a:lnTo>
                  <a:lnTo>
                    <a:pt x="2223" y="730"/>
                  </a:lnTo>
                  <a:lnTo>
                    <a:pt x="2227" y="729"/>
                  </a:lnTo>
                  <a:lnTo>
                    <a:pt x="2235" y="731"/>
                  </a:lnTo>
                  <a:lnTo>
                    <a:pt x="2239" y="734"/>
                  </a:lnTo>
                  <a:lnTo>
                    <a:pt x="2252" y="733"/>
                  </a:lnTo>
                  <a:lnTo>
                    <a:pt x="2274" y="737"/>
                  </a:lnTo>
                  <a:lnTo>
                    <a:pt x="2291" y="736"/>
                  </a:lnTo>
                  <a:lnTo>
                    <a:pt x="2308" y="736"/>
                  </a:lnTo>
                  <a:lnTo>
                    <a:pt x="2334" y="736"/>
                  </a:lnTo>
                  <a:lnTo>
                    <a:pt x="2350" y="736"/>
                  </a:lnTo>
                  <a:lnTo>
                    <a:pt x="2344" y="772"/>
                  </a:lnTo>
                  <a:lnTo>
                    <a:pt x="2325" y="829"/>
                  </a:lnTo>
                  <a:lnTo>
                    <a:pt x="2318" y="856"/>
                  </a:lnTo>
                  <a:lnTo>
                    <a:pt x="2300" y="951"/>
                  </a:lnTo>
                  <a:lnTo>
                    <a:pt x="2277" y="1000"/>
                  </a:lnTo>
                  <a:lnTo>
                    <a:pt x="2265" y="1020"/>
                  </a:lnTo>
                  <a:lnTo>
                    <a:pt x="2227" y="1055"/>
                  </a:lnTo>
                  <a:lnTo>
                    <a:pt x="2217" y="1062"/>
                  </a:lnTo>
                  <a:lnTo>
                    <a:pt x="2208" y="1067"/>
                  </a:lnTo>
                  <a:lnTo>
                    <a:pt x="2191" y="1071"/>
                  </a:lnTo>
                  <a:lnTo>
                    <a:pt x="2129" y="1143"/>
                  </a:lnTo>
                  <a:lnTo>
                    <a:pt x="2105" y="1178"/>
                  </a:lnTo>
                  <a:lnTo>
                    <a:pt x="2083" y="1229"/>
                  </a:lnTo>
                  <a:lnTo>
                    <a:pt x="2063" y="1257"/>
                  </a:lnTo>
                  <a:lnTo>
                    <a:pt x="2032" y="1316"/>
                  </a:lnTo>
                  <a:lnTo>
                    <a:pt x="2005" y="1363"/>
                  </a:lnTo>
                  <a:lnTo>
                    <a:pt x="1979" y="1405"/>
                  </a:lnTo>
                  <a:lnTo>
                    <a:pt x="1934" y="1464"/>
                  </a:lnTo>
                  <a:lnTo>
                    <a:pt x="1913" y="1480"/>
                  </a:lnTo>
                  <a:lnTo>
                    <a:pt x="1900" y="1488"/>
                  </a:lnTo>
                  <a:lnTo>
                    <a:pt x="1863" y="1522"/>
                  </a:lnTo>
                  <a:lnTo>
                    <a:pt x="1813" y="1577"/>
                  </a:lnTo>
                  <a:lnTo>
                    <a:pt x="1774" y="1627"/>
                  </a:lnTo>
                  <a:lnTo>
                    <a:pt x="1715" y="1682"/>
                  </a:lnTo>
                  <a:lnTo>
                    <a:pt x="1682" y="1707"/>
                  </a:lnTo>
                  <a:lnTo>
                    <a:pt x="1632" y="1754"/>
                  </a:lnTo>
                  <a:lnTo>
                    <a:pt x="1617" y="1761"/>
                  </a:lnTo>
                  <a:lnTo>
                    <a:pt x="1560" y="1807"/>
                  </a:lnTo>
                  <a:lnTo>
                    <a:pt x="1520" y="1834"/>
                  </a:lnTo>
                  <a:lnTo>
                    <a:pt x="1453" y="1866"/>
                  </a:lnTo>
                  <a:lnTo>
                    <a:pt x="1426" y="1874"/>
                  </a:lnTo>
                  <a:lnTo>
                    <a:pt x="1364" y="1867"/>
                  </a:lnTo>
                  <a:lnTo>
                    <a:pt x="1338" y="1871"/>
                  </a:lnTo>
                  <a:lnTo>
                    <a:pt x="1316" y="1890"/>
                  </a:lnTo>
                  <a:lnTo>
                    <a:pt x="1313" y="1918"/>
                  </a:lnTo>
                  <a:lnTo>
                    <a:pt x="1305" y="1923"/>
                  </a:lnTo>
                  <a:lnTo>
                    <a:pt x="1291" y="1921"/>
                  </a:lnTo>
                  <a:lnTo>
                    <a:pt x="1246" y="1909"/>
                  </a:lnTo>
                  <a:lnTo>
                    <a:pt x="1223" y="1911"/>
                  </a:lnTo>
                  <a:lnTo>
                    <a:pt x="1209" y="1926"/>
                  </a:lnTo>
                  <a:lnTo>
                    <a:pt x="1198" y="1945"/>
                  </a:lnTo>
                  <a:lnTo>
                    <a:pt x="1164" y="1946"/>
                  </a:lnTo>
                  <a:lnTo>
                    <a:pt x="1105" y="1927"/>
                  </a:lnTo>
                  <a:lnTo>
                    <a:pt x="1037" y="1915"/>
                  </a:lnTo>
                  <a:lnTo>
                    <a:pt x="1020" y="1914"/>
                  </a:lnTo>
                  <a:lnTo>
                    <a:pt x="987" y="1928"/>
                  </a:lnTo>
                  <a:lnTo>
                    <a:pt x="975" y="1930"/>
                  </a:lnTo>
                  <a:lnTo>
                    <a:pt x="926" y="1927"/>
                  </a:lnTo>
                  <a:lnTo>
                    <a:pt x="899" y="1918"/>
                  </a:lnTo>
                  <a:lnTo>
                    <a:pt x="873" y="1918"/>
                  </a:lnTo>
                  <a:lnTo>
                    <a:pt x="853" y="1925"/>
                  </a:lnTo>
                  <a:lnTo>
                    <a:pt x="828" y="1928"/>
                  </a:lnTo>
                  <a:lnTo>
                    <a:pt x="764" y="1980"/>
                  </a:lnTo>
                  <a:lnTo>
                    <a:pt x="729" y="1980"/>
                  </a:lnTo>
                  <a:lnTo>
                    <a:pt x="701" y="1986"/>
                  </a:lnTo>
                  <a:lnTo>
                    <a:pt x="686" y="1986"/>
                  </a:lnTo>
                  <a:lnTo>
                    <a:pt x="659" y="1979"/>
                  </a:lnTo>
                  <a:lnTo>
                    <a:pt x="649" y="1979"/>
                  </a:lnTo>
                  <a:lnTo>
                    <a:pt x="634" y="1983"/>
                  </a:lnTo>
                  <a:lnTo>
                    <a:pt x="619" y="1992"/>
                  </a:lnTo>
                  <a:lnTo>
                    <a:pt x="583" y="1996"/>
                  </a:lnTo>
                  <a:lnTo>
                    <a:pt x="570" y="2004"/>
                  </a:lnTo>
                  <a:lnTo>
                    <a:pt x="511" y="2051"/>
                  </a:lnTo>
                  <a:lnTo>
                    <a:pt x="497" y="2050"/>
                  </a:lnTo>
                  <a:lnTo>
                    <a:pt x="486" y="2047"/>
                  </a:lnTo>
                  <a:lnTo>
                    <a:pt x="455" y="2046"/>
                  </a:lnTo>
                  <a:lnTo>
                    <a:pt x="421" y="2021"/>
                  </a:lnTo>
                  <a:lnTo>
                    <a:pt x="407" y="2022"/>
                  </a:lnTo>
                  <a:lnTo>
                    <a:pt x="411" y="2015"/>
                  </a:lnTo>
                  <a:lnTo>
                    <a:pt x="412" y="2001"/>
                  </a:lnTo>
                  <a:lnTo>
                    <a:pt x="405" y="1991"/>
                  </a:lnTo>
                  <a:lnTo>
                    <a:pt x="400" y="1987"/>
                  </a:lnTo>
                  <a:lnTo>
                    <a:pt x="386" y="1988"/>
                  </a:lnTo>
                  <a:lnTo>
                    <a:pt x="379" y="1976"/>
                  </a:lnTo>
                  <a:lnTo>
                    <a:pt x="358" y="1976"/>
                  </a:lnTo>
                  <a:lnTo>
                    <a:pt x="351" y="1978"/>
                  </a:lnTo>
                  <a:lnTo>
                    <a:pt x="340" y="1979"/>
                  </a:lnTo>
                  <a:lnTo>
                    <a:pt x="340" y="1967"/>
                  </a:lnTo>
                  <a:lnTo>
                    <a:pt x="340" y="1960"/>
                  </a:lnTo>
                  <a:lnTo>
                    <a:pt x="340" y="1948"/>
                  </a:lnTo>
                  <a:lnTo>
                    <a:pt x="337" y="1935"/>
                  </a:lnTo>
                  <a:lnTo>
                    <a:pt x="329" y="1930"/>
                  </a:lnTo>
                  <a:lnTo>
                    <a:pt x="323" y="1929"/>
                  </a:lnTo>
                  <a:lnTo>
                    <a:pt x="308" y="1930"/>
                  </a:lnTo>
                  <a:lnTo>
                    <a:pt x="298" y="1931"/>
                  </a:lnTo>
                  <a:lnTo>
                    <a:pt x="294" y="1935"/>
                  </a:lnTo>
                  <a:lnTo>
                    <a:pt x="288" y="1945"/>
                  </a:lnTo>
                  <a:lnTo>
                    <a:pt x="287" y="1976"/>
                  </a:lnTo>
                  <a:lnTo>
                    <a:pt x="280" y="1967"/>
                  </a:lnTo>
                  <a:lnTo>
                    <a:pt x="272" y="1948"/>
                  </a:lnTo>
                  <a:lnTo>
                    <a:pt x="269" y="1929"/>
                  </a:lnTo>
                  <a:lnTo>
                    <a:pt x="273" y="1906"/>
                  </a:lnTo>
                  <a:lnTo>
                    <a:pt x="288" y="1897"/>
                  </a:lnTo>
                  <a:lnTo>
                    <a:pt x="287" y="1881"/>
                  </a:lnTo>
                  <a:lnTo>
                    <a:pt x="284" y="1867"/>
                  </a:lnTo>
                  <a:lnTo>
                    <a:pt x="266" y="1833"/>
                  </a:lnTo>
                  <a:lnTo>
                    <a:pt x="259" y="1817"/>
                  </a:lnTo>
                  <a:lnTo>
                    <a:pt x="244" y="1807"/>
                  </a:lnTo>
                  <a:lnTo>
                    <a:pt x="232" y="1781"/>
                  </a:lnTo>
                  <a:lnTo>
                    <a:pt x="220" y="1771"/>
                  </a:lnTo>
                  <a:lnTo>
                    <a:pt x="216" y="1754"/>
                  </a:lnTo>
                  <a:lnTo>
                    <a:pt x="205" y="1739"/>
                  </a:lnTo>
                  <a:lnTo>
                    <a:pt x="200" y="1716"/>
                  </a:lnTo>
                  <a:lnTo>
                    <a:pt x="206" y="1703"/>
                  </a:lnTo>
                  <a:lnTo>
                    <a:pt x="217" y="1696"/>
                  </a:lnTo>
                  <a:lnTo>
                    <a:pt x="227" y="1708"/>
                  </a:lnTo>
                  <a:lnTo>
                    <a:pt x="239" y="1703"/>
                  </a:lnTo>
                  <a:lnTo>
                    <a:pt x="258" y="1687"/>
                  </a:lnTo>
                  <a:lnTo>
                    <a:pt x="268" y="1662"/>
                  </a:lnTo>
                  <a:lnTo>
                    <a:pt x="269" y="1622"/>
                  </a:lnTo>
                  <a:lnTo>
                    <a:pt x="266" y="1597"/>
                  </a:lnTo>
                  <a:lnTo>
                    <a:pt x="252" y="1534"/>
                  </a:lnTo>
                  <a:lnTo>
                    <a:pt x="245" y="1519"/>
                  </a:lnTo>
                  <a:lnTo>
                    <a:pt x="213" y="1474"/>
                  </a:lnTo>
                  <a:lnTo>
                    <a:pt x="176" y="1413"/>
                  </a:lnTo>
                  <a:lnTo>
                    <a:pt x="128" y="1319"/>
                  </a:lnTo>
                  <a:lnTo>
                    <a:pt x="105" y="1261"/>
                  </a:lnTo>
                  <a:lnTo>
                    <a:pt x="72" y="1147"/>
                  </a:lnTo>
                  <a:lnTo>
                    <a:pt x="42" y="1083"/>
                  </a:lnTo>
                  <a:lnTo>
                    <a:pt x="4" y="1023"/>
                  </a:lnTo>
                  <a:lnTo>
                    <a:pt x="0" y="1019"/>
                  </a:lnTo>
                  <a:lnTo>
                    <a:pt x="5" y="1012"/>
                  </a:lnTo>
                  <a:lnTo>
                    <a:pt x="25" y="998"/>
                  </a:lnTo>
                  <a:lnTo>
                    <a:pt x="34" y="995"/>
                  </a:lnTo>
                  <a:lnTo>
                    <a:pt x="39" y="997"/>
                  </a:lnTo>
                  <a:lnTo>
                    <a:pt x="44" y="992"/>
                  </a:lnTo>
                  <a:lnTo>
                    <a:pt x="49" y="984"/>
                  </a:lnTo>
                  <a:lnTo>
                    <a:pt x="50" y="975"/>
                  </a:lnTo>
                  <a:lnTo>
                    <a:pt x="51" y="963"/>
                  </a:lnTo>
                  <a:lnTo>
                    <a:pt x="56" y="955"/>
                  </a:lnTo>
                  <a:lnTo>
                    <a:pt x="61" y="940"/>
                  </a:lnTo>
                  <a:lnTo>
                    <a:pt x="70" y="930"/>
                  </a:lnTo>
                  <a:lnTo>
                    <a:pt x="87" y="924"/>
                  </a:lnTo>
                  <a:lnTo>
                    <a:pt x="100" y="933"/>
                  </a:lnTo>
                  <a:lnTo>
                    <a:pt x="105" y="941"/>
                  </a:lnTo>
                  <a:lnTo>
                    <a:pt x="108" y="951"/>
                  </a:lnTo>
                  <a:lnTo>
                    <a:pt x="114" y="956"/>
                  </a:lnTo>
                  <a:lnTo>
                    <a:pt x="124" y="956"/>
                  </a:lnTo>
                  <a:lnTo>
                    <a:pt x="130" y="963"/>
                  </a:lnTo>
                  <a:lnTo>
                    <a:pt x="134" y="977"/>
                  </a:lnTo>
                  <a:lnTo>
                    <a:pt x="133" y="986"/>
                  </a:lnTo>
                  <a:lnTo>
                    <a:pt x="128" y="992"/>
                  </a:lnTo>
                  <a:lnTo>
                    <a:pt x="129" y="1000"/>
                  </a:lnTo>
                  <a:lnTo>
                    <a:pt x="136" y="1010"/>
                  </a:lnTo>
                  <a:lnTo>
                    <a:pt x="139" y="1020"/>
                  </a:lnTo>
                  <a:lnTo>
                    <a:pt x="143" y="1032"/>
                  </a:lnTo>
                  <a:lnTo>
                    <a:pt x="167" y="1040"/>
                  </a:lnTo>
                  <a:lnTo>
                    <a:pt x="178" y="1044"/>
                  </a:lnTo>
                  <a:lnTo>
                    <a:pt x="199" y="1045"/>
                  </a:lnTo>
                  <a:lnTo>
                    <a:pt x="219" y="1051"/>
                  </a:lnTo>
                  <a:lnTo>
                    <a:pt x="237" y="1060"/>
                  </a:lnTo>
                  <a:lnTo>
                    <a:pt x="266" y="1062"/>
                  </a:lnTo>
                  <a:lnTo>
                    <a:pt x="307" y="1058"/>
                  </a:lnTo>
                  <a:lnTo>
                    <a:pt x="342" y="1060"/>
                  </a:lnTo>
                  <a:lnTo>
                    <a:pt x="368" y="1069"/>
                  </a:lnTo>
                  <a:lnTo>
                    <a:pt x="388" y="1071"/>
                  </a:lnTo>
                  <a:lnTo>
                    <a:pt x="400" y="1065"/>
                  </a:lnTo>
                  <a:lnTo>
                    <a:pt x="405" y="1057"/>
                  </a:lnTo>
                  <a:lnTo>
                    <a:pt x="404" y="1045"/>
                  </a:lnTo>
                  <a:lnTo>
                    <a:pt x="409" y="1038"/>
                  </a:lnTo>
                  <a:lnTo>
                    <a:pt x="423" y="1035"/>
                  </a:lnTo>
                  <a:lnTo>
                    <a:pt x="433" y="1026"/>
                  </a:lnTo>
                  <a:lnTo>
                    <a:pt x="442" y="1012"/>
                  </a:lnTo>
                  <a:lnTo>
                    <a:pt x="460" y="1001"/>
                  </a:lnTo>
                  <a:lnTo>
                    <a:pt x="490" y="992"/>
                  </a:lnTo>
                  <a:lnTo>
                    <a:pt x="505" y="992"/>
                  </a:lnTo>
                  <a:lnTo>
                    <a:pt x="505" y="970"/>
                  </a:lnTo>
                  <a:lnTo>
                    <a:pt x="505" y="898"/>
                  </a:lnTo>
                  <a:lnTo>
                    <a:pt x="505" y="827"/>
                  </a:lnTo>
                  <a:lnTo>
                    <a:pt x="505" y="755"/>
                  </a:lnTo>
                  <a:lnTo>
                    <a:pt x="505" y="684"/>
                  </a:lnTo>
                  <a:lnTo>
                    <a:pt x="505" y="613"/>
                  </a:lnTo>
                  <a:lnTo>
                    <a:pt x="505" y="544"/>
                  </a:lnTo>
                  <a:lnTo>
                    <a:pt x="505" y="473"/>
                  </a:lnTo>
                  <a:lnTo>
                    <a:pt x="505" y="407"/>
                  </a:lnTo>
                  <a:lnTo>
                    <a:pt x="512" y="412"/>
                  </a:lnTo>
                  <a:lnTo>
                    <a:pt x="557" y="447"/>
                  </a:lnTo>
                  <a:lnTo>
                    <a:pt x="569" y="465"/>
                  </a:lnTo>
                  <a:lnTo>
                    <a:pt x="575" y="478"/>
                  </a:lnTo>
                  <a:lnTo>
                    <a:pt x="595" y="520"/>
                  </a:lnTo>
                  <a:lnTo>
                    <a:pt x="609" y="558"/>
                  </a:lnTo>
                  <a:lnTo>
                    <a:pt x="622" y="587"/>
                  </a:lnTo>
                  <a:lnTo>
                    <a:pt x="622" y="599"/>
                  </a:lnTo>
                  <a:lnTo>
                    <a:pt x="624" y="613"/>
                  </a:lnTo>
                  <a:lnTo>
                    <a:pt x="625" y="620"/>
                  </a:lnTo>
                  <a:lnTo>
                    <a:pt x="624" y="627"/>
                  </a:lnTo>
                  <a:lnTo>
                    <a:pt x="616" y="642"/>
                  </a:lnTo>
                  <a:lnTo>
                    <a:pt x="608" y="655"/>
                  </a:lnTo>
                  <a:lnTo>
                    <a:pt x="597" y="670"/>
                  </a:lnTo>
                  <a:lnTo>
                    <a:pt x="596" y="692"/>
                  </a:lnTo>
                  <a:lnTo>
                    <a:pt x="600" y="718"/>
                  </a:lnTo>
                  <a:lnTo>
                    <a:pt x="606" y="731"/>
                  </a:lnTo>
                  <a:lnTo>
                    <a:pt x="613" y="736"/>
                  </a:lnTo>
                  <a:lnTo>
                    <a:pt x="632" y="729"/>
                  </a:lnTo>
                  <a:lnTo>
                    <a:pt x="644" y="730"/>
                  </a:lnTo>
                  <a:lnTo>
                    <a:pt x="661" y="736"/>
                  </a:lnTo>
                  <a:lnTo>
                    <a:pt x="715" y="733"/>
                  </a:lnTo>
                  <a:lnTo>
                    <a:pt x="722" y="734"/>
                  </a:lnTo>
                  <a:lnTo>
                    <a:pt x="743" y="736"/>
                  </a:lnTo>
                  <a:lnTo>
                    <a:pt x="750" y="734"/>
                  </a:lnTo>
                  <a:lnTo>
                    <a:pt x="757" y="729"/>
                  </a:lnTo>
                  <a:lnTo>
                    <a:pt x="764" y="713"/>
                  </a:lnTo>
                  <a:lnTo>
                    <a:pt x="770" y="708"/>
                  </a:lnTo>
                  <a:lnTo>
                    <a:pt x="782" y="705"/>
                  </a:lnTo>
                  <a:lnTo>
                    <a:pt x="796" y="701"/>
                  </a:lnTo>
                  <a:lnTo>
                    <a:pt x="807" y="692"/>
                  </a:lnTo>
                  <a:lnTo>
                    <a:pt x="825" y="662"/>
                  </a:lnTo>
                  <a:lnTo>
                    <a:pt x="861" y="634"/>
                  </a:lnTo>
                  <a:lnTo>
                    <a:pt x="872" y="628"/>
                  </a:lnTo>
                  <a:lnTo>
                    <a:pt x="879" y="621"/>
                  </a:lnTo>
                  <a:lnTo>
                    <a:pt x="885" y="612"/>
                  </a:lnTo>
                  <a:lnTo>
                    <a:pt x="898" y="578"/>
                  </a:lnTo>
                  <a:lnTo>
                    <a:pt x="908" y="549"/>
                  </a:lnTo>
                  <a:lnTo>
                    <a:pt x="911" y="536"/>
                  </a:lnTo>
                  <a:lnTo>
                    <a:pt x="919" y="514"/>
                  </a:lnTo>
                  <a:lnTo>
                    <a:pt x="930" y="500"/>
                  </a:lnTo>
                  <a:lnTo>
                    <a:pt x="940" y="493"/>
                  </a:lnTo>
                  <a:lnTo>
                    <a:pt x="945" y="492"/>
                  </a:lnTo>
                  <a:lnTo>
                    <a:pt x="958" y="488"/>
                  </a:lnTo>
                  <a:lnTo>
                    <a:pt x="975" y="485"/>
                  </a:lnTo>
                  <a:lnTo>
                    <a:pt x="992" y="488"/>
                  </a:lnTo>
                  <a:lnTo>
                    <a:pt x="1011" y="497"/>
                  </a:lnTo>
                  <a:lnTo>
                    <a:pt x="1033" y="511"/>
                  </a:lnTo>
                  <a:lnTo>
                    <a:pt x="1055" y="528"/>
                  </a:lnTo>
                  <a:lnTo>
                    <a:pt x="1064" y="537"/>
                  </a:lnTo>
                  <a:lnTo>
                    <a:pt x="1076" y="542"/>
                  </a:lnTo>
                  <a:lnTo>
                    <a:pt x="1095" y="542"/>
                  </a:lnTo>
                  <a:lnTo>
                    <a:pt x="1107" y="542"/>
                  </a:lnTo>
                  <a:lnTo>
                    <a:pt x="1127" y="560"/>
                  </a:lnTo>
                  <a:lnTo>
                    <a:pt x="1137" y="560"/>
                  </a:lnTo>
                  <a:lnTo>
                    <a:pt x="1159" y="566"/>
                  </a:lnTo>
                  <a:lnTo>
                    <a:pt x="1187" y="571"/>
                  </a:lnTo>
                  <a:lnTo>
                    <a:pt x="1204" y="571"/>
                  </a:lnTo>
                  <a:lnTo>
                    <a:pt x="1223" y="561"/>
                  </a:lnTo>
                  <a:lnTo>
                    <a:pt x="1236" y="560"/>
                  </a:lnTo>
                  <a:lnTo>
                    <a:pt x="1253" y="561"/>
                  </a:lnTo>
                  <a:lnTo>
                    <a:pt x="1273" y="559"/>
                  </a:lnTo>
                  <a:lnTo>
                    <a:pt x="1287" y="555"/>
                  </a:lnTo>
                  <a:lnTo>
                    <a:pt x="1297" y="546"/>
                  </a:lnTo>
                  <a:lnTo>
                    <a:pt x="1306" y="538"/>
                  </a:lnTo>
                  <a:lnTo>
                    <a:pt x="1317" y="512"/>
                  </a:lnTo>
                  <a:lnTo>
                    <a:pt x="1323" y="490"/>
                  </a:lnTo>
                  <a:lnTo>
                    <a:pt x="1333" y="465"/>
                  </a:lnTo>
                  <a:lnTo>
                    <a:pt x="1344" y="433"/>
                  </a:lnTo>
                  <a:lnTo>
                    <a:pt x="1349" y="409"/>
                  </a:lnTo>
                  <a:lnTo>
                    <a:pt x="1354" y="403"/>
                  </a:lnTo>
                  <a:lnTo>
                    <a:pt x="1370" y="396"/>
                  </a:lnTo>
                  <a:lnTo>
                    <a:pt x="1384" y="391"/>
                  </a:lnTo>
                  <a:lnTo>
                    <a:pt x="1422" y="382"/>
                  </a:lnTo>
                  <a:lnTo>
                    <a:pt x="1430" y="377"/>
                  </a:lnTo>
                  <a:lnTo>
                    <a:pt x="1437" y="366"/>
                  </a:lnTo>
                  <a:lnTo>
                    <a:pt x="1454" y="348"/>
                  </a:lnTo>
                  <a:lnTo>
                    <a:pt x="1474" y="333"/>
                  </a:lnTo>
                  <a:lnTo>
                    <a:pt x="1485" y="324"/>
                  </a:lnTo>
                  <a:lnTo>
                    <a:pt x="1504" y="250"/>
                  </a:lnTo>
                  <a:lnTo>
                    <a:pt x="1506" y="240"/>
                  </a:lnTo>
                  <a:lnTo>
                    <a:pt x="1520" y="221"/>
                  </a:lnTo>
                  <a:lnTo>
                    <a:pt x="1529" y="212"/>
                  </a:lnTo>
                  <a:lnTo>
                    <a:pt x="1535" y="212"/>
                  </a:lnTo>
                  <a:lnTo>
                    <a:pt x="1543" y="207"/>
                  </a:lnTo>
                  <a:lnTo>
                    <a:pt x="1553" y="197"/>
                  </a:lnTo>
                  <a:lnTo>
                    <a:pt x="1566" y="191"/>
                  </a:lnTo>
                  <a:lnTo>
                    <a:pt x="1580" y="188"/>
                  </a:lnTo>
                  <a:lnTo>
                    <a:pt x="1589" y="181"/>
                  </a:lnTo>
                  <a:lnTo>
                    <a:pt x="1594" y="171"/>
                  </a:lnTo>
                  <a:lnTo>
                    <a:pt x="1601" y="165"/>
                  </a:lnTo>
                  <a:lnTo>
                    <a:pt x="1611" y="165"/>
                  </a:lnTo>
                  <a:lnTo>
                    <a:pt x="1617" y="162"/>
                  </a:lnTo>
                  <a:lnTo>
                    <a:pt x="1619" y="154"/>
                  </a:lnTo>
                  <a:lnTo>
                    <a:pt x="1625" y="148"/>
                  </a:lnTo>
                  <a:lnTo>
                    <a:pt x="1636" y="143"/>
                  </a:lnTo>
                  <a:lnTo>
                    <a:pt x="1641" y="137"/>
                  </a:lnTo>
                  <a:lnTo>
                    <a:pt x="1642" y="130"/>
                  </a:lnTo>
                  <a:lnTo>
                    <a:pt x="1655" y="111"/>
                  </a:lnTo>
                  <a:lnTo>
                    <a:pt x="1682" y="84"/>
                  </a:lnTo>
                  <a:lnTo>
                    <a:pt x="1706" y="69"/>
                  </a:lnTo>
                  <a:lnTo>
                    <a:pt x="1729" y="65"/>
                  </a:lnTo>
                  <a:lnTo>
                    <a:pt x="1751" y="60"/>
                  </a:lnTo>
                  <a:lnTo>
                    <a:pt x="1772" y="51"/>
                  </a:lnTo>
                  <a:lnTo>
                    <a:pt x="1787" y="38"/>
                  </a:lnTo>
                  <a:lnTo>
                    <a:pt x="1796" y="20"/>
                  </a:lnTo>
                  <a:lnTo>
                    <a:pt x="1813" y="10"/>
                  </a:lnTo>
                  <a:lnTo>
                    <a:pt x="1847" y="7"/>
                  </a:lnTo>
                  <a:lnTo>
                    <a:pt x="1849" y="7"/>
                  </a:lnTo>
                  <a:lnTo>
                    <a:pt x="1889" y="0"/>
                  </a:lnTo>
                  <a:lnTo>
                    <a:pt x="1923" y="6"/>
                  </a:lnTo>
                  <a:lnTo>
                    <a:pt x="1965" y="22"/>
                  </a:lnTo>
                  <a:lnTo>
                    <a:pt x="2004" y="28"/>
                  </a:lnTo>
                  <a:lnTo>
                    <a:pt x="2039" y="23"/>
                  </a:lnTo>
                  <a:lnTo>
                    <a:pt x="2069" y="22"/>
                  </a:lnTo>
                  <a:lnTo>
                    <a:pt x="2091" y="24"/>
                  </a:lnTo>
                  <a:lnTo>
                    <a:pt x="2109" y="30"/>
                  </a:lnTo>
                  <a:lnTo>
                    <a:pt x="2122" y="3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20" name="Freeform 130">
              <a:extLst>
                <a:ext uri="{FF2B5EF4-FFF2-40B4-BE49-F238E27FC236}">
                  <a16:creationId xmlns:a16="http://schemas.microsoft.com/office/drawing/2014/main" id="{7A9F1E99-73BB-6E18-DD29-88ABFE4C0C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43114" y="9361169"/>
              <a:ext cx="1463044" cy="1262312"/>
            </a:xfrm>
            <a:custGeom>
              <a:avLst/>
              <a:gdLst>
                <a:gd name="T0" fmla="*/ 1575 w 1672"/>
                <a:gd name="T1" fmla="*/ 205 h 1440"/>
                <a:gd name="T2" fmla="*/ 1607 w 1672"/>
                <a:gd name="T3" fmla="*/ 214 h 1440"/>
                <a:gd name="T4" fmla="*/ 1633 w 1672"/>
                <a:gd name="T5" fmla="*/ 277 h 1440"/>
                <a:gd name="T6" fmla="*/ 1671 w 1672"/>
                <a:gd name="T7" fmla="*/ 339 h 1440"/>
                <a:gd name="T8" fmla="*/ 1614 w 1672"/>
                <a:gd name="T9" fmla="*/ 389 h 1440"/>
                <a:gd name="T10" fmla="*/ 1614 w 1672"/>
                <a:gd name="T11" fmla="*/ 463 h 1440"/>
                <a:gd name="T12" fmla="*/ 1620 w 1672"/>
                <a:gd name="T13" fmla="*/ 521 h 1440"/>
                <a:gd name="T14" fmla="*/ 1649 w 1672"/>
                <a:gd name="T15" fmla="*/ 600 h 1440"/>
                <a:gd name="T16" fmla="*/ 1573 w 1672"/>
                <a:gd name="T17" fmla="*/ 651 h 1440"/>
                <a:gd name="T18" fmla="*/ 1573 w 1672"/>
                <a:gd name="T19" fmla="*/ 718 h 1440"/>
                <a:gd name="T20" fmla="*/ 1542 w 1672"/>
                <a:gd name="T21" fmla="*/ 776 h 1440"/>
                <a:gd name="T22" fmla="*/ 1546 w 1672"/>
                <a:gd name="T23" fmla="*/ 801 h 1440"/>
                <a:gd name="T24" fmla="*/ 1574 w 1672"/>
                <a:gd name="T25" fmla="*/ 843 h 1440"/>
                <a:gd name="T26" fmla="*/ 1605 w 1672"/>
                <a:gd name="T27" fmla="*/ 843 h 1440"/>
                <a:gd name="T28" fmla="*/ 1441 w 1672"/>
                <a:gd name="T29" fmla="*/ 897 h 1440"/>
                <a:gd name="T30" fmla="*/ 1309 w 1672"/>
                <a:gd name="T31" fmla="*/ 943 h 1440"/>
                <a:gd name="T32" fmla="*/ 1179 w 1672"/>
                <a:gd name="T33" fmla="*/ 989 h 1440"/>
                <a:gd name="T34" fmla="*/ 1204 w 1672"/>
                <a:gd name="T35" fmla="*/ 1083 h 1440"/>
                <a:gd name="T36" fmla="*/ 1012 w 1672"/>
                <a:gd name="T37" fmla="*/ 1120 h 1440"/>
                <a:gd name="T38" fmla="*/ 980 w 1672"/>
                <a:gd name="T39" fmla="*/ 1197 h 1440"/>
                <a:gd name="T40" fmla="*/ 827 w 1672"/>
                <a:gd name="T41" fmla="*/ 1292 h 1440"/>
                <a:gd name="T42" fmla="*/ 658 w 1672"/>
                <a:gd name="T43" fmla="*/ 1436 h 1440"/>
                <a:gd name="T44" fmla="*/ 524 w 1672"/>
                <a:gd name="T45" fmla="*/ 1406 h 1440"/>
                <a:gd name="T46" fmla="*/ 423 w 1672"/>
                <a:gd name="T47" fmla="*/ 1364 h 1440"/>
                <a:gd name="T48" fmla="*/ 232 w 1672"/>
                <a:gd name="T49" fmla="*/ 1373 h 1440"/>
                <a:gd name="T50" fmla="*/ 69 w 1672"/>
                <a:gd name="T51" fmla="*/ 1256 h 1440"/>
                <a:gd name="T52" fmla="*/ 0 w 1672"/>
                <a:gd name="T53" fmla="*/ 1094 h 1440"/>
                <a:gd name="T54" fmla="*/ 0 w 1672"/>
                <a:gd name="T55" fmla="*/ 811 h 1440"/>
                <a:gd name="T56" fmla="*/ 110 w 1672"/>
                <a:gd name="T57" fmla="*/ 695 h 1440"/>
                <a:gd name="T58" fmla="*/ 284 w 1672"/>
                <a:gd name="T59" fmla="*/ 693 h 1440"/>
                <a:gd name="T60" fmla="*/ 288 w 1672"/>
                <a:gd name="T61" fmla="*/ 611 h 1440"/>
                <a:gd name="T62" fmla="*/ 286 w 1672"/>
                <a:gd name="T63" fmla="*/ 496 h 1440"/>
                <a:gd name="T64" fmla="*/ 293 w 1672"/>
                <a:gd name="T65" fmla="*/ 450 h 1440"/>
                <a:gd name="T66" fmla="*/ 306 w 1672"/>
                <a:gd name="T67" fmla="*/ 398 h 1440"/>
                <a:gd name="T68" fmla="*/ 343 w 1672"/>
                <a:gd name="T69" fmla="*/ 451 h 1440"/>
                <a:gd name="T70" fmla="*/ 394 w 1672"/>
                <a:gd name="T71" fmla="*/ 454 h 1440"/>
                <a:gd name="T72" fmla="*/ 474 w 1672"/>
                <a:gd name="T73" fmla="*/ 435 h 1440"/>
                <a:gd name="T74" fmla="*/ 492 w 1672"/>
                <a:gd name="T75" fmla="*/ 502 h 1440"/>
                <a:gd name="T76" fmla="*/ 579 w 1672"/>
                <a:gd name="T77" fmla="*/ 533 h 1440"/>
                <a:gd name="T78" fmla="*/ 693 w 1672"/>
                <a:gd name="T79" fmla="*/ 544 h 1440"/>
                <a:gd name="T80" fmla="*/ 725 w 1672"/>
                <a:gd name="T81" fmla="*/ 494 h 1440"/>
                <a:gd name="T82" fmla="*/ 788 w 1672"/>
                <a:gd name="T83" fmla="*/ 561 h 1440"/>
                <a:gd name="T84" fmla="*/ 871 w 1672"/>
                <a:gd name="T85" fmla="*/ 603 h 1440"/>
                <a:gd name="T86" fmla="*/ 934 w 1672"/>
                <a:gd name="T87" fmla="*/ 657 h 1440"/>
                <a:gd name="T88" fmla="*/ 985 w 1672"/>
                <a:gd name="T89" fmla="*/ 712 h 1440"/>
                <a:gd name="T90" fmla="*/ 1040 w 1672"/>
                <a:gd name="T91" fmla="*/ 748 h 1440"/>
                <a:gd name="T92" fmla="*/ 1097 w 1672"/>
                <a:gd name="T93" fmla="*/ 749 h 1440"/>
                <a:gd name="T94" fmla="*/ 1119 w 1672"/>
                <a:gd name="T95" fmla="*/ 719 h 1440"/>
                <a:gd name="T96" fmla="*/ 1118 w 1672"/>
                <a:gd name="T97" fmla="*/ 572 h 1440"/>
                <a:gd name="T98" fmla="*/ 1076 w 1672"/>
                <a:gd name="T99" fmla="*/ 595 h 1440"/>
                <a:gd name="T100" fmla="*/ 1013 w 1672"/>
                <a:gd name="T101" fmla="*/ 600 h 1440"/>
                <a:gd name="T102" fmla="*/ 931 w 1672"/>
                <a:gd name="T103" fmla="*/ 522 h 1440"/>
                <a:gd name="T104" fmla="*/ 929 w 1672"/>
                <a:gd name="T105" fmla="*/ 420 h 1440"/>
                <a:gd name="T106" fmla="*/ 950 w 1672"/>
                <a:gd name="T107" fmla="*/ 305 h 1440"/>
                <a:gd name="T108" fmla="*/ 918 w 1672"/>
                <a:gd name="T109" fmla="*/ 155 h 1440"/>
                <a:gd name="T110" fmla="*/ 975 w 1672"/>
                <a:gd name="T111" fmla="*/ 100 h 1440"/>
                <a:gd name="T112" fmla="*/ 1035 w 1672"/>
                <a:gd name="T113" fmla="*/ 33 h 1440"/>
                <a:gd name="T114" fmla="*/ 1254 w 1672"/>
                <a:gd name="T115" fmla="*/ 0 h 1440"/>
                <a:gd name="T116" fmla="*/ 1301 w 1672"/>
                <a:gd name="T117" fmla="*/ 60 h 1440"/>
                <a:gd name="T118" fmla="*/ 1387 w 1672"/>
                <a:gd name="T119" fmla="*/ 103 h 1440"/>
                <a:gd name="T120" fmla="*/ 1422 w 1672"/>
                <a:gd name="T121" fmla="*/ 119 h 1440"/>
                <a:gd name="T122" fmla="*/ 1495 w 1672"/>
                <a:gd name="T123" fmla="*/ 138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72" h="1440">
                  <a:moveTo>
                    <a:pt x="1565" y="174"/>
                  </a:moveTo>
                  <a:lnTo>
                    <a:pt x="1565" y="179"/>
                  </a:lnTo>
                  <a:lnTo>
                    <a:pt x="1569" y="186"/>
                  </a:lnTo>
                  <a:lnTo>
                    <a:pt x="1574" y="191"/>
                  </a:lnTo>
                  <a:lnTo>
                    <a:pt x="1574" y="198"/>
                  </a:lnTo>
                  <a:lnTo>
                    <a:pt x="1575" y="205"/>
                  </a:lnTo>
                  <a:lnTo>
                    <a:pt x="1582" y="207"/>
                  </a:lnTo>
                  <a:lnTo>
                    <a:pt x="1587" y="207"/>
                  </a:lnTo>
                  <a:lnTo>
                    <a:pt x="1591" y="203"/>
                  </a:lnTo>
                  <a:lnTo>
                    <a:pt x="1597" y="203"/>
                  </a:lnTo>
                  <a:lnTo>
                    <a:pt x="1604" y="206"/>
                  </a:lnTo>
                  <a:lnTo>
                    <a:pt x="1607" y="214"/>
                  </a:lnTo>
                  <a:lnTo>
                    <a:pt x="1612" y="225"/>
                  </a:lnTo>
                  <a:lnTo>
                    <a:pt x="1621" y="232"/>
                  </a:lnTo>
                  <a:lnTo>
                    <a:pt x="1627" y="240"/>
                  </a:lnTo>
                  <a:lnTo>
                    <a:pt x="1624" y="253"/>
                  </a:lnTo>
                  <a:lnTo>
                    <a:pt x="1621" y="265"/>
                  </a:lnTo>
                  <a:lnTo>
                    <a:pt x="1633" y="277"/>
                  </a:lnTo>
                  <a:lnTo>
                    <a:pt x="1648" y="289"/>
                  </a:lnTo>
                  <a:lnTo>
                    <a:pt x="1652" y="293"/>
                  </a:lnTo>
                  <a:lnTo>
                    <a:pt x="1653" y="311"/>
                  </a:lnTo>
                  <a:lnTo>
                    <a:pt x="1656" y="316"/>
                  </a:lnTo>
                  <a:lnTo>
                    <a:pt x="1666" y="330"/>
                  </a:lnTo>
                  <a:lnTo>
                    <a:pt x="1671" y="339"/>
                  </a:lnTo>
                  <a:lnTo>
                    <a:pt x="1670" y="345"/>
                  </a:lnTo>
                  <a:lnTo>
                    <a:pt x="1642" y="373"/>
                  </a:lnTo>
                  <a:lnTo>
                    <a:pt x="1634" y="376"/>
                  </a:lnTo>
                  <a:lnTo>
                    <a:pt x="1626" y="377"/>
                  </a:lnTo>
                  <a:lnTo>
                    <a:pt x="1618" y="383"/>
                  </a:lnTo>
                  <a:lnTo>
                    <a:pt x="1614" y="389"/>
                  </a:lnTo>
                  <a:lnTo>
                    <a:pt x="1616" y="392"/>
                  </a:lnTo>
                  <a:lnTo>
                    <a:pt x="1618" y="401"/>
                  </a:lnTo>
                  <a:lnTo>
                    <a:pt x="1625" y="417"/>
                  </a:lnTo>
                  <a:lnTo>
                    <a:pt x="1631" y="427"/>
                  </a:lnTo>
                  <a:lnTo>
                    <a:pt x="1626" y="440"/>
                  </a:lnTo>
                  <a:lnTo>
                    <a:pt x="1614" y="463"/>
                  </a:lnTo>
                  <a:lnTo>
                    <a:pt x="1610" y="465"/>
                  </a:lnTo>
                  <a:lnTo>
                    <a:pt x="1609" y="481"/>
                  </a:lnTo>
                  <a:lnTo>
                    <a:pt x="1612" y="488"/>
                  </a:lnTo>
                  <a:lnTo>
                    <a:pt x="1617" y="493"/>
                  </a:lnTo>
                  <a:lnTo>
                    <a:pt x="1620" y="504"/>
                  </a:lnTo>
                  <a:lnTo>
                    <a:pt x="1620" y="521"/>
                  </a:lnTo>
                  <a:lnTo>
                    <a:pt x="1619" y="533"/>
                  </a:lnTo>
                  <a:lnTo>
                    <a:pt x="1612" y="566"/>
                  </a:lnTo>
                  <a:lnTo>
                    <a:pt x="1625" y="594"/>
                  </a:lnTo>
                  <a:lnTo>
                    <a:pt x="1629" y="597"/>
                  </a:lnTo>
                  <a:lnTo>
                    <a:pt x="1647" y="597"/>
                  </a:lnTo>
                  <a:lnTo>
                    <a:pt x="1649" y="600"/>
                  </a:lnTo>
                  <a:lnTo>
                    <a:pt x="1645" y="607"/>
                  </a:lnTo>
                  <a:lnTo>
                    <a:pt x="1638" y="616"/>
                  </a:lnTo>
                  <a:lnTo>
                    <a:pt x="1633" y="621"/>
                  </a:lnTo>
                  <a:lnTo>
                    <a:pt x="1611" y="630"/>
                  </a:lnTo>
                  <a:lnTo>
                    <a:pt x="1580" y="641"/>
                  </a:lnTo>
                  <a:lnTo>
                    <a:pt x="1573" y="651"/>
                  </a:lnTo>
                  <a:lnTo>
                    <a:pt x="1568" y="666"/>
                  </a:lnTo>
                  <a:lnTo>
                    <a:pt x="1572" y="675"/>
                  </a:lnTo>
                  <a:lnTo>
                    <a:pt x="1576" y="680"/>
                  </a:lnTo>
                  <a:lnTo>
                    <a:pt x="1575" y="693"/>
                  </a:lnTo>
                  <a:lnTo>
                    <a:pt x="1572" y="707"/>
                  </a:lnTo>
                  <a:lnTo>
                    <a:pt x="1573" y="718"/>
                  </a:lnTo>
                  <a:lnTo>
                    <a:pt x="1572" y="727"/>
                  </a:lnTo>
                  <a:lnTo>
                    <a:pt x="1568" y="732"/>
                  </a:lnTo>
                  <a:lnTo>
                    <a:pt x="1561" y="747"/>
                  </a:lnTo>
                  <a:lnTo>
                    <a:pt x="1556" y="762"/>
                  </a:lnTo>
                  <a:lnTo>
                    <a:pt x="1550" y="769"/>
                  </a:lnTo>
                  <a:lnTo>
                    <a:pt x="1542" y="776"/>
                  </a:lnTo>
                  <a:lnTo>
                    <a:pt x="1529" y="781"/>
                  </a:lnTo>
                  <a:lnTo>
                    <a:pt x="1529" y="784"/>
                  </a:lnTo>
                  <a:lnTo>
                    <a:pt x="1543" y="790"/>
                  </a:lnTo>
                  <a:lnTo>
                    <a:pt x="1547" y="795"/>
                  </a:lnTo>
                  <a:lnTo>
                    <a:pt x="1549" y="798"/>
                  </a:lnTo>
                  <a:lnTo>
                    <a:pt x="1546" y="801"/>
                  </a:lnTo>
                  <a:lnTo>
                    <a:pt x="1543" y="806"/>
                  </a:lnTo>
                  <a:lnTo>
                    <a:pt x="1550" y="810"/>
                  </a:lnTo>
                  <a:lnTo>
                    <a:pt x="1557" y="814"/>
                  </a:lnTo>
                  <a:lnTo>
                    <a:pt x="1565" y="824"/>
                  </a:lnTo>
                  <a:lnTo>
                    <a:pt x="1572" y="837"/>
                  </a:lnTo>
                  <a:lnTo>
                    <a:pt x="1574" y="843"/>
                  </a:lnTo>
                  <a:lnTo>
                    <a:pt x="1575" y="844"/>
                  </a:lnTo>
                  <a:lnTo>
                    <a:pt x="1578" y="844"/>
                  </a:lnTo>
                  <a:lnTo>
                    <a:pt x="1582" y="843"/>
                  </a:lnTo>
                  <a:lnTo>
                    <a:pt x="1591" y="835"/>
                  </a:lnTo>
                  <a:lnTo>
                    <a:pt x="1597" y="832"/>
                  </a:lnTo>
                  <a:lnTo>
                    <a:pt x="1605" y="843"/>
                  </a:lnTo>
                  <a:lnTo>
                    <a:pt x="1575" y="853"/>
                  </a:lnTo>
                  <a:lnTo>
                    <a:pt x="1558" y="859"/>
                  </a:lnTo>
                  <a:lnTo>
                    <a:pt x="1513" y="875"/>
                  </a:lnTo>
                  <a:lnTo>
                    <a:pt x="1473" y="889"/>
                  </a:lnTo>
                  <a:lnTo>
                    <a:pt x="1462" y="891"/>
                  </a:lnTo>
                  <a:lnTo>
                    <a:pt x="1441" y="897"/>
                  </a:lnTo>
                  <a:lnTo>
                    <a:pt x="1431" y="902"/>
                  </a:lnTo>
                  <a:lnTo>
                    <a:pt x="1394" y="914"/>
                  </a:lnTo>
                  <a:lnTo>
                    <a:pt x="1380" y="920"/>
                  </a:lnTo>
                  <a:lnTo>
                    <a:pt x="1367" y="925"/>
                  </a:lnTo>
                  <a:lnTo>
                    <a:pt x="1337" y="935"/>
                  </a:lnTo>
                  <a:lnTo>
                    <a:pt x="1309" y="943"/>
                  </a:lnTo>
                  <a:lnTo>
                    <a:pt x="1278" y="951"/>
                  </a:lnTo>
                  <a:lnTo>
                    <a:pt x="1244" y="961"/>
                  </a:lnTo>
                  <a:lnTo>
                    <a:pt x="1224" y="968"/>
                  </a:lnTo>
                  <a:lnTo>
                    <a:pt x="1211" y="974"/>
                  </a:lnTo>
                  <a:lnTo>
                    <a:pt x="1180" y="986"/>
                  </a:lnTo>
                  <a:lnTo>
                    <a:pt x="1179" y="989"/>
                  </a:lnTo>
                  <a:lnTo>
                    <a:pt x="1179" y="998"/>
                  </a:lnTo>
                  <a:lnTo>
                    <a:pt x="1184" y="1015"/>
                  </a:lnTo>
                  <a:lnTo>
                    <a:pt x="1191" y="1030"/>
                  </a:lnTo>
                  <a:lnTo>
                    <a:pt x="1198" y="1039"/>
                  </a:lnTo>
                  <a:lnTo>
                    <a:pt x="1201" y="1062"/>
                  </a:lnTo>
                  <a:lnTo>
                    <a:pt x="1204" y="1083"/>
                  </a:lnTo>
                  <a:lnTo>
                    <a:pt x="1183" y="1083"/>
                  </a:lnTo>
                  <a:lnTo>
                    <a:pt x="1147" y="1083"/>
                  </a:lnTo>
                  <a:lnTo>
                    <a:pt x="1109" y="1083"/>
                  </a:lnTo>
                  <a:lnTo>
                    <a:pt x="1074" y="1091"/>
                  </a:lnTo>
                  <a:lnTo>
                    <a:pt x="1045" y="1102"/>
                  </a:lnTo>
                  <a:lnTo>
                    <a:pt x="1012" y="1120"/>
                  </a:lnTo>
                  <a:lnTo>
                    <a:pt x="1000" y="1128"/>
                  </a:lnTo>
                  <a:lnTo>
                    <a:pt x="992" y="1133"/>
                  </a:lnTo>
                  <a:lnTo>
                    <a:pt x="986" y="1140"/>
                  </a:lnTo>
                  <a:lnTo>
                    <a:pt x="984" y="1156"/>
                  </a:lnTo>
                  <a:lnTo>
                    <a:pt x="984" y="1180"/>
                  </a:lnTo>
                  <a:lnTo>
                    <a:pt x="980" y="1197"/>
                  </a:lnTo>
                  <a:lnTo>
                    <a:pt x="970" y="1214"/>
                  </a:lnTo>
                  <a:lnTo>
                    <a:pt x="970" y="1214"/>
                  </a:lnTo>
                  <a:lnTo>
                    <a:pt x="918" y="1233"/>
                  </a:lnTo>
                  <a:lnTo>
                    <a:pt x="885" y="1249"/>
                  </a:lnTo>
                  <a:lnTo>
                    <a:pt x="851" y="1268"/>
                  </a:lnTo>
                  <a:lnTo>
                    <a:pt x="827" y="1292"/>
                  </a:lnTo>
                  <a:lnTo>
                    <a:pt x="810" y="1322"/>
                  </a:lnTo>
                  <a:lnTo>
                    <a:pt x="781" y="1359"/>
                  </a:lnTo>
                  <a:lnTo>
                    <a:pt x="752" y="1391"/>
                  </a:lnTo>
                  <a:lnTo>
                    <a:pt x="722" y="1426"/>
                  </a:lnTo>
                  <a:lnTo>
                    <a:pt x="687" y="1439"/>
                  </a:lnTo>
                  <a:lnTo>
                    <a:pt x="658" y="1436"/>
                  </a:lnTo>
                  <a:lnTo>
                    <a:pt x="624" y="1422"/>
                  </a:lnTo>
                  <a:lnTo>
                    <a:pt x="596" y="1419"/>
                  </a:lnTo>
                  <a:lnTo>
                    <a:pt x="575" y="1428"/>
                  </a:lnTo>
                  <a:lnTo>
                    <a:pt x="556" y="1425"/>
                  </a:lnTo>
                  <a:lnTo>
                    <a:pt x="538" y="1411"/>
                  </a:lnTo>
                  <a:lnTo>
                    <a:pt x="524" y="1406"/>
                  </a:lnTo>
                  <a:lnTo>
                    <a:pt x="512" y="1410"/>
                  </a:lnTo>
                  <a:lnTo>
                    <a:pt x="497" y="1409"/>
                  </a:lnTo>
                  <a:lnTo>
                    <a:pt x="469" y="1401"/>
                  </a:lnTo>
                  <a:lnTo>
                    <a:pt x="446" y="1378"/>
                  </a:lnTo>
                  <a:lnTo>
                    <a:pt x="433" y="1368"/>
                  </a:lnTo>
                  <a:lnTo>
                    <a:pt x="423" y="1364"/>
                  </a:lnTo>
                  <a:lnTo>
                    <a:pt x="395" y="1360"/>
                  </a:lnTo>
                  <a:lnTo>
                    <a:pt x="329" y="1355"/>
                  </a:lnTo>
                  <a:lnTo>
                    <a:pt x="322" y="1356"/>
                  </a:lnTo>
                  <a:lnTo>
                    <a:pt x="295" y="1361"/>
                  </a:lnTo>
                  <a:lnTo>
                    <a:pt x="260" y="1366"/>
                  </a:lnTo>
                  <a:lnTo>
                    <a:pt x="232" y="1373"/>
                  </a:lnTo>
                  <a:lnTo>
                    <a:pt x="201" y="1379"/>
                  </a:lnTo>
                  <a:lnTo>
                    <a:pt x="173" y="1354"/>
                  </a:lnTo>
                  <a:lnTo>
                    <a:pt x="140" y="1326"/>
                  </a:lnTo>
                  <a:lnTo>
                    <a:pt x="106" y="1294"/>
                  </a:lnTo>
                  <a:lnTo>
                    <a:pt x="81" y="1270"/>
                  </a:lnTo>
                  <a:lnTo>
                    <a:pt x="69" y="1256"/>
                  </a:lnTo>
                  <a:lnTo>
                    <a:pt x="47" y="1238"/>
                  </a:lnTo>
                  <a:lnTo>
                    <a:pt x="31" y="1228"/>
                  </a:lnTo>
                  <a:lnTo>
                    <a:pt x="24" y="1224"/>
                  </a:lnTo>
                  <a:lnTo>
                    <a:pt x="9" y="1174"/>
                  </a:lnTo>
                  <a:lnTo>
                    <a:pt x="0" y="1129"/>
                  </a:lnTo>
                  <a:lnTo>
                    <a:pt x="0" y="1094"/>
                  </a:lnTo>
                  <a:lnTo>
                    <a:pt x="0" y="1047"/>
                  </a:lnTo>
                  <a:lnTo>
                    <a:pt x="0" y="1000"/>
                  </a:lnTo>
                  <a:lnTo>
                    <a:pt x="0" y="952"/>
                  </a:lnTo>
                  <a:lnTo>
                    <a:pt x="0" y="905"/>
                  </a:lnTo>
                  <a:lnTo>
                    <a:pt x="0" y="858"/>
                  </a:lnTo>
                  <a:lnTo>
                    <a:pt x="0" y="811"/>
                  </a:lnTo>
                  <a:lnTo>
                    <a:pt x="0" y="764"/>
                  </a:lnTo>
                  <a:lnTo>
                    <a:pt x="0" y="718"/>
                  </a:lnTo>
                  <a:lnTo>
                    <a:pt x="0" y="695"/>
                  </a:lnTo>
                  <a:lnTo>
                    <a:pt x="34" y="695"/>
                  </a:lnTo>
                  <a:lnTo>
                    <a:pt x="71" y="695"/>
                  </a:lnTo>
                  <a:lnTo>
                    <a:pt x="110" y="695"/>
                  </a:lnTo>
                  <a:lnTo>
                    <a:pt x="153" y="695"/>
                  </a:lnTo>
                  <a:lnTo>
                    <a:pt x="195" y="695"/>
                  </a:lnTo>
                  <a:lnTo>
                    <a:pt x="237" y="695"/>
                  </a:lnTo>
                  <a:lnTo>
                    <a:pt x="267" y="695"/>
                  </a:lnTo>
                  <a:lnTo>
                    <a:pt x="275" y="695"/>
                  </a:lnTo>
                  <a:lnTo>
                    <a:pt x="284" y="693"/>
                  </a:lnTo>
                  <a:lnTo>
                    <a:pt x="285" y="688"/>
                  </a:lnTo>
                  <a:lnTo>
                    <a:pt x="273" y="666"/>
                  </a:lnTo>
                  <a:lnTo>
                    <a:pt x="274" y="657"/>
                  </a:lnTo>
                  <a:lnTo>
                    <a:pt x="276" y="642"/>
                  </a:lnTo>
                  <a:lnTo>
                    <a:pt x="281" y="628"/>
                  </a:lnTo>
                  <a:lnTo>
                    <a:pt x="288" y="611"/>
                  </a:lnTo>
                  <a:lnTo>
                    <a:pt x="289" y="600"/>
                  </a:lnTo>
                  <a:lnTo>
                    <a:pt x="284" y="567"/>
                  </a:lnTo>
                  <a:lnTo>
                    <a:pt x="284" y="547"/>
                  </a:lnTo>
                  <a:lnTo>
                    <a:pt x="286" y="528"/>
                  </a:lnTo>
                  <a:lnTo>
                    <a:pt x="288" y="509"/>
                  </a:lnTo>
                  <a:lnTo>
                    <a:pt x="286" y="496"/>
                  </a:lnTo>
                  <a:lnTo>
                    <a:pt x="288" y="489"/>
                  </a:lnTo>
                  <a:lnTo>
                    <a:pt x="292" y="480"/>
                  </a:lnTo>
                  <a:lnTo>
                    <a:pt x="293" y="468"/>
                  </a:lnTo>
                  <a:lnTo>
                    <a:pt x="296" y="463"/>
                  </a:lnTo>
                  <a:lnTo>
                    <a:pt x="295" y="459"/>
                  </a:lnTo>
                  <a:lnTo>
                    <a:pt x="293" y="450"/>
                  </a:lnTo>
                  <a:lnTo>
                    <a:pt x="291" y="431"/>
                  </a:lnTo>
                  <a:lnTo>
                    <a:pt x="288" y="405"/>
                  </a:lnTo>
                  <a:lnTo>
                    <a:pt x="285" y="385"/>
                  </a:lnTo>
                  <a:lnTo>
                    <a:pt x="290" y="387"/>
                  </a:lnTo>
                  <a:lnTo>
                    <a:pt x="300" y="388"/>
                  </a:lnTo>
                  <a:lnTo>
                    <a:pt x="306" y="398"/>
                  </a:lnTo>
                  <a:lnTo>
                    <a:pt x="309" y="408"/>
                  </a:lnTo>
                  <a:lnTo>
                    <a:pt x="316" y="408"/>
                  </a:lnTo>
                  <a:lnTo>
                    <a:pt x="335" y="414"/>
                  </a:lnTo>
                  <a:lnTo>
                    <a:pt x="341" y="423"/>
                  </a:lnTo>
                  <a:lnTo>
                    <a:pt x="346" y="441"/>
                  </a:lnTo>
                  <a:lnTo>
                    <a:pt x="343" y="451"/>
                  </a:lnTo>
                  <a:lnTo>
                    <a:pt x="337" y="458"/>
                  </a:lnTo>
                  <a:lnTo>
                    <a:pt x="343" y="465"/>
                  </a:lnTo>
                  <a:lnTo>
                    <a:pt x="356" y="469"/>
                  </a:lnTo>
                  <a:lnTo>
                    <a:pt x="364" y="467"/>
                  </a:lnTo>
                  <a:lnTo>
                    <a:pt x="385" y="455"/>
                  </a:lnTo>
                  <a:lnTo>
                    <a:pt x="394" y="454"/>
                  </a:lnTo>
                  <a:lnTo>
                    <a:pt x="405" y="451"/>
                  </a:lnTo>
                  <a:lnTo>
                    <a:pt x="415" y="447"/>
                  </a:lnTo>
                  <a:lnTo>
                    <a:pt x="443" y="442"/>
                  </a:lnTo>
                  <a:lnTo>
                    <a:pt x="459" y="440"/>
                  </a:lnTo>
                  <a:lnTo>
                    <a:pt x="468" y="435"/>
                  </a:lnTo>
                  <a:lnTo>
                    <a:pt x="474" y="435"/>
                  </a:lnTo>
                  <a:lnTo>
                    <a:pt x="478" y="439"/>
                  </a:lnTo>
                  <a:lnTo>
                    <a:pt x="475" y="452"/>
                  </a:lnTo>
                  <a:lnTo>
                    <a:pt x="473" y="463"/>
                  </a:lnTo>
                  <a:lnTo>
                    <a:pt x="478" y="485"/>
                  </a:lnTo>
                  <a:lnTo>
                    <a:pt x="483" y="494"/>
                  </a:lnTo>
                  <a:lnTo>
                    <a:pt x="492" y="502"/>
                  </a:lnTo>
                  <a:lnTo>
                    <a:pt x="498" y="506"/>
                  </a:lnTo>
                  <a:lnTo>
                    <a:pt x="506" y="514"/>
                  </a:lnTo>
                  <a:lnTo>
                    <a:pt x="521" y="512"/>
                  </a:lnTo>
                  <a:lnTo>
                    <a:pt x="554" y="523"/>
                  </a:lnTo>
                  <a:lnTo>
                    <a:pt x="565" y="528"/>
                  </a:lnTo>
                  <a:lnTo>
                    <a:pt x="579" y="533"/>
                  </a:lnTo>
                  <a:lnTo>
                    <a:pt x="589" y="535"/>
                  </a:lnTo>
                  <a:lnTo>
                    <a:pt x="624" y="539"/>
                  </a:lnTo>
                  <a:lnTo>
                    <a:pt x="638" y="541"/>
                  </a:lnTo>
                  <a:lnTo>
                    <a:pt x="661" y="545"/>
                  </a:lnTo>
                  <a:lnTo>
                    <a:pt x="680" y="546"/>
                  </a:lnTo>
                  <a:lnTo>
                    <a:pt x="693" y="544"/>
                  </a:lnTo>
                  <a:lnTo>
                    <a:pt x="703" y="541"/>
                  </a:lnTo>
                  <a:lnTo>
                    <a:pt x="709" y="538"/>
                  </a:lnTo>
                  <a:lnTo>
                    <a:pt x="711" y="534"/>
                  </a:lnTo>
                  <a:lnTo>
                    <a:pt x="715" y="524"/>
                  </a:lnTo>
                  <a:lnTo>
                    <a:pt x="723" y="501"/>
                  </a:lnTo>
                  <a:lnTo>
                    <a:pt x="725" y="494"/>
                  </a:lnTo>
                  <a:lnTo>
                    <a:pt x="732" y="490"/>
                  </a:lnTo>
                  <a:lnTo>
                    <a:pt x="741" y="488"/>
                  </a:lnTo>
                  <a:lnTo>
                    <a:pt x="746" y="492"/>
                  </a:lnTo>
                  <a:lnTo>
                    <a:pt x="752" y="518"/>
                  </a:lnTo>
                  <a:lnTo>
                    <a:pt x="779" y="541"/>
                  </a:lnTo>
                  <a:lnTo>
                    <a:pt x="788" y="561"/>
                  </a:lnTo>
                  <a:lnTo>
                    <a:pt x="795" y="578"/>
                  </a:lnTo>
                  <a:lnTo>
                    <a:pt x="800" y="582"/>
                  </a:lnTo>
                  <a:lnTo>
                    <a:pt x="811" y="589"/>
                  </a:lnTo>
                  <a:lnTo>
                    <a:pt x="827" y="590"/>
                  </a:lnTo>
                  <a:lnTo>
                    <a:pt x="841" y="591"/>
                  </a:lnTo>
                  <a:lnTo>
                    <a:pt x="871" y="603"/>
                  </a:lnTo>
                  <a:lnTo>
                    <a:pt x="895" y="613"/>
                  </a:lnTo>
                  <a:lnTo>
                    <a:pt x="912" y="620"/>
                  </a:lnTo>
                  <a:lnTo>
                    <a:pt x="920" y="625"/>
                  </a:lnTo>
                  <a:lnTo>
                    <a:pt x="926" y="633"/>
                  </a:lnTo>
                  <a:lnTo>
                    <a:pt x="929" y="640"/>
                  </a:lnTo>
                  <a:lnTo>
                    <a:pt x="934" y="657"/>
                  </a:lnTo>
                  <a:lnTo>
                    <a:pt x="940" y="671"/>
                  </a:lnTo>
                  <a:lnTo>
                    <a:pt x="950" y="674"/>
                  </a:lnTo>
                  <a:lnTo>
                    <a:pt x="957" y="674"/>
                  </a:lnTo>
                  <a:lnTo>
                    <a:pt x="965" y="684"/>
                  </a:lnTo>
                  <a:lnTo>
                    <a:pt x="972" y="692"/>
                  </a:lnTo>
                  <a:lnTo>
                    <a:pt x="985" y="712"/>
                  </a:lnTo>
                  <a:lnTo>
                    <a:pt x="993" y="726"/>
                  </a:lnTo>
                  <a:lnTo>
                    <a:pt x="996" y="740"/>
                  </a:lnTo>
                  <a:lnTo>
                    <a:pt x="1006" y="748"/>
                  </a:lnTo>
                  <a:lnTo>
                    <a:pt x="1020" y="752"/>
                  </a:lnTo>
                  <a:lnTo>
                    <a:pt x="1033" y="753"/>
                  </a:lnTo>
                  <a:lnTo>
                    <a:pt x="1040" y="748"/>
                  </a:lnTo>
                  <a:lnTo>
                    <a:pt x="1059" y="741"/>
                  </a:lnTo>
                  <a:lnTo>
                    <a:pt x="1073" y="734"/>
                  </a:lnTo>
                  <a:lnTo>
                    <a:pt x="1084" y="731"/>
                  </a:lnTo>
                  <a:lnTo>
                    <a:pt x="1090" y="733"/>
                  </a:lnTo>
                  <a:lnTo>
                    <a:pt x="1094" y="738"/>
                  </a:lnTo>
                  <a:lnTo>
                    <a:pt x="1097" y="749"/>
                  </a:lnTo>
                  <a:lnTo>
                    <a:pt x="1098" y="755"/>
                  </a:lnTo>
                  <a:lnTo>
                    <a:pt x="1108" y="761"/>
                  </a:lnTo>
                  <a:lnTo>
                    <a:pt x="1115" y="759"/>
                  </a:lnTo>
                  <a:lnTo>
                    <a:pt x="1118" y="752"/>
                  </a:lnTo>
                  <a:lnTo>
                    <a:pt x="1119" y="748"/>
                  </a:lnTo>
                  <a:lnTo>
                    <a:pt x="1119" y="719"/>
                  </a:lnTo>
                  <a:lnTo>
                    <a:pt x="1119" y="694"/>
                  </a:lnTo>
                  <a:lnTo>
                    <a:pt x="1119" y="669"/>
                  </a:lnTo>
                  <a:lnTo>
                    <a:pt x="1119" y="641"/>
                  </a:lnTo>
                  <a:lnTo>
                    <a:pt x="1118" y="614"/>
                  </a:lnTo>
                  <a:lnTo>
                    <a:pt x="1118" y="593"/>
                  </a:lnTo>
                  <a:lnTo>
                    <a:pt x="1118" y="572"/>
                  </a:lnTo>
                  <a:lnTo>
                    <a:pt x="1112" y="573"/>
                  </a:lnTo>
                  <a:lnTo>
                    <a:pt x="1104" y="578"/>
                  </a:lnTo>
                  <a:lnTo>
                    <a:pt x="1084" y="579"/>
                  </a:lnTo>
                  <a:lnTo>
                    <a:pt x="1077" y="582"/>
                  </a:lnTo>
                  <a:lnTo>
                    <a:pt x="1075" y="589"/>
                  </a:lnTo>
                  <a:lnTo>
                    <a:pt x="1076" y="595"/>
                  </a:lnTo>
                  <a:lnTo>
                    <a:pt x="1077" y="606"/>
                  </a:lnTo>
                  <a:lnTo>
                    <a:pt x="1074" y="610"/>
                  </a:lnTo>
                  <a:lnTo>
                    <a:pt x="1066" y="612"/>
                  </a:lnTo>
                  <a:lnTo>
                    <a:pt x="1053" y="608"/>
                  </a:lnTo>
                  <a:lnTo>
                    <a:pt x="1031" y="603"/>
                  </a:lnTo>
                  <a:lnTo>
                    <a:pt x="1013" y="600"/>
                  </a:lnTo>
                  <a:lnTo>
                    <a:pt x="1000" y="586"/>
                  </a:lnTo>
                  <a:lnTo>
                    <a:pt x="983" y="567"/>
                  </a:lnTo>
                  <a:lnTo>
                    <a:pt x="971" y="557"/>
                  </a:lnTo>
                  <a:lnTo>
                    <a:pt x="944" y="536"/>
                  </a:lnTo>
                  <a:lnTo>
                    <a:pt x="939" y="532"/>
                  </a:lnTo>
                  <a:lnTo>
                    <a:pt x="931" y="522"/>
                  </a:lnTo>
                  <a:lnTo>
                    <a:pt x="923" y="506"/>
                  </a:lnTo>
                  <a:lnTo>
                    <a:pt x="919" y="494"/>
                  </a:lnTo>
                  <a:lnTo>
                    <a:pt x="916" y="487"/>
                  </a:lnTo>
                  <a:lnTo>
                    <a:pt x="912" y="474"/>
                  </a:lnTo>
                  <a:lnTo>
                    <a:pt x="919" y="455"/>
                  </a:lnTo>
                  <a:lnTo>
                    <a:pt x="929" y="420"/>
                  </a:lnTo>
                  <a:lnTo>
                    <a:pt x="936" y="394"/>
                  </a:lnTo>
                  <a:lnTo>
                    <a:pt x="939" y="376"/>
                  </a:lnTo>
                  <a:lnTo>
                    <a:pt x="952" y="356"/>
                  </a:lnTo>
                  <a:lnTo>
                    <a:pt x="954" y="339"/>
                  </a:lnTo>
                  <a:lnTo>
                    <a:pt x="948" y="317"/>
                  </a:lnTo>
                  <a:lnTo>
                    <a:pt x="950" y="305"/>
                  </a:lnTo>
                  <a:lnTo>
                    <a:pt x="951" y="274"/>
                  </a:lnTo>
                  <a:lnTo>
                    <a:pt x="952" y="248"/>
                  </a:lnTo>
                  <a:lnTo>
                    <a:pt x="952" y="235"/>
                  </a:lnTo>
                  <a:lnTo>
                    <a:pt x="948" y="213"/>
                  </a:lnTo>
                  <a:lnTo>
                    <a:pt x="939" y="189"/>
                  </a:lnTo>
                  <a:lnTo>
                    <a:pt x="918" y="155"/>
                  </a:lnTo>
                  <a:lnTo>
                    <a:pt x="918" y="148"/>
                  </a:lnTo>
                  <a:lnTo>
                    <a:pt x="931" y="140"/>
                  </a:lnTo>
                  <a:lnTo>
                    <a:pt x="950" y="126"/>
                  </a:lnTo>
                  <a:lnTo>
                    <a:pt x="959" y="118"/>
                  </a:lnTo>
                  <a:lnTo>
                    <a:pt x="970" y="106"/>
                  </a:lnTo>
                  <a:lnTo>
                    <a:pt x="975" y="100"/>
                  </a:lnTo>
                  <a:lnTo>
                    <a:pt x="985" y="85"/>
                  </a:lnTo>
                  <a:lnTo>
                    <a:pt x="992" y="72"/>
                  </a:lnTo>
                  <a:lnTo>
                    <a:pt x="995" y="56"/>
                  </a:lnTo>
                  <a:lnTo>
                    <a:pt x="990" y="42"/>
                  </a:lnTo>
                  <a:lnTo>
                    <a:pt x="1000" y="39"/>
                  </a:lnTo>
                  <a:lnTo>
                    <a:pt x="1035" y="33"/>
                  </a:lnTo>
                  <a:lnTo>
                    <a:pt x="1073" y="28"/>
                  </a:lnTo>
                  <a:lnTo>
                    <a:pt x="1114" y="22"/>
                  </a:lnTo>
                  <a:lnTo>
                    <a:pt x="1155" y="15"/>
                  </a:lnTo>
                  <a:lnTo>
                    <a:pt x="1194" y="9"/>
                  </a:lnTo>
                  <a:lnTo>
                    <a:pt x="1230" y="3"/>
                  </a:lnTo>
                  <a:lnTo>
                    <a:pt x="1254" y="0"/>
                  </a:lnTo>
                  <a:lnTo>
                    <a:pt x="1259" y="10"/>
                  </a:lnTo>
                  <a:lnTo>
                    <a:pt x="1267" y="27"/>
                  </a:lnTo>
                  <a:lnTo>
                    <a:pt x="1275" y="40"/>
                  </a:lnTo>
                  <a:lnTo>
                    <a:pt x="1286" y="52"/>
                  </a:lnTo>
                  <a:lnTo>
                    <a:pt x="1295" y="59"/>
                  </a:lnTo>
                  <a:lnTo>
                    <a:pt x="1301" y="60"/>
                  </a:lnTo>
                  <a:lnTo>
                    <a:pt x="1341" y="59"/>
                  </a:lnTo>
                  <a:lnTo>
                    <a:pt x="1355" y="66"/>
                  </a:lnTo>
                  <a:lnTo>
                    <a:pt x="1367" y="75"/>
                  </a:lnTo>
                  <a:lnTo>
                    <a:pt x="1370" y="88"/>
                  </a:lnTo>
                  <a:lnTo>
                    <a:pt x="1378" y="96"/>
                  </a:lnTo>
                  <a:lnTo>
                    <a:pt x="1387" y="103"/>
                  </a:lnTo>
                  <a:lnTo>
                    <a:pt x="1390" y="104"/>
                  </a:lnTo>
                  <a:lnTo>
                    <a:pt x="1397" y="102"/>
                  </a:lnTo>
                  <a:lnTo>
                    <a:pt x="1408" y="102"/>
                  </a:lnTo>
                  <a:lnTo>
                    <a:pt x="1417" y="105"/>
                  </a:lnTo>
                  <a:lnTo>
                    <a:pt x="1422" y="107"/>
                  </a:lnTo>
                  <a:lnTo>
                    <a:pt x="1422" y="119"/>
                  </a:lnTo>
                  <a:lnTo>
                    <a:pt x="1425" y="123"/>
                  </a:lnTo>
                  <a:lnTo>
                    <a:pt x="1438" y="126"/>
                  </a:lnTo>
                  <a:lnTo>
                    <a:pt x="1452" y="126"/>
                  </a:lnTo>
                  <a:lnTo>
                    <a:pt x="1465" y="134"/>
                  </a:lnTo>
                  <a:lnTo>
                    <a:pt x="1479" y="135"/>
                  </a:lnTo>
                  <a:lnTo>
                    <a:pt x="1495" y="138"/>
                  </a:lnTo>
                  <a:lnTo>
                    <a:pt x="1503" y="146"/>
                  </a:lnTo>
                  <a:lnTo>
                    <a:pt x="1521" y="155"/>
                  </a:lnTo>
                  <a:lnTo>
                    <a:pt x="1542" y="162"/>
                  </a:lnTo>
                  <a:lnTo>
                    <a:pt x="1557" y="171"/>
                  </a:lnTo>
                  <a:lnTo>
                    <a:pt x="1565" y="174"/>
                  </a:lnTo>
                </a:path>
              </a:pathLst>
            </a:custGeom>
            <a:solidFill>
              <a:srgbClr val="2177B0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21" name="Freeform 132">
              <a:extLst>
                <a:ext uri="{FF2B5EF4-FFF2-40B4-BE49-F238E27FC236}">
                  <a16:creationId xmlns:a16="http://schemas.microsoft.com/office/drawing/2014/main" id="{212394F4-34B7-5E8C-4717-C50270623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48442" y="10310797"/>
              <a:ext cx="976651" cy="891725"/>
            </a:xfrm>
            <a:custGeom>
              <a:avLst/>
              <a:gdLst>
                <a:gd name="T0" fmla="*/ 836 w 1114"/>
                <a:gd name="T1" fmla="*/ 1001 h 1017"/>
                <a:gd name="T2" fmla="*/ 750 w 1114"/>
                <a:gd name="T3" fmla="*/ 1005 h 1017"/>
                <a:gd name="T4" fmla="*/ 635 w 1114"/>
                <a:gd name="T5" fmla="*/ 977 h 1017"/>
                <a:gd name="T6" fmla="*/ 586 w 1114"/>
                <a:gd name="T7" fmla="*/ 979 h 1017"/>
                <a:gd name="T8" fmla="*/ 551 w 1114"/>
                <a:gd name="T9" fmla="*/ 962 h 1017"/>
                <a:gd name="T10" fmla="*/ 542 w 1114"/>
                <a:gd name="T11" fmla="*/ 946 h 1017"/>
                <a:gd name="T12" fmla="*/ 539 w 1114"/>
                <a:gd name="T13" fmla="*/ 922 h 1017"/>
                <a:gd name="T14" fmla="*/ 474 w 1114"/>
                <a:gd name="T15" fmla="*/ 901 h 1017"/>
                <a:gd name="T16" fmla="*/ 400 w 1114"/>
                <a:gd name="T17" fmla="*/ 887 h 1017"/>
                <a:gd name="T18" fmla="*/ 375 w 1114"/>
                <a:gd name="T19" fmla="*/ 841 h 1017"/>
                <a:gd name="T20" fmla="*/ 351 w 1114"/>
                <a:gd name="T21" fmla="*/ 793 h 1017"/>
                <a:gd name="T22" fmla="*/ 354 w 1114"/>
                <a:gd name="T23" fmla="*/ 754 h 1017"/>
                <a:gd name="T24" fmla="*/ 352 w 1114"/>
                <a:gd name="T25" fmla="*/ 726 h 1017"/>
                <a:gd name="T26" fmla="*/ 294 w 1114"/>
                <a:gd name="T27" fmla="*/ 723 h 1017"/>
                <a:gd name="T28" fmla="*/ 287 w 1114"/>
                <a:gd name="T29" fmla="*/ 672 h 1017"/>
                <a:gd name="T30" fmla="*/ 243 w 1114"/>
                <a:gd name="T31" fmla="*/ 649 h 1017"/>
                <a:gd name="T32" fmla="*/ 146 w 1114"/>
                <a:gd name="T33" fmla="*/ 584 h 1017"/>
                <a:gd name="T34" fmla="*/ 104 w 1114"/>
                <a:gd name="T35" fmla="*/ 512 h 1017"/>
                <a:gd name="T36" fmla="*/ 85 w 1114"/>
                <a:gd name="T37" fmla="*/ 469 h 1017"/>
                <a:gd name="T38" fmla="*/ 48 w 1114"/>
                <a:gd name="T39" fmla="*/ 416 h 1017"/>
                <a:gd name="T40" fmla="*/ 23 w 1114"/>
                <a:gd name="T41" fmla="*/ 371 h 1017"/>
                <a:gd name="T42" fmla="*/ 3 w 1114"/>
                <a:gd name="T43" fmla="*/ 344 h 1017"/>
                <a:gd name="T44" fmla="*/ 5 w 1114"/>
                <a:gd name="T45" fmla="*/ 318 h 1017"/>
                <a:gd name="T46" fmla="*/ 60 w 1114"/>
                <a:gd name="T47" fmla="*/ 323 h 1017"/>
                <a:gd name="T48" fmla="*/ 111 w 1114"/>
                <a:gd name="T49" fmla="*/ 345 h 1017"/>
                <a:gd name="T50" fmla="*/ 194 w 1114"/>
                <a:gd name="T51" fmla="*/ 353 h 1017"/>
                <a:gd name="T52" fmla="*/ 288 w 1114"/>
                <a:gd name="T53" fmla="*/ 308 h 1017"/>
                <a:gd name="T54" fmla="*/ 363 w 1114"/>
                <a:gd name="T55" fmla="*/ 209 h 1017"/>
                <a:gd name="T56" fmla="*/ 454 w 1114"/>
                <a:gd name="T57" fmla="*/ 150 h 1017"/>
                <a:gd name="T58" fmla="*/ 516 w 1114"/>
                <a:gd name="T59" fmla="*/ 114 h 1017"/>
                <a:gd name="T60" fmla="*/ 522 w 1114"/>
                <a:gd name="T61" fmla="*/ 57 h 1017"/>
                <a:gd name="T62" fmla="*/ 548 w 1114"/>
                <a:gd name="T63" fmla="*/ 37 h 1017"/>
                <a:gd name="T64" fmla="*/ 645 w 1114"/>
                <a:gd name="T65" fmla="*/ 0 h 1017"/>
                <a:gd name="T66" fmla="*/ 740 w 1114"/>
                <a:gd name="T67" fmla="*/ 0 h 1017"/>
                <a:gd name="T68" fmla="*/ 746 w 1114"/>
                <a:gd name="T69" fmla="*/ 51 h 1017"/>
                <a:gd name="T70" fmla="*/ 860 w 1114"/>
                <a:gd name="T71" fmla="*/ 55 h 1017"/>
                <a:gd name="T72" fmla="*/ 924 w 1114"/>
                <a:gd name="T73" fmla="*/ 84 h 1017"/>
                <a:gd name="T74" fmla="*/ 1034 w 1114"/>
                <a:gd name="T75" fmla="*/ 128 h 1017"/>
                <a:gd name="T76" fmla="*/ 1086 w 1114"/>
                <a:gd name="T77" fmla="*/ 156 h 1017"/>
                <a:gd name="T78" fmla="*/ 1104 w 1114"/>
                <a:gd name="T79" fmla="*/ 167 h 1017"/>
                <a:gd name="T80" fmla="*/ 1108 w 1114"/>
                <a:gd name="T81" fmla="*/ 237 h 1017"/>
                <a:gd name="T82" fmla="*/ 1106 w 1114"/>
                <a:gd name="T83" fmla="*/ 362 h 1017"/>
                <a:gd name="T84" fmla="*/ 1111 w 1114"/>
                <a:gd name="T85" fmla="*/ 396 h 1017"/>
                <a:gd name="T86" fmla="*/ 1098 w 1114"/>
                <a:gd name="T87" fmla="*/ 445 h 1017"/>
                <a:gd name="T88" fmla="*/ 1092 w 1114"/>
                <a:gd name="T89" fmla="*/ 463 h 1017"/>
                <a:gd name="T90" fmla="*/ 1070 w 1114"/>
                <a:gd name="T91" fmla="*/ 491 h 1017"/>
                <a:gd name="T92" fmla="*/ 1087 w 1114"/>
                <a:gd name="T93" fmla="*/ 508 h 1017"/>
                <a:gd name="T94" fmla="*/ 1088 w 1114"/>
                <a:gd name="T95" fmla="*/ 536 h 1017"/>
                <a:gd name="T96" fmla="*/ 1097 w 1114"/>
                <a:gd name="T97" fmla="*/ 600 h 1017"/>
                <a:gd name="T98" fmla="*/ 1113 w 1114"/>
                <a:gd name="T99" fmla="*/ 639 h 1017"/>
                <a:gd name="T100" fmla="*/ 1081 w 1114"/>
                <a:gd name="T101" fmla="*/ 704 h 1017"/>
                <a:gd name="T102" fmla="*/ 1040 w 1114"/>
                <a:gd name="T103" fmla="*/ 750 h 1017"/>
                <a:gd name="T104" fmla="*/ 1037 w 1114"/>
                <a:gd name="T105" fmla="*/ 794 h 1017"/>
                <a:gd name="T106" fmla="*/ 1028 w 1114"/>
                <a:gd name="T107" fmla="*/ 849 h 1017"/>
                <a:gd name="T108" fmla="*/ 971 w 1114"/>
                <a:gd name="T109" fmla="*/ 908 h 1017"/>
                <a:gd name="T110" fmla="*/ 908 w 1114"/>
                <a:gd name="T111" fmla="*/ 978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4" h="1017">
                  <a:moveTo>
                    <a:pt x="868" y="1016"/>
                  </a:moveTo>
                  <a:lnTo>
                    <a:pt x="855" y="1007"/>
                  </a:lnTo>
                  <a:lnTo>
                    <a:pt x="836" y="1001"/>
                  </a:lnTo>
                  <a:lnTo>
                    <a:pt x="815" y="999"/>
                  </a:lnTo>
                  <a:lnTo>
                    <a:pt x="785" y="1000"/>
                  </a:lnTo>
                  <a:lnTo>
                    <a:pt x="750" y="1005"/>
                  </a:lnTo>
                  <a:lnTo>
                    <a:pt x="710" y="999"/>
                  </a:lnTo>
                  <a:lnTo>
                    <a:pt x="669" y="983"/>
                  </a:lnTo>
                  <a:lnTo>
                    <a:pt x="635" y="977"/>
                  </a:lnTo>
                  <a:lnTo>
                    <a:pt x="595" y="984"/>
                  </a:lnTo>
                  <a:lnTo>
                    <a:pt x="593" y="984"/>
                  </a:lnTo>
                  <a:lnTo>
                    <a:pt x="586" y="979"/>
                  </a:lnTo>
                  <a:lnTo>
                    <a:pt x="574" y="967"/>
                  </a:lnTo>
                  <a:lnTo>
                    <a:pt x="556" y="965"/>
                  </a:lnTo>
                  <a:lnTo>
                    <a:pt x="551" y="962"/>
                  </a:lnTo>
                  <a:lnTo>
                    <a:pt x="547" y="957"/>
                  </a:lnTo>
                  <a:lnTo>
                    <a:pt x="544" y="952"/>
                  </a:lnTo>
                  <a:lnTo>
                    <a:pt x="542" y="946"/>
                  </a:lnTo>
                  <a:lnTo>
                    <a:pt x="546" y="926"/>
                  </a:lnTo>
                  <a:lnTo>
                    <a:pt x="544" y="923"/>
                  </a:lnTo>
                  <a:lnTo>
                    <a:pt x="539" y="922"/>
                  </a:lnTo>
                  <a:lnTo>
                    <a:pt x="529" y="919"/>
                  </a:lnTo>
                  <a:lnTo>
                    <a:pt x="504" y="910"/>
                  </a:lnTo>
                  <a:lnTo>
                    <a:pt x="474" y="901"/>
                  </a:lnTo>
                  <a:lnTo>
                    <a:pt x="423" y="892"/>
                  </a:lnTo>
                  <a:lnTo>
                    <a:pt x="404" y="889"/>
                  </a:lnTo>
                  <a:lnTo>
                    <a:pt x="400" y="887"/>
                  </a:lnTo>
                  <a:lnTo>
                    <a:pt x="394" y="879"/>
                  </a:lnTo>
                  <a:lnTo>
                    <a:pt x="384" y="856"/>
                  </a:lnTo>
                  <a:lnTo>
                    <a:pt x="375" y="841"/>
                  </a:lnTo>
                  <a:lnTo>
                    <a:pt x="354" y="819"/>
                  </a:lnTo>
                  <a:lnTo>
                    <a:pt x="350" y="812"/>
                  </a:lnTo>
                  <a:lnTo>
                    <a:pt x="351" y="793"/>
                  </a:lnTo>
                  <a:lnTo>
                    <a:pt x="353" y="778"/>
                  </a:lnTo>
                  <a:lnTo>
                    <a:pt x="355" y="767"/>
                  </a:lnTo>
                  <a:lnTo>
                    <a:pt x="354" y="754"/>
                  </a:lnTo>
                  <a:lnTo>
                    <a:pt x="354" y="740"/>
                  </a:lnTo>
                  <a:lnTo>
                    <a:pt x="354" y="731"/>
                  </a:lnTo>
                  <a:lnTo>
                    <a:pt x="352" y="726"/>
                  </a:lnTo>
                  <a:lnTo>
                    <a:pt x="344" y="723"/>
                  </a:lnTo>
                  <a:lnTo>
                    <a:pt x="321" y="722"/>
                  </a:lnTo>
                  <a:lnTo>
                    <a:pt x="294" y="723"/>
                  </a:lnTo>
                  <a:lnTo>
                    <a:pt x="294" y="708"/>
                  </a:lnTo>
                  <a:lnTo>
                    <a:pt x="291" y="686"/>
                  </a:lnTo>
                  <a:lnTo>
                    <a:pt x="287" y="672"/>
                  </a:lnTo>
                  <a:lnTo>
                    <a:pt x="280" y="665"/>
                  </a:lnTo>
                  <a:lnTo>
                    <a:pt x="267" y="658"/>
                  </a:lnTo>
                  <a:lnTo>
                    <a:pt x="243" y="649"/>
                  </a:lnTo>
                  <a:lnTo>
                    <a:pt x="208" y="634"/>
                  </a:lnTo>
                  <a:lnTo>
                    <a:pt x="179" y="612"/>
                  </a:lnTo>
                  <a:lnTo>
                    <a:pt x="146" y="584"/>
                  </a:lnTo>
                  <a:lnTo>
                    <a:pt x="136" y="580"/>
                  </a:lnTo>
                  <a:lnTo>
                    <a:pt x="123" y="555"/>
                  </a:lnTo>
                  <a:lnTo>
                    <a:pt x="104" y="512"/>
                  </a:lnTo>
                  <a:lnTo>
                    <a:pt x="105" y="497"/>
                  </a:lnTo>
                  <a:lnTo>
                    <a:pt x="103" y="490"/>
                  </a:lnTo>
                  <a:lnTo>
                    <a:pt x="85" y="469"/>
                  </a:lnTo>
                  <a:lnTo>
                    <a:pt x="80" y="457"/>
                  </a:lnTo>
                  <a:lnTo>
                    <a:pt x="78" y="446"/>
                  </a:lnTo>
                  <a:lnTo>
                    <a:pt x="48" y="416"/>
                  </a:lnTo>
                  <a:lnTo>
                    <a:pt x="38" y="402"/>
                  </a:lnTo>
                  <a:lnTo>
                    <a:pt x="30" y="385"/>
                  </a:lnTo>
                  <a:lnTo>
                    <a:pt x="23" y="371"/>
                  </a:lnTo>
                  <a:lnTo>
                    <a:pt x="17" y="365"/>
                  </a:lnTo>
                  <a:lnTo>
                    <a:pt x="9" y="356"/>
                  </a:lnTo>
                  <a:lnTo>
                    <a:pt x="3" y="344"/>
                  </a:lnTo>
                  <a:lnTo>
                    <a:pt x="0" y="336"/>
                  </a:lnTo>
                  <a:lnTo>
                    <a:pt x="3" y="326"/>
                  </a:lnTo>
                  <a:lnTo>
                    <a:pt x="5" y="318"/>
                  </a:lnTo>
                  <a:lnTo>
                    <a:pt x="33" y="326"/>
                  </a:lnTo>
                  <a:lnTo>
                    <a:pt x="48" y="327"/>
                  </a:lnTo>
                  <a:lnTo>
                    <a:pt x="60" y="323"/>
                  </a:lnTo>
                  <a:lnTo>
                    <a:pt x="74" y="328"/>
                  </a:lnTo>
                  <a:lnTo>
                    <a:pt x="92" y="342"/>
                  </a:lnTo>
                  <a:lnTo>
                    <a:pt x="111" y="345"/>
                  </a:lnTo>
                  <a:lnTo>
                    <a:pt x="132" y="336"/>
                  </a:lnTo>
                  <a:lnTo>
                    <a:pt x="160" y="339"/>
                  </a:lnTo>
                  <a:lnTo>
                    <a:pt x="194" y="353"/>
                  </a:lnTo>
                  <a:lnTo>
                    <a:pt x="223" y="356"/>
                  </a:lnTo>
                  <a:lnTo>
                    <a:pt x="258" y="343"/>
                  </a:lnTo>
                  <a:lnTo>
                    <a:pt x="288" y="308"/>
                  </a:lnTo>
                  <a:lnTo>
                    <a:pt x="317" y="276"/>
                  </a:lnTo>
                  <a:lnTo>
                    <a:pt x="346" y="239"/>
                  </a:lnTo>
                  <a:lnTo>
                    <a:pt x="363" y="209"/>
                  </a:lnTo>
                  <a:lnTo>
                    <a:pt x="387" y="185"/>
                  </a:lnTo>
                  <a:lnTo>
                    <a:pt x="421" y="166"/>
                  </a:lnTo>
                  <a:lnTo>
                    <a:pt x="454" y="150"/>
                  </a:lnTo>
                  <a:lnTo>
                    <a:pt x="506" y="131"/>
                  </a:lnTo>
                  <a:lnTo>
                    <a:pt x="506" y="131"/>
                  </a:lnTo>
                  <a:lnTo>
                    <a:pt x="516" y="114"/>
                  </a:lnTo>
                  <a:lnTo>
                    <a:pt x="520" y="97"/>
                  </a:lnTo>
                  <a:lnTo>
                    <a:pt x="520" y="73"/>
                  </a:lnTo>
                  <a:lnTo>
                    <a:pt x="522" y="57"/>
                  </a:lnTo>
                  <a:lnTo>
                    <a:pt x="528" y="50"/>
                  </a:lnTo>
                  <a:lnTo>
                    <a:pt x="536" y="45"/>
                  </a:lnTo>
                  <a:lnTo>
                    <a:pt x="548" y="37"/>
                  </a:lnTo>
                  <a:lnTo>
                    <a:pt x="581" y="19"/>
                  </a:lnTo>
                  <a:lnTo>
                    <a:pt x="610" y="8"/>
                  </a:lnTo>
                  <a:lnTo>
                    <a:pt x="645" y="0"/>
                  </a:lnTo>
                  <a:lnTo>
                    <a:pt x="683" y="0"/>
                  </a:lnTo>
                  <a:lnTo>
                    <a:pt x="719" y="0"/>
                  </a:lnTo>
                  <a:lnTo>
                    <a:pt x="740" y="0"/>
                  </a:lnTo>
                  <a:lnTo>
                    <a:pt x="741" y="22"/>
                  </a:lnTo>
                  <a:lnTo>
                    <a:pt x="742" y="49"/>
                  </a:lnTo>
                  <a:lnTo>
                    <a:pt x="746" y="51"/>
                  </a:lnTo>
                  <a:lnTo>
                    <a:pt x="774" y="52"/>
                  </a:lnTo>
                  <a:lnTo>
                    <a:pt x="817" y="54"/>
                  </a:lnTo>
                  <a:lnTo>
                    <a:pt x="860" y="55"/>
                  </a:lnTo>
                  <a:lnTo>
                    <a:pt x="887" y="75"/>
                  </a:lnTo>
                  <a:lnTo>
                    <a:pt x="896" y="79"/>
                  </a:lnTo>
                  <a:lnTo>
                    <a:pt x="924" y="84"/>
                  </a:lnTo>
                  <a:lnTo>
                    <a:pt x="961" y="115"/>
                  </a:lnTo>
                  <a:lnTo>
                    <a:pt x="1005" y="119"/>
                  </a:lnTo>
                  <a:lnTo>
                    <a:pt x="1034" y="128"/>
                  </a:lnTo>
                  <a:lnTo>
                    <a:pt x="1060" y="139"/>
                  </a:lnTo>
                  <a:lnTo>
                    <a:pt x="1076" y="152"/>
                  </a:lnTo>
                  <a:lnTo>
                    <a:pt x="1086" y="156"/>
                  </a:lnTo>
                  <a:lnTo>
                    <a:pt x="1098" y="156"/>
                  </a:lnTo>
                  <a:lnTo>
                    <a:pt x="1104" y="157"/>
                  </a:lnTo>
                  <a:lnTo>
                    <a:pt x="1104" y="167"/>
                  </a:lnTo>
                  <a:lnTo>
                    <a:pt x="1095" y="183"/>
                  </a:lnTo>
                  <a:lnTo>
                    <a:pt x="1096" y="206"/>
                  </a:lnTo>
                  <a:lnTo>
                    <a:pt x="1108" y="237"/>
                  </a:lnTo>
                  <a:lnTo>
                    <a:pt x="1110" y="265"/>
                  </a:lnTo>
                  <a:lnTo>
                    <a:pt x="1106" y="314"/>
                  </a:lnTo>
                  <a:lnTo>
                    <a:pt x="1106" y="362"/>
                  </a:lnTo>
                  <a:lnTo>
                    <a:pt x="1107" y="378"/>
                  </a:lnTo>
                  <a:lnTo>
                    <a:pt x="1109" y="389"/>
                  </a:lnTo>
                  <a:lnTo>
                    <a:pt x="1111" y="396"/>
                  </a:lnTo>
                  <a:lnTo>
                    <a:pt x="1111" y="403"/>
                  </a:lnTo>
                  <a:lnTo>
                    <a:pt x="1104" y="423"/>
                  </a:lnTo>
                  <a:lnTo>
                    <a:pt x="1098" y="445"/>
                  </a:lnTo>
                  <a:lnTo>
                    <a:pt x="1098" y="452"/>
                  </a:lnTo>
                  <a:lnTo>
                    <a:pt x="1096" y="458"/>
                  </a:lnTo>
                  <a:lnTo>
                    <a:pt x="1092" y="463"/>
                  </a:lnTo>
                  <a:lnTo>
                    <a:pt x="1072" y="473"/>
                  </a:lnTo>
                  <a:lnTo>
                    <a:pt x="1070" y="479"/>
                  </a:lnTo>
                  <a:lnTo>
                    <a:pt x="1070" y="491"/>
                  </a:lnTo>
                  <a:lnTo>
                    <a:pt x="1072" y="499"/>
                  </a:lnTo>
                  <a:lnTo>
                    <a:pt x="1079" y="503"/>
                  </a:lnTo>
                  <a:lnTo>
                    <a:pt x="1087" y="508"/>
                  </a:lnTo>
                  <a:lnTo>
                    <a:pt x="1090" y="515"/>
                  </a:lnTo>
                  <a:lnTo>
                    <a:pt x="1090" y="522"/>
                  </a:lnTo>
                  <a:lnTo>
                    <a:pt x="1088" y="536"/>
                  </a:lnTo>
                  <a:lnTo>
                    <a:pt x="1080" y="558"/>
                  </a:lnTo>
                  <a:lnTo>
                    <a:pt x="1088" y="584"/>
                  </a:lnTo>
                  <a:lnTo>
                    <a:pt x="1097" y="600"/>
                  </a:lnTo>
                  <a:lnTo>
                    <a:pt x="1108" y="619"/>
                  </a:lnTo>
                  <a:lnTo>
                    <a:pt x="1113" y="631"/>
                  </a:lnTo>
                  <a:lnTo>
                    <a:pt x="1113" y="639"/>
                  </a:lnTo>
                  <a:lnTo>
                    <a:pt x="1111" y="648"/>
                  </a:lnTo>
                  <a:lnTo>
                    <a:pt x="1094" y="683"/>
                  </a:lnTo>
                  <a:lnTo>
                    <a:pt x="1081" y="704"/>
                  </a:lnTo>
                  <a:lnTo>
                    <a:pt x="1065" y="728"/>
                  </a:lnTo>
                  <a:lnTo>
                    <a:pt x="1045" y="743"/>
                  </a:lnTo>
                  <a:lnTo>
                    <a:pt x="1040" y="750"/>
                  </a:lnTo>
                  <a:lnTo>
                    <a:pt x="1037" y="758"/>
                  </a:lnTo>
                  <a:lnTo>
                    <a:pt x="1038" y="776"/>
                  </a:lnTo>
                  <a:lnTo>
                    <a:pt x="1037" y="794"/>
                  </a:lnTo>
                  <a:lnTo>
                    <a:pt x="1020" y="822"/>
                  </a:lnTo>
                  <a:lnTo>
                    <a:pt x="1030" y="848"/>
                  </a:lnTo>
                  <a:lnTo>
                    <a:pt x="1028" y="849"/>
                  </a:lnTo>
                  <a:lnTo>
                    <a:pt x="1023" y="852"/>
                  </a:lnTo>
                  <a:lnTo>
                    <a:pt x="998" y="880"/>
                  </a:lnTo>
                  <a:lnTo>
                    <a:pt x="971" y="908"/>
                  </a:lnTo>
                  <a:lnTo>
                    <a:pt x="953" y="928"/>
                  </a:lnTo>
                  <a:lnTo>
                    <a:pt x="932" y="952"/>
                  </a:lnTo>
                  <a:lnTo>
                    <a:pt x="908" y="978"/>
                  </a:lnTo>
                  <a:lnTo>
                    <a:pt x="888" y="1000"/>
                  </a:lnTo>
                  <a:lnTo>
                    <a:pt x="868" y="1016"/>
                  </a:lnTo>
                </a:path>
              </a:pathLst>
            </a:custGeom>
            <a:solidFill>
              <a:srgbClr val="2177B0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22" name="Freeform 67">
              <a:extLst>
                <a:ext uri="{FF2B5EF4-FFF2-40B4-BE49-F238E27FC236}">
                  <a16:creationId xmlns:a16="http://schemas.microsoft.com/office/drawing/2014/main" id="{611CB9D5-FCEC-8D34-F2CB-2F74797C93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80059" y="12051783"/>
              <a:ext cx="293381" cy="297240"/>
            </a:xfrm>
            <a:custGeom>
              <a:avLst/>
              <a:gdLst>
                <a:gd name="T0" fmla="*/ 228 w 335"/>
                <a:gd name="T1" fmla="*/ 253 h 339"/>
                <a:gd name="T2" fmla="*/ 218 w 335"/>
                <a:gd name="T3" fmla="*/ 253 h 339"/>
                <a:gd name="T4" fmla="*/ 199 w 335"/>
                <a:gd name="T5" fmla="*/ 255 h 339"/>
                <a:gd name="T6" fmla="*/ 180 w 335"/>
                <a:gd name="T7" fmla="*/ 268 h 339"/>
                <a:gd name="T8" fmla="*/ 155 w 335"/>
                <a:gd name="T9" fmla="*/ 306 h 339"/>
                <a:gd name="T10" fmla="*/ 149 w 335"/>
                <a:gd name="T11" fmla="*/ 328 h 339"/>
                <a:gd name="T12" fmla="*/ 138 w 335"/>
                <a:gd name="T13" fmla="*/ 338 h 339"/>
                <a:gd name="T14" fmla="*/ 100 w 335"/>
                <a:gd name="T15" fmla="*/ 331 h 339"/>
                <a:gd name="T16" fmla="*/ 77 w 335"/>
                <a:gd name="T17" fmla="*/ 309 h 339"/>
                <a:gd name="T18" fmla="*/ 64 w 335"/>
                <a:gd name="T19" fmla="*/ 294 h 339"/>
                <a:gd name="T20" fmla="*/ 54 w 335"/>
                <a:gd name="T21" fmla="*/ 287 h 339"/>
                <a:gd name="T22" fmla="*/ 48 w 335"/>
                <a:gd name="T23" fmla="*/ 284 h 339"/>
                <a:gd name="T24" fmla="*/ 43 w 335"/>
                <a:gd name="T25" fmla="*/ 272 h 339"/>
                <a:gd name="T26" fmla="*/ 37 w 335"/>
                <a:gd name="T27" fmla="*/ 249 h 339"/>
                <a:gd name="T28" fmla="*/ 20 w 335"/>
                <a:gd name="T29" fmla="*/ 222 h 339"/>
                <a:gd name="T30" fmla="*/ 5 w 335"/>
                <a:gd name="T31" fmla="*/ 191 h 339"/>
                <a:gd name="T32" fmla="*/ 1 w 335"/>
                <a:gd name="T33" fmla="*/ 171 h 339"/>
                <a:gd name="T34" fmla="*/ 22 w 335"/>
                <a:gd name="T35" fmla="*/ 158 h 339"/>
                <a:gd name="T36" fmla="*/ 44 w 335"/>
                <a:gd name="T37" fmla="*/ 143 h 339"/>
                <a:gd name="T38" fmla="*/ 58 w 335"/>
                <a:gd name="T39" fmla="*/ 118 h 339"/>
                <a:gd name="T40" fmla="*/ 68 w 335"/>
                <a:gd name="T41" fmla="*/ 107 h 339"/>
                <a:gd name="T42" fmla="*/ 87 w 335"/>
                <a:gd name="T43" fmla="*/ 76 h 339"/>
                <a:gd name="T44" fmla="*/ 111 w 335"/>
                <a:gd name="T45" fmla="*/ 54 h 339"/>
                <a:gd name="T46" fmla="*/ 147 w 335"/>
                <a:gd name="T47" fmla="*/ 32 h 339"/>
                <a:gd name="T48" fmla="*/ 203 w 335"/>
                <a:gd name="T49" fmla="*/ 6 h 339"/>
                <a:gd name="T50" fmla="*/ 225 w 335"/>
                <a:gd name="T51" fmla="*/ 0 h 339"/>
                <a:gd name="T52" fmla="*/ 233 w 335"/>
                <a:gd name="T53" fmla="*/ 11 h 339"/>
                <a:gd name="T54" fmla="*/ 252 w 335"/>
                <a:gd name="T55" fmla="*/ 29 h 339"/>
                <a:gd name="T56" fmla="*/ 272 w 335"/>
                <a:gd name="T57" fmla="*/ 49 h 339"/>
                <a:gd name="T58" fmla="*/ 304 w 335"/>
                <a:gd name="T59" fmla="*/ 74 h 339"/>
                <a:gd name="T60" fmla="*/ 321 w 335"/>
                <a:gd name="T61" fmla="*/ 83 h 339"/>
                <a:gd name="T62" fmla="*/ 332 w 335"/>
                <a:gd name="T63" fmla="*/ 104 h 339"/>
                <a:gd name="T64" fmla="*/ 333 w 335"/>
                <a:gd name="T65" fmla="*/ 120 h 339"/>
                <a:gd name="T66" fmla="*/ 320 w 335"/>
                <a:gd name="T67" fmla="*/ 161 h 339"/>
                <a:gd name="T68" fmla="*/ 306 w 335"/>
                <a:gd name="T69" fmla="*/ 175 h 339"/>
                <a:gd name="T70" fmla="*/ 296 w 335"/>
                <a:gd name="T71" fmla="*/ 200 h 339"/>
                <a:gd name="T72" fmla="*/ 283 w 335"/>
                <a:gd name="T73" fmla="*/ 226 h 339"/>
                <a:gd name="T74" fmla="*/ 265 w 335"/>
                <a:gd name="T75" fmla="*/ 2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5" h="339">
                  <a:moveTo>
                    <a:pt x="241" y="249"/>
                  </a:moveTo>
                  <a:lnTo>
                    <a:pt x="228" y="253"/>
                  </a:lnTo>
                  <a:lnTo>
                    <a:pt x="226" y="253"/>
                  </a:lnTo>
                  <a:lnTo>
                    <a:pt x="218" y="253"/>
                  </a:lnTo>
                  <a:lnTo>
                    <a:pt x="207" y="253"/>
                  </a:lnTo>
                  <a:lnTo>
                    <a:pt x="199" y="255"/>
                  </a:lnTo>
                  <a:lnTo>
                    <a:pt x="192" y="256"/>
                  </a:lnTo>
                  <a:lnTo>
                    <a:pt x="180" y="268"/>
                  </a:lnTo>
                  <a:lnTo>
                    <a:pt x="160" y="299"/>
                  </a:lnTo>
                  <a:lnTo>
                    <a:pt x="155" y="306"/>
                  </a:lnTo>
                  <a:lnTo>
                    <a:pt x="154" y="319"/>
                  </a:lnTo>
                  <a:lnTo>
                    <a:pt x="149" y="328"/>
                  </a:lnTo>
                  <a:lnTo>
                    <a:pt x="144" y="336"/>
                  </a:lnTo>
                  <a:lnTo>
                    <a:pt x="138" y="338"/>
                  </a:lnTo>
                  <a:lnTo>
                    <a:pt x="121" y="334"/>
                  </a:lnTo>
                  <a:lnTo>
                    <a:pt x="100" y="331"/>
                  </a:lnTo>
                  <a:lnTo>
                    <a:pt x="88" y="321"/>
                  </a:lnTo>
                  <a:lnTo>
                    <a:pt x="77" y="309"/>
                  </a:lnTo>
                  <a:lnTo>
                    <a:pt x="71" y="299"/>
                  </a:lnTo>
                  <a:lnTo>
                    <a:pt x="64" y="294"/>
                  </a:lnTo>
                  <a:lnTo>
                    <a:pt x="63" y="292"/>
                  </a:lnTo>
                  <a:lnTo>
                    <a:pt x="54" y="287"/>
                  </a:lnTo>
                  <a:lnTo>
                    <a:pt x="51" y="285"/>
                  </a:lnTo>
                  <a:lnTo>
                    <a:pt x="48" y="284"/>
                  </a:lnTo>
                  <a:lnTo>
                    <a:pt x="44" y="278"/>
                  </a:lnTo>
                  <a:lnTo>
                    <a:pt x="43" y="272"/>
                  </a:lnTo>
                  <a:lnTo>
                    <a:pt x="44" y="257"/>
                  </a:lnTo>
                  <a:lnTo>
                    <a:pt x="37" y="249"/>
                  </a:lnTo>
                  <a:lnTo>
                    <a:pt x="27" y="234"/>
                  </a:lnTo>
                  <a:lnTo>
                    <a:pt x="20" y="222"/>
                  </a:lnTo>
                  <a:lnTo>
                    <a:pt x="11" y="205"/>
                  </a:lnTo>
                  <a:lnTo>
                    <a:pt x="5" y="191"/>
                  </a:lnTo>
                  <a:lnTo>
                    <a:pt x="0" y="176"/>
                  </a:lnTo>
                  <a:lnTo>
                    <a:pt x="1" y="171"/>
                  </a:lnTo>
                  <a:lnTo>
                    <a:pt x="6" y="166"/>
                  </a:lnTo>
                  <a:lnTo>
                    <a:pt x="22" y="158"/>
                  </a:lnTo>
                  <a:lnTo>
                    <a:pt x="35" y="153"/>
                  </a:lnTo>
                  <a:lnTo>
                    <a:pt x="44" y="143"/>
                  </a:lnTo>
                  <a:lnTo>
                    <a:pt x="53" y="127"/>
                  </a:lnTo>
                  <a:lnTo>
                    <a:pt x="58" y="118"/>
                  </a:lnTo>
                  <a:lnTo>
                    <a:pt x="63" y="113"/>
                  </a:lnTo>
                  <a:lnTo>
                    <a:pt x="68" y="107"/>
                  </a:lnTo>
                  <a:lnTo>
                    <a:pt x="77" y="92"/>
                  </a:lnTo>
                  <a:lnTo>
                    <a:pt x="87" y="76"/>
                  </a:lnTo>
                  <a:lnTo>
                    <a:pt x="97" y="58"/>
                  </a:lnTo>
                  <a:lnTo>
                    <a:pt x="111" y="54"/>
                  </a:lnTo>
                  <a:lnTo>
                    <a:pt x="130" y="48"/>
                  </a:lnTo>
                  <a:lnTo>
                    <a:pt x="147" y="32"/>
                  </a:lnTo>
                  <a:lnTo>
                    <a:pt x="169" y="20"/>
                  </a:lnTo>
                  <a:lnTo>
                    <a:pt x="203" y="6"/>
                  </a:lnTo>
                  <a:lnTo>
                    <a:pt x="219" y="3"/>
                  </a:lnTo>
                  <a:lnTo>
                    <a:pt x="225" y="0"/>
                  </a:lnTo>
                  <a:lnTo>
                    <a:pt x="229" y="3"/>
                  </a:lnTo>
                  <a:lnTo>
                    <a:pt x="233" y="11"/>
                  </a:lnTo>
                  <a:lnTo>
                    <a:pt x="238" y="17"/>
                  </a:lnTo>
                  <a:lnTo>
                    <a:pt x="252" y="29"/>
                  </a:lnTo>
                  <a:lnTo>
                    <a:pt x="258" y="32"/>
                  </a:lnTo>
                  <a:lnTo>
                    <a:pt x="272" y="49"/>
                  </a:lnTo>
                  <a:lnTo>
                    <a:pt x="287" y="61"/>
                  </a:lnTo>
                  <a:lnTo>
                    <a:pt x="304" y="74"/>
                  </a:lnTo>
                  <a:lnTo>
                    <a:pt x="315" y="81"/>
                  </a:lnTo>
                  <a:lnTo>
                    <a:pt x="321" y="83"/>
                  </a:lnTo>
                  <a:lnTo>
                    <a:pt x="326" y="95"/>
                  </a:lnTo>
                  <a:lnTo>
                    <a:pt x="332" y="104"/>
                  </a:lnTo>
                  <a:lnTo>
                    <a:pt x="334" y="112"/>
                  </a:lnTo>
                  <a:lnTo>
                    <a:pt x="333" y="120"/>
                  </a:lnTo>
                  <a:lnTo>
                    <a:pt x="328" y="140"/>
                  </a:lnTo>
                  <a:lnTo>
                    <a:pt x="320" y="161"/>
                  </a:lnTo>
                  <a:lnTo>
                    <a:pt x="314" y="169"/>
                  </a:lnTo>
                  <a:lnTo>
                    <a:pt x="306" y="175"/>
                  </a:lnTo>
                  <a:lnTo>
                    <a:pt x="298" y="183"/>
                  </a:lnTo>
                  <a:lnTo>
                    <a:pt x="296" y="200"/>
                  </a:lnTo>
                  <a:lnTo>
                    <a:pt x="293" y="218"/>
                  </a:lnTo>
                  <a:lnTo>
                    <a:pt x="283" y="226"/>
                  </a:lnTo>
                  <a:lnTo>
                    <a:pt x="275" y="232"/>
                  </a:lnTo>
                  <a:lnTo>
                    <a:pt x="265" y="239"/>
                  </a:lnTo>
                  <a:lnTo>
                    <a:pt x="241" y="249"/>
                  </a:lnTo>
                </a:path>
              </a:pathLst>
            </a:custGeom>
            <a:solidFill>
              <a:srgbClr val="FFFFFF"/>
            </a:solidFill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223" name="Freeform 67">
              <a:extLst>
                <a:ext uri="{FF2B5EF4-FFF2-40B4-BE49-F238E27FC236}">
                  <a16:creationId xmlns:a16="http://schemas.microsoft.com/office/drawing/2014/main" id="{F29E683F-81B8-E440-0414-8A3DF43E9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80059" y="12051783"/>
              <a:ext cx="293381" cy="297240"/>
            </a:xfrm>
            <a:custGeom>
              <a:avLst/>
              <a:gdLst>
                <a:gd name="T0" fmla="*/ 228 w 335"/>
                <a:gd name="T1" fmla="*/ 253 h 339"/>
                <a:gd name="T2" fmla="*/ 218 w 335"/>
                <a:gd name="T3" fmla="*/ 253 h 339"/>
                <a:gd name="T4" fmla="*/ 199 w 335"/>
                <a:gd name="T5" fmla="*/ 255 h 339"/>
                <a:gd name="T6" fmla="*/ 180 w 335"/>
                <a:gd name="T7" fmla="*/ 268 h 339"/>
                <a:gd name="T8" fmla="*/ 155 w 335"/>
                <a:gd name="T9" fmla="*/ 306 h 339"/>
                <a:gd name="T10" fmla="*/ 149 w 335"/>
                <a:gd name="T11" fmla="*/ 328 h 339"/>
                <a:gd name="T12" fmla="*/ 138 w 335"/>
                <a:gd name="T13" fmla="*/ 338 h 339"/>
                <a:gd name="T14" fmla="*/ 100 w 335"/>
                <a:gd name="T15" fmla="*/ 331 h 339"/>
                <a:gd name="T16" fmla="*/ 77 w 335"/>
                <a:gd name="T17" fmla="*/ 309 h 339"/>
                <a:gd name="T18" fmla="*/ 64 w 335"/>
                <a:gd name="T19" fmla="*/ 294 h 339"/>
                <a:gd name="T20" fmla="*/ 54 w 335"/>
                <a:gd name="T21" fmla="*/ 287 h 339"/>
                <a:gd name="T22" fmla="*/ 48 w 335"/>
                <a:gd name="T23" fmla="*/ 284 h 339"/>
                <a:gd name="T24" fmla="*/ 43 w 335"/>
                <a:gd name="T25" fmla="*/ 272 h 339"/>
                <a:gd name="T26" fmla="*/ 37 w 335"/>
                <a:gd name="T27" fmla="*/ 249 h 339"/>
                <a:gd name="T28" fmla="*/ 20 w 335"/>
                <a:gd name="T29" fmla="*/ 222 h 339"/>
                <a:gd name="T30" fmla="*/ 5 w 335"/>
                <a:gd name="T31" fmla="*/ 191 h 339"/>
                <a:gd name="T32" fmla="*/ 1 w 335"/>
                <a:gd name="T33" fmla="*/ 171 h 339"/>
                <a:gd name="T34" fmla="*/ 22 w 335"/>
                <a:gd name="T35" fmla="*/ 158 h 339"/>
                <a:gd name="T36" fmla="*/ 44 w 335"/>
                <a:gd name="T37" fmla="*/ 143 h 339"/>
                <a:gd name="T38" fmla="*/ 58 w 335"/>
                <a:gd name="T39" fmla="*/ 118 h 339"/>
                <a:gd name="T40" fmla="*/ 68 w 335"/>
                <a:gd name="T41" fmla="*/ 107 h 339"/>
                <a:gd name="T42" fmla="*/ 87 w 335"/>
                <a:gd name="T43" fmla="*/ 76 h 339"/>
                <a:gd name="T44" fmla="*/ 111 w 335"/>
                <a:gd name="T45" fmla="*/ 54 h 339"/>
                <a:gd name="T46" fmla="*/ 147 w 335"/>
                <a:gd name="T47" fmla="*/ 32 h 339"/>
                <a:gd name="T48" fmla="*/ 203 w 335"/>
                <a:gd name="T49" fmla="*/ 6 h 339"/>
                <a:gd name="T50" fmla="*/ 225 w 335"/>
                <a:gd name="T51" fmla="*/ 0 h 339"/>
                <a:gd name="T52" fmla="*/ 233 w 335"/>
                <a:gd name="T53" fmla="*/ 11 h 339"/>
                <a:gd name="T54" fmla="*/ 252 w 335"/>
                <a:gd name="T55" fmla="*/ 29 h 339"/>
                <a:gd name="T56" fmla="*/ 272 w 335"/>
                <a:gd name="T57" fmla="*/ 49 h 339"/>
                <a:gd name="T58" fmla="*/ 304 w 335"/>
                <a:gd name="T59" fmla="*/ 74 h 339"/>
                <a:gd name="T60" fmla="*/ 321 w 335"/>
                <a:gd name="T61" fmla="*/ 83 h 339"/>
                <a:gd name="T62" fmla="*/ 332 w 335"/>
                <a:gd name="T63" fmla="*/ 104 h 339"/>
                <a:gd name="T64" fmla="*/ 333 w 335"/>
                <a:gd name="T65" fmla="*/ 120 h 339"/>
                <a:gd name="T66" fmla="*/ 320 w 335"/>
                <a:gd name="T67" fmla="*/ 161 h 339"/>
                <a:gd name="T68" fmla="*/ 306 w 335"/>
                <a:gd name="T69" fmla="*/ 175 h 339"/>
                <a:gd name="T70" fmla="*/ 296 w 335"/>
                <a:gd name="T71" fmla="*/ 200 h 339"/>
                <a:gd name="T72" fmla="*/ 283 w 335"/>
                <a:gd name="T73" fmla="*/ 226 h 339"/>
                <a:gd name="T74" fmla="*/ 265 w 335"/>
                <a:gd name="T75" fmla="*/ 2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5" h="339">
                  <a:moveTo>
                    <a:pt x="241" y="249"/>
                  </a:moveTo>
                  <a:lnTo>
                    <a:pt x="228" y="253"/>
                  </a:lnTo>
                  <a:lnTo>
                    <a:pt x="226" y="253"/>
                  </a:lnTo>
                  <a:lnTo>
                    <a:pt x="218" y="253"/>
                  </a:lnTo>
                  <a:lnTo>
                    <a:pt x="207" y="253"/>
                  </a:lnTo>
                  <a:lnTo>
                    <a:pt x="199" y="255"/>
                  </a:lnTo>
                  <a:lnTo>
                    <a:pt x="192" y="256"/>
                  </a:lnTo>
                  <a:lnTo>
                    <a:pt x="180" y="268"/>
                  </a:lnTo>
                  <a:lnTo>
                    <a:pt x="160" y="299"/>
                  </a:lnTo>
                  <a:lnTo>
                    <a:pt x="155" y="306"/>
                  </a:lnTo>
                  <a:lnTo>
                    <a:pt x="154" y="319"/>
                  </a:lnTo>
                  <a:lnTo>
                    <a:pt x="149" y="328"/>
                  </a:lnTo>
                  <a:lnTo>
                    <a:pt x="144" y="336"/>
                  </a:lnTo>
                  <a:lnTo>
                    <a:pt x="138" y="338"/>
                  </a:lnTo>
                  <a:lnTo>
                    <a:pt x="121" y="334"/>
                  </a:lnTo>
                  <a:lnTo>
                    <a:pt x="100" y="331"/>
                  </a:lnTo>
                  <a:lnTo>
                    <a:pt x="88" y="321"/>
                  </a:lnTo>
                  <a:lnTo>
                    <a:pt x="77" y="309"/>
                  </a:lnTo>
                  <a:lnTo>
                    <a:pt x="71" y="299"/>
                  </a:lnTo>
                  <a:lnTo>
                    <a:pt x="64" y="294"/>
                  </a:lnTo>
                  <a:lnTo>
                    <a:pt x="63" y="292"/>
                  </a:lnTo>
                  <a:lnTo>
                    <a:pt x="54" y="287"/>
                  </a:lnTo>
                  <a:lnTo>
                    <a:pt x="51" y="285"/>
                  </a:lnTo>
                  <a:lnTo>
                    <a:pt x="48" y="284"/>
                  </a:lnTo>
                  <a:lnTo>
                    <a:pt x="44" y="278"/>
                  </a:lnTo>
                  <a:lnTo>
                    <a:pt x="43" y="272"/>
                  </a:lnTo>
                  <a:lnTo>
                    <a:pt x="44" y="257"/>
                  </a:lnTo>
                  <a:lnTo>
                    <a:pt x="37" y="249"/>
                  </a:lnTo>
                  <a:lnTo>
                    <a:pt x="27" y="234"/>
                  </a:lnTo>
                  <a:lnTo>
                    <a:pt x="20" y="222"/>
                  </a:lnTo>
                  <a:lnTo>
                    <a:pt x="11" y="205"/>
                  </a:lnTo>
                  <a:lnTo>
                    <a:pt x="5" y="191"/>
                  </a:lnTo>
                  <a:lnTo>
                    <a:pt x="0" y="176"/>
                  </a:lnTo>
                  <a:lnTo>
                    <a:pt x="1" y="171"/>
                  </a:lnTo>
                  <a:lnTo>
                    <a:pt x="6" y="166"/>
                  </a:lnTo>
                  <a:lnTo>
                    <a:pt x="22" y="158"/>
                  </a:lnTo>
                  <a:lnTo>
                    <a:pt x="35" y="153"/>
                  </a:lnTo>
                  <a:lnTo>
                    <a:pt x="44" y="143"/>
                  </a:lnTo>
                  <a:lnTo>
                    <a:pt x="53" y="127"/>
                  </a:lnTo>
                  <a:lnTo>
                    <a:pt x="58" y="118"/>
                  </a:lnTo>
                  <a:lnTo>
                    <a:pt x="63" y="113"/>
                  </a:lnTo>
                  <a:lnTo>
                    <a:pt x="68" y="107"/>
                  </a:lnTo>
                  <a:lnTo>
                    <a:pt x="77" y="92"/>
                  </a:lnTo>
                  <a:lnTo>
                    <a:pt x="87" y="76"/>
                  </a:lnTo>
                  <a:lnTo>
                    <a:pt x="97" y="58"/>
                  </a:lnTo>
                  <a:lnTo>
                    <a:pt x="111" y="54"/>
                  </a:lnTo>
                  <a:lnTo>
                    <a:pt x="130" y="48"/>
                  </a:lnTo>
                  <a:lnTo>
                    <a:pt x="147" y="32"/>
                  </a:lnTo>
                  <a:lnTo>
                    <a:pt x="169" y="20"/>
                  </a:lnTo>
                  <a:lnTo>
                    <a:pt x="203" y="6"/>
                  </a:lnTo>
                  <a:lnTo>
                    <a:pt x="219" y="3"/>
                  </a:lnTo>
                  <a:lnTo>
                    <a:pt x="225" y="0"/>
                  </a:lnTo>
                  <a:lnTo>
                    <a:pt x="229" y="3"/>
                  </a:lnTo>
                  <a:lnTo>
                    <a:pt x="233" y="11"/>
                  </a:lnTo>
                  <a:lnTo>
                    <a:pt x="238" y="17"/>
                  </a:lnTo>
                  <a:lnTo>
                    <a:pt x="252" y="29"/>
                  </a:lnTo>
                  <a:lnTo>
                    <a:pt x="258" y="32"/>
                  </a:lnTo>
                  <a:lnTo>
                    <a:pt x="272" y="49"/>
                  </a:lnTo>
                  <a:lnTo>
                    <a:pt x="287" y="61"/>
                  </a:lnTo>
                  <a:lnTo>
                    <a:pt x="304" y="74"/>
                  </a:lnTo>
                  <a:lnTo>
                    <a:pt x="315" y="81"/>
                  </a:lnTo>
                  <a:lnTo>
                    <a:pt x="321" y="83"/>
                  </a:lnTo>
                  <a:lnTo>
                    <a:pt x="326" y="95"/>
                  </a:lnTo>
                  <a:lnTo>
                    <a:pt x="332" y="104"/>
                  </a:lnTo>
                  <a:lnTo>
                    <a:pt x="334" y="112"/>
                  </a:lnTo>
                  <a:lnTo>
                    <a:pt x="333" y="120"/>
                  </a:lnTo>
                  <a:lnTo>
                    <a:pt x="328" y="140"/>
                  </a:lnTo>
                  <a:lnTo>
                    <a:pt x="320" y="161"/>
                  </a:lnTo>
                  <a:lnTo>
                    <a:pt x="314" y="169"/>
                  </a:lnTo>
                  <a:lnTo>
                    <a:pt x="306" y="175"/>
                  </a:lnTo>
                  <a:lnTo>
                    <a:pt x="298" y="183"/>
                  </a:lnTo>
                  <a:lnTo>
                    <a:pt x="296" y="200"/>
                  </a:lnTo>
                  <a:lnTo>
                    <a:pt x="293" y="218"/>
                  </a:lnTo>
                  <a:lnTo>
                    <a:pt x="283" y="226"/>
                  </a:lnTo>
                  <a:lnTo>
                    <a:pt x="275" y="232"/>
                  </a:lnTo>
                  <a:lnTo>
                    <a:pt x="265" y="239"/>
                  </a:lnTo>
                  <a:lnTo>
                    <a:pt x="241" y="249"/>
                  </a:lnTo>
                </a:path>
              </a:pathLst>
            </a:custGeom>
            <a:grpFill/>
            <a:ln w="12700" cap="flat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457200"/>
              <a:endParaRPr lang="en-US" sz="3266" kern="0">
                <a:solidFill>
                  <a:srgbClr val="747993"/>
                </a:solidFill>
                <a:latin typeface="Poppins" panose="00000500000000000000" pitchFamily="2" charset="0"/>
              </a:endParaRPr>
            </a:p>
          </p:txBody>
        </p:sp>
      </p:grpSp>
      <p:sp>
        <p:nvSpPr>
          <p:cNvPr id="130" name="Rounded Rectangle 129">
            <a:extLst>
              <a:ext uri="{FF2B5EF4-FFF2-40B4-BE49-F238E27FC236}">
                <a16:creationId xmlns:a16="http://schemas.microsoft.com/office/drawing/2014/main" id="{EF2DBC7B-01B4-88AC-1F1C-AE558F7D5DDD}"/>
              </a:ext>
            </a:extLst>
          </p:cNvPr>
          <p:cNvSpPr/>
          <p:nvPr/>
        </p:nvSpPr>
        <p:spPr>
          <a:xfrm>
            <a:off x="9509615" y="2457299"/>
            <a:ext cx="2330626" cy="739682"/>
          </a:xfrm>
          <a:prstGeom prst="roundRect">
            <a:avLst>
              <a:gd name="adj" fmla="val 12890"/>
            </a:avLst>
          </a:prstGeom>
          <a:solidFill>
            <a:srgbClr val="2177B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1" name="Rounded Rectangle 130">
            <a:extLst>
              <a:ext uri="{FF2B5EF4-FFF2-40B4-BE49-F238E27FC236}">
                <a16:creationId xmlns:a16="http://schemas.microsoft.com/office/drawing/2014/main" id="{494C59CA-9810-7146-8C3B-4F6FB6822C71}"/>
              </a:ext>
            </a:extLst>
          </p:cNvPr>
          <p:cNvSpPr/>
          <p:nvPr/>
        </p:nvSpPr>
        <p:spPr>
          <a:xfrm>
            <a:off x="9509615" y="5015418"/>
            <a:ext cx="2330626" cy="739682"/>
          </a:xfrm>
          <a:prstGeom prst="roundRect">
            <a:avLst>
              <a:gd name="adj" fmla="val 12890"/>
            </a:avLst>
          </a:prstGeom>
          <a:solidFill>
            <a:srgbClr val="2177B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A386DB35-8E8C-C4AF-88CA-1060B14C1E90}"/>
              </a:ext>
            </a:extLst>
          </p:cNvPr>
          <p:cNvSpPr/>
          <p:nvPr/>
        </p:nvSpPr>
        <p:spPr>
          <a:xfrm>
            <a:off x="9509615" y="1604167"/>
            <a:ext cx="2330626" cy="739682"/>
          </a:xfrm>
          <a:prstGeom prst="roundRect">
            <a:avLst>
              <a:gd name="adj" fmla="val 13519"/>
            </a:avLst>
          </a:prstGeom>
          <a:solidFill>
            <a:srgbClr val="DCDFE1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EA4DF277-E8E9-CE96-7BD5-ABED9AD1C665}"/>
              </a:ext>
            </a:extLst>
          </p:cNvPr>
          <p:cNvSpPr/>
          <p:nvPr/>
        </p:nvSpPr>
        <p:spPr>
          <a:xfrm>
            <a:off x="9509615" y="3309793"/>
            <a:ext cx="2330626" cy="739040"/>
          </a:xfrm>
          <a:prstGeom prst="roundRect">
            <a:avLst>
              <a:gd name="adj" fmla="val 13517"/>
            </a:avLst>
          </a:prstGeom>
          <a:solidFill>
            <a:srgbClr val="2177B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4" name="Rounded Rectangle 133">
            <a:extLst>
              <a:ext uri="{FF2B5EF4-FFF2-40B4-BE49-F238E27FC236}">
                <a16:creationId xmlns:a16="http://schemas.microsoft.com/office/drawing/2014/main" id="{34F378E4-81B7-55B2-7F43-F5F4DAE58B9F}"/>
              </a:ext>
            </a:extLst>
          </p:cNvPr>
          <p:cNvSpPr/>
          <p:nvPr/>
        </p:nvSpPr>
        <p:spPr>
          <a:xfrm>
            <a:off x="9509615" y="4162924"/>
            <a:ext cx="2330626" cy="739040"/>
          </a:xfrm>
          <a:prstGeom prst="roundRect">
            <a:avLst>
              <a:gd name="adj" fmla="val 13517"/>
            </a:avLst>
          </a:prstGeom>
          <a:solidFill>
            <a:srgbClr val="2177B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54B8CEC-6DF7-2631-4CE8-64E42A8A3FAA}"/>
              </a:ext>
            </a:extLst>
          </p:cNvPr>
          <p:cNvSpPr txBox="1"/>
          <p:nvPr/>
        </p:nvSpPr>
        <p:spPr>
          <a:xfrm>
            <a:off x="9718728" y="1797037"/>
            <a:ext cx="1912401" cy="353943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000000"/>
                </a:solidFill>
                <a:latin typeface="Roboto"/>
                <a:ea typeface="Roboto"/>
                <a:cs typeface="Roboto"/>
              </a:rPr>
              <a:t>Groupe Sud</a:t>
            </a:r>
            <a:endParaRPr lang="en-US" sz="1700" b="1" spc="-15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10186488-165E-1D56-4AE0-F3583FFC274A}"/>
              </a:ext>
            </a:extLst>
          </p:cNvPr>
          <p:cNvSpPr txBox="1"/>
          <p:nvPr/>
        </p:nvSpPr>
        <p:spPr>
          <a:xfrm>
            <a:off x="9718728" y="2650169"/>
            <a:ext cx="1912401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Botswana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7C6BC418-46BB-34A1-FB4A-69500DCB84E5}"/>
              </a:ext>
            </a:extLst>
          </p:cNvPr>
          <p:cNvSpPr txBox="1"/>
          <p:nvPr/>
        </p:nvSpPr>
        <p:spPr>
          <a:xfrm>
            <a:off x="9718728" y="3502342"/>
            <a:ext cx="1912401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Malawi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68E84F75-780A-96FA-F3A5-A4BB86E58F0C}"/>
              </a:ext>
            </a:extLst>
          </p:cNvPr>
          <p:cNvSpPr txBox="1"/>
          <p:nvPr/>
        </p:nvSpPr>
        <p:spPr>
          <a:xfrm>
            <a:off x="9718728" y="4355473"/>
            <a:ext cx="1912401" cy="353943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/>
            <a:r>
              <a:rPr lang="en-US" sz="1700" b="1" spc="-15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Zambie</a:t>
            </a:r>
            <a:endParaRPr lang="en-US" sz="1700" b="1" spc="-15" err="1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10D21365-902E-F65F-366C-233384766F70}"/>
              </a:ext>
            </a:extLst>
          </p:cNvPr>
          <p:cNvSpPr txBox="1"/>
          <p:nvPr/>
        </p:nvSpPr>
        <p:spPr>
          <a:xfrm>
            <a:off x="9718728" y="5208288"/>
            <a:ext cx="1912401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Zimbabwe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95EC30E8-5969-5464-E193-F69F776AF8C1}"/>
              </a:ext>
            </a:extLst>
          </p:cNvPr>
          <p:cNvSpPr/>
          <p:nvPr/>
        </p:nvSpPr>
        <p:spPr>
          <a:xfrm>
            <a:off x="7105549" y="2457299"/>
            <a:ext cx="2330626" cy="739682"/>
          </a:xfrm>
          <a:prstGeom prst="roundRect">
            <a:avLst>
              <a:gd name="adj" fmla="val 12260"/>
            </a:avLst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5E74C280-CAE7-FF01-A251-799056A31304}"/>
              </a:ext>
            </a:extLst>
          </p:cNvPr>
          <p:cNvSpPr/>
          <p:nvPr/>
        </p:nvSpPr>
        <p:spPr>
          <a:xfrm>
            <a:off x="7105549" y="5015418"/>
            <a:ext cx="2330626" cy="739682"/>
          </a:xfrm>
          <a:prstGeom prst="roundRect">
            <a:avLst>
              <a:gd name="adj" fmla="val 12890"/>
            </a:avLst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2C89D51F-D144-CBAB-28A8-836CA5D028B8}"/>
              </a:ext>
            </a:extLst>
          </p:cNvPr>
          <p:cNvSpPr/>
          <p:nvPr/>
        </p:nvSpPr>
        <p:spPr>
          <a:xfrm>
            <a:off x="7105549" y="1604167"/>
            <a:ext cx="2330626" cy="739682"/>
          </a:xfrm>
          <a:prstGeom prst="roundRect">
            <a:avLst>
              <a:gd name="adj" fmla="val 12890"/>
            </a:avLst>
          </a:prstGeom>
          <a:solidFill>
            <a:srgbClr val="DCDFE1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6" name="Rounded Rectangle 125">
            <a:extLst>
              <a:ext uri="{FF2B5EF4-FFF2-40B4-BE49-F238E27FC236}">
                <a16:creationId xmlns:a16="http://schemas.microsoft.com/office/drawing/2014/main" id="{53D9EFA3-0FA4-CBB7-EF91-4DBA28DAF3BC}"/>
              </a:ext>
            </a:extLst>
          </p:cNvPr>
          <p:cNvSpPr/>
          <p:nvPr/>
        </p:nvSpPr>
        <p:spPr>
          <a:xfrm>
            <a:off x="7105549" y="3309793"/>
            <a:ext cx="2330626" cy="739040"/>
          </a:xfrm>
          <a:prstGeom prst="roundRect">
            <a:avLst>
              <a:gd name="adj" fmla="val 12257"/>
            </a:avLst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17290BFE-BA65-AE0A-47EE-9E4651516511}"/>
              </a:ext>
            </a:extLst>
          </p:cNvPr>
          <p:cNvSpPr/>
          <p:nvPr/>
        </p:nvSpPr>
        <p:spPr>
          <a:xfrm>
            <a:off x="7105549" y="4162924"/>
            <a:ext cx="2330626" cy="739040"/>
          </a:xfrm>
          <a:prstGeom prst="roundRect">
            <a:avLst>
              <a:gd name="adj" fmla="val 12887"/>
            </a:avLst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90ADE4AD-EB9E-8051-D406-B7712E9CB70D}"/>
              </a:ext>
            </a:extLst>
          </p:cNvPr>
          <p:cNvSpPr/>
          <p:nvPr/>
        </p:nvSpPr>
        <p:spPr>
          <a:xfrm>
            <a:off x="8086426" y="5172777"/>
            <a:ext cx="368872" cy="42496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4" h="664">
                <a:moveTo>
                  <a:pt x="638" y="664"/>
                </a:moveTo>
                <a:cubicBezTo>
                  <a:pt x="631" y="664"/>
                  <a:pt x="625" y="661"/>
                  <a:pt x="620" y="656"/>
                </a:cubicBezTo>
                <a:lnTo>
                  <a:pt x="8" y="44"/>
                </a:lnTo>
                <a:cubicBezTo>
                  <a:pt x="-3" y="33"/>
                  <a:pt x="-3" y="17"/>
                  <a:pt x="8" y="7"/>
                </a:cubicBezTo>
                <a:cubicBezTo>
                  <a:pt x="17" y="-2"/>
                  <a:pt x="33" y="-2"/>
                  <a:pt x="44" y="7"/>
                </a:cubicBezTo>
                <a:lnTo>
                  <a:pt x="657" y="620"/>
                </a:lnTo>
                <a:cubicBezTo>
                  <a:pt x="666" y="630"/>
                  <a:pt x="666" y="646"/>
                  <a:pt x="657" y="656"/>
                </a:cubicBezTo>
                <a:cubicBezTo>
                  <a:pt x="651" y="661"/>
                  <a:pt x="645" y="664"/>
                  <a:pt x="638" y="664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D2823F2B-DB47-D553-8947-3369961C939A}"/>
              </a:ext>
            </a:extLst>
          </p:cNvPr>
          <p:cNvSpPr/>
          <p:nvPr/>
        </p:nvSpPr>
        <p:spPr>
          <a:xfrm>
            <a:off x="8086426" y="5172777"/>
            <a:ext cx="368872" cy="42496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4" h="664">
                <a:moveTo>
                  <a:pt x="25" y="664"/>
                </a:moveTo>
                <a:cubicBezTo>
                  <a:pt x="19" y="664"/>
                  <a:pt x="13" y="661"/>
                  <a:pt x="8" y="656"/>
                </a:cubicBezTo>
                <a:cubicBezTo>
                  <a:pt x="-3" y="646"/>
                  <a:pt x="-3" y="630"/>
                  <a:pt x="8" y="620"/>
                </a:cubicBezTo>
                <a:lnTo>
                  <a:pt x="620" y="7"/>
                </a:lnTo>
                <a:cubicBezTo>
                  <a:pt x="630" y="-2"/>
                  <a:pt x="646" y="-2"/>
                  <a:pt x="657" y="7"/>
                </a:cubicBezTo>
                <a:cubicBezTo>
                  <a:pt x="666" y="17"/>
                  <a:pt x="666" y="33"/>
                  <a:pt x="657" y="44"/>
                </a:cubicBezTo>
                <a:lnTo>
                  <a:pt x="44" y="656"/>
                </a:lnTo>
                <a:cubicBezTo>
                  <a:pt x="38" y="661"/>
                  <a:pt x="32" y="664"/>
                  <a:pt x="25" y="664"/>
                </a:cubicBezTo>
                <a:close/>
              </a:path>
            </a:pathLst>
          </a:custGeom>
          <a:solidFill>
            <a:schemeClr val="bg1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US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1E50E8B1-C1FB-C5C7-E047-C3FEF11A47F6}"/>
              </a:ext>
            </a:extLst>
          </p:cNvPr>
          <p:cNvSpPr txBox="1"/>
          <p:nvPr/>
        </p:nvSpPr>
        <p:spPr>
          <a:xfrm>
            <a:off x="7314662" y="1797037"/>
            <a:ext cx="1912401" cy="353943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000000"/>
                </a:solidFill>
                <a:latin typeface="Roboto"/>
                <a:ea typeface="Roboto"/>
                <a:cs typeface="Roboto"/>
              </a:rPr>
              <a:t>Groupe Ouest</a:t>
            </a:r>
            <a:endParaRPr lang="en-US" sz="1700" b="1" spc="-15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28DB79FA-FBE1-882F-8870-84AD386CA2A1}"/>
              </a:ext>
            </a:extLst>
          </p:cNvPr>
          <p:cNvSpPr txBox="1"/>
          <p:nvPr/>
        </p:nvSpPr>
        <p:spPr>
          <a:xfrm>
            <a:off x="7314662" y="2650169"/>
            <a:ext cx="1912401" cy="353943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/>
            <a:r>
              <a:rPr lang="en-US" sz="1700" b="1" spc="-15" err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Bénin</a:t>
            </a:r>
            <a:endParaRPr lang="en-US" sz="1700" b="1" spc="-15" err="1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D038277B-61D3-6B05-D397-3EDAE5EAED70}"/>
              </a:ext>
            </a:extLst>
          </p:cNvPr>
          <p:cNvSpPr txBox="1"/>
          <p:nvPr/>
        </p:nvSpPr>
        <p:spPr>
          <a:xfrm>
            <a:off x="7314662" y="3502342"/>
            <a:ext cx="1912401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Burundi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EE83ADBC-BB1E-78B6-BA41-3A1FA3AD68CA}"/>
              </a:ext>
            </a:extLst>
          </p:cNvPr>
          <p:cNvSpPr txBox="1"/>
          <p:nvPr/>
        </p:nvSpPr>
        <p:spPr>
          <a:xfrm>
            <a:off x="7314662" y="4355473"/>
            <a:ext cx="1912401" cy="353943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Côte d’Ivoire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C5714C-16BD-B317-1CD9-C3E45956D615}"/>
              </a:ext>
            </a:extLst>
          </p:cNvPr>
          <p:cNvSpPr txBox="1"/>
          <p:nvPr/>
        </p:nvSpPr>
        <p:spPr>
          <a:xfrm>
            <a:off x="7105549" y="5994365"/>
            <a:ext cx="2404066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217"/>
            <a:r>
              <a:rPr lang="en-US" sz="1200" b="1" spc="-15">
                <a:solidFill>
                  <a:schemeClr val="bg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Based on Language</a:t>
            </a: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FBC2AC06-037A-CDCA-8FC4-8249872AEEED}"/>
              </a:ext>
            </a:extLst>
          </p:cNvPr>
          <p:cNvSpPr/>
          <p:nvPr/>
        </p:nvSpPr>
        <p:spPr>
          <a:xfrm>
            <a:off x="548640" y="365760"/>
            <a:ext cx="11064240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800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</a:rPr>
              <a:t>Renforcement</a:t>
            </a:r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</a:rPr>
              <a:t> des </a:t>
            </a:r>
            <a:r>
              <a:rPr lang="en-US" sz="2800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</a:rPr>
              <a:t>Capacités</a:t>
            </a:r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</a:rPr>
              <a:t> </a:t>
            </a:r>
            <a:r>
              <a:rPr lang="en-US" sz="2800">
                <a:solidFill>
                  <a:srgbClr val="009EDB"/>
                </a:solidFill>
                <a:latin typeface="Roboto Condensed"/>
              </a:rPr>
              <a:t>– </a:t>
            </a:r>
            <a:r>
              <a:rPr lang="en-US" sz="2800" b="1" err="1">
                <a:solidFill>
                  <a:srgbClr val="009FDC"/>
                </a:solidFill>
                <a:latin typeface="Roboto Condensed"/>
                <a:ea typeface="Roboto Condensed"/>
                <a:cs typeface="Roboto Condensed"/>
              </a:rPr>
              <a:t>Groupes</a:t>
            </a:r>
            <a:r>
              <a:rPr lang="en-US" sz="2800">
                <a:solidFill>
                  <a:srgbClr val="009FDC"/>
                </a:solidFill>
                <a:latin typeface="Roboto Condensed"/>
                <a:ea typeface="Roboto Condensed"/>
                <a:cs typeface="Roboto Condensed"/>
              </a:rPr>
              <a:t> </a:t>
            </a:r>
            <a:r>
              <a:rPr lang="en-US" sz="2800" b="1">
                <a:solidFill>
                  <a:srgbClr val="009FDC"/>
                </a:solidFill>
                <a:latin typeface="Roboto Condensed"/>
                <a:ea typeface="Roboto Condensed"/>
                <a:cs typeface="Roboto Condensed"/>
              </a:rPr>
              <a:t>Formation </a:t>
            </a:r>
            <a:r>
              <a:rPr lang="en-US" sz="2800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Techniques</a:t>
            </a:r>
          </a:p>
        </p:txBody>
      </p:sp>
      <p:pic>
        <p:nvPicPr>
          <p:cNvPr id="6" name="Picture 5" descr="Event logo">
            <a:extLst>
              <a:ext uri="{FF2B5EF4-FFF2-40B4-BE49-F238E27FC236}">
                <a16:creationId xmlns:a16="http://schemas.microsoft.com/office/drawing/2014/main" id="{BD47E857-04E1-85BD-660F-84B685E2D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6" y="6165510"/>
            <a:ext cx="2359152" cy="63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493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A833F-AAFC-C038-D679-977934DBC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EB617C48-6DC5-4A1B-17EC-54226A638209}"/>
              </a:ext>
            </a:extLst>
          </p:cNvPr>
          <p:cNvSpPr/>
          <p:nvPr/>
        </p:nvSpPr>
        <p:spPr>
          <a:xfrm>
            <a:off x="970588" y="1855258"/>
            <a:ext cx="4820920" cy="1414475"/>
          </a:xfrm>
          <a:prstGeom prst="roundRect">
            <a:avLst>
              <a:gd name="adj" fmla="val 12890"/>
            </a:avLst>
          </a:prstGeom>
          <a:solidFill>
            <a:srgbClr val="EBF6ED"/>
          </a:solidFill>
          <a:ln w="19050"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53496916-8B1A-B2E3-5956-169B6CA29145}"/>
              </a:ext>
            </a:extLst>
          </p:cNvPr>
          <p:cNvSpPr/>
          <p:nvPr/>
        </p:nvSpPr>
        <p:spPr>
          <a:xfrm>
            <a:off x="548640" y="3657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err="1"/>
              <a:t>Programme</a:t>
            </a:r>
            <a:r>
              <a:rPr lang="en-US" sz="2800" b="1"/>
              <a:t> de formation technique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61AF03C-DDF0-845B-7BB5-28D11C128FAB}"/>
              </a:ext>
            </a:extLst>
          </p:cNvPr>
          <p:cNvSpPr/>
          <p:nvPr/>
        </p:nvSpPr>
        <p:spPr>
          <a:xfrm>
            <a:off x="970588" y="3547090"/>
            <a:ext cx="4820920" cy="1414475"/>
          </a:xfrm>
          <a:prstGeom prst="roundRect">
            <a:avLst>
              <a:gd name="adj" fmla="val 12890"/>
            </a:avLst>
          </a:prstGeom>
          <a:solidFill>
            <a:srgbClr val="E4F2FC"/>
          </a:solidFill>
          <a:ln w="19050"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E21CDB8-AE63-8A1C-5233-538961F35F37}"/>
              </a:ext>
            </a:extLst>
          </p:cNvPr>
          <p:cNvSpPr/>
          <p:nvPr/>
        </p:nvSpPr>
        <p:spPr>
          <a:xfrm>
            <a:off x="970588" y="5229194"/>
            <a:ext cx="4820920" cy="1414475"/>
          </a:xfrm>
          <a:prstGeom prst="roundRect">
            <a:avLst>
              <a:gd name="adj" fmla="val 12890"/>
            </a:avLst>
          </a:prstGeom>
          <a:solidFill>
            <a:srgbClr val="FFF6E3"/>
          </a:solidFill>
          <a:ln w="19050"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65730F6-D652-8BF1-C5F2-4AC858F4D4D6}"/>
              </a:ext>
            </a:extLst>
          </p:cNvPr>
          <p:cNvSpPr/>
          <p:nvPr/>
        </p:nvSpPr>
        <p:spPr>
          <a:xfrm>
            <a:off x="6609388" y="1855258"/>
            <a:ext cx="3413759" cy="1414475"/>
          </a:xfrm>
          <a:prstGeom prst="roundRect">
            <a:avLst>
              <a:gd name="adj" fmla="val 12890"/>
            </a:avLst>
          </a:prstGeom>
          <a:solidFill>
            <a:srgbClr val="EBF6ED"/>
          </a:solidFill>
          <a:ln w="19050"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0C47832-DA10-043C-8A20-7FEC65C47DE8}"/>
              </a:ext>
            </a:extLst>
          </p:cNvPr>
          <p:cNvSpPr/>
          <p:nvPr/>
        </p:nvSpPr>
        <p:spPr>
          <a:xfrm>
            <a:off x="6609388" y="3547090"/>
            <a:ext cx="3413759" cy="1414475"/>
          </a:xfrm>
          <a:prstGeom prst="roundRect">
            <a:avLst>
              <a:gd name="adj" fmla="val 12890"/>
            </a:avLst>
          </a:prstGeom>
          <a:solidFill>
            <a:srgbClr val="E4F2FC"/>
          </a:solidFill>
          <a:ln w="19050"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1AEFAF2-6939-B2F4-EAE6-4DF684EDDFD7}"/>
              </a:ext>
            </a:extLst>
          </p:cNvPr>
          <p:cNvSpPr/>
          <p:nvPr/>
        </p:nvSpPr>
        <p:spPr>
          <a:xfrm>
            <a:off x="6609388" y="5229194"/>
            <a:ext cx="3413759" cy="1414475"/>
          </a:xfrm>
          <a:prstGeom prst="roundRect">
            <a:avLst>
              <a:gd name="adj" fmla="val 12890"/>
            </a:avLst>
          </a:prstGeom>
          <a:solidFill>
            <a:srgbClr val="FFF6E3"/>
          </a:solidFill>
          <a:ln w="19050"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998423E-E50F-F458-8CC9-9EA2AF18B793}"/>
              </a:ext>
            </a:extLst>
          </p:cNvPr>
          <p:cNvGrpSpPr/>
          <p:nvPr/>
        </p:nvGrpSpPr>
        <p:grpSpPr>
          <a:xfrm>
            <a:off x="8616389" y="1943937"/>
            <a:ext cx="1237117" cy="1237117"/>
            <a:chOff x="4594664" y="1245552"/>
            <a:chExt cx="1418295" cy="1418295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E2378DD-4BBF-F678-41DF-BF041EE7A227}"/>
                </a:ext>
              </a:extLst>
            </p:cNvPr>
            <p:cNvSpPr/>
            <p:nvPr/>
          </p:nvSpPr>
          <p:spPr>
            <a:xfrm>
              <a:off x="4594664" y="1245552"/>
              <a:ext cx="1418295" cy="14182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80FA5972-C516-78B9-E2AD-3B7A17F75E9C}"/>
                </a:ext>
              </a:extLst>
            </p:cNvPr>
            <p:cNvGrpSpPr/>
            <p:nvPr/>
          </p:nvGrpSpPr>
          <p:grpSpPr>
            <a:xfrm>
              <a:off x="4756171" y="1343106"/>
              <a:ext cx="1095281" cy="1223186"/>
              <a:chOff x="14198099" y="3323696"/>
              <a:chExt cx="8627720" cy="9635250"/>
            </a:xfrm>
            <a:solidFill>
              <a:srgbClr val="C4C8CE">
                <a:alpha val="50000"/>
              </a:srgbClr>
            </a:solidFill>
          </p:grpSpPr>
          <p:sp>
            <p:nvSpPr>
              <p:cNvPr id="143" name="Freeform 3">
                <a:extLst>
                  <a:ext uri="{FF2B5EF4-FFF2-40B4-BE49-F238E27FC236}">
                    <a16:creationId xmlns:a16="http://schemas.microsoft.com/office/drawing/2014/main" id="{B53E4620-76CC-A64B-C265-3F63D399AF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61503" y="9067788"/>
                <a:ext cx="1540249" cy="1551831"/>
              </a:xfrm>
              <a:custGeom>
                <a:avLst/>
                <a:gdLst>
                  <a:gd name="T0" fmla="*/ 1759 w 1761"/>
                  <a:gd name="T1" fmla="*/ 794 h 1771"/>
                  <a:gd name="T2" fmla="*/ 1750 w 1761"/>
                  <a:gd name="T3" fmla="*/ 831 h 1771"/>
                  <a:gd name="T4" fmla="*/ 1753 w 1761"/>
                  <a:gd name="T5" fmla="*/ 935 h 1771"/>
                  <a:gd name="T6" fmla="*/ 1737 w 1761"/>
                  <a:gd name="T7" fmla="*/ 1001 h 1771"/>
                  <a:gd name="T8" fmla="*/ 1701 w 1761"/>
                  <a:gd name="T9" fmla="*/ 1030 h 1771"/>
                  <a:gd name="T10" fmla="*/ 1498 w 1761"/>
                  <a:gd name="T11" fmla="*/ 1030 h 1771"/>
                  <a:gd name="T12" fmla="*/ 1464 w 1761"/>
                  <a:gd name="T13" fmla="*/ 1193 h 1771"/>
                  <a:gd name="T14" fmla="*/ 1464 w 1761"/>
                  <a:gd name="T15" fmla="*/ 1429 h 1771"/>
                  <a:gd name="T16" fmla="*/ 1511 w 1761"/>
                  <a:gd name="T17" fmla="*/ 1573 h 1771"/>
                  <a:gd name="T18" fmla="*/ 1637 w 1761"/>
                  <a:gd name="T19" fmla="*/ 1689 h 1771"/>
                  <a:gd name="T20" fmla="*/ 1462 w 1761"/>
                  <a:gd name="T21" fmla="*/ 1753 h 1771"/>
                  <a:gd name="T22" fmla="*/ 1341 w 1761"/>
                  <a:gd name="T23" fmla="*/ 1761 h 1771"/>
                  <a:gd name="T24" fmla="*/ 1237 w 1761"/>
                  <a:gd name="T25" fmla="*/ 1751 h 1771"/>
                  <a:gd name="T26" fmla="*/ 1066 w 1761"/>
                  <a:gd name="T27" fmla="*/ 1739 h 1771"/>
                  <a:gd name="T28" fmla="*/ 979 w 1761"/>
                  <a:gd name="T29" fmla="*/ 1703 h 1771"/>
                  <a:gd name="T30" fmla="*/ 911 w 1761"/>
                  <a:gd name="T31" fmla="*/ 1677 h 1771"/>
                  <a:gd name="T32" fmla="*/ 685 w 1761"/>
                  <a:gd name="T33" fmla="*/ 1677 h 1771"/>
                  <a:gd name="T34" fmla="*/ 412 w 1761"/>
                  <a:gd name="T35" fmla="*/ 1676 h 1771"/>
                  <a:gd name="T36" fmla="*/ 315 w 1761"/>
                  <a:gd name="T37" fmla="*/ 1676 h 1771"/>
                  <a:gd name="T38" fmla="*/ 248 w 1761"/>
                  <a:gd name="T39" fmla="*/ 1625 h 1771"/>
                  <a:gd name="T40" fmla="*/ 175 w 1761"/>
                  <a:gd name="T41" fmla="*/ 1620 h 1771"/>
                  <a:gd name="T42" fmla="*/ 88 w 1761"/>
                  <a:gd name="T43" fmla="*/ 1649 h 1771"/>
                  <a:gd name="T44" fmla="*/ 23 w 1761"/>
                  <a:gd name="T45" fmla="*/ 1652 h 1771"/>
                  <a:gd name="T46" fmla="*/ 8 w 1761"/>
                  <a:gd name="T47" fmla="*/ 1468 h 1771"/>
                  <a:gd name="T48" fmla="*/ 33 w 1761"/>
                  <a:gd name="T49" fmla="*/ 1416 h 1771"/>
                  <a:gd name="T50" fmla="*/ 109 w 1761"/>
                  <a:gd name="T51" fmla="*/ 1140 h 1771"/>
                  <a:gd name="T52" fmla="*/ 240 w 1761"/>
                  <a:gd name="T53" fmla="*/ 960 h 1771"/>
                  <a:gd name="T54" fmla="*/ 301 w 1761"/>
                  <a:gd name="T55" fmla="*/ 747 h 1771"/>
                  <a:gd name="T56" fmla="*/ 257 w 1761"/>
                  <a:gd name="T57" fmla="*/ 655 h 1771"/>
                  <a:gd name="T58" fmla="*/ 209 w 1761"/>
                  <a:gd name="T59" fmla="*/ 530 h 1771"/>
                  <a:gd name="T60" fmla="*/ 188 w 1761"/>
                  <a:gd name="T61" fmla="*/ 440 h 1771"/>
                  <a:gd name="T62" fmla="*/ 232 w 1761"/>
                  <a:gd name="T63" fmla="*/ 405 h 1771"/>
                  <a:gd name="T64" fmla="*/ 194 w 1761"/>
                  <a:gd name="T65" fmla="*/ 276 h 1771"/>
                  <a:gd name="T66" fmla="*/ 86 w 1761"/>
                  <a:gd name="T67" fmla="*/ 48 h 1771"/>
                  <a:gd name="T68" fmla="*/ 151 w 1761"/>
                  <a:gd name="T69" fmla="*/ 22 h 1771"/>
                  <a:gd name="T70" fmla="*/ 230 w 1761"/>
                  <a:gd name="T71" fmla="*/ 2 h 1771"/>
                  <a:gd name="T72" fmla="*/ 340 w 1761"/>
                  <a:gd name="T73" fmla="*/ 2 h 1771"/>
                  <a:gd name="T74" fmla="*/ 479 w 1761"/>
                  <a:gd name="T75" fmla="*/ 3 h 1771"/>
                  <a:gd name="T76" fmla="*/ 672 w 1761"/>
                  <a:gd name="T77" fmla="*/ 7 h 1771"/>
                  <a:gd name="T78" fmla="*/ 710 w 1761"/>
                  <a:gd name="T79" fmla="*/ 44 h 1771"/>
                  <a:gd name="T80" fmla="*/ 726 w 1761"/>
                  <a:gd name="T81" fmla="*/ 131 h 1771"/>
                  <a:gd name="T82" fmla="*/ 762 w 1761"/>
                  <a:gd name="T83" fmla="*/ 216 h 1771"/>
                  <a:gd name="T84" fmla="*/ 829 w 1761"/>
                  <a:gd name="T85" fmla="*/ 317 h 1771"/>
                  <a:gd name="T86" fmla="*/ 897 w 1761"/>
                  <a:gd name="T87" fmla="*/ 323 h 1771"/>
                  <a:gd name="T88" fmla="*/ 976 w 1761"/>
                  <a:gd name="T89" fmla="*/ 298 h 1771"/>
                  <a:gd name="T90" fmla="*/ 1088 w 1761"/>
                  <a:gd name="T91" fmla="*/ 302 h 1771"/>
                  <a:gd name="T92" fmla="*/ 1108 w 1761"/>
                  <a:gd name="T93" fmla="*/ 219 h 1771"/>
                  <a:gd name="T94" fmla="*/ 1181 w 1761"/>
                  <a:gd name="T95" fmla="*/ 160 h 1771"/>
                  <a:gd name="T96" fmla="*/ 1258 w 1761"/>
                  <a:gd name="T97" fmla="*/ 181 h 1771"/>
                  <a:gd name="T98" fmla="*/ 1352 w 1761"/>
                  <a:gd name="T99" fmla="*/ 204 h 1771"/>
                  <a:gd name="T100" fmla="*/ 1445 w 1761"/>
                  <a:gd name="T101" fmla="*/ 224 h 1771"/>
                  <a:gd name="T102" fmla="*/ 1454 w 1761"/>
                  <a:gd name="T103" fmla="*/ 406 h 1771"/>
                  <a:gd name="T104" fmla="*/ 1460 w 1761"/>
                  <a:gd name="T105" fmla="*/ 555 h 1771"/>
                  <a:gd name="T106" fmla="*/ 1508 w 1761"/>
                  <a:gd name="T107" fmla="*/ 660 h 1771"/>
                  <a:gd name="T108" fmla="*/ 1493 w 1761"/>
                  <a:gd name="T109" fmla="*/ 723 h 1771"/>
                  <a:gd name="T110" fmla="*/ 1513 w 1761"/>
                  <a:gd name="T111" fmla="*/ 768 h 1771"/>
                  <a:gd name="T112" fmla="*/ 1584 w 1761"/>
                  <a:gd name="T113" fmla="*/ 751 h 1771"/>
                  <a:gd name="T114" fmla="*/ 1690 w 1761"/>
                  <a:gd name="T115" fmla="*/ 736 h 1771"/>
                  <a:gd name="T116" fmla="*/ 1744 w 1761"/>
                  <a:gd name="T117" fmla="*/ 723 h 1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61" h="1771">
                    <a:moveTo>
                      <a:pt x="1749" y="720"/>
                    </a:moveTo>
                    <a:lnTo>
                      <a:pt x="1752" y="740"/>
                    </a:lnTo>
                    <a:lnTo>
                      <a:pt x="1755" y="766"/>
                    </a:lnTo>
                    <a:lnTo>
                      <a:pt x="1757" y="785"/>
                    </a:lnTo>
                    <a:lnTo>
                      <a:pt x="1759" y="794"/>
                    </a:lnTo>
                    <a:lnTo>
                      <a:pt x="1760" y="798"/>
                    </a:lnTo>
                    <a:lnTo>
                      <a:pt x="1757" y="803"/>
                    </a:lnTo>
                    <a:lnTo>
                      <a:pt x="1756" y="815"/>
                    </a:lnTo>
                    <a:lnTo>
                      <a:pt x="1752" y="824"/>
                    </a:lnTo>
                    <a:lnTo>
                      <a:pt x="1750" y="831"/>
                    </a:lnTo>
                    <a:lnTo>
                      <a:pt x="1752" y="844"/>
                    </a:lnTo>
                    <a:lnTo>
                      <a:pt x="1750" y="863"/>
                    </a:lnTo>
                    <a:lnTo>
                      <a:pt x="1748" y="882"/>
                    </a:lnTo>
                    <a:lnTo>
                      <a:pt x="1748" y="902"/>
                    </a:lnTo>
                    <a:lnTo>
                      <a:pt x="1753" y="935"/>
                    </a:lnTo>
                    <a:lnTo>
                      <a:pt x="1752" y="946"/>
                    </a:lnTo>
                    <a:lnTo>
                      <a:pt x="1745" y="963"/>
                    </a:lnTo>
                    <a:lnTo>
                      <a:pt x="1740" y="977"/>
                    </a:lnTo>
                    <a:lnTo>
                      <a:pt x="1738" y="992"/>
                    </a:lnTo>
                    <a:lnTo>
                      <a:pt x="1737" y="1001"/>
                    </a:lnTo>
                    <a:lnTo>
                      <a:pt x="1749" y="1023"/>
                    </a:lnTo>
                    <a:lnTo>
                      <a:pt x="1748" y="1028"/>
                    </a:lnTo>
                    <a:lnTo>
                      <a:pt x="1738" y="1030"/>
                    </a:lnTo>
                    <a:lnTo>
                      <a:pt x="1731" y="1030"/>
                    </a:lnTo>
                    <a:lnTo>
                      <a:pt x="1701" y="1030"/>
                    </a:lnTo>
                    <a:lnTo>
                      <a:pt x="1659" y="1030"/>
                    </a:lnTo>
                    <a:lnTo>
                      <a:pt x="1617" y="1030"/>
                    </a:lnTo>
                    <a:lnTo>
                      <a:pt x="1574" y="1030"/>
                    </a:lnTo>
                    <a:lnTo>
                      <a:pt x="1535" y="1030"/>
                    </a:lnTo>
                    <a:lnTo>
                      <a:pt x="1498" y="1030"/>
                    </a:lnTo>
                    <a:lnTo>
                      <a:pt x="1464" y="1030"/>
                    </a:lnTo>
                    <a:lnTo>
                      <a:pt x="1464" y="1053"/>
                    </a:lnTo>
                    <a:lnTo>
                      <a:pt x="1464" y="1099"/>
                    </a:lnTo>
                    <a:lnTo>
                      <a:pt x="1464" y="1146"/>
                    </a:lnTo>
                    <a:lnTo>
                      <a:pt x="1464" y="1193"/>
                    </a:lnTo>
                    <a:lnTo>
                      <a:pt x="1464" y="1240"/>
                    </a:lnTo>
                    <a:lnTo>
                      <a:pt x="1464" y="1288"/>
                    </a:lnTo>
                    <a:lnTo>
                      <a:pt x="1464" y="1335"/>
                    </a:lnTo>
                    <a:lnTo>
                      <a:pt x="1464" y="1382"/>
                    </a:lnTo>
                    <a:lnTo>
                      <a:pt x="1464" y="1429"/>
                    </a:lnTo>
                    <a:lnTo>
                      <a:pt x="1464" y="1464"/>
                    </a:lnTo>
                    <a:lnTo>
                      <a:pt x="1473" y="1509"/>
                    </a:lnTo>
                    <a:lnTo>
                      <a:pt x="1488" y="1559"/>
                    </a:lnTo>
                    <a:lnTo>
                      <a:pt x="1495" y="1563"/>
                    </a:lnTo>
                    <a:lnTo>
                      <a:pt x="1511" y="1573"/>
                    </a:lnTo>
                    <a:lnTo>
                      <a:pt x="1533" y="1591"/>
                    </a:lnTo>
                    <a:lnTo>
                      <a:pt x="1545" y="1605"/>
                    </a:lnTo>
                    <a:lnTo>
                      <a:pt x="1570" y="1629"/>
                    </a:lnTo>
                    <a:lnTo>
                      <a:pt x="1604" y="1661"/>
                    </a:lnTo>
                    <a:lnTo>
                      <a:pt x="1637" y="1689"/>
                    </a:lnTo>
                    <a:lnTo>
                      <a:pt x="1664" y="1714"/>
                    </a:lnTo>
                    <a:lnTo>
                      <a:pt x="1620" y="1722"/>
                    </a:lnTo>
                    <a:lnTo>
                      <a:pt x="1557" y="1734"/>
                    </a:lnTo>
                    <a:lnTo>
                      <a:pt x="1514" y="1743"/>
                    </a:lnTo>
                    <a:lnTo>
                      <a:pt x="1462" y="1753"/>
                    </a:lnTo>
                    <a:lnTo>
                      <a:pt x="1427" y="1760"/>
                    </a:lnTo>
                    <a:lnTo>
                      <a:pt x="1384" y="1768"/>
                    </a:lnTo>
                    <a:lnTo>
                      <a:pt x="1377" y="1768"/>
                    </a:lnTo>
                    <a:lnTo>
                      <a:pt x="1365" y="1761"/>
                    </a:lnTo>
                    <a:lnTo>
                      <a:pt x="1341" y="1761"/>
                    </a:lnTo>
                    <a:lnTo>
                      <a:pt x="1311" y="1768"/>
                    </a:lnTo>
                    <a:lnTo>
                      <a:pt x="1287" y="1770"/>
                    </a:lnTo>
                    <a:lnTo>
                      <a:pt x="1270" y="1767"/>
                    </a:lnTo>
                    <a:lnTo>
                      <a:pt x="1254" y="1761"/>
                    </a:lnTo>
                    <a:lnTo>
                      <a:pt x="1237" y="1751"/>
                    </a:lnTo>
                    <a:lnTo>
                      <a:pt x="1209" y="1747"/>
                    </a:lnTo>
                    <a:lnTo>
                      <a:pt x="1169" y="1749"/>
                    </a:lnTo>
                    <a:lnTo>
                      <a:pt x="1130" y="1747"/>
                    </a:lnTo>
                    <a:lnTo>
                      <a:pt x="1092" y="1741"/>
                    </a:lnTo>
                    <a:lnTo>
                      <a:pt x="1066" y="1739"/>
                    </a:lnTo>
                    <a:lnTo>
                      <a:pt x="1049" y="1740"/>
                    </a:lnTo>
                    <a:lnTo>
                      <a:pt x="1032" y="1738"/>
                    </a:lnTo>
                    <a:lnTo>
                      <a:pt x="1014" y="1733"/>
                    </a:lnTo>
                    <a:lnTo>
                      <a:pt x="998" y="1723"/>
                    </a:lnTo>
                    <a:lnTo>
                      <a:pt x="979" y="1703"/>
                    </a:lnTo>
                    <a:lnTo>
                      <a:pt x="965" y="1684"/>
                    </a:lnTo>
                    <a:lnTo>
                      <a:pt x="961" y="1681"/>
                    </a:lnTo>
                    <a:lnTo>
                      <a:pt x="957" y="1679"/>
                    </a:lnTo>
                    <a:lnTo>
                      <a:pt x="952" y="1678"/>
                    </a:lnTo>
                    <a:lnTo>
                      <a:pt x="911" y="1677"/>
                    </a:lnTo>
                    <a:lnTo>
                      <a:pt x="872" y="1677"/>
                    </a:lnTo>
                    <a:lnTo>
                      <a:pt x="849" y="1677"/>
                    </a:lnTo>
                    <a:lnTo>
                      <a:pt x="795" y="1677"/>
                    </a:lnTo>
                    <a:lnTo>
                      <a:pt x="740" y="1677"/>
                    </a:lnTo>
                    <a:lnTo>
                      <a:pt x="685" y="1677"/>
                    </a:lnTo>
                    <a:lnTo>
                      <a:pt x="630" y="1676"/>
                    </a:lnTo>
                    <a:lnTo>
                      <a:pt x="576" y="1676"/>
                    </a:lnTo>
                    <a:lnTo>
                      <a:pt x="521" y="1676"/>
                    </a:lnTo>
                    <a:lnTo>
                      <a:pt x="466" y="1676"/>
                    </a:lnTo>
                    <a:lnTo>
                      <a:pt x="412" y="1676"/>
                    </a:lnTo>
                    <a:lnTo>
                      <a:pt x="382" y="1676"/>
                    </a:lnTo>
                    <a:lnTo>
                      <a:pt x="356" y="1678"/>
                    </a:lnTo>
                    <a:lnTo>
                      <a:pt x="326" y="1680"/>
                    </a:lnTo>
                    <a:lnTo>
                      <a:pt x="322" y="1679"/>
                    </a:lnTo>
                    <a:lnTo>
                      <a:pt x="315" y="1676"/>
                    </a:lnTo>
                    <a:lnTo>
                      <a:pt x="309" y="1672"/>
                    </a:lnTo>
                    <a:lnTo>
                      <a:pt x="294" y="1662"/>
                    </a:lnTo>
                    <a:lnTo>
                      <a:pt x="280" y="1654"/>
                    </a:lnTo>
                    <a:lnTo>
                      <a:pt x="261" y="1640"/>
                    </a:lnTo>
                    <a:lnTo>
                      <a:pt x="248" y="1625"/>
                    </a:lnTo>
                    <a:lnTo>
                      <a:pt x="238" y="1620"/>
                    </a:lnTo>
                    <a:lnTo>
                      <a:pt x="220" y="1617"/>
                    </a:lnTo>
                    <a:lnTo>
                      <a:pt x="206" y="1614"/>
                    </a:lnTo>
                    <a:lnTo>
                      <a:pt x="195" y="1613"/>
                    </a:lnTo>
                    <a:lnTo>
                      <a:pt x="175" y="1620"/>
                    </a:lnTo>
                    <a:lnTo>
                      <a:pt x="160" y="1627"/>
                    </a:lnTo>
                    <a:lnTo>
                      <a:pt x="149" y="1634"/>
                    </a:lnTo>
                    <a:lnTo>
                      <a:pt x="131" y="1642"/>
                    </a:lnTo>
                    <a:lnTo>
                      <a:pt x="115" y="1650"/>
                    </a:lnTo>
                    <a:lnTo>
                      <a:pt x="88" y="1649"/>
                    </a:lnTo>
                    <a:lnTo>
                      <a:pt x="83" y="1650"/>
                    </a:lnTo>
                    <a:lnTo>
                      <a:pt x="68" y="1650"/>
                    </a:lnTo>
                    <a:lnTo>
                      <a:pt x="54" y="1643"/>
                    </a:lnTo>
                    <a:lnTo>
                      <a:pt x="40" y="1644"/>
                    </a:lnTo>
                    <a:lnTo>
                      <a:pt x="23" y="1652"/>
                    </a:lnTo>
                    <a:lnTo>
                      <a:pt x="0" y="1655"/>
                    </a:lnTo>
                    <a:lnTo>
                      <a:pt x="6" y="1599"/>
                    </a:lnTo>
                    <a:lnTo>
                      <a:pt x="12" y="1574"/>
                    </a:lnTo>
                    <a:lnTo>
                      <a:pt x="12" y="1545"/>
                    </a:lnTo>
                    <a:lnTo>
                      <a:pt x="8" y="1468"/>
                    </a:lnTo>
                    <a:lnTo>
                      <a:pt x="4" y="1458"/>
                    </a:lnTo>
                    <a:lnTo>
                      <a:pt x="1" y="1446"/>
                    </a:lnTo>
                    <a:lnTo>
                      <a:pt x="16" y="1436"/>
                    </a:lnTo>
                    <a:lnTo>
                      <a:pt x="23" y="1429"/>
                    </a:lnTo>
                    <a:lnTo>
                      <a:pt x="33" y="1416"/>
                    </a:lnTo>
                    <a:lnTo>
                      <a:pt x="40" y="1398"/>
                    </a:lnTo>
                    <a:lnTo>
                      <a:pt x="47" y="1359"/>
                    </a:lnTo>
                    <a:lnTo>
                      <a:pt x="77" y="1270"/>
                    </a:lnTo>
                    <a:lnTo>
                      <a:pt x="92" y="1182"/>
                    </a:lnTo>
                    <a:lnTo>
                      <a:pt x="109" y="1140"/>
                    </a:lnTo>
                    <a:lnTo>
                      <a:pt x="116" y="1094"/>
                    </a:lnTo>
                    <a:lnTo>
                      <a:pt x="166" y="1034"/>
                    </a:lnTo>
                    <a:lnTo>
                      <a:pt x="178" y="998"/>
                    </a:lnTo>
                    <a:lnTo>
                      <a:pt x="203" y="979"/>
                    </a:lnTo>
                    <a:lnTo>
                      <a:pt x="240" y="960"/>
                    </a:lnTo>
                    <a:lnTo>
                      <a:pt x="266" y="926"/>
                    </a:lnTo>
                    <a:lnTo>
                      <a:pt x="278" y="903"/>
                    </a:lnTo>
                    <a:lnTo>
                      <a:pt x="293" y="857"/>
                    </a:lnTo>
                    <a:lnTo>
                      <a:pt x="292" y="810"/>
                    </a:lnTo>
                    <a:lnTo>
                      <a:pt x="301" y="747"/>
                    </a:lnTo>
                    <a:lnTo>
                      <a:pt x="300" y="729"/>
                    </a:lnTo>
                    <a:lnTo>
                      <a:pt x="286" y="704"/>
                    </a:lnTo>
                    <a:lnTo>
                      <a:pt x="283" y="687"/>
                    </a:lnTo>
                    <a:lnTo>
                      <a:pt x="271" y="668"/>
                    </a:lnTo>
                    <a:lnTo>
                      <a:pt x="257" y="655"/>
                    </a:lnTo>
                    <a:lnTo>
                      <a:pt x="251" y="632"/>
                    </a:lnTo>
                    <a:lnTo>
                      <a:pt x="227" y="595"/>
                    </a:lnTo>
                    <a:lnTo>
                      <a:pt x="222" y="570"/>
                    </a:lnTo>
                    <a:lnTo>
                      <a:pt x="210" y="552"/>
                    </a:lnTo>
                    <a:lnTo>
                      <a:pt x="209" y="530"/>
                    </a:lnTo>
                    <a:lnTo>
                      <a:pt x="202" y="507"/>
                    </a:lnTo>
                    <a:lnTo>
                      <a:pt x="191" y="484"/>
                    </a:lnTo>
                    <a:lnTo>
                      <a:pt x="181" y="458"/>
                    </a:lnTo>
                    <a:lnTo>
                      <a:pt x="181" y="449"/>
                    </a:lnTo>
                    <a:lnTo>
                      <a:pt x="188" y="440"/>
                    </a:lnTo>
                    <a:lnTo>
                      <a:pt x="194" y="436"/>
                    </a:lnTo>
                    <a:lnTo>
                      <a:pt x="192" y="441"/>
                    </a:lnTo>
                    <a:lnTo>
                      <a:pt x="188" y="447"/>
                    </a:lnTo>
                    <a:lnTo>
                      <a:pt x="188" y="451"/>
                    </a:lnTo>
                    <a:lnTo>
                      <a:pt x="232" y="405"/>
                    </a:lnTo>
                    <a:lnTo>
                      <a:pt x="234" y="397"/>
                    </a:lnTo>
                    <a:lnTo>
                      <a:pt x="234" y="387"/>
                    </a:lnTo>
                    <a:lnTo>
                      <a:pt x="233" y="374"/>
                    </a:lnTo>
                    <a:lnTo>
                      <a:pt x="234" y="360"/>
                    </a:lnTo>
                    <a:lnTo>
                      <a:pt x="194" y="276"/>
                    </a:lnTo>
                    <a:lnTo>
                      <a:pt x="162" y="197"/>
                    </a:lnTo>
                    <a:lnTo>
                      <a:pt x="155" y="158"/>
                    </a:lnTo>
                    <a:lnTo>
                      <a:pt x="113" y="105"/>
                    </a:lnTo>
                    <a:lnTo>
                      <a:pt x="95" y="71"/>
                    </a:lnTo>
                    <a:lnTo>
                      <a:pt x="86" y="48"/>
                    </a:lnTo>
                    <a:lnTo>
                      <a:pt x="78" y="38"/>
                    </a:lnTo>
                    <a:lnTo>
                      <a:pt x="81" y="34"/>
                    </a:lnTo>
                    <a:lnTo>
                      <a:pt x="92" y="33"/>
                    </a:lnTo>
                    <a:lnTo>
                      <a:pt x="117" y="28"/>
                    </a:lnTo>
                    <a:lnTo>
                      <a:pt x="151" y="22"/>
                    </a:lnTo>
                    <a:lnTo>
                      <a:pt x="182" y="8"/>
                    </a:lnTo>
                    <a:lnTo>
                      <a:pt x="190" y="2"/>
                    </a:lnTo>
                    <a:lnTo>
                      <a:pt x="208" y="0"/>
                    </a:lnTo>
                    <a:lnTo>
                      <a:pt x="224" y="4"/>
                    </a:lnTo>
                    <a:lnTo>
                      <a:pt x="230" y="2"/>
                    </a:lnTo>
                    <a:lnTo>
                      <a:pt x="234" y="1"/>
                    </a:lnTo>
                    <a:lnTo>
                      <a:pt x="274" y="1"/>
                    </a:lnTo>
                    <a:lnTo>
                      <a:pt x="290" y="0"/>
                    </a:lnTo>
                    <a:lnTo>
                      <a:pt x="321" y="1"/>
                    </a:lnTo>
                    <a:lnTo>
                      <a:pt x="340" y="2"/>
                    </a:lnTo>
                    <a:lnTo>
                      <a:pt x="351" y="3"/>
                    </a:lnTo>
                    <a:lnTo>
                      <a:pt x="381" y="5"/>
                    </a:lnTo>
                    <a:lnTo>
                      <a:pt x="418" y="5"/>
                    </a:lnTo>
                    <a:lnTo>
                      <a:pt x="431" y="3"/>
                    </a:lnTo>
                    <a:lnTo>
                      <a:pt x="479" y="3"/>
                    </a:lnTo>
                    <a:lnTo>
                      <a:pt x="528" y="2"/>
                    </a:lnTo>
                    <a:lnTo>
                      <a:pt x="570" y="2"/>
                    </a:lnTo>
                    <a:lnTo>
                      <a:pt x="618" y="2"/>
                    </a:lnTo>
                    <a:lnTo>
                      <a:pt x="655" y="2"/>
                    </a:lnTo>
                    <a:lnTo>
                      <a:pt x="672" y="7"/>
                    </a:lnTo>
                    <a:lnTo>
                      <a:pt x="686" y="16"/>
                    </a:lnTo>
                    <a:lnTo>
                      <a:pt x="693" y="24"/>
                    </a:lnTo>
                    <a:lnTo>
                      <a:pt x="697" y="28"/>
                    </a:lnTo>
                    <a:lnTo>
                      <a:pt x="701" y="37"/>
                    </a:lnTo>
                    <a:lnTo>
                      <a:pt x="710" y="44"/>
                    </a:lnTo>
                    <a:lnTo>
                      <a:pt x="712" y="56"/>
                    </a:lnTo>
                    <a:lnTo>
                      <a:pt x="710" y="70"/>
                    </a:lnTo>
                    <a:lnTo>
                      <a:pt x="711" y="88"/>
                    </a:lnTo>
                    <a:lnTo>
                      <a:pt x="716" y="110"/>
                    </a:lnTo>
                    <a:lnTo>
                      <a:pt x="726" y="131"/>
                    </a:lnTo>
                    <a:lnTo>
                      <a:pt x="741" y="154"/>
                    </a:lnTo>
                    <a:lnTo>
                      <a:pt x="748" y="172"/>
                    </a:lnTo>
                    <a:lnTo>
                      <a:pt x="746" y="186"/>
                    </a:lnTo>
                    <a:lnTo>
                      <a:pt x="751" y="201"/>
                    </a:lnTo>
                    <a:lnTo>
                      <a:pt x="762" y="216"/>
                    </a:lnTo>
                    <a:lnTo>
                      <a:pt x="770" y="224"/>
                    </a:lnTo>
                    <a:lnTo>
                      <a:pt x="775" y="230"/>
                    </a:lnTo>
                    <a:lnTo>
                      <a:pt x="788" y="253"/>
                    </a:lnTo>
                    <a:lnTo>
                      <a:pt x="812" y="290"/>
                    </a:lnTo>
                    <a:lnTo>
                      <a:pt x="829" y="317"/>
                    </a:lnTo>
                    <a:lnTo>
                      <a:pt x="836" y="321"/>
                    </a:lnTo>
                    <a:lnTo>
                      <a:pt x="845" y="320"/>
                    </a:lnTo>
                    <a:lnTo>
                      <a:pt x="864" y="317"/>
                    </a:lnTo>
                    <a:lnTo>
                      <a:pt x="883" y="317"/>
                    </a:lnTo>
                    <a:lnTo>
                      <a:pt x="897" y="323"/>
                    </a:lnTo>
                    <a:lnTo>
                      <a:pt x="902" y="322"/>
                    </a:lnTo>
                    <a:lnTo>
                      <a:pt x="923" y="311"/>
                    </a:lnTo>
                    <a:lnTo>
                      <a:pt x="944" y="307"/>
                    </a:lnTo>
                    <a:lnTo>
                      <a:pt x="965" y="303"/>
                    </a:lnTo>
                    <a:lnTo>
                      <a:pt x="976" y="298"/>
                    </a:lnTo>
                    <a:lnTo>
                      <a:pt x="989" y="298"/>
                    </a:lnTo>
                    <a:lnTo>
                      <a:pt x="1024" y="307"/>
                    </a:lnTo>
                    <a:lnTo>
                      <a:pt x="1031" y="307"/>
                    </a:lnTo>
                    <a:lnTo>
                      <a:pt x="1059" y="307"/>
                    </a:lnTo>
                    <a:lnTo>
                      <a:pt x="1088" y="302"/>
                    </a:lnTo>
                    <a:lnTo>
                      <a:pt x="1092" y="265"/>
                    </a:lnTo>
                    <a:lnTo>
                      <a:pt x="1092" y="257"/>
                    </a:lnTo>
                    <a:lnTo>
                      <a:pt x="1099" y="244"/>
                    </a:lnTo>
                    <a:lnTo>
                      <a:pt x="1107" y="232"/>
                    </a:lnTo>
                    <a:lnTo>
                      <a:pt x="1108" y="219"/>
                    </a:lnTo>
                    <a:lnTo>
                      <a:pt x="1107" y="204"/>
                    </a:lnTo>
                    <a:lnTo>
                      <a:pt x="1114" y="185"/>
                    </a:lnTo>
                    <a:lnTo>
                      <a:pt x="1133" y="169"/>
                    </a:lnTo>
                    <a:lnTo>
                      <a:pt x="1164" y="162"/>
                    </a:lnTo>
                    <a:lnTo>
                      <a:pt x="1181" y="160"/>
                    </a:lnTo>
                    <a:lnTo>
                      <a:pt x="1208" y="156"/>
                    </a:lnTo>
                    <a:lnTo>
                      <a:pt x="1251" y="151"/>
                    </a:lnTo>
                    <a:lnTo>
                      <a:pt x="1266" y="152"/>
                    </a:lnTo>
                    <a:lnTo>
                      <a:pt x="1268" y="155"/>
                    </a:lnTo>
                    <a:lnTo>
                      <a:pt x="1258" y="181"/>
                    </a:lnTo>
                    <a:lnTo>
                      <a:pt x="1258" y="190"/>
                    </a:lnTo>
                    <a:lnTo>
                      <a:pt x="1262" y="198"/>
                    </a:lnTo>
                    <a:lnTo>
                      <a:pt x="1269" y="204"/>
                    </a:lnTo>
                    <a:lnTo>
                      <a:pt x="1312" y="204"/>
                    </a:lnTo>
                    <a:lnTo>
                      <a:pt x="1352" y="204"/>
                    </a:lnTo>
                    <a:lnTo>
                      <a:pt x="1397" y="206"/>
                    </a:lnTo>
                    <a:lnTo>
                      <a:pt x="1432" y="207"/>
                    </a:lnTo>
                    <a:lnTo>
                      <a:pt x="1436" y="209"/>
                    </a:lnTo>
                    <a:lnTo>
                      <a:pt x="1440" y="211"/>
                    </a:lnTo>
                    <a:lnTo>
                      <a:pt x="1445" y="224"/>
                    </a:lnTo>
                    <a:lnTo>
                      <a:pt x="1443" y="250"/>
                    </a:lnTo>
                    <a:lnTo>
                      <a:pt x="1436" y="288"/>
                    </a:lnTo>
                    <a:lnTo>
                      <a:pt x="1439" y="323"/>
                    </a:lnTo>
                    <a:lnTo>
                      <a:pt x="1453" y="356"/>
                    </a:lnTo>
                    <a:lnTo>
                      <a:pt x="1454" y="406"/>
                    </a:lnTo>
                    <a:lnTo>
                      <a:pt x="1449" y="437"/>
                    </a:lnTo>
                    <a:lnTo>
                      <a:pt x="1443" y="475"/>
                    </a:lnTo>
                    <a:lnTo>
                      <a:pt x="1441" y="518"/>
                    </a:lnTo>
                    <a:lnTo>
                      <a:pt x="1447" y="536"/>
                    </a:lnTo>
                    <a:lnTo>
                      <a:pt x="1460" y="555"/>
                    </a:lnTo>
                    <a:lnTo>
                      <a:pt x="1480" y="575"/>
                    </a:lnTo>
                    <a:lnTo>
                      <a:pt x="1495" y="600"/>
                    </a:lnTo>
                    <a:lnTo>
                      <a:pt x="1507" y="632"/>
                    </a:lnTo>
                    <a:lnTo>
                      <a:pt x="1511" y="652"/>
                    </a:lnTo>
                    <a:lnTo>
                      <a:pt x="1508" y="660"/>
                    </a:lnTo>
                    <a:lnTo>
                      <a:pt x="1508" y="674"/>
                    </a:lnTo>
                    <a:lnTo>
                      <a:pt x="1511" y="694"/>
                    </a:lnTo>
                    <a:lnTo>
                      <a:pt x="1508" y="708"/>
                    </a:lnTo>
                    <a:lnTo>
                      <a:pt x="1496" y="715"/>
                    </a:lnTo>
                    <a:lnTo>
                      <a:pt x="1493" y="723"/>
                    </a:lnTo>
                    <a:lnTo>
                      <a:pt x="1498" y="741"/>
                    </a:lnTo>
                    <a:lnTo>
                      <a:pt x="1500" y="757"/>
                    </a:lnTo>
                    <a:lnTo>
                      <a:pt x="1505" y="763"/>
                    </a:lnTo>
                    <a:lnTo>
                      <a:pt x="1508" y="768"/>
                    </a:lnTo>
                    <a:lnTo>
                      <a:pt x="1513" y="768"/>
                    </a:lnTo>
                    <a:lnTo>
                      <a:pt x="1523" y="762"/>
                    </a:lnTo>
                    <a:lnTo>
                      <a:pt x="1537" y="752"/>
                    </a:lnTo>
                    <a:lnTo>
                      <a:pt x="1548" y="748"/>
                    </a:lnTo>
                    <a:lnTo>
                      <a:pt x="1563" y="748"/>
                    </a:lnTo>
                    <a:lnTo>
                      <a:pt x="1584" y="751"/>
                    </a:lnTo>
                    <a:lnTo>
                      <a:pt x="1622" y="752"/>
                    </a:lnTo>
                    <a:lnTo>
                      <a:pt x="1633" y="750"/>
                    </a:lnTo>
                    <a:lnTo>
                      <a:pt x="1668" y="735"/>
                    </a:lnTo>
                    <a:lnTo>
                      <a:pt x="1677" y="734"/>
                    </a:lnTo>
                    <a:lnTo>
                      <a:pt x="1690" y="736"/>
                    </a:lnTo>
                    <a:lnTo>
                      <a:pt x="1711" y="741"/>
                    </a:lnTo>
                    <a:lnTo>
                      <a:pt x="1730" y="741"/>
                    </a:lnTo>
                    <a:lnTo>
                      <a:pt x="1739" y="737"/>
                    </a:lnTo>
                    <a:lnTo>
                      <a:pt x="1740" y="731"/>
                    </a:lnTo>
                    <a:lnTo>
                      <a:pt x="1744" y="723"/>
                    </a:lnTo>
                    <a:lnTo>
                      <a:pt x="1749" y="72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44" name="Freeform 4">
                <a:extLst>
                  <a:ext uri="{FF2B5EF4-FFF2-40B4-BE49-F238E27FC236}">
                    <a16:creationId xmlns:a16="http://schemas.microsoft.com/office/drawing/2014/main" id="{35EC47B7-333C-50CA-7CFA-D707EF3959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96244" y="8890215"/>
                <a:ext cx="131249" cy="165993"/>
              </a:xfrm>
              <a:custGeom>
                <a:avLst/>
                <a:gdLst>
                  <a:gd name="T0" fmla="*/ 151 w 152"/>
                  <a:gd name="T1" fmla="*/ 29 h 190"/>
                  <a:gd name="T2" fmla="*/ 149 w 152"/>
                  <a:gd name="T3" fmla="*/ 32 h 190"/>
                  <a:gd name="T4" fmla="*/ 133 w 152"/>
                  <a:gd name="T5" fmla="*/ 38 h 190"/>
                  <a:gd name="T6" fmla="*/ 116 w 152"/>
                  <a:gd name="T7" fmla="*/ 44 h 190"/>
                  <a:gd name="T8" fmla="*/ 95 w 152"/>
                  <a:gd name="T9" fmla="*/ 68 h 190"/>
                  <a:gd name="T10" fmla="*/ 83 w 152"/>
                  <a:gd name="T11" fmla="*/ 78 h 190"/>
                  <a:gd name="T12" fmla="*/ 80 w 152"/>
                  <a:gd name="T13" fmla="*/ 80 h 190"/>
                  <a:gd name="T14" fmla="*/ 69 w 152"/>
                  <a:gd name="T15" fmla="*/ 86 h 190"/>
                  <a:gd name="T16" fmla="*/ 62 w 152"/>
                  <a:gd name="T17" fmla="*/ 92 h 190"/>
                  <a:gd name="T18" fmla="*/ 62 w 152"/>
                  <a:gd name="T19" fmla="*/ 94 h 190"/>
                  <a:gd name="T20" fmla="*/ 67 w 152"/>
                  <a:gd name="T21" fmla="*/ 98 h 190"/>
                  <a:gd name="T22" fmla="*/ 73 w 152"/>
                  <a:gd name="T23" fmla="*/ 102 h 190"/>
                  <a:gd name="T24" fmla="*/ 72 w 152"/>
                  <a:gd name="T25" fmla="*/ 142 h 190"/>
                  <a:gd name="T26" fmla="*/ 70 w 152"/>
                  <a:gd name="T27" fmla="*/ 180 h 190"/>
                  <a:gd name="T28" fmla="*/ 67 w 152"/>
                  <a:gd name="T29" fmla="*/ 184 h 190"/>
                  <a:gd name="T30" fmla="*/ 53 w 152"/>
                  <a:gd name="T31" fmla="*/ 185 h 190"/>
                  <a:gd name="T32" fmla="*/ 34 w 152"/>
                  <a:gd name="T33" fmla="*/ 187 h 190"/>
                  <a:gd name="T34" fmla="*/ 28 w 152"/>
                  <a:gd name="T35" fmla="*/ 189 h 190"/>
                  <a:gd name="T36" fmla="*/ 26 w 152"/>
                  <a:gd name="T37" fmla="*/ 186 h 190"/>
                  <a:gd name="T38" fmla="*/ 20 w 152"/>
                  <a:gd name="T39" fmla="*/ 172 h 190"/>
                  <a:gd name="T40" fmla="*/ 23 w 152"/>
                  <a:gd name="T41" fmla="*/ 158 h 190"/>
                  <a:gd name="T42" fmla="*/ 28 w 152"/>
                  <a:gd name="T43" fmla="*/ 148 h 190"/>
                  <a:gd name="T44" fmla="*/ 23 w 152"/>
                  <a:gd name="T45" fmla="*/ 127 h 190"/>
                  <a:gd name="T46" fmla="*/ 14 w 152"/>
                  <a:gd name="T47" fmla="*/ 109 h 190"/>
                  <a:gd name="T48" fmla="*/ 3 w 152"/>
                  <a:gd name="T49" fmla="*/ 86 h 190"/>
                  <a:gd name="T50" fmla="*/ 0 w 152"/>
                  <a:gd name="T51" fmla="*/ 82 h 190"/>
                  <a:gd name="T52" fmla="*/ 8 w 152"/>
                  <a:gd name="T53" fmla="*/ 74 h 190"/>
                  <a:gd name="T54" fmla="*/ 21 w 152"/>
                  <a:gd name="T55" fmla="*/ 57 h 190"/>
                  <a:gd name="T56" fmla="*/ 27 w 152"/>
                  <a:gd name="T57" fmla="*/ 50 h 190"/>
                  <a:gd name="T58" fmla="*/ 41 w 152"/>
                  <a:gd name="T59" fmla="*/ 48 h 190"/>
                  <a:gd name="T60" fmla="*/ 48 w 152"/>
                  <a:gd name="T61" fmla="*/ 42 h 190"/>
                  <a:gd name="T62" fmla="*/ 51 w 152"/>
                  <a:gd name="T63" fmla="*/ 32 h 190"/>
                  <a:gd name="T64" fmla="*/ 53 w 152"/>
                  <a:gd name="T65" fmla="*/ 27 h 190"/>
                  <a:gd name="T66" fmla="*/ 69 w 152"/>
                  <a:gd name="T67" fmla="*/ 22 h 190"/>
                  <a:gd name="T68" fmla="*/ 89 w 152"/>
                  <a:gd name="T69" fmla="*/ 14 h 190"/>
                  <a:gd name="T70" fmla="*/ 101 w 152"/>
                  <a:gd name="T71" fmla="*/ 5 h 190"/>
                  <a:gd name="T72" fmla="*/ 112 w 152"/>
                  <a:gd name="T73" fmla="*/ 0 h 190"/>
                  <a:gd name="T74" fmla="*/ 119 w 152"/>
                  <a:gd name="T75" fmla="*/ 0 h 190"/>
                  <a:gd name="T76" fmla="*/ 123 w 152"/>
                  <a:gd name="T77" fmla="*/ 2 h 190"/>
                  <a:gd name="T78" fmla="*/ 136 w 152"/>
                  <a:gd name="T79" fmla="*/ 18 h 190"/>
                  <a:gd name="T80" fmla="*/ 148 w 152"/>
                  <a:gd name="T81" fmla="*/ 27 h 190"/>
                  <a:gd name="T82" fmla="*/ 151 w 152"/>
                  <a:gd name="T83" fmla="*/ 2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2" h="190">
                    <a:moveTo>
                      <a:pt x="151" y="29"/>
                    </a:moveTo>
                    <a:lnTo>
                      <a:pt x="149" y="32"/>
                    </a:lnTo>
                    <a:lnTo>
                      <a:pt x="133" y="38"/>
                    </a:lnTo>
                    <a:lnTo>
                      <a:pt x="116" y="44"/>
                    </a:lnTo>
                    <a:lnTo>
                      <a:pt x="95" y="68"/>
                    </a:lnTo>
                    <a:lnTo>
                      <a:pt x="83" y="78"/>
                    </a:lnTo>
                    <a:lnTo>
                      <a:pt x="80" y="80"/>
                    </a:lnTo>
                    <a:lnTo>
                      <a:pt x="69" y="86"/>
                    </a:lnTo>
                    <a:lnTo>
                      <a:pt x="62" y="92"/>
                    </a:lnTo>
                    <a:lnTo>
                      <a:pt x="62" y="94"/>
                    </a:lnTo>
                    <a:lnTo>
                      <a:pt x="67" y="98"/>
                    </a:lnTo>
                    <a:lnTo>
                      <a:pt x="73" y="102"/>
                    </a:lnTo>
                    <a:lnTo>
                      <a:pt x="72" y="142"/>
                    </a:lnTo>
                    <a:lnTo>
                      <a:pt x="70" y="180"/>
                    </a:lnTo>
                    <a:lnTo>
                      <a:pt x="67" y="184"/>
                    </a:lnTo>
                    <a:lnTo>
                      <a:pt x="53" y="185"/>
                    </a:lnTo>
                    <a:lnTo>
                      <a:pt x="34" y="187"/>
                    </a:lnTo>
                    <a:lnTo>
                      <a:pt x="28" y="189"/>
                    </a:lnTo>
                    <a:lnTo>
                      <a:pt x="26" y="186"/>
                    </a:lnTo>
                    <a:lnTo>
                      <a:pt x="20" y="172"/>
                    </a:lnTo>
                    <a:lnTo>
                      <a:pt x="23" y="158"/>
                    </a:lnTo>
                    <a:lnTo>
                      <a:pt x="28" y="148"/>
                    </a:lnTo>
                    <a:lnTo>
                      <a:pt x="23" y="127"/>
                    </a:lnTo>
                    <a:lnTo>
                      <a:pt x="14" y="109"/>
                    </a:lnTo>
                    <a:lnTo>
                      <a:pt x="3" y="86"/>
                    </a:lnTo>
                    <a:lnTo>
                      <a:pt x="0" y="82"/>
                    </a:lnTo>
                    <a:lnTo>
                      <a:pt x="8" y="74"/>
                    </a:lnTo>
                    <a:lnTo>
                      <a:pt x="21" y="57"/>
                    </a:lnTo>
                    <a:lnTo>
                      <a:pt x="27" y="50"/>
                    </a:lnTo>
                    <a:lnTo>
                      <a:pt x="41" y="48"/>
                    </a:lnTo>
                    <a:lnTo>
                      <a:pt x="48" y="42"/>
                    </a:lnTo>
                    <a:lnTo>
                      <a:pt x="51" y="32"/>
                    </a:lnTo>
                    <a:lnTo>
                      <a:pt x="53" y="27"/>
                    </a:lnTo>
                    <a:lnTo>
                      <a:pt x="69" y="22"/>
                    </a:lnTo>
                    <a:lnTo>
                      <a:pt x="89" y="14"/>
                    </a:lnTo>
                    <a:lnTo>
                      <a:pt x="101" y="5"/>
                    </a:lnTo>
                    <a:lnTo>
                      <a:pt x="112" y="0"/>
                    </a:lnTo>
                    <a:lnTo>
                      <a:pt x="119" y="0"/>
                    </a:lnTo>
                    <a:lnTo>
                      <a:pt x="123" y="2"/>
                    </a:lnTo>
                    <a:lnTo>
                      <a:pt x="136" y="18"/>
                    </a:lnTo>
                    <a:lnTo>
                      <a:pt x="148" y="27"/>
                    </a:lnTo>
                    <a:lnTo>
                      <a:pt x="151" y="2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45" name="Freeform 6">
                <a:extLst>
                  <a:ext uri="{FF2B5EF4-FFF2-40B4-BE49-F238E27FC236}">
                    <a16:creationId xmlns:a16="http://schemas.microsoft.com/office/drawing/2014/main" id="{C48FAFA9-2D13-D31D-EA08-489E52538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99747" y="6442800"/>
                <a:ext cx="992090" cy="721873"/>
              </a:xfrm>
              <a:custGeom>
                <a:avLst/>
                <a:gdLst>
                  <a:gd name="T0" fmla="*/ 817 w 1133"/>
                  <a:gd name="T1" fmla="*/ 63 h 823"/>
                  <a:gd name="T2" fmla="*/ 844 w 1133"/>
                  <a:gd name="T3" fmla="*/ 123 h 823"/>
                  <a:gd name="T4" fmla="*/ 865 w 1133"/>
                  <a:gd name="T5" fmla="*/ 182 h 823"/>
                  <a:gd name="T6" fmla="*/ 902 w 1133"/>
                  <a:gd name="T7" fmla="*/ 210 h 823"/>
                  <a:gd name="T8" fmla="*/ 930 w 1133"/>
                  <a:gd name="T9" fmla="*/ 224 h 823"/>
                  <a:gd name="T10" fmla="*/ 958 w 1133"/>
                  <a:gd name="T11" fmla="*/ 257 h 823"/>
                  <a:gd name="T12" fmla="*/ 929 w 1133"/>
                  <a:gd name="T13" fmla="*/ 279 h 823"/>
                  <a:gd name="T14" fmla="*/ 977 w 1133"/>
                  <a:gd name="T15" fmla="*/ 329 h 823"/>
                  <a:gd name="T16" fmla="*/ 1045 w 1133"/>
                  <a:gd name="T17" fmla="*/ 361 h 823"/>
                  <a:gd name="T18" fmla="*/ 1087 w 1133"/>
                  <a:gd name="T19" fmla="*/ 346 h 823"/>
                  <a:gd name="T20" fmla="*/ 1108 w 1133"/>
                  <a:gd name="T21" fmla="*/ 382 h 823"/>
                  <a:gd name="T22" fmla="*/ 1086 w 1133"/>
                  <a:gd name="T23" fmla="*/ 395 h 823"/>
                  <a:gd name="T24" fmla="*/ 1104 w 1133"/>
                  <a:gd name="T25" fmla="*/ 430 h 823"/>
                  <a:gd name="T26" fmla="*/ 1117 w 1133"/>
                  <a:gd name="T27" fmla="*/ 494 h 823"/>
                  <a:gd name="T28" fmla="*/ 1019 w 1133"/>
                  <a:gd name="T29" fmla="*/ 536 h 823"/>
                  <a:gd name="T30" fmla="*/ 990 w 1133"/>
                  <a:gd name="T31" fmla="*/ 532 h 823"/>
                  <a:gd name="T32" fmla="*/ 973 w 1133"/>
                  <a:gd name="T33" fmla="*/ 554 h 823"/>
                  <a:gd name="T34" fmla="*/ 954 w 1133"/>
                  <a:gd name="T35" fmla="*/ 564 h 823"/>
                  <a:gd name="T36" fmla="*/ 945 w 1133"/>
                  <a:gd name="T37" fmla="*/ 583 h 823"/>
                  <a:gd name="T38" fmla="*/ 927 w 1133"/>
                  <a:gd name="T39" fmla="*/ 590 h 823"/>
                  <a:gd name="T40" fmla="*/ 869 w 1133"/>
                  <a:gd name="T41" fmla="*/ 600 h 823"/>
                  <a:gd name="T42" fmla="*/ 812 w 1133"/>
                  <a:gd name="T43" fmla="*/ 584 h 823"/>
                  <a:gd name="T44" fmla="*/ 740 w 1133"/>
                  <a:gd name="T45" fmla="*/ 581 h 823"/>
                  <a:gd name="T46" fmla="*/ 719 w 1133"/>
                  <a:gd name="T47" fmla="*/ 593 h 823"/>
                  <a:gd name="T48" fmla="*/ 698 w 1133"/>
                  <a:gd name="T49" fmla="*/ 605 h 823"/>
                  <a:gd name="T50" fmla="*/ 652 w 1133"/>
                  <a:gd name="T51" fmla="*/ 593 h 823"/>
                  <a:gd name="T52" fmla="*/ 564 w 1133"/>
                  <a:gd name="T53" fmla="*/ 593 h 823"/>
                  <a:gd name="T54" fmla="*/ 431 w 1133"/>
                  <a:gd name="T55" fmla="*/ 595 h 823"/>
                  <a:gd name="T56" fmla="*/ 384 w 1133"/>
                  <a:gd name="T57" fmla="*/ 597 h 823"/>
                  <a:gd name="T58" fmla="*/ 384 w 1133"/>
                  <a:gd name="T59" fmla="*/ 673 h 823"/>
                  <a:gd name="T60" fmla="*/ 387 w 1133"/>
                  <a:gd name="T61" fmla="*/ 692 h 823"/>
                  <a:gd name="T62" fmla="*/ 392 w 1133"/>
                  <a:gd name="T63" fmla="*/ 727 h 823"/>
                  <a:gd name="T64" fmla="*/ 395 w 1133"/>
                  <a:gd name="T65" fmla="*/ 787 h 823"/>
                  <a:gd name="T66" fmla="*/ 395 w 1133"/>
                  <a:gd name="T67" fmla="*/ 822 h 823"/>
                  <a:gd name="T68" fmla="*/ 369 w 1133"/>
                  <a:gd name="T69" fmla="*/ 794 h 823"/>
                  <a:gd name="T70" fmla="*/ 338 w 1133"/>
                  <a:gd name="T71" fmla="*/ 761 h 823"/>
                  <a:gd name="T72" fmla="*/ 278 w 1133"/>
                  <a:gd name="T73" fmla="*/ 749 h 823"/>
                  <a:gd name="T74" fmla="*/ 192 w 1133"/>
                  <a:gd name="T75" fmla="*/ 770 h 823"/>
                  <a:gd name="T76" fmla="*/ 149 w 1133"/>
                  <a:gd name="T77" fmla="*/ 785 h 823"/>
                  <a:gd name="T78" fmla="*/ 101 w 1133"/>
                  <a:gd name="T79" fmla="*/ 762 h 823"/>
                  <a:gd name="T80" fmla="*/ 68 w 1133"/>
                  <a:gd name="T81" fmla="*/ 720 h 823"/>
                  <a:gd name="T82" fmla="*/ 20 w 1133"/>
                  <a:gd name="T83" fmla="*/ 694 h 823"/>
                  <a:gd name="T84" fmla="*/ 6 w 1133"/>
                  <a:gd name="T85" fmla="*/ 657 h 823"/>
                  <a:gd name="T86" fmla="*/ 5 w 1133"/>
                  <a:gd name="T87" fmla="*/ 588 h 823"/>
                  <a:gd name="T88" fmla="*/ 40 w 1133"/>
                  <a:gd name="T89" fmla="*/ 540 h 823"/>
                  <a:gd name="T90" fmla="*/ 34 w 1133"/>
                  <a:gd name="T91" fmla="*/ 495 h 823"/>
                  <a:gd name="T92" fmla="*/ 52 w 1133"/>
                  <a:gd name="T93" fmla="*/ 459 h 823"/>
                  <a:gd name="T94" fmla="*/ 118 w 1133"/>
                  <a:gd name="T95" fmla="*/ 439 h 823"/>
                  <a:gd name="T96" fmla="*/ 149 w 1133"/>
                  <a:gd name="T97" fmla="*/ 409 h 823"/>
                  <a:gd name="T98" fmla="*/ 153 w 1133"/>
                  <a:gd name="T99" fmla="*/ 359 h 823"/>
                  <a:gd name="T100" fmla="*/ 180 w 1133"/>
                  <a:gd name="T101" fmla="*/ 308 h 823"/>
                  <a:gd name="T102" fmla="*/ 190 w 1133"/>
                  <a:gd name="T103" fmla="*/ 267 h 823"/>
                  <a:gd name="T104" fmla="*/ 239 w 1133"/>
                  <a:gd name="T105" fmla="*/ 250 h 823"/>
                  <a:gd name="T106" fmla="*/ 304 w 1133"/>
                  <a:gd name="T107" fmla="*/ 269 h 823"/>
                  <a:gd name="T108" fmla="*/ 326 w 1133"/>
                  <a:gd name="T109" fmla="*/ 208 h 823"/>
                  <a:gd name="T110" fmla="*/ 368 w 1133"/>
                  <a:gd name="T111" fmla="*/ 210 h 823"/>
                  <a:gd name="T112" fmla="*/ 379 w 1133"/>
                  <a:gd name="T113" fmla="*/ 166 h 823"/>
                  <a:gd name="T114" fmla="*/ 439 w 1133"/>
                  <a:gd name="T115" fmla="*/ 119 h 823"/>
                  <a:gd name="T116" fmla="*/ 521 w 1133"/>
                  <a:gd name="T117" fmla="*/ 88 h 823"/>
                  <a:gd name="T118" fmla="*/ 577 w 1133"/>
                  <a:gd name="T119" fmla="*/ 66 h 823"/>
                  <a:gd name="T120" fmla="*/ 660 w 1133"/>
                  <a:gd name="T121" fmla="*/ 21 h 823"/>
                  <a:gd name="T122" fmla="*/ 725 w 1133"/>
                  <a:gd name="T123" fmla="*/ 3 h 823"/>
                  <a:gd name="T124" fmla="*/ 791 w 1133"/>
                  <a:gd name="T125" fmla="*/ 14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33" h="823">
                    <a:moveTo>
                      <a:pt x="821" y="25"/>
                    </a:moveTo>
                    <a:lnTo>
                      <a:pt x="819" y="32"/>
                    </a:lnTo>
                    <a:lnTo>
                      <a:pt x="819" y="44"/>
                    </a:lnTo>
                    <a:lnTo>
                      <a:pt x="817" y="63"/>
                    </a:lnTo>
                    <a:lnTo>
                      <a:pt x="813" y="85"/>
                    </a:lnTo>
                    <a:lnTo>
                      <a:pt x="825" y="100"/>
                    </a:lnTo>
                    <a:lnTo>
                      <a:pt x="841" y="116"/>
                    </a:lnTo>
                    <a:lnTo>
                      <a:pt x="844" y="123"/>
                    </a:lnTo>
                    <a:lnTo>
                      <a:pt x="841" y="138"/>
                    </a:lnTo>
                    <a:lnTo>
                      <a:pt x="844" y="147"/>
                    </a:lnTo>
                    <a:lnTo>
                      <a:pt x="851" y="163"/>
                    </a:lnTo>
                    <a:lnTo>
                      <a:pt x="865" y="182"/>
                    </a:lnTo>
                    <a:lnTo>
                      <a:pt x="879" y="202"/>
                    </a:lnTo>
                    <a:lnTo>
                      <a:pt x="888" y="205"/>
                    </a:lnTo>
                    <a:lnTo>
                      <a:pt x="897" y="206"/>
                    </a:lnTo>
                    <a:lnTo>
                      <a:pt x="902" y="210"/>
                    </a:lnTo>
                    <a:lnTo>
                      <a:pt x="911" y="213"/>
                    </a:lnTo>
                    <a:lnTo>
                      <a:pt x="918" y="215"/>
                    </a:lnTo>
                    <a:lnTo>
                      <a:pt x="925" y="219"/>
                    </a:lnTo>
                    <a:lnTo>
                      <a:pt x="930" y="224"/>
                    </a:lnTo>
                    <a:lnTo>
                      <a:pt x="935" y="236"/>
                    </a:lnTo>
                    <a:lnTo>
                      <a:pt x="951" y="244"/>
                    </a:lnTo>
                    <a:lnTo>
                      <a:pt x="962" y="253"/>
                    </a:lnTo>
                    <a:lnTo>
                      <a:pt x="958" y="257"/>
                    </a:lnTo>
                    <a:lnTo>
                      <a:pt x="944" y="255"/>
                    </a:lnTo>
                    <a:lnTo>
                      <a:pt x="932" y="251"/>
                    </a:lnTo>
                    <a:lnTo>
                      <a:pt x="930" y="257"/>
                    </a:lnTo>
                    <a:lnTo>
                      <a:pt x="929" y="279"/>
                    </a:lnTo>
                    <a:lnTo>
                      <a:pt x="931" y="299"/>
                    </a:lnTo>
                    <a:lnTo>
                      <a:pt x="934" y="301"/>
                    </a:lnTo>
                    <a:lnTo>
                      <a:pt x="946" y="305"/>
                    </a:lnTo>
                    <a:lnTo>
                      <a:pt x="977" y="329"/>
                    </a:lnTo>
                    <a:lnTo>
                      <a:pt x="1005" y="352"/>
                    </a:lnTo>
                    <a:lnTo>
                      <a:pt x="1013" y="358"/>
                    </a:lnTo>
                    <a:lnTo>
                      <a:pt x="1029" y="360"/>
                    </a:lnTo>
                    <a:lnTo>
                      <a:pt x="1045" y="361"/>
                    </a:lnTo>
                    <a:lnTo>
                      <a:pt x="1053" y="359"/>
                    </a:lnTo>
                    <a:lnTo>
                      <a:pt x="1070" y="347"/>
                    </a:lnTo>
                    <a:lnTo>
                      <a:pt x="1079" y="346"/>
                    </a:lnTo>
                    <a:lnTo>
                      <a:pt x="1087" y="346"/>
                    </a:lnTo>
                    <a:lnTo>
                      <a:pt x="1091" y="348"/>
                    </a:lnTo>
                    <a:lnTo>
                      <a:pt x="1098" y="358"/>
                    </a:lnTo>
                    <a:lnTo>
                      <a:pt x="1107" y="372"/>
                    </a:lnTo>
                    <a:lnTo>
                      <a:pt x="1108" y="382"/>
                    </a:lnTo>
                    <a:lnTo>
                      <a:pt x="1108" y="388"/>
                    </a:lnTo>
                    <a:lnTo>
                      <a:pt x="1105" y="390"/>
                    </a:lnTo>
                    <a:lnTo>
                      <a:pt x="1092" y="393"/>
                    </a:lnTo>
                    <a:lnTo>
                      <a:pt x="1086" y="395"/>
                    </a:lnTo>
                    <a:lnTo>
                      <a:pt x="1084" y="398"/>
                    </a:lnTo>
                    <a:lnTo>
                      <a:pt x="1087" y="405"/>
                    </a:lnTo>
                    <a:lnTo>
                      <a:pt x="1089" y="410"/>
                    </a:lnTo>
                    <a:lnTo>
                      <a:pt x="1104" y="430"/>
                    </a:lnTo>
                    <a:lnTo>
                      <a:pt x="1125" y="458"/>
                    </a:lnTo>
                    <a:lnTo>
                      <a:pt x="1132" y="465"/>
                    </a:lnTo>
                    <a:lnTo>
                      <a:pt x="1128" y="473"/>
                    </a:lnTo>
                    <a:lnTo>
                      <a:pt x="1117" y="494"/>
                    </a:lnTo>
                    <a:lnTo>
                      <a:pt x="1109" y="503"/>
                    </a:lnTo>
                    <a:lnTo>
                      <a:pt x="1073" y="533"/>
                    </a:lnTo>
                    <a:lnTo>
                      <a:pt x="1055" y="530"/>
                    </a:lnTo>
                    <a:lnTo>
                      <a:pt x="1019" y="536"/>
                    </a:lnTo>
                    <a:lnTo>
                      <a:pt x="1013" y="529"/>
                    </a:lnTo>
                    <a:lnTo>
                      <a:pt x="1005" y="528"/>
                    </a:lnTo>
                    <a:lnTo>
                      <a:pt x="994" y="529"/>
                    </a:lnTo>
                    <a:lnTo>
                      <a:pt x="990" y="532"/>
                    </a:lnTo>
                    <a:lnTo>
                      <a:pt x="989" y="535"/>
                    </a:lnTo>
                    <a:lnTo>
                      <a:pt x="985" y="540"/>
                    </a:lnTo>
                    <a:lnTo>
                      <a:pt x="978" y="552"/>
                    </a:lnTo>
                    <a:lnTo>
                      <a:pt x="973" y="554"/>
                    </a:lnTo>
                    <a:lnTo>
                      <a:pt x="966" y="556"/>
                    </a:lnTo>
                    <a:lnTo>
                      <a:pt x="959" y="556"/>
                    </a:lnTo>
                    <a:lnTo>
                      <a:pt x="954" y="558"/>
                    </a:lnTo>
                    <a:lnTo>
                      <a:pt x="954" y="564"/>
                    </a:lnTo>
                    <a:lnTo>
                      <a:pt x="953" y="569"/>
                    </a:lnTo>
                    <a:lnTo>
                      <a:pt x="947" y="572"/>
                    </a:lnTo>
                    <a:lnTo>
                      <a:pt x="945" y="577"/>
                    </a:lnTo>
                    <a:lnTo>
                      <a:pt x="945" y="583"/>
                    </a:lnTo>
                    <a:lnTo>
                      <a:pt x="942" y="586"/>
                    </a:lnTo>
                    <a:lnTo>
                      <a:pt x="935" y="584"/>
                    </a:lnTo>
                    <a:lnTo>
                      <a:pt x="931" y="582"/>
                    </a:lnTo>
                    <a:lnTo>
                      <a:pt x="927" y="590"/>
                    </a:lnTo>
                    <a:lnTo>
                      <a:pt x="922" y="595"/>
                    </a:lnTo>
                    <a:lnTo>
                      <a:pt x="918" y="595"/>
                    </a:lnTo>
                    <a:lnTo>
                      <a:pt x="882" y="596"/>
                    </a:lnTo>
                    <a:lnTo>
                      <a:pt x="869" y="600"/>
                    </a:lnTo>
                    <a:lnTo>
                      <a:pt x="860" y="600"/>
                    </a:lnTo>
                    <a:lnTo>
                      <a:pt x="860" y="597"/>
                    </a:lnTo>
                    <a:lnTo>
                      <a:pt x="859" y="595"/>
                    </a:lnTo>
                    <a:lnTo>
                      <a:pt x="812" y="584"/>
                    </a:lnTo>
                    <a:lnTo>
                      <a:pt x="780" y="577"/>
                    </a:lnTo>
                    <a:lnTo>
                      <a:pt x="747" y="570"/>
                    </a:lnTo>
                    <a:lnTo>
                      <a:pt x="745" y="577"/>
                    </a:lnTo>
                    <a:lnTo>
                      <a:pt x="740" y="581"/>
                    </a:lnTo>
                    <a:lnTo>
                      <a:pt x="733" y="581"/>
                    </a:lnTo>
                    <a:lnTo>
                      <a:pt x="729" y="581"/>
                    </a:lnTo>
                    <a:lnTo>
                      <a:pt x="725" y="586"/>
                    </a:lnTo>
                    <a:lnTo>
                      <a:pt x="719" y="593"/>
                    </a:lnTo>
                    <a:lnTo>
                      <a:pt x="712" y="596"/>
                    </a:lnTo>
                    <a:lnTo>
                      <a:pt x="705" y="600"/>
                    </a:lnTo>
                    <a:lnTo>
                      <a:pt x="700" y="605"/>
                    </a:lnTo>
                    <a:lnTo>
                      <a:pt x="698" y="605"/>
                    </a:lnTo>
                    <a:lnTo>
                      <a:pt x="690" y="595"/>
                    </a:lnTo>
                    <a:lnTo>
                      <a:pt x="679" y="594"/>
                    </a:lnTo>
                    <a:lnTo>
                      <a:pt x="661" y="596"/>
                    </a:lnTo>
                    <a:lnTo>
                      <a:pt x="652" y="593"/>
                    </a:lnTo>
                    <a:lnTo>
                      <a:pt x="641" y="593"/>
                    </a:lnTo>
                    <a:lnTo>
                      <a:pt x="614" y="594"/>
                    </a:lnTo>
                    <a:lnTo>
                      <a:pt x="571" y="591"/>
                    </a:lnTo>
                    <a:lnTo>
                      <a:pt x="564" y="593"/>
                    </a:lnTo>
                    <a:lnTo>
                      <a:pt x="561" y="594"/>
                    </a:lnTo>
                    <a:lnTo>
                      <a:pt x="518" y="595"/>
                    </a:lnTo>
                    <a:lnTo>
                      <a:pt x="471" y="595"/>
                    </a:lnTo>
                    <a:lnTo>
                      <a:pt x="431" y="595"/>
                    </a:lnTo>
                    <a:lnTo>
                      <a:pt x="396" y="596"/>
                    </a:lnTo>
                    <a:lnTo>
                      <a:pt x="396" y="594"/>
                    </a:lnTo>
                    <a:lnTo>
                      <a:pt x="385" y="594"/>
                    </a:lnTo>
                    <a:lnTo>
                      <a:pt x="384" y="597"/>
                    </a:lnTo>
                    <a:lnTo>
                      <a:pt x="374" y="634"/>
                    </a:lnTo>
                    <a:lnTo>
                      <a:pt x="373" y="653"/>
                    </a:lnTo>
                    <a:lnTo>
                      <a:pt x="378" y="665"/>
                    </a:lnTo>
                    <a:lnTo>
                      <a:pt x="384" y="673"/>
                    </a:lnTo>
                    <a:lnTo>
                      <a:pt x="391" y="676"/>
                    </a:lnTo>
                    <a:lnTo>
                      <a:pt x="391" y="681"/>
                    </a:lnTo>
                    <a:lnTo>
                      <a:pt x="386" y="686"/>
                    </a:lnTo>
                    <a:lnTo>
                      <a:pt x="387" y="692"/>
                    </a:lnTo>
                    <a:lnTo>
                      <a:pt x="393" y="698"/>
                    </a:lnTo>
                    <a:lnTo>
                      <a:pt x="395" y="704"/>
                    </a:lnTo>
                    <a:lnTo>
                      <a:pt x="391" y="711"/>
                    </a:lnTo>
                    <a:lnTo>
                      <a:pt x="392" y="727"/>
                    </a:lnTo>
                    <a:lnTo>
                      <a:pt x="396" y="752"/>
                    </a:lnTo>
                    <a:lnTo>
                      <a:pt x="396" y="768"/>
                    </a:lnTo>
                    <a:lnTo>
                      <a:pt x="392" y="776"/>
                    </a:lnTo>
                    <a:lnTo>
                      <a:pt x="395" y="787"/>
                    </a:lnTo>
                    <a:lnTo>
                      <a:pt x="403" y="806"/>
                    </a:lnTo>
                    <a:lnTo>
                      <a:pt x="404" y="814"/>
                    </a:lnTo>
                    <a:lnTo>
                      <a:pt x="402" y="817"/>
                    </a:lnTo>
                    <a:lnTo>
                      <a:pt x="395" y="822"/>
                    </a:lnTo>
                    <a:lnTo>
                      <a:pt x="387" y="822"/>
                    </a:lnTo>
                    <a:lnTo>
                      <a:pt x="379" y="810"/>
                    </a:lnTo>
                    <a:lnTo>
                      <a:pt x="376" y="806"/>
                    </a:lnTo>
                    <a:lnTo>
                      <a:pt x="369" y="794"/>
                    </a:lnTo>
                    <a:lnTo>
                      <a:pt x="362" y="783"/>
                    </a:lnTo>
                    <a:lnTo>
                      <a:pt x="355" y="779"/>
                    </a:lnTo>
                    <a:lnTo>
                      <a:pt x="348" y="775"/>
                    </a:lnTo>
                    <a:lnTo>
                      <a:pt x="338" y="761"/>
                    </a:lnTo>
                    <a:lnTo>
                      <a:pt x="329" y="754"/>
                    </a:lnTo>
                    <a:lnTo>
                      <a:pt x="320" y="755"/>
                    </a:lnTo>
                    <a:lnTo>
                      <a:pt x="306" y="753"/>
                    </a:lnTo>
                    <a:lnTo>
                      <a:pt x="278" y="749"/>
                    </a:lnTo>
                    <a:lnTo>
                      <a:pt x="247" y="750"/>
                    </a:lnTo>
                    <a:lnTo>
                      <a:pt x="235" y="754"/>
                    </a:lnTo>
                    <a:lnTo>
                      <a:pt x="223" y="759"/>
                    </a:lnTo>
                    <a:lnTo>
                      <a:pt x="192" y="770"/>
                    </a:lnTo>
                    <a:lnTo>
                      <a:pt x="180" y="776"/>
                    </a:lnTo>
                    <a:lnTo>
                      <a:pt x="170" y="790"/>
                    </a:lnTo>
                    <a:lnTo>
                      <a:pt x="160" y="790"/>
                    </a:lnTo>
                    <a:lnTo>
                      <a:pt x="149" y="785"/>
                    </a:lnTo>
                    <a:lnTo>
                      <a:pt x="143" y="778"/>
                    </a:lnTo>
                    <a:lnTo>
                      <a:pt x="128" y="780"/>
                    </a:lnTo>
                    <a:lnTo>
                      <a:pt x="115" y="774"/>
                    </a:lnTo>
                    <a:lnTo>
                      <a:pt x="101" y="762"/>
                    </a:lnTo>
                    <a:lnTo>
                      <a:pt x="92" y="757"/>
                    </a:lnTo>
                    <a:lnTo>
                      <a:pt x="80" y="748"/>
                    </a:lnTo>
                    <a:lnTo>
                      <a:pt x="76" y="732"/>
                    </a:lnTo>
                    <a:lnTo>
                      <a:pt x="68" y="720"/>
                    </a:lnTo>
                    <a:lnTo>
                      <a:pt x="60" y="704"/>
                    </a:lnTo>
                    <a:lnTo>
                      <a:pt x="50" y="696"/>
                    </a:lnTo>
                    <a:lnTo>
                      <a:pt x="38" y="693"/>
                    </a:lnTo>
                    <a:lnTo>
                      <a:pt x="20" y="694"/>
                    </a:lnTo>
                    <a:lnTo>
                      <a:pt x="9" y="687"/>
                    </a:lnTo>
                    <a:lnTo>
                      <a:pt x="0" y="677"/>
                    </a:lnTo>
                    <a:lnTo>
                      <a:pt x="2" y="668"/>
                    </a:lnTo>
                    <a:lnTo>
                      <a:pt x="6" y="657"/>
                    </a:lnTo>
                    <a:lnTo>
                      <a:pt x="7" y="646"/>
                    </a:lnTo>
                    <a:lnTo>
                      <a:pt x="10" y="628"/>
                    </a:lnTo>
                    <a:lnTo>
                      <a:pt x="8" y="604"/>
                    </a:lnTo>
                    <a:lnTo>
                      <a:pt x="5" y="588"/>
                    </a:lnTo>
                    <a:lnTo>
                      <a:pt x="14" y="581"/>
                    </a:lnTo>
                    <a:lnTo>
                      <a:pt x="26" y="575"/>
                    </a:lnTo>
                    <a:lnTo>
                      <a:pt x="33" y="564"/>
                    </a:lnTo>
                    <a:lnTo>
                      <a:pt x="40" y="540"/>
                    </a:lnTo>
                    <a:lnTo>
                      <a:pt x="42" y="519"/>
                    </a:lnTo>
                    <a:lnTo>
                      <a:pt x="41" y="511"/>
                    </a:lnTo>
                    <a:lnTo>
                      <a:pt x="36" y="504"/>
                    </a:lnTo>
                    <a:lnTo>
                      <a:pt x="34" y="495"/>
                    </a:lnTo>
                    <a:lnTo>
                      <a:pt x="32" y="484"/>
                    </a:lnTo>
                    <a:lnTo>
                      <a:pt x="34" y="474"/>
                    </a:lnTo>
                    <a:lnTo>
                      <a:pt x="42" y="466"/>
                    </a:lnTo>
                    <a:lnTo>
                      <a:pt x="52" y="459"/>
                    </a:lnTo>
                    <a:lnTo>
                      <a:pt x="59" y="455"/>
                    </a:lnTo>
                    <a:lnTo>
                      <a:pt x="80" y="451"/>
                    </a:lnTo>
                    <a:lnTo>
                      <a:pt x="104" y="446"/>
                    </a:lnTo>
                    <a:lnTo>
                      <a:pt x="118" y="439"/>
                    </a:lnTo>
                    <a:lnTo>
                      <a:pt x="128" y="433"/>
                    </a:lnTo>
                    <a:lnTo>
                      <a:pt x="134" y="427"/>
                    </a:lnTo>
                    <a:lnTo>
                      <a:pt x="140" y="417"/>
                    </a:lnTo>
                    <a:lnTo>
                      <a:pt x="149" y="409"/>
                    </a:lnTo>
                    <a:lnTo>
                      <a:pt x="157" y="401"/>
                    </a:lnTo>
                    <a:lnTo>
                      <a:pt x="158" y="379"/>
                    </a:lnTo>
                    <a:lnTo>
                      <a:pt x="158" y="366"/>
                    </a:lnTo>
                    <a:lnTo>
                      <a:pt x="153" y="359"/>
                    </a:lnTo>
                    <a:lnTo>
                      <a:pt x="149" y="353"/>
                    </a:lnTo>
                    <a:lnTo>
                      <a:pt x="186" y="334"/>
                    </a:lnTo>
                    <a:lnTo>
                      <a:pt x="186" y="322"/>
                    </a:lnTo>
                    <a:lnTo>
                      <a:pt x="180" y="308"/>
                    </a:lnTo>
                    <a:lnTo>
                      <a:pt x="174" y="297"/>
                    </a:lnTo>
                    <a:lnTo>
                      <a:pt x="171" y="287"/>
                    </a:lnTo>
                    <a:lnTo>
                      <a:pt x="182" y="276"/>
                    </a:lnTo>
                    <a:lnTo>
                      <a:pt x="190" y="267"/>
                    </a:lnTo>
                    <a:lnTo>
                      <a:pt x="196" y="259"/>
                    </a:lnTo>
                    <a:lnTo>
                      <a:pt x="211" y="249"/>
                    </a:lnTo>
                    <a:lnTo>
                      <a:pt x="226" y="246"/>
                    </a:lnTo>
                    <a:lnTo>
                      <a:pt x="239" y="250"/>
                    </a:lnTo>
                    <a:lnTo>
                      <a:pt x="279" y="276"/>
                    </a:lnTo>
                    <a:lnTo>
                      <a:pt x="286" y="278"/>
                    </a:lnTo>
                    <a:lnTo>
                      <a:pt x="294" y="276"/>
                    </a:lnTo>
                    <a:lnTo>
                      <a:pt x="304" y="269"/>
                    </a:lnTo>
                    <a:lnTo>
                      <a:pt x="318" y="264"/>
                    </a:lnTo>
                    <a:lnTo>
                      <a:pt x="323" y="247"/>
                    </a:lnTo>
                    <a:lnTo>
                      <a:pt x="322" y="220"/>
                    </a:lnTo>
                    <a:lnTo>
                      <a:pt x="326" y="208"/>
                    </a:lnTo>
                    <a:lnTo>
                      <a:pt x="333" y="206"/>
                    </a:lnTo>
                    <a:lnTo>
                      <a:pt x="356" y="212"/>
                    </a:lnTo>
                    <a:lnTo>
                      <a:pt x="362" y="212"/>
                    </a:lnTo>
                    <a:lnTo>
                      <a:pt x="368" y="210"/>
                    </a:lnTo>
                    <a:lnTo>
                      <a:pt x="373" y="205"/>
                    </a:lnTo>
                    <a:lnTo>
                      <a:pt x="373" y="197"/>
                    </a:lnTo>
                    <a:lnTo>
                      <a:pt x="372" y="190"/>
                    </a:lnTo>
                    <a:lnTo>
                      <a:pt x="379" y="166"/>
                    </a:lnTo>
                    <a:lnTo>
                      <a:pt x="393" y="148"/>
                    </a:lnTo>
                    <a:lnTo>
                      <a:pt x="420" y="125"/>
                    </a:lnTo>
                    <a:lnTo>
                      <a:pt x="429" y="120"/>
                    </a:lnTo>
                    <a:lnTo>
                      <a:pt x="439" y="119"/>
                    </a:lnTo>
                    <a:lnTo>
                      <a:pt x="488" y="134"/>
                    </a:lnTo>
                    <a:lnTo>
                      <a:pt x="496" y="130"/>
                    </a:lnTo>
                    <a:lnTo>
                      <a:pt x="508" y="92"/>
                    </a:lnTo>
                    <a:lnTo>
                      <a:pt x="521" y="88"/>
                    </a:lnTo>
                    <a:lnTo>
                      <a:pt x="537" y="87"/>
                    </a:lnTo>
                    <a:lnTo>
                      <a:pt x="548" y="84"/>
                    </a:lnTo>
                    <a:lnTo>
                      <a:pt x="553" y="81"/>
                    </a:lnTo>
                    <a:lnTo>
                      <a:pt x="577" y="66"/>
                    </a:lnTo>
                    <a:lnTo>
                      <a:pt x="617" y="47"/>
                    </a:lnTo>
                    <a:lnTo>
                      <a:pt x="640" y="38"/>
                    </a:lnTo>
                    <a:lnTo>
                      <a:pt x="645" y="35"/>
                    </a:lnTo>
                    <a:lnTo>
                      <a:pt x="660" y="21"/>
                    </a:lnTo>
                    <a:lnTo>
                      <a:pt x="681" y="4"/>
                    </a:lnTo>
                    <a:lnTo>
                      <a:pt x="695" y="2"/>
                    </a:lnTo>
                    <a:lnTo>
                      <a:pt x="713" y="0"/>
                    </a:lnTo>
                    <a:lnTo>
                      <a:pt x="725" y="3"/>
                    </a:lnTo>
                    <a:lnTo>
                      <a:pt x="728" y="7"/>
                    </a:lnTo>
                    <a:lnTo>
                      <a:pt x="732" y="10"/>
                    </a:lnTo>
                    <a:lnTo>
                      <a:pt x="757" y="3"/>
                    </a:lnTo>
                    <a:lnTo>
                      <a:pt x="791" y="14"/>
                    </a:lnTo>
                    <a:lnTo>
                      <a:pt x="821" y="25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46" name="Freeform 8">
                <a:extLst>
                  <a:ext uri="{FF2B5EF4-FFF2-40B4-BE49-F238E27FC236}">
                    <a16:creationId xmlns:a16="http://schemas.microsoft.com/office/drawing/2014/main" id="{993F7167-D41E-5348-A93C-35C842BBB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3258" y="8627716"/>
                <a:ext cx="227755" cy="266360"/>
              </a:xfrm>
              <a:custGeom>
                <a:avLst/>
                <a:gdLst>
                  <a:gd name="T0" fmla="*/ 218 w 258"/>
                  <a:gd name="T1" fmla="*/ 16 h 306"/>
                  <a:gd name="T2" fmla="*/ 202 w 258"/>
                  <a:gd name="T3" fmla="*/ 46 h 306"/>
                  <a:gd name="T4" fmla="*/ 209 w 258"/>
                  <a:gd name="T5" fmla="*/ 54 h 306"/>
                  <a:gd name="T6" fmla="*/ 205 w 258"/>
                  <a:gd name="T7" fmla="*/ 65 h 306"/>
                  <a:gd name="T8" fmla="*/ 203 w 258"/>
                  <a:gd name="T9" fmla="*/ 79 h 306"/>
                  <a:gd name="T10" fmla="*/ 215 w 258"/>
                  <a:gd name="T11" fmla="*/ 85 h 306"/>
                  <a:gd name="T12" fmla="*/ 243 w 258"/>
                  <a:gd name="T13" fmla="*/ 94 h 306"/>
                  <a:gd name="T14" fmla="*/ 255 w 258"/>
                  <a:gd name="T15" fmla="*/ 99 h 306"/>
                  <a:gd name="T16" fmla="*/ 257 w 258"/>
                  <a:gd name="T17" fmla="*/ 114 h 306"/>
                  <a:gd name="T18" fmla="*/ 254 w 258"/>
                  <a:gd name="T19" fmla="*/ 137 h 306"/>
                  <a:gd name="T20" fmla="*/ 231 w 258"/>
                  <a:gd name="T21" fmla="*/ 147 h 306"/>
                  <a:gd name="T22" fmla="*/ 231 w 258"/>
                  <a:gd name="T23" fmla="*/ 153 h 306"/>
                  <a:gd name="T24" fmla="*/ 217 w 258"/>
                  <a:gd name="T25" fmla="*/ 167 h 306"/>
                  <a:gd name="T26" fmla="*/ 199 w 258"/>
                  <a:gd name="T27" fmla="*/ 191 h 306"/>
                  <a:gd name="T28" fmla="*/ 191 w 258"/>
                  <a:gd name="T29" fmla="*/ 208 h 306"/>
                  <a:gd name="T30" fmla="*/ 168 w 258"/>
                  <a:gd name="T31" fmla="*/ 238 h 306"/>
                  <a:gd name="T32" fmla="*/ 134 w 258"/>
                  <a:gd name="T33" fmla="*/ 284 h 306"/>
                  <a:gd name="T34" fmla="*/ 101 w 258"/>
                  <a:gd name="T35" fmla="*/ 305 h 306"/>
                  <a:gd name="T36" fmla="*/ 53 w 258"/>
                  <a:gd name="T37" fmla="*/ 282 h 306"/>
                  <a:gd name="T38" fmla="*/ 30 w 258"/>
                  <a:gd name="T39" fmla="*/ 227 h 306"/>
                  <a:gd name="T40" fmla="*/ 29 w 258"/>
                  <a:gd name="T41" fmla="*/ 195 h 306"/>
                  <a:gd name="T42" fmla="*/ 28 w 258"/>
                  <a:gd name="T43" fmla="*/ 149 h 306"/>
                  <a:gd name="T44" fmla="*/ 31 w 258"/>
                  <a:gd name="T45" fmla="*/ 118 h 306"/>
                  <a:gd name="T46" fmla="*/ 21 w 258"/>
                  <a:gd name="T47" fmla="*/ 92 h 306"/>
                  <a:gd name="T48" fmla="*/ 1 w 258"/>
                  <a:gd name="T49" fmla="*/ 69 h 306"/>
                  <a:gd name="T50" fmla="*/ 0 w 258"/>
                  <a:gd name="T51" fmla="*/ 58 h 306"/>
                  <a:gd name="T52" fmla="*/ 7 w 258"/>
                  <a:gd name="T53" fmla="*/ 41 h 306"/>
                  <a:gd name="T54" fmla="*/ 26 w 258"/>
                  <a:gd name="T55" fmla="*/ 44 h 306"/>
                  <a:gd name="T56" fmla="*/ 48 w 258"/>
                  <a:gd name="T57" fmla="*/ 68 h 306"/>
                  <a:gd name="T58" fmla="*/ 65 w 258"/>
                  <a:gd name="T59" fmla="*/ 71 h 306"/>
                  <a:gd name="T60" fmla="*/ 99 w 258"/>
                  <a:gd name="T61" fmla="*/ 68 h 306"/>
                  <a:gd name="T62" fmla="*/ 122 w 258"/>
                  <a:gd name="T63" fmla="*/ 58 h 306"/>
                  <a:gd name="T64" fmla="*/ 129 w 258"/>
                  <a:gd name="T65" fmla="*/ 33 h 306"/>
                  <a:gd name="T66" fmla="*/ 138 w 258"/>
                  <a:gd name="T67" fmla="*/ 4 h 306"/>
                  <a:gd name="T68" fmla="*/ 158 w 258"/>
                  <a:gd name="T69" fmla="*/ 15 h 306"/>
                  <a:gd name="T70" fmla="*/ 167 w 258"/>
                  <a:gd name="T71" fmla="*/ 9 h 306"/>
                  <a:gd name="T72" fmla="*/ 180 w 258"/>
                  <a:gd name="T73" fmla="*/ 4 h 306"/>
                  <a:gd name="T74" fmla="*/ 210 w 258"/>
                  <a:gd name="T75" fmla="*/ 9 h 306"/>
                  <a:gd name="T76" fmla="*/ 220 w 258"/>
                  <a:gd name="T77" fmla="*/ 1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8" h="306">
                    <a:moveTo>
                      <a:pt x="220" y="12"/>
                    </a:moveTo>
                    <a:lnTo>
                      <a:pt x="218" y="16"/>
                    </a:lnTo>
                    <a:lnTo>
                      <a:pt x="205" y="43"/>
                    </a:lnTo>
                    <a:lnTo>
                      <a:pt x="202" y="46"/>
                    </a:lnTo>
                    <a:lnTo>
                      <a:pt x="203" y="49"/>
                    </a:lnTo>
                    <a:lnTo>
                      <a:pt x="209" y="54"/>
                    </a:lnTo>
                    <a:lnTo>
                      <a:pt x="206" y="63"/>
                    </a:lnTo>
                    <a:lnTo>
                      <a:pt x="205" y="65"/>
                    </a:lnTo>
                    <a:lnTo>
                      <a:pt x="202" y="72"/>
                    </a:lnTo>
                    <a:lnTo>
                      <a:pt x="203" y="79"/>
                    </a:lnTo>
                    <a:lnTo>
                      <a:pt x="207" y="82"/>
                    </a:lnTo>
                    <a:lnTo>
                      <a:pt x="215" y="85"/>
                    </a:lnTo>
                    <a:lnTo>
                      <a:pt x="227" y="88"/>
                    </a:lnTo>
                    <a:lnTo>
                      <a:pt x="243" y="94"/>
                    </a:lnTo>
                    <a:lnTo>
                      <a:pt x="253" y="95"/>
                    </a:lnTo>
                    <a:lnTo>
                      <a:pt x="255" y="99"/>
                    </a:lnTo>
                    <a:lnTo>
                      <a:pt x="255" y="107"/>
                    </a:lnTo>
                    <a:lnTo>
                      <a:pt x="257" y="114"/>
                    </a:lnTo>
                    <a:lnTo>
                      <a:pt x="257" y="126"/>
                    </a:lnTo>
                    <a:lnTo>
                      <a:pt x="254" y="137"/>
                    </a:lnTo>
                    <a:lnTo>
                      <a:pt x="239" y="141"/>
                    </a:lnTo>
                    <a:lnTo>
                      <a:pt x="231" y="147"/>
                    </a:lnTo>
                    <a:lnTo>
                      <a:pt x="229" y="150"/>
                    </a:lnTo>
                    <a:lnTo>
                      <a:pt x="231" y="153"/>
                    </a:lnTo>
                    <a:lnTo>
                      <a:pt x="232" y="157"/>
                    </a:lnTo>
                    <a:lnTo>
                      <a:pt x="217" y="167"/>
                    </a:lnTo>
                    <a:lnTo>
                      <a:pt x="202" y="181"/>
                    </a:lnTo>
                    <a:lnTo>
                      <a:pt x="199" y="191"/>
                    </a:lnTo>
                    <a:lnTo>
                      <a:pt x="195" y="201"/>
                    </a:lnTo>
                    <a:lnTo>
                      <a:pt x="191" y="208"/>
                    </a:lnTo>
                    <a:lnTo>
                      <a:pt x="180" y="219"/>
                    </a:lnTo>
                    <a:lnTo>
                      <a:pt x="168" y="238"/>
                    </a:lnTo>
                    <a:lnTo>
                      <a:pt x="162" y="252"/>
                    </a:lnTo>
                    <a:lnTo>
                      <a:pt x="134" y="284"/>
                    </a:lnTo>
                    <a:lnTo>
                      <a:pt x="108" y="299"/>
                    </a:lnTo>
                    <a:lnTo>
                      <a:pt x="101" y="305"/>
                    </a:lnTo>
                    <a:lnTo>
                      <a:pt x="56" y="304"/>
                    </a:lnTo>
                    <a:lnTo>
                      <a:pt x="53" y="282"/>
                    </a:lnTo>
                    <a:lnTo>
                      <a:pt x="46" y="253"/>
                    </a:lnTo>
                    <a:lnTo>
                      <a:pt x="30" y="227"/>
                    </a:lnTo>
                    <a:lnTo>
                      <a:pt x="29" y="216"/>
                    </a:lnTo>
                    <a:lnTo>
                      <a:pt x="29" y="195"/>
                    </a:lnTo>
                    <a:lnTo>
                      <a:pt x="29" y="165"/>
                    </a:lnTo>
                    <a:lnTo>
                      <a:pt x="28" y="149"/>
                    </a:lnTo>
                    <a:lnTo>
                      <a:pt x="29" y="138"/>
                    </a:lnTo>
                    <a:lnTo>
                      <a:pt x="31" y="118"/>
                    </a:lnTo>
                    <a:lnTo>
                      <a:pt x="31" y="105"/>
                    </a:lnTo>
                    <a:lnTo>
                      <a:pt x="21" y="92"/>
                    </a:lnTo>
                    <a:lnTo>
                      <a:pt x="7" y="76"/>
                    </a:lnTo>
                    <a:lnTo>
                      <a:pt x="1" y="69"/>
                    </a:lnTo>
                    <a:lnTo>
                      <a:pt x="0" y="63"/>
                    </a:lnTo>
                    <a:lnTo>
                      <a:pt x="0" y="58"/>
                    </a:lnTo>
                    <a:lnTo>
                      <a:pt x="3" y="50"/>
                    </a:lnTo>
                    <a:lnTo>
                      <a:pt x="7" y="41"/>
                    </a:lnTo>
                    <a:lnTo>
                      <a:pt x="14" y="40"/>
                    </a:lnTo>
                    <a:lnTo>
                      <a:pt x="26" y="44"/>
                    </a:lnTo>
                    <a:lnTo>
                      <a:pt x="41" y="51"/>
                    </a:lnTo>
                    <a:lnTo>
                      <a:pt x="48" y="68"/>
                    </a:lnTo>
                    <a:lnTo>
                      <a:pt x="54" y="71"/>
                    </a:lnTo>
                    <a:lnTo>
                      <a:pt x="65" y="71"/>
                    </a:lnTo>
                    <a:lnTo>
                      <a:pt x="92" y="68"/>
                    </a:lnTo>
                    <a:lnTo>
                      <a:pt x="99" y="68"/>
                    </a:lnTo>
                    <a:lnTo>
                      <a:pt x="110" y="65"/>
                    </a:lnTo>
                    <a:lnTo>
                      <a:pt x="122" y="58"/>
                    </a:lnTo>
                    <a:lnTo>
                      <a:pt x="126" y="50"/>
                    </a:lnTo>
                    <a:lnTo>
                      <a:pt x="129" y="33"/>
                    </a:lnTo>
                    <a:lnTo>
                      <a:pt x="132" y="4"/>
                    </a:lnTo>
                    <a:lnTo>
                      <a:pt x="138" y="4"/>
                    </a:lnTo>
                    <a:lnTo>
                      <a:pt x="155" y="14"/>
                    </a:lnTo>
                    <a:lnTo>
                      <a:pt x="158" y="15"/>
                    </a:lnTo>
                    <a:lnTo>
                      <a:pt x="162" y="14"/>
                    </a:lnTo>
                    <a:lnTo>
                      <a:pt x="167" y="9"/>
                    </a:lnTo>
                    <a:lnTo>
                      <a:pt x="174" y="4"/>
                    </a:lnTo>
                    <a:lnTo>
                      <a:pt x="180" y="4"/>
                    </a:lnTo>
                    <a:lnTo>
                      <a:pt x="200" y="0"/>
                    </a:lnTo>
                    <a:lnTo>
                      <a:pt x="210" y="9"/>
                    </a:lnTo>
                    <a:lnTo>
                      <a:pt x="217" y="11"/>
                    </a:lnTo>
                    <a:lnTo>
                      <a:pt x="220" y="12"/>
                    </a:lnTo>
                  </a:path>
                </a:pathLst>
              </a:custGeom>
              <a:solidFill>
                <a:srgbClr val="FFC00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47" name="Freeform 10">
                <a:extLst>
                  <a:ext uri="{FF2B5EF4-FFF2-40B4-BE49-F238E27FC236}">
                    <a16:creationId xmlns:a16="http://schemas.microsoft.com/office/drawing/2014/main" id="{F22DC728-D624-38FC-1679-F1281040B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87244" y="6790225"/>
                <a:ext cx="386028" cy="775917"/>
              </a:xfrm>
              <a:custGeom>
                <a:avLst/>
                <a:gdLst>
                  <a:gd name="T0" fmla="*/ 390 w 440"/>
                  <a:gd name="T1" fmla="*/ 127 h 887"/>
                  <a:gd name="T2" fmla="*/ 414 w 440"/>
                  <a:gd name="T3" fmla="*/ 177 h 887"/>
                  <a:gd name="T4" fmla="*/ 425 w 440"/>
                  <a:gd name="T5" fmla="*/ 203 h 887"/>
                  <a:gd name="T6" fmla="*/ 438 w 440"/>
                  <a:gd name="T7" fmla="*/ 249 h 887"/>
                  <a:gd name="T8" fmla="*/ 430 w 440"/>
                  <a:gd name="T9" fmla="*/ 283 h 887"/>
                  <a:gd name="T10" fmla="*/ 412 w 440"/>
                  <a:gd name="T11" fmla="*/ 285 h 887"/>
                  <a:gd name="T12" fmla="*/ 403 w 440"/>
                  <a:gd name="T13" fmla="*/ 305 h 887"/>
                  <a:gd name="T14" fmla="*/ 400 w 440"/>
                  <a:gd name="T15" fmla="*/ 357 h 887"/>
                  <a:gd name="T16" fmla="*/ 370 w 440"/>
                  <a:gd name="T17" fmla="*/ 371 h 887"/>
                  <a:gd name="T18" fmla="*/ 352 w 440"/>
                  <a:gd name="T19" fmla="*/ 406 h 887"/>
                  <a:gd name="T20" fmla="*/ 341 w 440"/>
                  <a:gd name="T21" fmla="*/ 441 h 887"/>
                  <a:gd name="T22" fmla="*/ 305 w 440"/>
                  <a:gd name="T23" fmla="*/ 479 h 887"/>
                  <a:gd name="T24" fmla="*/ 283 w 440"/>
                  <a:gd name="T25" fmla="*/ 543 h 887"/>
                  <a:gd name="T26" fmla="*/ 279 w 440"/>
                  <a:gd name="T27" fmla="*/ 592 h 887"/>
                  <a:gd name="T28" fmla="*/ 278 w 440"/>
                  <a:gd name="T29" fmla="*/ 656 h 887"/>
                  <a:gd name="T30" fmla="*/ 284 w 440"/>
                  <a:gd name="T31" fmla="*/ 697 h 887"/>
                  <a:gd name="T32" fmla="*/ 287 w 440"/>
                  <a:gd name="T33" fmla="*/ 714 h 887"/>
                  <a:gd name="T34" fmla="*/ 285 w 440"/>
                  <a:gd name="T35" fmla="*/ 765 h 887"/>
                  <a:gd name="T36" fmla="*/ 281 w 440"/>
                  <a:gd name="T37" fmla="*/ 795 h 887"/>
                  <a:gd name="T38" fmla="*/ 285 w 440"/>
                  <a:gd name="T39" fmla="*/ 823 h 887"/>
                  <a:gd name="T40" fmla="*/ 278 w 440"/>
                  <a:gd name="T41" fmla="*/ 864 h 887"/>
                  <a:gd name="T42" fmla="*/ 123 w 440"/>
                  <a:gd name="T43" fmla="*/ 886 h 887"/>
                  <a:gd name="T44" fmla="*/ 141 w 440"/>
                  <a:gd name="T45" fmla="*/ 857 h 887"/>
                  <a:gd name="T46" fmla="*/ 116 w 440"/>
                  <a:gd name="T47" fmla="*/ 819 h 887"/>
                  <a:gd name="T48" fmla="*/ 117 w 440"/>
                  <a:gd name="T49" fmla="*/ 792 h 887"/>
                  <a:gd name="T50" fmla="*/ 123 w 440"/>
                  <a:gd name="T51" fmla="*/ 721 h 887"/>
                  <a:gd name="T52" fmla="*/ 123 w 440"/>
                  <a:gd name="T53" fmla="*/ 592 h 887"/>
                  <a:gd name="T54" fmla="*/ 120 w 440"/>
                  <a:gd name="T55" fmla="*/ 480 h 887"/>
                  <a:gd name="T56" fmla="*/ 89 w 440"/>
                  <a:gd name="T57" fmla="*/ 435 h 887"/>
                  <a:gd name="T58" fmla="*/ 83 w 440"/>
                  <a:gd name="T59" fmla="*/ 380 h 887"/>
                  <a:gd name="T60" fmla="*/ 59 w 440"/>
                  <a:gd name="T61" fmla="*/ 329 h 887"/>
                  <a:gd name="T62" fmla="*/ 2 w 440"/>
                  <a:gd name="T63" fmla="*/ 292 h 887"/>
                  <a:gd name="T64" fmla="*/ 8 w 440"/>
                  <a:gd name="T65" fmla="*/ 235 h 887"/>
                  <a:gd name="T66" fmla="*/ 23 w 440"/>
                  <a:gd name="T67" fmla="*/ 200 h 887"/>
                  <a:gd name="T68" fmla="*/ 36 w 440"/>
                  <a:gd name="T69" fmla="*/ 189 h 887"/>
                  <a:gd name="T70" fmla="*/ 46 w 440"/>
                  <a:gd name="T71" fmla="*/ 182 h 887"/>
                  <a:gd name="T72" fmla="*/ 55 w 440"/>
                  <a:gd name="T73" fmla="*/ 169 h 887"/>
                  <a:gd name="T74" fmla="*/ 67 w 440"/>
                  <a:gd name="T75" fmla="*/ 161 h 887"/>
                  <a:gd name="T76" fmla="*/ 86 w 440"/>
                  <a:gd name="T77" fmla="*/ 145 h 887"/>
                  <a:gd name="T78" fmla="*/ 95 w 440"/>
                  <a:gd name="T79" fmla="*/ 134 h 887"/>
                  <a:gd name="T80" fmla="*/ 120 w 440"/>
                  <a:gd name="T81" fmla="*/ 141 h 887"/>
                  <a:gd name="T82" fmla="*/ 210 w 440"/>
                  <a:gd name="T83" fmla="*/ 108 h 887"/>
                  <a:gd name="T84" fmla="*/ 233 w 440"/>
                  <a:gd name="T85" fmla="*/ 70 h 887"/>
                  <a:gd name="T86" fmla="*/ 229 w 440"/>
                  <a:gd name="T87" fmla="*/ 23 h 887"/>
                  <a:gd name="T88" fmla="*/ 269 w 440"/>
                  <a:gd name="T89" fmla="*/ 11 h 887"/>
                  <a:gd name="T90" fmla="*/ 292 w 440"/>
                  <a:gd name="T91" fmla="*/ 0 h 887"/>
                  <a:gd name="T92" fmla="*/ 341 w 440"/>
                  <a:gd name="T93" fmla="*/ 38 h 887"/>
                  <a:gd name="T94" fmla="*/ 371 w 440"/>
                  <a:gd name="T95" fmla="*/ 72 h 887"/>
                  <a:gd name="T96" fmla="*/ 405 w 440"/>
                  <a:gd name="T97" fmla="*/ 9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40" h="887">
                    <a:moveTo>
                      <a:pt x="405" y="98"/>
                    </a:moveTo>
                    <a:lnTo>
                      <a:pt x="399" y="107"/>
                    </a:lnTo>
                    <a:lnTo>
                      <a:pt x="390" y="127"/>
                    </a:lnTo>
                    <a:lnTo>
                      <a:pt x="389" y="142"/>
                    </a:lnTo>
                    <a:lnTo>
                      <a:pt x="411" y="173"/>
                    </a:lnTo>
                    <a:lnTo>
                      <a:pt x="414" y="177"/>
                    </a:lnTo>
                    <a:lnTo>
                      <a:pt x="419" y="182"/>
                    </a:lnTo>
                    <a:lnTo>
                      <a:pt x="422" y="187"/>
                    </a:lnTo>
                    <a:lnTo>
                      <a:pt x="425" y="203"/>
                    </a:lnTo>
                    <a:lnTo>
                      <a:pt x="427" y="220"/>
                    </a:lnTo>
                    <a:lnTo>
                      <a:pt x="428" y="233"/>
                    </a:lnTo>
                    <a:lnTo>
                      <a:pt x="438" y="249"/>
                    </a:lnTo>
                    <a:lnTo>
                      <a:pt x="439" y="256"/>
                    </a:lnTo>
                    <a:lnTo>
                      <a:pt x="432" y="280"/>
                    </a:lnTo>
                    <a:lnTo>
                      <a:pt x="430" y="283"/>
                    </a:lnTo>
                    <a:lnTo>
                      <a:pt x="429" y="284"/>
                    </a:lnTo>
                    <a:lnTo>
                      <a:pt x="417" y="282"/>
                    </a:lnTo>
                    <a:lnTo>
                      <a:pt x="412" y="285"/>
                    </a:lnTo>
                    <a:lnTo>
                      <a:pt x="406" y="293"/>
                    </a:lnTo>
                    <a:lnTo>
                      <a:pt x="403" y="301"/>
                    </a:lnTo>
                    <a:lnTo>
                      <a:pt x="403" y="305"/>
                    </a:lnTo>
                    <a:lnTo>
                      <a:pt x="412" y="320"/>
                    </a:lnTo>
                    <a:lnTo>
                      <a:pt x="406" y="343"/>
                    </a:lnTo>
                    <a:lnTo>
                      <a:pt x="400" y="357"/>
                    </a:lnTo>
                    <a:lnTo>
                      <a:pt x="388" y="365"/>
                    </a:lnTo>
                    <a:lnTo>
                      <a:pt x="378" y="367"/>
                    </a:lnTo>
                    <a:lnTo>
                      <a:pt x="370" y="371"/>
                    </a:lnTo>
                    <a:lnTo>
                      <a:pt x="367" y="375"/>
                    </a:lnTo>
                    <a:lnTo>
                      <a:pt x="367" y="392"/>
                    </a:lnTo>
                    <a:lnTo>
                      <a:pt x="352" y="406"/>
                    </a:lnTo>
                    <a:lnTo>
                      <a:pt x="343" y="416"/>
                    </a:lnTo>
                    <a:lnTo>
                      <a:pt x="340" y="422"/>
                    </a:lnTo>
                    <a:lnTo>
                      <a:pt x="341" y="441"/>
                    </a:lnTo>
                    <a:lnTo>
                      <a:pt x="336" y="460"/>
                    </a:lnTo>
                    <a:lnTo>
                      <a:pt x="327" y="475"/>
                    </a:lnTo>
                    <a:lnTo>
                      <a:pt x="305" y="479"/>
                    </a:lnTo>
                    <a:lnTo>
                      <a:pt x="287" y="480"/>
                    </a:lnTo>
                    <a:lnTo>
                      <a:pt x="281" y="519"/>
                    </a:lnTo>
                    <a:lnTo>
                      <a:pt x="283" y="543"/>
                    </a:lnTo>
                    <a:lnTo>
                      <a:pt x="280" y="568"/>
                    </a:lnTo>
                    <a:lnTo>
                      <a:pt x="277" y="578"/>
                    </a:lnTo>
                    <a:lnTo>
                      <a:pt x="279" y="592"/>
                    </a:lnTo>
                    <a:lnTo>
                      <a:pt x="277" y="624"/>
                    </a:lnTo>
                    <a:lnTo>
                      <a:pt x="276" y="649"/>
                    </a:lnTo>
                    <a:lnTo>
                      <a:pt x="278" y="656"/>
                    </a:lnTo>
                    <a:lnTo>
                      <a:pt x="280" y="671"/>
                    </a:lnTo>
                    <a:lnTo>
                      <a:pt x="280" y="686"/>
                    </a:lnTo>
                    <a:lnTo>
                      <a:pt x="284" y="697"/>
                    </a:lnTo>
                    <a:lnTo>
                      <a:pt x="289" y="706"/>
                    </a:lnTo>
                    <a:lnTo>
                      <a:pt x="289" y="711"/>
                    </a:lnTo>
                    <a:lnTo>
                      <a:pt x="287" y="714"/>
                    </a:lnTo>
                    <a:lnTo>
                      <a:pt x="284" y="718"/>
                    </a:lnTo>
                    <a:lnTo>
                      <a:pt x="284" y="754"/>
                    </a:lnTo>
                    <a:lnTo>
                      <a:pt x="285" y="765"/>
                    </a:lnTo>
                    <a:lnTo>
                      <a:pt x="284" y="772"/>
                    </a:lnTo>
                    <a:lnTo>
                      <a:pt x="280" y="777"/>
                    </a:lnTo>
                    <a:lnTo>
                      <a:pt x="281" y="795"/>
                    </a:lnTo>
                    <a:lnTo>
                      <a:pt x="285" y="807"/>
                    </a:lnTo>
                    <a:lnTo>
                      <a:pt x="287" y="816"/>
                    </a:lnTo>
                    <a:lnTo>
                      <a:pt x="285" y="823"/>
                    </a:lnTo>
                    <a:lnTo>
                      <a:pt x="283" y="832"/>
                    </a:lnTo>
                    <a:lnTo>
                      <a:pt x="278" y="857"/>
                    </a:lnTo>
                    <a:lnTo>
                      <a:pt x="278" y="864"/>
                    </a:lnTo>
                    <a:lnTo>
                      <a:pt x="218" y="870"/>
                    </a:lnTo>
                    <a:lnTo>
                      <a:pt x="151" y="880"/>
                    </a:lnTo>
                    <a:lnTo>
                      <a:pt x="123" y="886"/>
                    </a:lnTo>
                    <a:lnTo>
                      <a:pt x="121" y="882"/>
                    </a:lnTo>
                    <a:lnTo>
                      <a:pt x="145" y="876"/>
                    </a:lnTo>
                    <a:lnTo>
                      <a:pt x="141" y="857"/>
                    </a:lnTo>
                    <a:lnTo>
                      <a:pt x="126" y="835"/>
                    </a:lnTo>
                    <a:lnTo>
                      <a:pt x="120" y="830"/>
                    </a:lnTo>
                    <a:lnTo>
                      <a:pt x="116" y="819"/>
                    </a:lnTo>
                    <a:lnTo>
                      <a:pt x="121" y="812"/>
                    </a:lnTo>
                    <a:lnTo>
                      <a:pt x="119" y="807"/>
                    </a:lnTo>
                    <a:lnTo>
                      <a:pt x="117" y="792"/>
                    </a:lnTo>
                    <a:lnTo>
                      <a:pt x="110" y="776"/>
                    </a:lnTo>
                    <a:lnTo>
                      <a:pt x="123" y="775"/>
                    </a:lnTo>
                    <a:lnTo>
                      <a:pt x="123" y="721"/>
                    </a:lnTo>
                    <a:lnTo>
                      <a:pt x="123" y="670"/>
                    </a:lnTo>
                    <a:lnTo>
                      <a:pt x="123" y="627"/>
                    </a:lnTo>
                    <a:lnTo>
                      <a:pt x="123" y="592"/>
                    </a:lnTo>
                    <a:lnTo>
                      <a:pt x="121" y="551"/>
                    </a:lnTo>
                    <a:lnTo>
                      <a:pt x="121" y="521"/>
                    </a:lnTo>
                    <a:lnTo>
                      <a:pt x="120" y="480"/>
                    </a:lnTo>
                    <a:lnTo>
                      <a:pt x="115" y="467"/>
                    </a:lnTo>
                    <a:lnTo>
                      <a:pt x="94" y="447"/>
                    </a:lnTo>
                    <a:lnTo>
                      <a:pt x="89" y="435"/>
                    </a:lnTo>
                    <a:lnTo>
                      <a:pt x="88" y="421"/>
                    </a:lnTo>
                    <a:lnTo>
                      <a:pt x="84" y="406"/>
                    </a:lnTo>
                    <a:lnTo>
                      <a:pt x="83" y="380"/>
                    </a:lnTo>
                    <a:lnTo>
                      <a:pt x="83" y="349"/>
                    </a:lnTo>
                    <a:lnTo>
                      <a:pt x="81" y="344"/>
                    </a:lnTo>
                    <a:lnTo>
                      <a:pt x="59" y="329"/>
                    </a:lnTo>
                    <a:lnTo>
                      <a:pt x="28" y="308"/>
                    </a:lnTo>
                    <a:lnTo>
                      <a:pt x="4" y="293"/>
                    </a:lnTo>
                    <a:lnTo>
                      <a:pt x="2" y="292"/>
                    </a:lnTo>
                    <a:lnTo>
                      <a:pt x="0" y="288"/>
                    </a:lnTo>
                    <a:lnTo>
                      <a:pt x="4" y="241"/>
                    </a:lnTo>
                    <a:lnTo>
                      <a:pt x="8" y="235"/>
                    </a:lnTo>
                    <a:lnTo>
                      <a:pt x="16" y="216"/>
                    </a:lnTo>
                    <a:lnTo>
                      <a:pt x="19" y="200"/>
                    </a:lnTo>
                    <a:lnTo>
                      <a:pt x="23" y="200"/>
                    </a:lnTo>
                    <a:lnTo>
                      <a:pt x="28" y="195"/>
                    </a:lnTo>
                    <a:lnTo>
                      <a:pt x="32" y="187"/>
                    </a:lnTo>
                    <a:lnTo>
                      <a:pt x="36" y="189"/>
                    </a:lnTo>
                    <a:lnTo>
                      <a:pt x="43" y="191"/>
                    </a:lnTo>
                    <a:lnTo>
                      <a:pt x="46" y="188"/>
                    </a:lnTo>
                    <a:lnTo>
                      <a:pt x="46" y="182"/>
                    </a:lnTo>
                    <a:lnTo>
                      <a:pt x="48" y="177"/>
                    </a:lnTo>
                    <a:lnTo>
                      <a:pt x="54" y="174"/>
                    </a:lnTo>
                    <a:lnTo>
                      <a:pt x="55" y="169"/>
                    </a:lnTo>
                    <a:lnTo>
                      <a:pt x="55" y="163"/>
                    </a:lnTo>
                    <a:lnTo>
                      <a:pt x="60" y="161"/>
                    </a:lnTo>
                    <a:lnTo>
                      <a:pt x="67" y="161"/>
                    </a:lnTo>
                    <a:lnTo>
                      <a:pt x="74" y="159"/>
                    </a:lnTo>
                    <a:lnTo>
                      <a:pt x="79" y="157"/>
                    </a:lnTo>
                    <a:lnTo>
                      <a:pt x="86" y="145"/>
                    </a:lnTo>
                    <a:lnTo>
                      <a:pt x="90" y="140"/>
                    </a:lnTo>
                    <a:lnTo>
                      <a:pt x="91" y="137"/>
                    </a:lnTo>
                    <a:lnTo>
                      <a:pt x="95" y="134"/>
                    </a:lnTo>
                    <a:lnTo>
                      <a:pt x="106" y="133"/>
                    </a:lnTo>
                    <a:lnTo>
                      <a:pt x="114" y="134"/>
                    </a:lnTo>
                    <a:lnTo>
                      <a:pt x="120" y="141"/>
                    </a:lnTo>
                    <a:lnTo>
                      <a:pt x="156" y="135"/>
                    </a:lnTo>
                    <a:lnTo>
                      <a:pt x="174" y="138"/>
                    </a:lnTo>
                    <a:lnTo>
                      <a:pt x="210" y="108"/>
                    </a:lnTo>
                    <a:lnTo>
                      <a:pt x="218" y="99"/>
                    </a:lnTo>
                    <a:lnTo>
                      <a:pt x="229" y="78"/>
                    </a:lnTo>
                    <a:lnTo>
                      <a:pt x="233" y="70"/>
                    </a:lnTo>
                    <a:lnTo>
                      <a:pt x="236" y="55"/>
                    </a:lnTo>
                    <a:lnTo>
                      <a:pt x="229" y="28"/>
                    </a:lnTo>
                    <a:lnTo>
                      <a:pt x="229" y="23"/>
                    </a:lnTo>
                    <a:lnTo>
                      <a:pt x="244" y="17"/>
                    </a:lnTo>
                    <a:lnTo>
                      <a:pt x="262" y="12"/>
                    </a:lnTo>
                    <a:lnTo>
                      <a:pt x="269" y="11"/>
                    </a:lnTo>
                    <a:lnTo>
                      <a:pt x="275" y="10"/>
                    </a:lnTo>
                    <a:lnTo>
                      <a:pt x="281" y="4"/>
                    </a:lnTo>
                    <a:lnTo>
                      <a:pt x="292" y="0"/>
                    </a:lnTo>
                    <a:lnTo>
                      <a:pt x="299" y="1"/>
                    </a:lnTo>
                    <a:lnTo>
                      <a:pt x="302" y="2"/>
                    </a:lnTo>
                    <a:lnTo>
                      <a:pt x="341" y="38"/>
                    </a:lnTo>
                    <a:lnTo>
                      <a:pt x="358" y="56"/>
                    </a:lnTo>
                    <a:lnTo>
                      <a:pt x="362" y="65"/>
                    </a:lnTo>
                    <a:lnTo>
                      <a:pt x="371" y="72"/>
                    </a:lnTo>
                    <a:lnTo>
                      <a:pt x="384" y="77"/>
                    </a:lnTo>
                    <a:lnTo>
                      <a:pt x="396" y="84"/>
                    </a:lnTo>
                    <a:lnTo>
                      <a:pt x="405" y="98"/>
                    </a:lnTo>
                  </a:path>
                </a:pathLst>
              </a:custGeom>
              <a:solidFill>
                <a:srgbClr val="FFC00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48" name="Freeform 12">
                <a:extLst>
                  <a:ext uri="{FF2B5EF4-FFF2-40B4-BE49-F238E27FC236}">
                    <a16:creationId xmlns:a16="http://schemas.microsoft.com/office/drawing/2014/main" id="{F66CF1D6-EBBF-DCB1-2296-979541992D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92195" y="10588737"/>
                <a:ext cx="1177386" cy="1223709"/>
              </a:xfrm>
              <a:custGeom>
                <a:avLst/>
                <a:gdLst>
                  <a:gd name="T0" fmla="*/ 753 w 1344"/>
                  <a:gd name="T1" fmla="*/ 26 h 1396"/>
                  <a:gd name="T2" fmla="*/ 780 w 1344"/>
                  <a:gd name="T3" fmla="*/ 67 h 1396"/>
                  <a:gd name="T4" fmla="*/ 830 w 1344"/>
                  <a:gd name="T5" fmla="*/ 139 h 1396"/>
                  <a:gd name="T6" fmla="*/ 854 w 1344"/>
                  <a:gd name="T7" fmla="*/ 194 h 1396"/>
                  <a:gd name="T8" fmla="*/ 929 w 1344"/>
                  <a:gd name="T9" fmla="*/ 294 h 1396"/>
                  <a:gd name="T10" fmla="*/ 1030 w 1344"/>
                  <a:gd name="T11" fmla="*/ 347 h 1396"/>
                  <a:gd name="T12" fmla="*/ 1044 w 1344"/>
                  <a:gd name="T13" fmla="*/ 405 h 1396"/>
                  <a:gd name="T14" fmla="*/ 1104 w 1344"/>
                  <a:gd name="T15" fmla="*/ 413 h 1396"/>
                  <a:gd name="T16" fmla="*/ 1103 w 1344"/>
                  <a:gd name="T17" fmla="*/ 460 h 1396"/>
                  <a:gd name="T18" fmla="*/ 1125 w 1344"/>
                  <a:gd name="T19" fmla="*/ 523 h 1396"/>
                  <a:gd name="T20" fmla="*/ 1154 w 1344"/>
                  <a:gd name="T21" fmla="*/ 571 h 1396"/>
                  <a:gd name="T22" fmla="*/ 1279 w 1344"/>
                  <a:gd name="T23" fmla="*/ 601 h 1396"/>
                  <a:gd name="T24" fmla="*/ 1292 w 1344"/>
                  <a:gd name="T25" fmla="*/ 628 h 1396"/>
                  <a:gd name="T26" fmla="*/ 1306 w 1344"/>
                  <a:gd name="T27" fmla="*/ 647 h 1396"/>
                  <a:gd name="T28" fmla="*/ 1309 w 1344"/>
                  <a:gd name="T29" fmla="*/ 669 h 1396"/>
                  <a:gd name="T30" fmla="*/ 1247 w 1344"/>
                  <a:gd name="T31" fmla="*/ 719 h 1396"/>
                  <a:gd name="T32" fmla="*/ 1151 w 1344"/>
                  <a:gd name="T33" fmla="*/ 771 h 1396"/>
                  <a:gd name="T34" fmla="*/ 1121 w 1344"/>
                  <a:gd name="T35" fmla="*/ 807 h 1396"/>
                  <a:gd name="T36" fmla="*/ 1097 w 1344"/>
                  <a:gd name="T37" fmla="*/ 824 h 1396"/>
                  <a:gd name="T38" fmla="*/ 1062 w 1344"/>
                  <a:gd name="T39" fmla="*/ 850 h 1396"/>
                  <a:gd name="T40" fmla="*/ 1025 w 1344"/>
                  <a:gd name="T41" fmla="*/ 871 h 1396"/>
                  <a:gd name="T42" fmla="*/ 981 w 1344"/>
                  <a:gd name="T43" fmla="*/ 983 h 1396"/>
                  <a:gd name="T44" fmla="*/ 926 w 1344"/>
                  <a:gd name="T45" fmla="*/ 1037 h 1396"/>
                  <a:gd name="T46" fmla="*/ 848 w 1344"/>
                  <a:gd name="T47" fmla="*/ 1062 h 1396"/>
                  <a:gd name="T48" fmla="*/ 819 w 1344"/>
                  <a:gd name="T49" fmla="*/ 1149 h 1396"/>
                  <a:gd name="T50" fmla="*/ 783 w 1344"/>
                  <a:gd name="T51" fmla="*/ 1214 h 1396"/>
                  <a:gd name="T52" fmla="*/ 718 w 1344"/>
                  <a:gd name="T53" fmla="*/ 1220 h 1396"/>
                  <a:gd name="T54" fmla="*/ 633 w 1344"/>
                  <a:gd name="T55" fmla="*/ 1219 h 1396"/>
                  <a:gd name="T56" fmla="*/ 571 w 1344"/>
                  <a:gd name="T57" fmla="*/ 1201 h 1396"/>
                  <a:gd name="T58" fmla="*/ 507 w 1344"/>
                  <a:gd name="T59" fmla="*/ 1156 h 1396"/>
                  <a:gd name="T60" fmla="*/ 440 w 1344"/>
                  <a:gd name="T61" fmla="*/ 1151 h 1396"/>
                  <a:gd name="T62" fmla="*/ 406 w 1344"/>
                  <a:gd name="T63" fmla="*/ 1195 h 1396"/>
                  <a:gd name="T64" fmla="*/ 375 w 1344"/>
                  <a:gd name="T65" fmla="*/ 1280 h 1396"/>
                  <a:gd name="T66" fmla="*/ 303 w 1344"/>
                  <a:gd name="T67" fmla="*/ 1351 h 1396"/>
                  <a:gd name="T68" fmla="*/ 260 w 1344"/>
                  <a:gd name="T69" fmla="*/ 1372 h 1396"/>
                  <a:gd name="T70" fmla="*/ 218 w 1344"/>
                  <a:gd name="T71" fmla="*/ 1393 h 1396"/>
                  <a:gd name="T72" fmla="*/ 128 w 1344"/>
                  <a:gd name="T73" fmla="*/ 1388 h 1396"/>
                  <a:gd name="T74" fmla="*/ 92 w 1344"/>
                  <a:gd name="T75" fmla="*/ 1352 h 1396"/>
                  <a:gd name="T76" fmla="*/ 120 w 1344"/>
                  <a:gd name="T77" fmla="*/ 1286 h 1396"/>
                  <a:gd name="T78" fmla="*/ 116 w 1344"/>
                  <a:gd name="T79" fmla="*/ 1246 h 1396"/>
                  <a:gd name="T80" fmla="*/ 65 w 1344"/>
                  <a:gd name="T81" fmla="*/ 1124 h 1396"/>
                  <a:gd name="T82" fmla="*/ 1 w 1344"/>
                  <a:gd name="T83" fmla="*/ 1063 h 1396"/>
                  <a:gd name="T84" fmla="*/ 1 w 1344"/>
                  <a:gd name="T85" fmla="*/ 895 h 1396"/>
                  <a:gd name="T86" fmla="*/ 1 w 1344"/>
                  <a:gd name="T87" fmla="*/ 718 h 1396"/>
                  <a:gd name="T88" fmla="*/ 73 w 1344"/>
                  <a:gd name="T89" fmla="*/ 636 h 1396"/>
                  <a:gd name="T90" fmla="*/ 144 w 1344"/>
                  <a:gd name="T91" fmla="*/ 604 h 1396"/>
                  <a:gd name="T92" fmla="*/ 144 w 1344"/>
                  <a:gd name="T93" fmla="*/ 355 h 1396"/>
                  <a:gd name="T94" fmla="*/ 143 w 1344"/>
                  <a:gd name="T95" fmla="*/ 109 h 1396"/>
                  <a:gd name="T96" fmla="*/ 292 w 1344"/>
                  <a:gd name="T97" fmla="*/ 61 h 1396"/>
                  <a:gd name="T98" fmla="*/ 464 w 1344"/>
                  <a:gd name="T99" fmla="*/ 32 h 1396"/>
                  <a:gd name="T100" fmla="*/ 512 w 1344"/>
                  <a:gd name="T101" fmla="*/ 89 h 1396"/>
                  <a:gd name="T102" fmla="*/ 533 w 1344"/>
                  <a:gd name="T103" fmla="*/ 95 h 1396"/>
                  <a:gd name="T104" fmla="*/ 594 w 1344"/>
                  <a:gd name="T105" fmla="*/ 43 h 1396"/>
                  <a:gd name="T106" fmla="*/ 643 w 1344"/>
                  <a:gd name="T107" fmla="*/ 36 h 1396"/>
                  <a:gd name="T108" fmla="*/ 749 w 1344"/>
                  <a:gd name="T109" fmla="*/ 0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344" h="1396">
                    <a:moveTo>
                      <a:pt x="755" y="0"/>
                    </a:moveTo>
                    <a:lnTo>
                      <a:pt x="753" y="8"/>
                    </a:lnTo>
                    <a:lnTo>
                      <a:pt x="750" y="18"/>
                    </a:lnTo>
                    <a:lnTo>
                      <a:pt x="753" y="26"/>
                    </a:lnTo>
                    <a:lnTo>
                      <a:pt x="759" y="38"/>
                    </a:lnTo>
                    <a:lnTo>
                      <a:pt x="767" y="47"/>
                    </a:lnTo>
                    <a:lnTo>
                      <a:pt x="773" y="53"/>
                    </a:lnTo>
                    <a:lnTo>
                      <a:pt x="780" y="67"/>
                    </a:lnTo>
                    <a:lnTo>
                      <a:pt x="788" y="84"/>
                    </a:lnTo>
                    <a:lnTo>
                      <a:pt x="798" y="98"/>
                    </a:lnTo>
                    <a:lnTo>
                      <a:pt x="828" y="128"/>
                    </a:lnTo>
                    <a:lnTo>
                      <a:pt x="830" y="139"/>
                    </a:lnTo>
                    <a:lnTo>
                      <a:pt x="835" y="151"/>
                    </a:lnTo>
                    <a:lnTo>
                      <a:pt x="853" y="172"/>
                    </a:lnTo>
                    <a:lnTo>
                      <a:pt x="855" y="179"/>
                    </a:lnTo>
                    <a:lnTo>
                      <a:pt x="854" y="194"/>
                    </a:lnTo>
                    <a:lnTo>
                      <a:pt x="873" y="237"/>
                    </a:lnTo>
                    <a:lnTo>
                      <a:pt x="886" y="262"/>
                    </a:lnTo>
                    <a:lnTo>
                      <a:pt x="896" y="266"/>
                    </a:lnTo>
                    <a:lnTo>
                      <a:pt x="929" y="294"/>
                    </a:lnTo>
                    <a:lnTo>
                      <a:pt x="958" y="316"/>
                    </a:lnTo>
                    <a:lnTo>
                      <a:pt x="993" y="331"/>
                    </a:lnTo>
                    <a:lnTo>
                      <a:pt x="1017" y="340"/>
                    </a:lnTo>
                    <a:lnTo>
                      <a:pt x="1030" y="347"/>
                    </a:lnTo>
                    <a:lnTo>
                      <a:pt x="1037" y="354"/>
                    </a:lnTo>
                    <a:lnTo>
                      <a:pt x="1041" y="368"/>
                    </a:lnTo>
                    <a:lnTo>
                      <a:pt x="1044" y="390"/>
                    </a:lnTo>
                    <a:lnTo>
                      <a:pt x="1044" y="405"/>
                    </a:lnTo>
                    <a:lnTo>
                      <a:pt x="1071" y="404"/>
                    </a:lnTo>
                    <a:lnTo>
                      <a:pt x="1094" y="405"/>
                    </a:lnTo>
                    <a:lnTo>
                      <a:pt x="1102" y="408"/>
                    </a:lnTo>
                    <a:lnTo>
                      <a:pt x="1104" y="413"/>
                    </a:lnTo>
                    <a:lnTo>
                      <a:pt x="1104" y="422"/>
                    </a:lnTo>
                    <a:lnTo>
                      <a:pt x="1104" y="436"/>
                    </a:lnTo>
                    <a:lnTo>
                      <a:pt x="1105" y="449"/>
                    </a:lnTo>
                    <a:lnTo>
                      <a:pt x="1103" y="460"/>
                    </a:lnTo>
                    <a:lnTo>
                      <a:pt x="1101" y="475"/>
                    </a:lnTo>
                    <a:lnTo>
                      <a:pt x="1100" y="494"/>
                    </a:lnTo>
                    <a:lnTo>
                      <a:pt x="1104" y="501"/>
                    </a:lnTo>
                    <a:lnTo>
                      <a:pt x="1125" y="523"/>
                    </a:lnTo>
                    <a:lnTo>
                      <a:pt x="1134" y="538"/>
                    </a:lnTo>
                    <a:lnTo>
                      <a:pt x="1144" y="561"/>
                    </a:lnTo>
                    <a:lnTo>
                      <a:pt x="1150" y="569"/>
                    </a:lnTo>
                    <a:lnTo>
                      <a:pt x="1154" y="571"/>
                    </a:lnTo>
                    <a:lnTo>
                      <a:pt x="1173" y="574"/>
                    </a:lnTo>
                    <a:lnTo>
                      <a:pt x="1224" y="583"/>
                    </a:lnTo>
                    <a:lnTo>
                      <a:pt x="1254" y="592"/>
                    </a:lnTo>
                    <a:lnTo>
                      <a:pt x="1279" y="601"/>
                    </a:lnTo>
                    <a:lnTo>
                      <a:pt x="1289" y="604"/>
                    </a:lnTo>
                    <a:lnTo>
                      <a:pt x="1294" y="605"/>
                    </a:lnTo>
                    <a:lnTo>
                      <a:pt x="1296" y="608"/>
                    </a:lnTo>
                    <a:lnTo>
                      <a:pt x="1292" y="628"/>
                    </a:lnTo>
                    <a:lnTo>
                      <a:pt x="1294" y="634"/>
                    </a:lnTo>
                    <a:lnTo>
                      <a:pt x="1297" y="639"/>
                    </a:lnTo>
                    <a:lnTo>
                      <a:pt x="1301" y="644"/>
                    </a:lnTo>
                    <a:lnTo>
                      <a:pt x="1306" y="647"/>
                    </a:lnTo>
                    <a:lnTo>
                      <a:pt x="1324" y="649"/>
                    </a:lnTo>
                    <a:lnTo>
                      <a:pt x="1336" y="661"/>
                    </a:lnTo>
                    <a:lnTo>
                      <a:pt x="1343" y="666"/>
                    </a:lnTo>
                    <a:lnTo>
                      <a:pt x="1309" y="669"/>
                    </a:lnTo>
                    <a:lnTo>
                      <a:pt x="1292" y="679"/>
                    </a:lnTo>
                    <a:lnTo>
                      <a:pt x="1283" y="697"/>
                    </a:lnTo>
                    <a:lnTo>
                      <a:pt x="1267" y="710"/>
                    </a:lnTo>
                    <a:lnTo>
                      <a:pt x="1247" y="719"/>
                    </a:lnTo>
                    <a:lnTo>
                      <a:pt x="1225" y="724"/>
                    </a:lnTo>
                    <a:lnTo>
                      <a:pt x="1202" y="728"/>
                    </a:lnTo>
                    <a:lnTo>
                      <a:pt x="1178" y="743"/>
                    </a:lnTo>
                    <a:lnTo>
                      <a:pt x="1151" y="771"/>
                    </a:lnTo>
                    <a:lnTo>
                      <a:pt x="1138" y="789"/>
                    </a:lnTo>
                    <a:lnTo>
                      <a:pt x="1137" y="796"/>
                    </a:lnTo>
                    <a:lnTo>
                      <a:pt x="1132" y="802"/>
                    </a:lnTo>
                    <a:lnTo>
                      <a:pt x="1121" y="807"/>
                    </a:lnTo>
                    <a:lnTo>
                      <a:pt x="1114" y="813"/>
                    </a:lnTo>
                    <a:lnTo>
                      <a:pt x="1113" y="821"/>
                    </a:lnTo>
                    <a:lnTo>
                      <a:pt x="1107" y="824"/>
                    </a:lnTo>
                    <a:lnTo>
                      <a:pt x="1097" y="824"/>
                    </a:lnTo>
                    <a:lnTo>
                      <a:pt x="1090" y="830"/>
                    </a:lnTo>
                    <a:lnTo>
                      <a:pt x="1085" y="841"/>
                    </a:lnTo>
                    <a:lnTo>
                      <a:pt x="1076" y="847"/>
                    </a:lnTo>
                    <a:lnTo>
                      <a:pt x="1062" y="850"/>
                    </a:lnTo>
                    <a:lnTo>
                      <a:pt x="1049" y="856"/>
                    </a:lnTo>
                    <a:lnTo>
                      <a:pt x="1039" y="866"/>
                    </a:lnTo>
                    <a:lnTo>
                      <a:pt x="1031" y="871"/>
                    </a:lnTo>
                    <a:lnTo>
                      <a:pt x="1025" y="871"/>
                    </a:lnTo>
                    <a:lnTo>
                      <a:pt x="1016" y="880"/>
                    </a:lnTo>
                    <a:lnTo>
                      <a:pt x="1002" y="899"/>
                    </a:lnTo>
                    <a:lnTo>
                      <a:pt x="1000" y="909"/>
                    </a:lnTo>
                    <a:lnTo>
                      <a:pt x="981" y="983"/>
                    </a:lnTo>
                    <a:lnTo>
                      <a:pt x="970" y="992"/>
                    </a:lnTo>
                    <a:lnTo>
                      <a:pt x="949" y="1007"/>
                    </a:lnTo>
                    <a:lnTo>
                      <a:pt x="933" y="1025"/>
                    </a:lnTo>
                    <a:lnTo>
                      <a:pt x="926" y="1037"/>
                    </a:lnTo>
                    <a:lnTo>
                      <a:pt x="918" y="1041"/>
                    </a:lnTo>
                    <a:lnTo>
                      <a:pt x="880" y="1050"/>
                    </a:lnTo>
                    <a:lnTo>
                      <a:pt x="866" y="1055"/>
                    </a:lnTo>
                    <a:lnTo>
                      <a:pt x="848" y="1062"/>
                    </a:lnTo>
                    <a:lnTo>
                      <a:pt x="845" y="1068"/>
                    </a:lnTo>
                    <a:lnTo>
                      <a:pt x="840" y="1092"/>
                    </a:lnTo>
                    <a:lnTo>
                      <a:pt x="829" y="1124"/>
                    </a:lnTo>
                    <a:lnTo>
                      <a:pt x="819" y="1149"/>
                    </a:lnTo>
                    <a:lnTo>
                      <a:pt x="813" y="1171"/>
                    </a:lnTo>
                    <a:lnTo>
                      <a:pt x="802" y="1197"/>
                    </a:lnTo>
                    <a:lnTo>
                      <a:pt x="793" y="1205"/>
                    </a:lnTo>
                    <a:lnTo>
                      <a:pt x="783" y="1214"/>
                    </a:lnTo>
                    <a:lnTo>
                      <a:pt x="768" y="1218"/>
                    </a:lnTo>
                    <a:lnTo>
                      <a:pt x="749" y="1220"/>
                    </a:lnTo>
                    <a:lnTo>
                      <a:pt x="732" y="1220"/>
                    </a:lnTo>
                    <a:lnTo>
                      <a:pt x="718" y="1220"/>
                    </a:lnTo>
                    <a:lnTo>
                      <a:pt x="700" y="1230"/>
                    </a:lnTo>
                    <a:lnTo>
                      <a:pt x="682" y="1231"/>
                    </a:lnTo>
                    <a:lnTo>
                      <a:pt x="655" y="1225"/>
                    </a:lnTo>
                    <a:lnTo>
                      <a:pt x="633" y="1219"/>
                    </a:lnTo>
                    <a:lnTo>
                      <a:pt x="623" y="1219"/>
                    </a:lnTo>
                    <a:lnTo>
                      <a:pt x="603" y="1201"/>
                    </a:lnTo>
                    <a:lnTo>
                      <a:pt x="591" y="1201"/>
                    </a:lnTo>
                    <a:lnTo>
                      <a:pt x="571" y="1201"/>
                    </a:lnTo>
                    <a:lnTo>
                      <a:pt x="560" y="1196"/>
                    </a:lnTo>
                    <a:lnTo>
                      <a:pt x="550" y="1187"/>
                    </a:lnTo>
                    <a:lnTo>
                      <a:pt x="528" y="1170"/>
                    </a:lnTo>
                    <a:lnTo>
                      <a:pt x="507" y="1156"/>
                    </a:lnTo>
                    <a:lnTo>
                      <a:pt x="488" y="1147"/>
                    </a:lnTo>
                    <a:lnTo>
                      <a:pt x="471" y="1144"/>
                    </a:lnTo>
                    <a:lnTo>
                      <a:pt x="454" y="1147"/>
                    </a:lnTo>
                    <a:lnTo>
                      <a:pt x="440" y="1151"/>
                    </a:lnTo>
                    <a:lnTo>
                      <a:pt x="436" y="1152"/>
                    </a:lnTo>
                    <a:lnTo>
                      <a:pt x="426" y="1159"/>
                    </a:lnTo>
                    <a:lnTo>
                      <a:pt x="415" y="1173"/>
                    </a:lnTo>
                    <a:lnTo>
                      <a:pt x="406" y="1195"/>
                    </a:lnTo>
                    <a:lnTo>
                      <a:pt x="404" y="1208"/>
                    </a:lnTo>
                    <a:lnTo>
                      <a:pt x="394" y="1237"/>
                    </a:lnTo>
                    <a:lnTo>
                      <a:pt x="381" y="1271"/>
                    </a:lnTo>
                    <a:lnTo>
                      <a:pt x="375" y="1280"/>
                    </a:lnTo>
                    <a:lnTo>
                      <a:pt x="368" y="1287"/>
                    </a:lnTo>
                    <a:lnTo>
                      <a:pt x="357" y="1294"/>
                    </a:lnTo>
                    <a:lnTo>
                      <a:pt x="320" y="1321"/>
                    </a:lnTo>
                    <a:lnTo>
                      <a:pt x="303" y="1351"/>
                    </a:lnTo>
                    <a:lnTo>
                      <a:pt x="292" y="1360"/>
                    </a:lnTo>
                    <a:lnTo>
                      <a:pt x="278" y="1364"/>
                    </a:lnTo>
                    <a:lnTo>
                      <a:pt x="265" y="1367"/>
                    </a:lnTo>
                    <a:lnTo>
                      <a:pt x="260" y="1372"/>
                    </a:lnTo>
                    <a:lnTo>
                      <a:pt x="253" y="1388"/>
                    </a:lnTo>
                    <a:lnTo>
                      <a:pt x="246" y="1393"/>
                    </a:lnTo>
                    <a:lnTo>
                      <a:pt x="239" y="1395"/>
                    </a:lnTo>
                    <a:lnTo>
                      <a:pt x="218" y="1393"/>
                    </a:lnTo>
                    <a:lnTo>
                      <a:pt x="211" y="1392"/>
                    </a:lnTo>
                    <a:lnTo>
                      <a:pt x="157" y="1395"/>
                    </a:lnTo>
                    <a:lnTo>
                      <a:pt x="140" y="1390"/>
                    </a:lnTo>
                    <a:lnTo>
                      <a:pt x="128" y="1388"/>
                    </a:lnTo>
                    <a:lnTo>
                      <a:pt x="109" y="1395"/>
                    </a:lnTo>
                    <a:lnTo>
                      <a:pt x="102" y="1390"/>
                    </a:lnTo>
                    <a:lnTo>
                      <a:pt x="96" y="1377"/>
                    </a:lnTo>
                    <a:lnTo>
                      <a:pt x="92" y="1352"/>
                    </a:lnTo>
                    <a:lnTo>
                      <a:pt x="93" y="1329"/>
                    </a:lnTo>
                    <a:lnTo>
                      <a:pt x="104" y="1314"/>
                    </a:lnTo>
                    <a:lnTo>
                      <a:pt x="112" y="1301"/>
                    </a:lnTo>
                    <a:lnTo>
                      <a:pt x="120" y="1286"/>
                    </a:lnTo>
                    <a:lnTo>
                      <a:pt x="121" y="1279"/>
                    </a:lnTo>
                    <a:lnTo>
                      <a:pt x="119" y="1272"/>
                    </a:lnTo>
                    <a:lnTo>
                      <a:pt x="118" y="1260"/>
                    </a:lnTo>
                    <a:lnTo>
                      <a:pt x="116" y="1246"/>
                    </a:lnTo>
                    <a:lnTo>
                      <a:pt x="105" y="1217"/>
                    </a:lnTo>
                    <a:lnTo>
                      <a:pt x="91" y="1179"/>
                    </a:lnTo>
                    <a:lnTo>
                      <a:pt x="71" y="1137"/>
                    </a:lnTo>
                    <a:lnTo>
                      <a:pt x="65" y="1124"/>
                    </a:lnTo>
                    <a:lnTo>
                      <a:pt x="53" y="1106"/>
                    </a:lnTo>
                    <a:lnTo>
                      <a:pt x="8" y="1071"/>
                    </a:lnTo>
                    <a:lnTo>
                      <a:pt x="1" y="1066"/>
                    </a:lnTo>
                    <a:lnTo>
                      <a:pt x="1" y="1063"/>
                    </a:lnTo>
                    <a:lnTo>
                      <a:pt x="1" y="1029"/>
                    </a:lnTo>
                    <a:lnTo>
                      <a:pt x="1" y="985"/>
                    </a:lnTo>
                    <a:lnTo>
                      <a:pt x="1" y="939"/>
                    </a:lnTo>
                    <a:lnTo>
                      <a:pt x="1" y="895"/>
                    </a:lnTo>
                    <a:lnTo>
                      <a:pt x="1" y="851"/>
                    </a:lnTo>
                    <a:lnTo>
                      <a:pt x="1" y="806"/>
                    </a:lnTo>
                    <a:lnTo>
                      <a:pt x="1" y="762"/>
                    </a:lnTo>
                    <a:lnTo>
                      <a:pt x="1" y="718"/>
                    </a:lnTo>
                    <a:lnTo>
                      <a:pt x="1" y="674"/>
                    </a:lnTo>
                    <a:lnTo>
                      <a:pt x="0" y="636"/>
                    </a:lnTo>
                    <a:lnTo>
                      <a:pt x="33" y="636"/>
                    </a:lnTo>
                    <a:lnTo>
                      <a:pt x="73" y="636"/>
                    </a:lnTo>
                    <a:lnTo>
                      <a:pt x="121" y="636"/>
                    </a:lnTo>
                    <a:lnTo>
                      <a:pt x="143" y="636"/>
                    </a:lnTo>
                    <a:lnTo>
                      <a:pt x="144" y="630"/>
                    </a:lnTo>
                    <a:lnTo>
                      <a:pt x="144" y="604"/>
                    </a:lnTo>
                    <a:lnTo>
                      <a:pt x="144" y="541"/>
                    </a:lnTo>
                    <a:lnTo>
                      <a:pt x="144" y="479"/>
                    </a:lnTo>
                    <a:lnTo>
                      <a:pt x="144" y="417"/>
                    </a:lnTo>
                    <a:lnTo>
                      <a:pt x="144" y="355"/>
                    </a:lnTo>
                    <a:lnTo>
                      <a:pt x="144" y="294"/>
                    </a:lnTo>
                    <a:lnTo>
                      <a:pt x="143" y="232"/>
                    </a:lnTo>
                    <a:lnTo>
                      <a:pt x="143" y="171"/>
                    </a:lnTo>
                    <a:lnTo>
                      <a:pt x="143" y="109"/>
                    </a:lnTo>
                    <a:lnTo>
                      <a:pt x="143" y="79"/>
                    </a:lnTo>
                    <a:lnTo>
                      <a:pt x="180" y="77"/>
                    </a:lnTo>
                    <a:lnTo>
                      <a:pt x="222" y="71"/>
                    </a:lnTo>
                    <a:lnTo>
                      <a:pt x="292" y="61"/>
                    </a:lnTo>
                    <a:lnTo>
                      <a:pt x="355" y="49"/>
                    </a:lnTo>
                    <a:lnTo>
                      <a:pt x="397" y="41"/>
                    </a:lnTo>
                    <a:lnTo>
                      <a:pt x="447" y="32"/>
                    </a:lnTo>
                    <a:lnTo>
                      <a:pt x="464" y="32"/>
                    </a:lnTo>
                    <a:lnTo>
                      <a:pt x="468" y="32"/>
                    </a:lnTo>
                    <a:lnTo>
                      <a:pt x="475" y="35"/>
                    </a:lnTo>
                    <a:lnTo>
                      <a:pt x="499" y="65"/>
                    </a:lnTo>
                    <a:lnTo>
                      <a:pt x="512" y="89"/>
                    </a:lnTo>
                    <a:lnTo>
                      <a:pt x="515" y="99"/>
                    </a:lnTo>
                    <a:lnTo>
                      <a:pt x="519" y="100"/>
                    </a:lnTo>
                    <a:lnTo>
                      <a:pt x="525" y="99"/>
                    </a:lnTo>
                    <a:lnTo>
                      <a:pt x="533" y="95"/>
                    </a:lnTo>
                    <a:lnTo>
                      <a:pt x="556" y="71"/>
                    </a:lnTo>
                    <a:lnTo>
                      <a:pt x="561" y="65"/>
                    </a:lnTo>
                    <a:lnTo>
                      <a:pt x="576" y="54"/>
                    </a:lnTo>
                    <a:lnTo>
                      <a:pt x="594" y="43"/>
                    </a:lnTo>
                    <a:lnTo>
                      <a:pt x="610" y="35"/>
                    </a:lnTo>
                    <a:lnTo>
                      <a:pt x="627" y="28"/>
                    </a:lnTo>
                    <a:lnTo>
                      <a:pt x="634" y="30"/>
                    </a:lnTo>
                    <a:lnTo>
                      <a:pt x="643" y="36"/>
                    </a:lnTo>
                    <a:lnTo>
                      <a:pt x="651" y="39"/>
                    </a:lnTo>
                    <a:lnTo>
                      <a:pt x="688" y="11"/>
                    </a:lnTo>
                    <a:lnTo>
                      <a:pt x="706" y="4"/>
                    </a:lnTo>
                    <a:lnTo>
                      <a:pt x="749" y="0"/>
                    </a:lnTo>
                    <a:lnTo>
                      <a:pt x="755" y="0"/>
                    </a:lnTo>
                  </a:path>
                </a:pathLst>
              </a:custGeom>
              <a:solidFill>
                <a:srgbClr val="2177B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49" name="Freeform 14">
                <a:extLst>
                  <a:ext uri="{FF2B5EF4-FFF2-40B4-BE49-F238E27FC236}">
                    <a16:creationId xmlns:a16="http://schemas.microsoft.com/office/drawing/2014/main" id="{F1B5C8C1-AD92-F610-6456-CDCE163C0C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19405" y="7678088"/>
                <a:ext cx="2385651" cy="2350910"/>
              </a:xfrm>
              <a:custGeom>
                <a:avLst/>
                <a:gdLst>
                  <a:gd name="T0" fmla="*/ 2254 w 2726"/>
                  <a:gd name="T1" fmla="*/ 111 h 2685"/>
                  <a:gd name="T2" fmla="*/ 2361 w 2726"/>
                  <a:gd name="T3" fmla="*/ 114 h 2685"/>
                  <a:gd name="T4" fmla="*/ 2525 w 2726"/>
                  <a:gd name="T5" fmla="*/ 140 h 2685"/>
                  <a:gd name="T6" fmla="*/ 2636 w 2726"/>
                  <a:gd name="T7" fmla="*/ 239 h 2685"/>
                  <a:gd name="T8" fmla="*/ 2655 w 2726"/>
                  <a:gd name="T9" fmla="*/ 306 h 2685"/>
                  <a:gd name="T10" fmla="*/ 2662 w 2726"/>
                  <a:gd name="T11" fmla="*/ 414 h 2685"/>
                  <a:gd name="T12" fmla="*/ 2723 w 2726"/>
                  <a:gd name="T13" fmla="*/ 458 h 2685"/>
                  <a:gd name="T14" fmla="*/ 2536 w 2726"/>
                  <a:gd name="T15" fmla="*/ 639 h 2685"/>
                  <a:gd name="T16" fmla="*/ 2498 w 2726"/>
                  <a:gd name="T17" fmla="*/ 771 h 2685"/>
                  <a:gd name="T18" fmla="*/ 2477 w 2726"/>
                  <a:gd name="T19" fmla="*/ 955 h 2685"/>
                  <a:gd name="T20" fmla="*/ 2419 w 2726"/>
                  <a:gd name="T21" fmla="*/ 1067 h 2685"/>
                  <a:gd name="T22" fmla="*/ 2402 w 2726"/>
                  <a:gd name="T23" fmla="*/ 1147 h 2685"/>
                  <a:gd name="T24" fmla="*/ 2431 w 2726"/>
                  <a:gd name="T25" fmla="*/ 1300 h 2685"/>
                  <a:gd name="T26" fmla="*/ 2461 w 2726"/>
                  <a:gd name="T27" fmla="*/ 1491 h 2685"/>
                  <a:gd name="T28" fmla="*/ 2478 w 2726"/>
                  <a:gd name="T29" fmla="*/ 1654 h 2685"/>
                  <a:gd name="T30" fmla="*/ 2602 w 2726"/>
                  <a:gd name="T31" fmla="*/ 1818 h 2685"/>
                  <a:gd name="T32" fmla="*/ 2469 w 2726"/>
                  <a:gd name="T33" fmla="*/ 1951 h 2685"/>
                  <a:gd name="T34" fmla="*/ 2346 w 2726"/>
                  <a:gd name="T35" fmla="*/ 2049 h 2685"/>
                  <a:gd name="T36" fmla="*/ 2344 w 2726"/>
                  <a:gd name="T37" fmla="*/ 2240 h 2685"/>
                  <a:gd name="T38" fmla="*/ 2319 w 2726"/>
                  <a:gd name="T39" fmla="*/ 2429 h 2685"/>
                  <a:gd name="T40" fmla="*/ 2462 w 2726"/>
                  <a:gd name="T41" fmla="*/ 2535 h 2685"/>
                  <a:gd name="T42" fmla="*/ 2514 w 2726"/>
                  <a:gd name="T43" fmla="*/ 2516 h 2685"/>
                  <a:gd name="T44" fmla="*/ 2494 w 2726"/>
                  <a:gd name="T45" fmla="*/ 2678 h 2685"/>
                  <a:gd name="T46" fmla="*/ 2402 w 2726"/>
                  <a:gd name="T47" fmla="*/ 2671 h 2685"/>
                  <a:gd name="T48" fmla="*/ 2325 w 2726"/>
                  <a:gd name="T49" fmla="*/ 2563 h 2685"/>
                  <a:gd name="T50" fmla="*/ 2191 w 2726"/>
                  <a:gd name="T51" fmla="*/ 2501 h 2685"/>
                  <a:gd name="T52" fmla="*/ 2107 w 2726"/>
                  <a:gd name="T53" fmla="*/ 2457 h 2685"/>
                  <a:gd name="T54" fmla="*/ 1961 w 2726"/>
                  <a:gd name="T55" fmla="*/ 2451 h 2685"/>
                  <a:gd name="T56" fmla="*/ 1874 w 2726"/>
                  <a:gd name="T57" fmla="*/ 2362 h 2685"/>
                  <a:gd name="T58" fmla="*/ 1752 w 2726"/>
                  <a:gd name="T59" fmla="*/ 2392 h 2685"/>
                  <a:gd name="T60" fmla="*/ 1696 w 2726"/>
                  <a:gd name="T61" fmla="*/ 2311 h 2685"/>
                  <a:gd name="T62" fmla="*/ 1600 w 2726"/>
                  <a:gd name="T63" fmla="*/ 2324 h 2685"/>
                  <a:gd name="T64" fmla="*/ 1437 w 2726"/>
                  <a:gd name="T65" fmla="*/ 2351 h 2685"/>
                  <a:gd name="T66" fmla="*/ 1439 w 2726"/>
                  <a:gd name="T67" fmla="*/ 2220 h 2685"/>
                  <a:gd name="T68" fmla="*/ 1371 w 2726"/>
                  <a:gd name="T69" fmla="*/ 1911 h 2685"/>
                  <a:gd name="T70" fmla="*/ 1201 w 2726"/>
                  <a:gd name="T71" fmla="*/ 1792 h 2685"/>
                  <a:gd name="T72" fmla="*/ 1065 w 2726"/>
                  <a:gd name="T73" fmla="*/ 1757 h 2685"/>
                  <a:gd name="T74" fmla="*/ 963 w 2726"/>
                  <a:gd name="T75" fmla="*/ 1895 h 2685"/>
                  <a:gd name="T76" fmla="*/ 796 w 2726"/>
                  <a:gd name="T77" fmla="*/ 1905 h 2685"/>
                  <a:gd name="T78" fmla="*/ 678 w 2726"/>
                  <a:gd name="T79" fmla="*/ 1774 h 2685"/>
                  <a:gd name="T80" fmla="*/ 629 w 2726"/>
                  <a:gd name="T81" fmla="*/ 1616 h 2685"/>
                  <a:gd name="T82" fmla="*/ 349 w 2726"/>
                  <a:gd name="T83" fmla="*/ 1593 h 2685"/>
                  <a:gd name="T84" fmla="*/ 139 w 2726"/>
                  <a:gd name="T85" fmla="*/ 1588 h 2685"/>
                  <a:gd name="T86" fmla="*/ 4 w 2726"/>
                  <a:gd name="T87" fmla="*/ 1581 h 2685"/>
                  <a:gd name="T88" fmla="*/ 34 w 2726"/>
                  <a:gd name="T89" fmla="*/ 1477 h 2685"/>
                  <a:gd name="T90" fmla="*/ 133 w 2726"/>
                  <a:gd name="T91" fmla="*/ 1410 h 2685"/>
                  <a:gd name="T92" fmla="*/ 211 w 2726"/>
                  <a:gd name="T93" fmla="*/ 1422 h 2685"/>
                  <a:gd name="T94" fmla="*/ 262 w 2726"/>
                  <a:gd name="T95" fmla="*/ 1383 h 2685"/>
                  <a:gd name="T96" fmla="*/ 314 w 2726"/>
                  <a:gd name="T97" fmla="*/ 1421 h 2685"/>
                  <a:gd name="T98" fmla="*/ 386 w 2726"/>
                  <a:gd name="T99" fmla="*/ 1424 h 2685"/>
                  <a:gd name="T100" fmla="*/ 562 w 2726"/>
                  <a:gd name="T101" fmla="*/ 1248 h 2685"/>
                  <a:gd name="T102" fmla="*/ 653 w 2726"/>
                  <a:gd name="T103" fmla="*/ 951 h 2685"/>
                  <a:gd name="T104" fmla="*/ 812 w 2726"/>
                  <a:gd name="T105" fmla="*/ 722 h 2685"/>
                  <a:gd name="T106" fmla="*/ 897 w 2726"/>
                  <a:gd name="T107" fmla="*/ 340 h 2685"/>
                  <a:gd name="T108" fmla="*/ 946 w 2726"/>
                  <a:gd name="T109" fmla="*/ 112 h 2685"/>
                  <a:gd name="T110" fmla="*/ 1183 w 2726"/>
                  <a:gd name="T111" fmla="*/ 110 h 2685"/>
                  <a:gd name="T112" fmla="*/ 1355 w 2726"/>
                  <a:gd name="T113" fmla="*/ 147 h 2685"/>
                  <a:gd name="T114" fmla="*/ 1542 w 2726"/>
                  <a:gd name="T115" fmla="*/ 81 h 2685"/>
                  <a:gd name="T116" fmla="*/ 1731 w 2726"/>
                  <a:gd name="T117" fmla="*/ 45 h 2685"/>
                  <a:gd name="T118" fmla="*/ 1946 w 2726"/>
                  <a:gd name="T119" fmla="*/ 8 h 2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26" h="2685">
                    <a:moveTo>
                      <a:pt x="2172" y="29"/>
                    </a:moveTo>
                    <a:lnTo>
                      <a:pt x="2177" y="39"/>
                    </a:lnTo>
                    <a:lnTo>
                      <a:pt x="2185" y="48"/>
                    </a:lnTo>
                    <a:lnTo>
                      <a:pt x="2209" y="66"/>
                    </a:lnTo>
                    <a:lnTo>
                      <a:pt x="2217" y="75"/>
                    </a:lnTo>
                    <a:lnTo>
                      <a:pt x="2223" y="87"/>
                    </a:lnTo>
                    <a:lnTo>
                      <a:pt x="2228" y="95"/>
                    </a:lnTo>
                    <a:lnTo>
                      <a:pt x="2235" y="102"/>
                    </a:lnTo>
                    <a:lnTo>
                      <a:pt x="2246" y="106"/>
                    </a:lnTo>
                    <a:lnTo>
                      <a:pt x="2254" y="111"/>
                    </a:lnTo>
                    <a:lnTo>
                      <a:pt x="2261" y="118"/>
                    </a:lnTo>
                    <a:lnTo>
                      <a:pt x="2268" y="126"/>
                    </a:lnTo>
                    <a:lnTo>
                      <a:pt x="2285" y="136"/>
                    </a:lnTo>
                    <a:lnTo>
                      <a:pt x="2293" y="137"/>
                    </a:lnTo>
                    <a:lnTo>
                      <a:pt x="2302" y="138"/>
                    </a:lnTo>
                    <a:lnTo>
                      <a:pt x="2310" y="142"/>
                    </a:lnTo>
                    <a:lnTo>
                      <a:pt x="2319" y="141"/>
                    </a:lnTo>
                    <a:lnTo>
                      <a:pt x="2333" y="134"/>
                    </a:lnTo>
                    <a:lnTo>
                      <a:pt x="2349" y="121"/>
                    </a:lnTo>
                    <a:lnTo>
                      <a:pt x="2361" y="114"/>
                    </a:lnTo>
                    <a:lnTo>
                      <a:pt x="2392" y="117"/>
                    </a:lnTo>
                    <a:lnTo>
                      <a:pt x="2409" y="124"/>
                    </a:lnTo>
                    <a:lnTo>
                      <a:pt x="2423" y="131"/>
                    </a:lnTo>
                    <a:lnTo>
                      <a:pt x="2433" y="131"/>
                    </a:lnTo>
                    <a:lnTo>
                      <a:pt x="2455" y="115"/>
                    </a:lnTo>
                    <a:lnTo>
                      <a:pt x="2468" y="100"/>
                    </a:lnTo>
                    <a:lnTo>
                      <a:pt x="2480" y="96"/>
                    </a:lnTo>
                    <a:lnTo>
                      <a:pt x="2497" y="103"/>
                    </a:lnTo>
                    <a:lnTo>
                      <a:pt x="2512" y="118"/>
                    </a:lnTo>
                    <a:lnTo>
                      <a:pt x="2525" y="140"/>
                    </a:lnTo>
                    <a:lnTo>
                      <a:pt x="2534" y="149"/>
                    </a:lnTo>
                    <a:lnTo>
                      <a:pt x="2547" y="162"/>
                    </a:lnTo>
                    <a:lnTo>
                      <a:pt x="2571" y="189"/>
                    </a:lnTo>
                    <a:lnTo>
                      <a:pt x="2603" y="203"/>
                    </a:lnTo>
                    <a:lnTo>
                      <a:pt x="2617" y="210"/>
                    </a:lnTo>
                    <a:lnTo>
                      <a:pt x="2620" y="217"/>
                    </a:lnTo>
                    <a:lnTo>
                      <a:pt x="2622" y="226"/>
                    </a:lnTo>
                    <a:lnTo>
                      <a:pt x="2624" y="236"/>
                    </a:lnTo>
                    <a:lnTo>
                      <a:pt x="2628" y="240"/>
                    </a:lnTo>
                    <a:lnTo>
                      <a:pt x="2636" y="239"/>
                    </a:lnTo>
                    <a:lnTo>
                      <a:pt x="2643" y="237"/>
                    </a:lnTo>
                    <a:lnTo>
                      <a:pt x="2651" y="240"/>
                    </a:lnTo>
                    <a:lnTo>
                      <a:pt x="2657" y="248"/>
                    </a:lnTo>
                    <a:lnTo>
                      <a:pt x="2660" y="253"/>
                    </a:lnTo>
                    <a:lnTo>
                      <a:pt x="2663" y="259"/>
                    </a:lnTo>
                    <a:lnTo>
                      <a:pt x="2671" y="262"/>
                    </a:lnTo>
                    <a:lnTo>
                      <a:pt x="2673" y="270"/>
                    </a:lnTo>
                    <a:lnTo>
                      <a:pt x="2668" y="280"/>
                    </a:lnTo>
                    <a:lnTo>
                      <a:pt x="2662" y="289"/>
                    </a:lnTo>
                    <a:lnTo>
                      <a:pt x="2655" y="306"/>
                    </a:lnTo>
                    <a:lnTo>
                      <a:pt x="2651" y="323"/>
                    </a:lnTo>
                    <a:lnTo>
                      <a:pt x="2656" y="329"/>
                    </a:lnTo>
                    <a:lnTo>
                      <a:pt x="2661" y="334"/>
                    </a:lnTo>
                    <a:lnTo>
                      <a:pt x="2663" y="338"/>
                    </a:lnTo>
                    <a:lnTo>
                      <a:pt x="2665" y="344"/>
                    </a:lnTo>
                    <a:lnTo>
                      <a:pt x="2664" y="350"/>
                    </a:lnTo>
                    <a:lnTo>
                      <a:pt x="2654" y="375"/>
                    </a:lnTo>
                    <a:lnTo>
                      <a:pt x="2648" y="396"/>
                    </a:lnTo>
                    <a:lnTo>
                      <a:pt x="2648" y="406"/>
                    </a:lnTo>
                    <a:lnTo>
                      <a:pt x="2662" y="414"/>
                    </a:lnTo>
                    <a:lnTo>
                      <a:pt x="2681" y="414"/>
                    </a:lnTo>
                    <a:lnTo>
                      <a:pt x="2687" y="418"/>
                    </a:lnTo>
                    <a:lnTo>
                      <a:pt x="2693" y="426"/>
                    </a:lnTo>
                    <a:lnTo>
                      <a:pt x="2698" y="431"/>
                    </a:lnTo>
                    <a:lnTo>
                      <a:pt x="2706" y="430"/>
                    </a:lnTo>
                    <a:lnTo>
                      <a:pt x="2711" y="432"/>
                    </a:lnTo>
                    <a:lnTo>
                      <a:pt x="2714" y="438"/>
                    </a:lnTo>
                    <a:lnTo>
                      <a:pt x="2720" y="443"/>
                    </a:lnTo>
                    <a:lnTo>
                      <a:pt x="2725" y="450"/>
                    </a:lnTo>
                    <a:lnTo>
                      <a:pt x="2723" y="458"/>
                    </a:lnTo>
                    <a:lnTo>
                      <a:pt x="2723" y="464"/>
                    </a:lnTo>
                    <a:lnTo>
                      <a:pt x="2709" y="482"/>
                    </a:lnTo>
                    <a:lnTo>
                      <a:pt x="2678" y="516"/>
                    </a:lnTo>
                    <a:lnTo>
                      <a:pt x="2612" y="579"/>
                    </a:lnTo>
                    <a:lnTo>
                      <a:pt x="2612" y="579"/>
                    </a:lnTo>
                    <a:lnTo>
                      <a:pt x="2589" y="587"/>
                    </a:lnTo>
                    <a:lnTo>
                      <a:pt x="2578" y="598"/>
                    </a:lnTo>
                    <a:lnTo>
                      <a:pt x="2569" y="617"/>
                    </a:lnTo>
                    <a:lnTo>
                      <a:pt x="2550" y="633"/>
                    </a:lnTo>
                    <a:lnTo>
                      <a:pt x="2536" y="639"/>
                    </a:lnTo>
                    <a:lnTo>
                      <a:pt x="2534" y="643"/>
                    </a:lnTo>
                    <a:lnTo>
                      <a:pt x="2533" y="659"/>
                    </a:lnTo>
                    <a:lnTo>
                      <a:pt x="2534" y="685"/>
                    </a:lnTo>
                    <a:lnTo>
                      <a:pt x="2527" y="696"/>
                    </a:lnTo>
                    <a:lnTo>
                      <a:pt x="2517" y="718"/>
                    </a:lnTo>
                    <a:lnTo>
                      <a:pt x="2512" y="732"/>
                    </a:lnTo>
                    <a:lnTo>
                      <a:pt x="2508" y="734"/>
                    </a:lnTo>
                    <a:lnTo>
                      <a:pt x="2503" y="741"/>
                    </a:lnTo>
                    <a:lnTo>
                      <a:pt x="2500" y="764"/>
                    </a:lnTo>
                    <a:lnTo>
                      <a:pt x="2498" y="771"/>
                    </a:lnTo>
                    <a:lnTo>
                      <a:pt x="2491" y="818"/>
                    </a:lnTo>
                    <a:lnTo>
                      <a:pt x="2493" y="831"/>
                    </a:lnTo>
                    <a:lnTo>
                      <a:pt x="2487" y="853"/>
                    </a:lnTo>
                    <a:lnTo>
                      <a:pt x="2487" y="866"/>
                    </a:lnTo>
                    <a:lnTo>
                      <a:pt x="2485" y="881"/>
                    </a:lnTo>
                    <a:lnTo>
                      <a:pt x="2480" y="894"/>
                    </a:lnTo>
                    <a:lnTo>
                      <a:pt x="2480" y="915"/>
                    </a:lnTo>
                    <a:lnTo>
                      <a:pt x="2483" y="947"/>
                    </a:lnTo>
                    <a:lnTo>
                      <a:pt x="2483" y="953"/>
                    </a:lnTo>
                    <a:lnTo>
                      <a:pt x="2477" y="955"/>
                    </a:lnTo>
                    <a:lnTo>
                      <a:pt x="2468" y="964"/>
                    </a:lnTo>
                    <a:lnTo>
                      <a:pt x="2458" y="969"/>
                    </a:lnTo>
                    <a:lnTo>
                      <a:pt x="2451" y="971"/>
                    </a:lnTo>
                    <a:lnTo>
                      <a:pt x="2439" y="986"/>
                    </a:lnTo>
                    <a:lnTo>
                      <a:pt x="2428" y="1000"/>
                    </a:lnTo>
                    <a:lnTo>
                      <a:pt x="2420" y="1013"/>
                    </a:lnTo>
                    <a:lnTo>
                      <a:pt x="2419" y="1020"/>
                    </a:lnTo>
                    <a:lnTo>
                      <a:pt x="2420" y="1037"/>
                    </a:lnTo>
                    <a:lnTo>
                      <a:pt x="2422" y="1058"/>
                    </a:lnTo>
                    <a:lnTo>
                      <a:pt x="2419" y="1067"/>
                    </a:lnTo>
                    <a:lnTo>
                      <a:pt x="2416" y="1073"/>
                    </a:lnTo>
                    <a:lnTo>
                      <a:pt x="2399" y="1084"/>
                    </a:lnTo>
                    <a:lnTo>
                      <a:pt x="2388" y="1092"/>
                    </a:lnTo>
                    <a:lnTo>
                      <a:pt x="2383" y="1096"/>
                    </a:lnTo>
                    <a:lnTo>
                      <a:pt x="2380" y="1102"/>
                    </a:lnTo>
                    <a:lnTo>
                      <a:pt x="2385" y="1118"/>
                    </a:lnTo>
                    <a:lnTo>
                      <a:pt x="2385" y="1129"/>
                    </a:lnTo>
                    <a:lnTo>
                      <a:pt x="2389" y="1136"/>
                    </a:lnTo>
                    <a:lnTo>
                      <a:pt x="2402" y="1142"/>
                    </a:lnTo>
                    <a:lnTo>
                      <a:pt x="2402" y="1147"/>
                    </a:lnTo>
                    <a:lnTo>
                      <a:pt x="2403" y="1153"/>
                    </a:lnTo>
                    <a:lnTo>
                      <a:pt x="2409" y="1160"/>
                    </a:lnTo>
                    <a:lnTo>
                      <a:pt x="2423" y="1176"/>
                    </a:lnTo>
                    <a:lnTo>
                      <a:pt x="2433" y="1189"/>
                    </a:lnTo>
                    <a:lnTo>
                      <a:pt x="2433" y="1202"/>
                    </a:lnTo>
                    <a:lnTo>
                      <a:pt x="2431" y="1222"/>
                    </a:lnTo>
                    <a:lnTo>
                      <a:pt x="2430" y="1233"/>
                    </a:lnTo>
                    <a:lnTo>
                      <a:pt x="2431" y="1249"/>
                    </a:lnTo>
                    <a:lnTo>
                      <a:pt x="2431" y="1279"/>
                    </a:lnTo>
                    <a:lnTo>
                      <a:pt x="2431" y="1300"/>
                    </a:lnTo>
                    <a:lnTo>
                      <a:pt x="2432" y="1311"/>
                    </a:lnTo>
                    <a:lnTo>
                      <a:pt x="2448" y="1337"/>
                    </a:lnTo>
                    <a:lnTo>
                      <a:pt x="2455" y="1366"/>
                    </a:lnTo>
                    <a:lnTo>
                      <a:pt x="2458" y="1388"/>
                    </a:lnTo>
                    <a:lnTo>
                      <a:pt x="2458" y="1395"/>
                    </a:lnTo>
                    <a:lnTo>
                      <a:pt x="2453" y="1419"/>
                    </a:lnTo>
                    <a:lnTo>
                      <a:pt x="2447" y="1442"/>
                    </a:lnTo>
                    <a:lnTo>
                      <a:pt x="2447" y="1452"/>
                    </a:lnTo>
                    <a:lnTo>
                      <a:pt x="2449" y="1463"/>
                    </a:lnTo>
                    <a:lnTo>
                      <a:pt x="2461" y="1491"/>
                    </a:lnTo>
                    <a:lnTo>
                      <a:pt x="2469" y="1512"/>
                    </a:lnTo>
                    <a:lnTo>
                      <a:pt x="2473" y="1523"/>
                    </a:lnTo>
                    <a:lnTo>
                      <a:pt x="2478" y="1537"/>
                    </a:lnTo>
                    <a:lnTo>
                      <a:pt x="2485" y="1559"/>
                    </a:lnTo>
                    <a:lnTo>
                      <a:pt x="2487" y="1570"/>
                    </a:lnTo>
                    <a:lnTo>
                      <a:pt x="2486" y="1577"/>
                    </a:lnTo>
                    <a:lnTo>
                      <a:pt x="2470" y="1604"/>
                    </a:lnTo>
                    <a:lnTo>
                      <a:pt x="2469" y="1612"/>
                    </a:lnTo>
                    <a:lnTo>
                      <a:pt x="2473" y="1633"/>
                    </a:lnTo>
                    <a:lnTo>
                      <a:pt x="2478" y="1654"/>
                    </a:lnTo>
                    <a:lnTo>
                      <a:pt x="2485" y="1665"/>
                    </a:lnTo>
                    <a:lnTo>
                      <a:pt x="2501" y="1697"/>
                    </a:lnTo>
                    <a:lnTo>
                      <a:pt x="2515" y="1708"/>
                    </a:lnTo>
                    <a:lnTo>
                      <a:pt x="2538" y="1724"/>
                    </a:lnTo>
                    <a:lnTo>
                      <a:pt x="2559" y="1739"/>
                    </a:lnTo>
                    <a:lnTo>
                      <a:pt x="2567" y="1748"/>
                    </a:lnTo>
                    <a:lnTo>
                      <a:pt x="2574" y="1758"/>
                    </a:lnTo>
                    <a:lnTo>
                      <a:pt x="2589" y="1781"/>
                    </a:lnTo>
                    <a:lnTo>
                      <a:pt x="2597" y="1800"/>
                    </a:lnTo>
                    <a:lnTo>
                      <a:pt x="2602" y="1818"/>
                    </a:lnTo>
                    <a:lnTo>
                      <a:pt x="2613" y="1842"/>
                    </a:lnTo>
                    <a:lnTo>
                      <a:pt x="2624" y="1864"/>
                    </a:lnTo>
                    <a:lnTo>
                      <a:pt x="2637" y="1891"/>
                    </a:lnTo>
                    <a:lnTo>
                      <a:pt x="2647" y="1910"/>
                    </a:lnTo>
                    <a:lnTo>
                      <a:pt x="2650" y="1923"/>
                    </a:lnTo>
                    <a:lnTo>
                      <a:pt x="2626" y="1926"/>
                    </a:lnTo>
                    <a:lnTo>
                      <a:pt x="2590" y="1932"/>
                    </a:lnTo>
                    <a:lnTo>
                      <a:pt x="2551" y="1938"/>
                    </a:lnTo>
                    <a:lnTo>
                      <a:pt x="2510" y="1945"/>
                    </a:lnTo>
                    <a:lnTo>
                      <a:pt x="2469" y="1951"/>
                    </a:lnTo>
                    <a:lnTo>
                      <a:pt x="2431" y="1956"/>
                    </a:lnTo>
                    <a:lnTo>
                      <a:pt x="2396" y="1962"/>
                    </a:lnTo>
                    <a:lnTo>
                      <a:pt x="2386" y="1965"/>
                    </a:lnTo>
                    <a:lnTo>
                      <a:pt x="2391" y="1979"/>
                    </a:lnTo>
                    <a:lnTo>
                      <a:pt x="2388" y="1995"/>
                    </a:lnTo>
                    <a:lnTo>
                      <a:pt x="2381" y="2008"/>
                    </a:lnTo>
                    <a:lnTo>
                      <a:pt x="2371" y="2023"/>
                    </a:lnTo>
                    <a:lnTo>
                      <a:pt x="2366" y="2029"/>
                    </a:lnTo>
                    <a:lnTo>
                      <a:pt x="2355" y="2041"/>
                    </a:lnTo>
                    <a:lnTo>
                      <a:pt x="2346" y="2049"/>
                    </a:lnTo>
                    <a:lnTo>
                      <a:pt x="2327" y="2063"/>
                    </a:lnTo>
                    <a:lnTo>
                      <a:pt x="2314" y="2071"/>
                    </a:lnTo>
                    <a:lnTo>
                      <a:pt x="2314" y="2078"/>
                    </a:lnTo>
                    <a:lnTo>
                      <a:pt x="2335" y="2112"/>
                    </a:lnTo>
                    <a:lnTo>
                      <a:pt x="2344" y="2136"/>
                    </a:lnTo>
                    <a:lnTo>
                      <a:pt x="2348" y="2158"/>
                    </a:lnTo>
                    <a:lnTo>
                      <a:pt x="2348" y="2171"/>
                    </a:lnTo>
                    <a:lnTo>
                      <a:pt x="2347" y="2197"/>
                    </a:lnTo>
                    <a:lnTo>
                      <a:pt x="2346" y="2228"/>
                    </a:lnTo>
                    <a:lnTo>
                      <a:pt x="2344" y="2240"/>
                    </a:lnTo>
                    <a:lnTo>
                      <a:pt x="2350" y="2262"/>
                    </a:lnTo>
                    <a:lnTo>
                      <a:pt x="2348" y="2280"/>
                    </a:lnTo>
                    <a:lnTo>
                      <a:pt x="2335" y="2299"/>
                    </a:lnTo>
                    <a:lnTo>
                      <a:pt x="2332" y="2317"/>
                    </a:lnTo>
                    <a:lnTo>
                      <a:pt x="2325" y="2343"/>
                    </a:lnTo>
                    <a:lnTo>
                      <a:pt x="2315" y="2378"/>
                    </a:lnTo>
                    <a:lnTo>
                      <a:pt x="2308" y="2397"/>
                    </a:lnTo>
                    <a:lnTo>
                      <a:pt x="2312" y="2410"/>
                    </a:lnTo>
                    <a:lnTo>
                      <a:pt x="2315" y="2417"/>
                    </a:lnTo>
                    <a:lnTo>
                      <a:pt x="2319" y="2429"/>
                    </a:lnTo>
                    <a:lnTo>
                      <a:pt x="2327" y="2445"/>
                    </a:lnTo>
                    <a:lnTo>
                      <a:pt x="2335" y="2455"/>
                    </a:lnTo>
                    <a:lnTo>
                      <a:pt x="2340" y="2459"/>
                    </a:lnTo>
                    <a:lnTo>
                      <a:pt x="2367" y="2480"/>
                    </a:lnTo>
                    <a:lnTo>
                      <a:pt x="2379" y="2490"/>
                    </a:lnTo>
                    <a:lnTo>
                      <a:pt x="2396" y="2509"/>
                    </a:lnTo>
                    <a:lnTo>
                      <a:pt x="2409" y="2523"/>
                    </a:lnTo>
                    <a:lnTo>
                      <a:pt x="2427" y="2526"/>
                    </a:lnTo>
                    <a:lnTo>
                      <a:pt x="2449" y="2531"/>
                    </a:lnTo>
                    <a:lnTo>
                      <a:pt x="2462" y="2535"/>
                    </a:lnTo>
                    <a:lnTo>
                      <a:pt x="2470" y="2533"/>
                    </a:lnTo>
                    <a:lnTo>
                      <a:pt x="2473" y="2529"/>
                    </a:lnTo>
                    <a:lnTo>
                      <a:pt x="2472" y="2518"/>
                    </a:lnTo>
                    <a:lnTo>
                      <a:pt x="2471" y="2512"/>
                    </a:lnTo>
                    <a:lnTo>
                      <a:pt x="2473" y="2505"/>
                    </a:lnTo>
                    <a:lnTo>
                      <a:pt x="2480" y="2502"/>
                    </a:lnTo>
                    <a:lnTo>
                      <a:pt x="2500" y="2501"/>
                    </a:lnTo>
                    <a:lnTo>
                      <a:pt x="2508" y="2496"/>
                    </a:lnTo>
                    <a:lnTo>
                      <a:pt x="2514" y="2495"/>
                    </a:lnTo>
                    <a:lnTo>
                      <a:pt x="2514" y="2516"/>
                    </a:lnTo>
                    <a:lnTo>
                      <a:pt x="2514" y="2537"/>
                    </a:lnTo>
                    <a:lnTo>
                      <a:pt x="2515" y="2564"/>
                    </a:lnTo>
                    <a:lnTo>
                      <a:pt x="2515" y="2592"/>
                    </a:lnTo>
                    <a:lnTo>
                      <a:pt x="2515" y="2617"/>
                    </a:lnTo>
                    <a:lnTo>
                      <a:pt x="2515" y="2642"/>
                    </a:lnTo>
                    <a:lnTo>
                      <a:pt x="2515" y="2671"/>
                    </a:lnTo>
                    <a:lnTo>
                      <a:pt x="2514" y="2675"/>
                    </a:lnTo>
                    <a:lnTo>
                      <a:pt x="2511" y="2682"/>
                    </a:lnTo>
                    <a:lnTo>
                      <a:pt x="2504" y="2684"/>
                    </a:lnTo>
                    <a:lnTo>
                      <a:pt x="2494" y="2678"/>
                    </a:lnTo>
                    <a:lnTo>
                      <a:pt x="2493" y="2672"/>
                    </a:lnTo>
                    <a:lnTo>
                      <a:pt x="2490" y="2661"/>
                    </a:lnTo>
                    <a:lnTo>
                      <a:pt x="2486" y="2656"/>
                    </a:lnTo>
                    <a:lnTo>
                      <a:pt x="2480" y="2654"/>
                    </a:lnTo>
                    <a:lnTo>
                      <a:pt x="2469" y="2657"/>
                    </a:lnTo>
                    <a:lnTo>
                      <a:pt x="2455" y="2664"/>
                    </a:lnTo>
                    <a:lnTo>
                      <a:pt x="2437" y="2671"/>
                    </a:lnTo>
                    <a:lnTo>
                      <a:pt x="2429" y="2676"/>
                    </a:lnTo>
                    <a:lnTo>
                      <a:pt x="2416" y="2675"/>
                    </a:lnTo>
                    <a:lnTo>
                      <a:pt x="2402" y="2671"/>
                    </a:lnTo>
                    <a:lnTo>
                      <a:pt x="2392" y="2663"/>
                    </a:lnTo>
                    <a:lnTo>
                      <a:pt x="2389" y="2649"/>
                    </a:lnTo>
                    <a:lnTo>
                      <a:pt x="2381" y="2635"/>
                    </a:lnTo>
                    <a:lnTo>
                      <a:pt x="2368" y="2615"/>
                    </a:lnTo>
                    <a:lnTo>
                      <a:pt x="2361" y="2607"/>
                    </a:lnTo>
                    <a:lnTo>
                      <a:pt x="2353" y="2597"/>
                    </a:lnTo>
                    <a:lnTo>
                      <a:pt x="2346" y="2597"/>
                    </a:lnTo>
                    <a:lnTo>
                      <a:pt x="2336" y="2594"/>
                    </a:lnTo>
                    <a:lnTo>
                      <a:pt x="2331" y="2580"/>
                    </a:lnTo>
                    <a:lnTo>
                      <a:pt x="2325" y="2563"/>
                    </a:lnTo>
                    <a:lnTo>
                      <a:pt x="2322" y="2556"/>
                    </a:lnTo>
                    <a:lnTo>
                      <a:pt x="2316" y="2548"/>
                    </a:lnTo>
                    <a:lnTo>
                      <a:pt x="2308" y="2543"/>
                    </a:lnTo>
                    <a:lnTo>
                      <a:pt x="2291" y="2536"/>
                    </a:lnTo>
                    <a:lnTo>
                      <a:pt x="2267" y="2526"/>
                    </a:lnTo>
                    <a:lnTo>
                      <a:pt x="2237" y="2514"/>
                    </a:lnTo>
                    <a:lnTo>
                      <a:pt x="2223" y="2513"/>
                    </a:lnTo>
                    <a:lnTo>
                      <a:pt x="2207" y="2512"/>
                    </a:lnTo>
                    <a:lnTo>
                      <a:pt x="2196" y="2505"/>
                    </a:lnTo>
                    <a:lnTo>
                      <a:pt x="2191" y="2501"/>
                    </a:lnTo>
                    <a:lnTo>
                      <a:pt x="2184" y="2484"/>
                    </a:lnTo>
                    <a:lnTo>
                      <a:pt x="2175" y="2464"/>
                    </a:lnTo>
                    <a:lnTo>
                      <a:pt x="2148" y="2441"/>
                    </a:lnTo>
                    <a:lnTo>
                      <a:pt x="2142" y="2415"/>
                    </a:lnTo>
                    <a:lnTo>
                      <a:pt x="2137" y="2411"/>
                    </a:lnTo>
                    <a:lnTo>
                      <a:pt x="2128" y="2413"/>
                    </a:lnTo>
                    <a:lnTo>
                      <a:pt x="2121" y="2417"/>
                    </a:lnTo>
                    <a:lnTo>
                      <a:pt x="2119" y="2424"/>
                    </a:lnTo>
                    <a:lnTo>
                      <a:pt x="2111" y="2447"/>
                    </a:lnTo>
                    <a:lnTo>
                      <a:pt x="2107" y="2457"/>
                    </a:lnTo>
                    <a:lnTo>
                      <a:pt x="2105" y="2461"/>
                    </a:lnTo>
                    <a:lnTo>
                      <a:pt x="2099" y="2464"/>
                    </a:lnTo>
                    <a:lnTo>
                      <a:pt x="2089" y="2467"/>
                    </a:lnTo>
                    <a:lnTo>
                      <a:pt x="2076" y="2469"/>
                    </a:lnTo>
                    <a:lnTo>
                      <a:pt x="2057" y="2468"/>
                    </a:lnTo>
                    <a:lnTo>
                      <a:pt x="2034" y="2464"/>
                    </a:lnTo>
                    <a:lnTo>
                      <a:pt x="2020" y="2462"/>
                    </a:lnTo>
                    <a:lnTo>
                      <a:pt x="1985" y="2458"/>
                    </a:lnTo>
                    <a:lnTo>
                      <a:pt x="1975" y="2456"/>
                    </a:lnTo>
                    <a:lnTo>
                      <a:pt x="1961" y="2451"/>
                    </a:lnTo>
                    <a:lnTo>
                      <a:pt x="1950" y="2446"/>
                    </a:lnTo>
                    <a:lnTo>
                      <a:pt x="1917" y="2435"/>
                    </a:lnTo>
                    <a:lnTo>
                      <a:pt x="1902" y="2437"/>
                    </a:lnTo>
                    <a:lnTo>
                      <a:pt x="1894" y="2429"/>
                    </a:lnTo>
                    <a:lnTo>
                      <a:pt x="1888" y="2425"/>
                    </a:lnTo>
                    <a:lnTo>
                      <a:pt x="1879" y="2417"/>
                    </a:lnTo>
                    <a:lnTo>
                      <a:pt x="1874" y="2408"/>
                    </a:lnTo>
                    <a:lnTo>
                      <a:pt x="1869" y="2386"/>
                    </a:lnTo>
                    <a:lnTo>
                      <a:pt x="1871" y="2375"/>
                    </a:lnTo>
                    <a:lnTo>
                      <a:pt x="1874" y="2362"/>
                    </a:lnTo>
                    <a:lnTo>
                      <a:pt x="1870" y="2358"/>
                    </a:lnTo>
                    <a:lnTo>
                      <a:pt x="1864" y="2358"/>
                    </a:lnTo>
                    <a:lnTo>
                      <a:pt x="1855" y="2363"/>
                    </a:lnTo>
                    <a:lnTo>
                      <a:pt x="1839" y="2365"/>
                    </a:lnTo>
                    <a:lnTo>
                      <a:pt x="1811" y="2370"/>
                    </a:lnTo>
                    <a:lnTo>
                      <a:pt x="1801" y="2374"/>
                    </a:lnTo>
                    <a:lnTo>
                      <a:pt x="1790" y="2377"/>
                    </a:lnTo>
                    <a:lnTo>
                      <a:pt x="1781" y="2378"/>
                    </a:lnTo>
                    <a:lnTo>
                      <a:pt x="1760" y="2390"/>
                    </a:lnTo>
                    <a:lnTo>
                      <a:pt x="1752" y="2392"/>
                    </a:lnTo>
                    <a:lnTo>
                      <a:pt x="1739" y="2388"/>
                    </a:lnTo>
                    <a:lnTo>
                      <a:pt x="1733" y="2381"/>
                    </a:lnTo>
                    <a:lnTo>
                      <a:pt x="1739" y="2374"/>
                    </a:lnTo>
                    <a:lnTo>
                      <a:pt x="1742" y="2364"/>
                    </a:lnTo>
                    <a:lnTo>
                      <a:pt x="1737" y="2346"/>
                    </a:lnTo>
                    <a:lnTo>
                      <a:pt x="1731" y="2337"/>
                    </a:lnTo>
                    <a:lnTo>
                      <a:pt x="1712" y="2331"/>
                    </a:lnTo>
                    <a:lnTo>
                      <a:pt x="1705" y="2331"/>
                    </a:lnTo>
                    <a:lnTo>
                      <a:pt x="1702" y="2321"/>
                    </a:lnTo>
                    <a:lnTo>
                      <a:pt x="1696" y="2311"/>
                    </a:lnTo>
                    <a:lnTo>
                      <a:pt x="1686" y="2310"/>
                    </a:lnTo>
                    <a:lnTo>
                      <a:pt x="1681" y="2308"/>
                    </a:lnTo>
                    <a:lnTo>
                      <a:pt x="1676" y="2311"/>
                    </a:lnTo>
                    <a:lnTo>
                      <a:pt x="1672" y="2319"/>
                    </a:lnTo>
                    <a:lnTo>
                      <a:pt x="1671" y="2325"/>
                    </a:lnTo>
                    <a:lnTo>
                      <a:pt x="1662" y="2329"/>
                    </a:lnTo>
                    <a:lnTo>
                      <a:pt x="1642" y="2329"/>
                    </a:lnTo>
                    <a:lnTo>
                      <a:pt x="1622" y="2324"/>
                    </a:lnTo>
                    <a:lnTo>
                      <a:pt x="1609" y="2322"/>
                    </a:lnTo>
                    <a:lnTo>
                      <a:pt x="1600" y="2324"/>
                    </a:lnTo>
                    <a:lnTo>
                      <a:pt x="1565" y="2338"/>
                    </a:lnTo>
                    <a:lnTo>
                      <a:pt x="1554" y="2340"/>
                    </a:lnTo>
                    <a:lnTo>
                      <a:pt x="1516" y="2339"/>
                    </a:lnTo>
                    <a:lnTo>
                      <a:pt x="1495" y="2336"/>
                    </a:lnTo>
                    <a:lnTo>
                      <a:pt x="1480" y="2336"/>
                    </a:lnTo>
                    <a:lnTo>
                      <a:pt x="1469" y="2340"/>
                    </a:lnTo>
                    <a:lnTo>
                      <a:pt x="1455" y="2350"/>
                    </a:lnTo>
                    <a:lnTo>
                      <a:pt x="1444" y="2356"/>
                    </a:lnTo>
                    <a:lnTo>
                      <a:pt x="1440" y="2356"/>
                    </a:lnTo>
                    <a:lnTo>
                      <a:pt x="1437" y="2351"/>
                    </a:lnTo>
                    <a:lnTo>
                      <a:pt x="1432" y="2345"/>
                    </a:lnTo>
                    <a:lnTo>
                      <a:pt x="1430" y="2329"/>
                    </a:lnTo>
                    <a:lnTo>
                      <a:pt x="1425" y="2312"/>
                    </a:lnTo>
                    <a:lnTo>
                      <a:pt x="1428" y="2303"/>
                    </a:lnTo>
                    <a:lnTo>
                      <a:pt x="1440" y="2296"/>
                    </a:lnTo>
                    <a:lnTo>
                      <a:pt x="1443" y="2282"/>
                    </a:lnTo>
                    <a:lnTo>
                      <a:pt x="1440" y="2262"/>
                    </a:lnTo>
                    <a:lnTo>
                      <a:pt x="1440" y="2248"/>
                    </a:lnTo>
                    <a:lnTo>
                      <a:pt x="1442" y="2240"/>
                    </a:lnTo>
                    <a:lnTo>
                      <a:pt x="1439" y="2220"/>
                    </a:lnTo>
                    <a:lnTo>
                      <a:pt x="1427" y="2188"/>
                    </a:lnTo>
                    <a:lnTo>
                      <a:pt x="1412" y="2163"/>
                    </a:lnTo>
                    <a:lnTo>
                      <a:pt x="1392" y="2143"/>
                    </a:lnTo>
                    <a:lnTo>
                      <a:pt x="1379" y="2124"/>
                    </a:lnTo>
                    <a:lnTo>
                      <a:pt x="1373" y="2106"/>
                    </a:lnTo>
                    <a:lnTo>
                      <a:pt x="1375" y="2063"/>
                    </a:lnTo>
                    <a:lnTo>
                      <a:pt x="1381" y="2025"/>
                    </a:lnTo>
                    <a:lnTo>
                      <a:pt x="1386" y="1994"/>
                    </a:lnTo>
                    <a:lnTo>
                      <a:pt x="1385" y="1944"/>
                    </a:lnTo>
                    <a:lnTo>
                      <a:pt x="1371" y="1911"/>
                    </a:lnTo>
                    <a:lnTo>
                      <a:pt x="1368" y="1876"/>
                    </a:lnTo>
                    <a:lnTo>
                      <a:pt x="1375" y="1838"/>
                    </a:lnTo>
                    <a:lnTo>
                      <a:pt x="1377" y="1813"/>
                    </a:lnTo>
                    <a:lnTo>
                      <a:pt x="1372" y="1799"/>
                    </a:lnTo>
                    <a:lnTo>
                      <a:pt x="1368" y="1797"/>
                    </a:lnTo>
                    <a:lnTo>
                      <a:pt x="1364" y="1796"/>
                    </a:lnTo>
                    <a:lnTo>
                      <a:pt x="1329" y="1794"/>
                    </a:lnTo>
                    <a:lnTo>
                      <a:pt x="1284" y="1792"/>
                    </a:lnTo>
                    <a:lnTo>
                      <a:pt x="1244" y="1792"/>
                    </a:lnTo>
                    <a:lnTo>
                      <a:pt x="1201" y="1792"/>
                    </a:lnTo>
                    <a:lnTo>
                      <a:pt x="1194" y="1786"/>
                    </a:lnTo>
                    <a:lnTo>
                      <a:pt x="1190" y="1778"/>
                    </a:lnTo>
                    <a:lnTo>
                      <a:pt x="1190" y="1769"/>
                    </a:lnTo>
                    <a:lnTo>
                      <a:pt x="1200" y="1743"/>
                    </a:lnTo>
                    <a:lnTo>
                      <a:pt x="1198" y="1740"/>
                    </a:lnTo>
                    <a:lnTo>
                      <a:pt x="1182" y="1739"/>
                    </a:lnTo>
                    <a:lnTo>
                      <a:pt x="1140" y="1744"/>
                    </a:lnTo>
                    <a:lnTo>
                      <a:pt x="1113" y="1748"/>
                    </a:lnTo>
                    <a:lnTo>
                      <a:pt x="1096" y="1750"/>
                    </a:lnTo>
                    <a:lnTo>
                      <a:pt x="1065" y="1757"/>
                    </a:lnTo>
                    <a:lnTo>
                      <a:pt x="1046" y="1773"/>
                    </a:lnTo>
                    <a:lnTo>
                      <a:pt x="1039" y="1792"/>
                    </a:lnTo>
                    <a:lnTo>
                      <a:pt x="1040" y="1808"/>
                    </a:lnTo>
                    <a:lnTo>
                      <a:pt x="1039" y="1820"/>
                    </a:lnTo>
                    <a:lnTo>
                      <a:pt x="1031" y="1832"/>
                    </a:lnTo>
                    <a:lnTo>
                      <a:pt x="1024" y="1845"/>
                    </a:lnTo>
                    <a:lnTo>
                      <a:pt x="1024" y="1853"/>
                    </a:lnTo>
                    <a:lnTo>
                      <a:pt x="1020" y="1890"/>
                    </a:lnTo>
                    <a:lnTo>
                      <a:pt x="991" y="1895"/>
                    </a:lnTo>
                    <a:lnTo>
                      <a:pt x="963" y="1895"/>
                    </a:lnTo>
                    <a:lnTo>
                      <a:pt x="956" y="1895"/>
                    </a:lnTo>
                    <a:lnTo>
                      <a:pt x="921" y="1886"/>
                    </a:lnTo>
                    <a:lnTo>
                      <a:pt x="908" y="1886"/>
                    </a:lnTo>
                    <a:lnTo>
                      <a:pt x="897" y="1891"/>
                    </a:lnTo>
                    <a:lnTo>
                      <a:pt x="876" y="1895"/>
                    </a:lnTo>
                    <a:lnTo>
                      <a:pt x="855" y="1899"/>
                    </a:lnTo>
                    <a:lnTo>
                      <a:pt x="834" y="1910"/>
                    </a:lnTo>
                    <a:lnTo>
                      <a:pt x="829" y="1911"/>
                    </a:lnTo>
                    <a:lnTo>
                      <a:pt x="815" y="1905"/>
                    </a:lnTo>
                    <a:lnTo>
                      <a:pt x="796" y="1905"/>
                    </a:lnTo>
                    <a:lnTo>
                      <a:pt x="777" y="1908"/>
                    </a:lnTo>
                    <a:lnTo>
                      <a:pt x="768" y="1909"/>
                    </a:lnTo>
                    <a:lnTo>
                      <a:pt x="761" y="1905"/>
                    </a:lnTo>
                    <a:lnTo>
                      <a:pt x="744" y="1878"/>
                    </a:lnTo>
                    <a:lnTo>
                      <a:pt x="720" y="1841"/>
                    </a:lnTo>
                    <a:lnTo>
                      <a:pt x="707" y="1818"/>
                    </a:lnTo>
                    <a:lnTo>
                      <a:pt x="702" y="1812"/>
                    </a:lnTo>
                    <a:lnTo>
                      <a:pt x="694" y="1804"/>
                    </a:lnTo>
                    <a:lnTo>
                      <a:pt x="683" y="1789"/>
                    </a:lnTo>
                    <a:lnTo>
                      <a:pt x="678" y="1774"/>
                    </a:lnTo>
                    <a:lnTo>
                      <a:pt x="680" y="1760"/>
                    </a:lnTo>
                    <a:lnTo>
                      <a:pt x="673" y="1742"/>
                    </a:lnTo>
                    <a:lnTo>
                      <a:pt x="658" y="1719"/>
                    </a:lnTo>
                    <a:lnTo>
                      <a:pt x="648" y="1698"/>
                    </a:lnTo>
                    <a:lnTo>
                      <a:pt x="643" y="1676"/>
                    </a:lnTo>
                    <a:lnTo>
                      <a:pt x="642" y="1658"/>
                    </a:lnTo>
                    <a:lnTo>
                      <a:pt x="644" y="1644"/>
                    </a:lnTo>
                    <a:lnTo>
                      <a:pt x="642" y="1632"/>
                    </a:lnTo>
                    <a:lnTo>
                      <a:pt x="633" y="1625"/>
                    </a:lnTo>
                    <a:lnTo>
                      <a:pt x="629" y="1616"/>
                    </a:lnTo>
                    <a:lnTo>
                      <a:pt x="625" y="1612"/>
                    </a:lnTo>
                    <a:lnTo>
                      <a:pt x="618" y="1604"/>
                    </a:lnTo>
                    <a:lnTo>
                      <a:pt x="604" y="1595"/>
                    </a:lnTo>
                    <a:lnTo>
                      <a:pt x="587" y="1590"/>
                    </a:lnTo>
                    <a:lnTo>
                      <a:pt x="550" y="1590"/>
                    </a:lnTo>
                    <a:lnTo>
                      <a:pt x="502" y="1590"/>
                    </a:lnTo>
                    <a:lnTo>
                      <a:pt x="460" y="1591"/>
                    </a:lnTo>
                    <a:lnTo>
                      <a:pt x="411" y="1591"/>
                    </a:lnTo>
                    <a:lnTo>
                      <a:pt x="363" y="1591"/>
                    </a:lnTo>
                    <a:lnTo>
                      <a:pt x="349" y="1593"/>
                    </a:lnTo>
                    <a:lnTo>
                      <a:pt x="313" y="1593"/>
                    </a:lnTo>
                    <a:lnTo>
                      <a:pt x="283" y="1591"/>
                    </a:lnTo>
                    <a:lnTo>
                      <a:pt x="272" y="1590"/>
                    </a:lnTo>
                    <a:lnTo>
                      <a:pt x="253" y="1589"/>
                    </a:lnTo>
                    <a:lnTo>
                      <a:pt x="222" y="1588"/>
                    </a:lnTo>
                    <a:lnTo>
                      <a:pt x="206" y="1589"/>
                    </a:lnTo>
                    <a:lnTo>
                      <a:pt x="166" y="1589"/>
                    </a:lnTo>
                    <a:lnTo>
                      <a:pt x="162" y="1590"/>
                    </a:lnTo>
                    <a:lnTo>
                      <a:pt x="156" y="1592"/>
                    </a:lnTo>
                    <a:lnTo>
                      <a:pt x="139" y="1588"/>
                    </a:lnTo>
                    <a:lnTo>
                      <a:pt x="122" y="1590"/>
                    </a:lnTo>
                    <a:lnTo>
                      <a:pt x="113" y="1586"/>
                    </a:lnTo>
                    <a:lnTo>
                      <a:pt x="92" y="1588"/>
                    </a:lnTo>
                    <a:lnTo>
                      <a:pt x="83" y="1591"/>
                    </a:lnTo>
                    <a:lnTo>
                      <a:pt x="67" y="1604"/>
                    </a:lnTo>
                    <a:lnTo>
                      <a:pt x="43" y="1610"/>
                    </a:lnTo>
                    <a:lnTo>
                      <a:pt x="34" y="1609"/>
                    </a:lnTo>
                    <a:lnTo>
                      <a:pt x="28" y="1607"/>
                    </a:lnTo>
                    <a:lnTo>
                      <a:pt x="15" y="1594"/>
                    </a:lnTo>
                    <a:lnTo>
                      <a:pt x="4" y="1581"/>
                    </a:lnTo>
                    <a:lnTo>
                      <a:pt x="0" y="1574"/>
                    </a:lnTo>
                    <a:lnTo>
                      <a:pt x="6" y="1572"/>
                    </a:lnTo>
                    <a:lnTo>
                      <a:pt x="25" y="1570"/>
                    </a:lnTo>
                    <a:lnTo>
                      <a:pt x="39" y="1569"/>
                    </a:lnTo>
                    <a:lnTo>
                      <a:pt x="42" y="1565"/>
                    </a:lnTo>
                    <a:lnTo>
                      <a:pt x="44" y="1527"/>
                    </a:lnTo>
                    <a:lnTo>
                      <a:pt x="45" y="1487"/>
                    </a:lnTo>
                    <a:lnTo>
                      <a:pt x="39" y="1483"/>
                    </a:lnTo>
                    <a:lnTo>
                      <a:pt x="34" y="1479"/>
                    </a:lnTo>
                    <a:lnTo>
                      <a:pt x="34" y="1477"/>
                    </a:lnTo>
                    <a:lnTo>
                      <a:pt x="41" y="1471"/>
                    </a:lnTo>
                    <a:lnTo>
                      <a:pt x="52" y="1465"/>
                    </a:lnTo>
                    <a:lnTo>
                      <a:pt x="55" y="1463"/>
                    </a:lnTo>
                    <a:lnTo>
                      <a:pt x="67" y="1453"/>
                    </a:lnTo>
                    <a:lnTo>
                      <a:pt x="88" y="1429"/>
                    </a:lnTo>
                    <a:lnTo>
                      <a:pt x="105" y="1423"/>
                    </a:lnTo>
                    <a:lnTo>
                      <a:pt x="121" y="1417"/>
                    </a:lnTo>
                    <a:lnTo>
                      <a:pt x="123" y="1414"/>
                    </a:lnTo>
                    <a:lnTo>
                      <a:pt x="125" y="1410"/>
                    </a:lnTo>
                    <a:lnTo>
                      <a:pt x="133" y="1410"/>
                    </a:lnTo>
                    <a:lnTo>
                      <a:pt x="134" y="1412"/>
                    </a:lnTo>
                    <a:lnTo>
                      <a:pt x="138" y="1417"/>
                    </a:lnTo>
                    <a:lnTo>
                      <a:pt x="144" y="1424"/>
                    </a:lnTo>
                    <a:lnTo>
                      <a:pt x="155" y="1433"/>
                    </a:lnTo>
                    <a:lnTo>
                      <a:pt x="166" y="1442"/>
                    </a:lnTo>
                    <a:lnTo>
                      <a:pt x="172" y="1442"/>
                    </a:lnTo>
                    <a:lnTo>
                      <a:pt x="181" y="1438"/>
                    </a:lnTo>
                    <a:lnTo>
                      <a:pt x="192" y="1431"/>
                    </a:lnTo>
                    <a:lnTo>
                      <a:pt x="207" y="1426"/>
                    </a:lnTo>
                    <a:lnTo>
                      <a:pt x="211" y="1422"/>
                    </a:lnTo>
                    <a:lnTo>
                      <a:pt x="213" y="1412"/>
                    </a:lnTo>
                    <a:lnTo>
                      <a:pt x="214" y="1401"/>
                    </a:lnTo>
                    <a:lnTo>
                      <a:pt x="215" y="1389"/>
                    </a:lnTo>
                    <a:lnTo>
                      <a:pt x="219" y="1387"/>
                    </a:lnTo>
                    <a:lnTo>
                      <a:pt x="224" y="1385"/>
                    </a:lnTo>
                    <a:lnTo>
                      <a:pt x="234" y="1389"/>
                    </a:lnTo>
                    <a:lnTo>
                      <a:pt x="239" y="1393"/>
                    </a:lnTo>
                    <a:lnTo>
                      <a:pt x="247" y="1393"/>
                    </a:lnTo>
                    <a:lnTo>
                      <a:pt x="253" y="1389"/>
                    </a:lnTo>
                    <a:lnTo>
                      <a:pt x="262" y="1383"/>
                    </a:lnTo>
                    <a:lnTo>
                      <a:pt x="275" y="1381"/>
                    </a:lnTo>
                    <a:lnTo>
                      <a:pt x="289" y="1375"/>
                    </a:lnTo>
                    <a:lnTo>
                      <a:pt x="300" y="1367"/>
                    </a:lnTo>
                    <a:lnTo>
                      <a:pt x="307" y="1366"/>
                    </a:lnTo>
                    <a:lnTo>
                      <a:pt x="314" y="1377"/>
                    </a:lnTo>
                    <a:lnTo>
                      <a:pt x="319" y="1383"/>
                    </a:lnTo>
                    <a:lnTo>
                      <a:pt x="320" y="1388"/>
                    </a:lnTo>
                    <a:lnTo>
                      <a:pt x="314" y="1396"/>
                    </a:lnTo>
                    <a:lnTo>
                      <a:pt x="307" y="1407"/>
                    </a:lnTo>
                    <a:lnTo>
                      <a:pt x="314" y="1421"/>
                    </a:lnTo>
                    <a:lnTo>
                      <a:pt x="314" y="1434"/>
                    </a:lnTo>
                    <a:lnTo>
                      <a:pt x="314" y="1442"/>
                    </a:lnTo>
                    <a:lnTo>
                      <a:pt x="319" y="1445"/>
                    </a:lnTo>
                    <a:lnTo>
                      <a:pt x="321" y="1447"/>
                    </a:lnTo>
                    <a:lnTo>
                      <a:pt x="327" y="1445"/>
                    </a:lnTo>
                    <a:lnTo>
                      <a:pt x="335" y="1445"/>
                    </a:lnTo>
                    <a:lnTo>
                      <a:pt x="347" y="1449"/>
                    </a:lnTo>
                    <a:lnTo>
                      <a:pt x="357" y="1449"/>
                    </a:lnTo>
                    <a:lnTo>
                      <a:pt x="367" y="1445"/>
                    </a:lnTo>
                    <a:lnTo>
                      <a:pt x="386" y="1424"/>
                    </a:lnTo>
                    <a:lnTo>
                      <a:pt x="414" y="1389"/>
                    </a:lnTo>
                    <a:lnTo>
                      <a:pt x="437" y="1368"/>
                    </a:lnTo>
                    <a:lnTo>
                      <a:pt x="455" y="1358"/>
                    </a:lnTo>
                    <a:lnTo>
                      <a:pt x="468" y="1348"/>
                    </a:lnTo>
                    <a:lnTo>
                      <a:pt x="474" y="1336"/>
                    </a:lnTo>
                    <a:lnTo>
                      <a:pt x="484" y="1328"/>
                    </a:lnTo>
                    <a:lnTo>
                      <a:pt x="507" y="1322"/>
                    </a:lnTo>
                    <a:lnTo>
                      <a:pt x="523" y="1315"/>
                    </a:lnTo>
                    <a:lnTo>
                      <a:pt x="540" y="1290"/>
                    </a:lnTo>
                    <a:lnTo>
                      <a:pt x="562" y="1248"/>
                    </a:lnTo>
                    <a:lnTo>
                      <a:pt x="569" y="1209"/>
                    </a:lnTo>
                    <a:lnTo>
                      <a:pt x="573" y="1186"/>
                    </a:lnTo>
                    <a:lnTo>
                      <a:pt x="571" y="1105"/>
                    </a:lnTo>
                    <a:lnTo>
                      <a:pt x="569" y="1079"/>
                    </a:lnTo>
                    <a:lnTo>
                      <a:pt x="572" y="1065"/>
                    </a:lnTo>
                    <a:lnTo>
                      <a:pt x="581" y="1054"/>
                    </a:lnTo>
                    <a:lnTo>
                      <a:pt x="604" y="1034"/>
                    </a:lnTo>
                    <a:lnTo>
                      <a:pt x="619" y="1016"/>
                    </a:lnTo>
                    <a:lnTo>
                      <a:pt x="631" y="996"/>
                    </a:lnTo>
                    <a:lnTo>
                      <a:pt x="653" y="951"/>
                    </a:lnTo>
                    <a:lnTo>
                      <a:pt x="663" y="936"/>
                    </a:lnTo>
                    <a:lnTo>
                      <a:pt x="668" y="929"/>
                    </a:lnTo>
                    <a:lnTo>
                      <a:pt x="681" y="917"/>
                    </a:lnTo>
                    <a:lnTo>
                      <a:pt x="700" y="907"/>
                    </a:lnTo>
                    <a:lnTo>
                      <a:pt x="724" y="897"/>
                    </a:lnTo>
                    <a:lnTo>
                      <a:pt x="762" y="866"/>
                    </a:lnTo>
                    <a:lnTo>
                      <a:pt x="792" y="834"/>
                    </a:lnTo>
                    <a:lnTo>
                      <a:pt x="788" y="794"/>
                    </a:lnTo>
                    <a:lnTo>
                      <a:pt x="795" y="763"/>
                    </a:lnTo>
                    <a:lnTo>
                      <a:pt x="812" y="722"/>
                    </a:lnTo>
                    <a:lnTo>
                      <a:pt x="817" y="679"/>
                    </a:lnTo>
                    <a:lnTo>
                      <a:pt x="812" y="633"/>
                    </a:lnTo>
                    <a:lnTo>
                      <a:pt x="814" y="597"/>
                    </a:lnTo>
                    <a:lnTo>
                      <a:pt x="830" y="553"/>
                    </a:lnTo>
                    <a:lnTo>
                      <a:pt x="836" y="538"/>
                    </a:lnTo>
                    <a:lnTo>
                      <a:pt x="838" y="510"/>
                    </a:lnTo>
                    <a:lnTo>
                      <a:pt x="837" y="469"/>
                    </a:lnTo>
                    <a:lnTo>
                      <a:pt x="858" y="412"/>
                    </a:lnTo>
                    <a:lnTo>
                      <a:pt x="877" y="378"/>
                    </a:lnTo>
                    <a:lnTo>
                      <a:pt x="897" y="340"/>
                    </a:lnTo>
                    <a:lnTo>
                      <a:pt x="905" y="316"/>
                    </a:lnTo>
                    <a:lnTo>
                      <a:pt x="917" y="286"/>
                    </a:lnTo>
                    <a:lnTo>
                      <a:pt x="915" y="261"/>
                    </a:lnTo>
                    <a:lnTo>
                      <a:pt x="913" y="232"/>
                    </a:lnTo>
                    <a:lnTo>
                      <a:pt x="918" y="193"/>
                    </a:lnTo>
                    <a:lnTo>
                      <a:pt x="916" y="170"/>
                    </a:lnTo>
                    <a:lnTo>
                      <a:pt x="909" y="150"/>
                    </a:lnTo>
                    <a:lnTo>
                      <a:pt x="912" y="137"/>
                    </a:lnTo>
                    <a:lnTo>
                      <a:pt x="928" y="132"/>
                    </a:lnTo>
                    <a:lnTo>
                      <a:pt x="946" y="112"/>
                    </a:lnTo>
                    <a:lnTo>
                      <a:pt x="980" y="60"/>
                    </a:lnTo>
                    <a:lnTo>
                      <a:pt x="1017" y="33"/>
                    </a:lnTo>
                    <a:lnTo>
                      <a:pt x="1042" y="26"/>
                    </a:lnTo>
                    <a:lnTo>
                      <a:pt x="1069" y="27"/>
                    </a:lnTo>
                    <a:lnTo>
                      <a:pt x="1086" y="31"/>
                    </a:lnTo>
                    <a:lnTo>
                      <a:pt x="1094" y="40"/>
                    </a:lnTo>
                    <a:lnTo>
                      <a:pt x="1114" y="52"/>
                    </a:lnTo>
                    <a:lnTo>
                      <a:pt x="1146" y="68"/>
                    </a:lnTo>
                    <a:lnTo>
                      <a:pt x="1170" y="89"/>
                    </a:lnTo>
                    <a:lnTo>
                      <a:pt x="1183" y="110"/>
                    </a:lnTo>
                    <a:lnTo>
                      <a:pt x="1194" y="121"/>
                    </a:lnTo>
                    <a:lnTo>
                      <a:pt x="1207" y="124"/>
                    </a:lnTo>
                    <a:lnTo>
                      <a:pt x="1226" y="124"/>
                    </a:lnTo>
                    <a:lnTo>
                      <a:pt x="1250" y="128"/>
                    </a:lnTo>
                    <a:lnTo>
                      <a:pt x="1275" y="139"/>
                    </a:lnTo>
                    <a:lnTo>
                      <a:pt x="1289" y="143"/>
                    </a:lnTo>
                    <a:lnTo>
                      <a:pt x="1295" y="141"/>
                    </a:lnTo>
                    <a:lnTo>
                      <a:pt x="1307" y="142"/>
                    </a:lnTo>
                    <a:lnTo>
                      <a:pt x="1334" y="152"/>
                    </a:lnTo>
                    <a:lnTo>
                      <a:pt x="1355" y="147"/>
                    </a:lnTo>
                    <a:lnTo>
                      <a:pt x="1387" y="150"/>
                    </a:lnTo>
                    <a:lnTo>
                      <a:pt x="1460" y="168"/>
                    </a:lnTo>
                    <a:lnTo>
                      <a:pt x="1464" y="164"/>
                    </a:lnTo>
                    <a:lnTo>
                      <a:pt x="1466" y="164"/>
                    </a:lnTo>
                    <a:lnTo>
                      <a:pt x="1472" y="157"/>
                    </a:lnTo>
                    <a:lnTo>
                      <a:pt x="1488" y="124"/>
                    </a:lnTo>
                    <a:lnTo>
                      <a:pt x="1501" y="103"/>
                    </a:lnTo>
                    <a:lnTo>
                      <a:pt x="1508" y="95"/>
                    </a:lnTo>
                    <a:lnTo>
                      <a:pt x="1523" y="83"/>
                    </a:lnTo>
                    <a:lnTo>
                      <a:pt x="1542" y="81"/>
                    </a:lnTo>
                    <a:lnTo>
                      <a:pt x="1559" y="82"/>
                    </a:lnTo>
                    <a:lnTo>
                      <a:pt x="1574" y="87"/>
                    </a:lnTo>
                    <a:lnTo>
                      <a:pt x="1587" y="92"/>
                    </a:lnTo>
                    <a:lnTo>
                      <a:pt x="1603" y="92"/>
                    </a:lnTo>
                    <a:lnTo>
                      <a:pt x="1617" y="87"/>
                    </a:lnTo>
                    <a:lnTo>
                      <a:pt x="1640" y="77"/>
                    </a:lnTo>
                    <a:lnTo>
                      <a:pt x="1663" y="70"/>
                    </a:lnTo>
                    <a:lnTo>
                      <a:pt x="1684" y="63"/>
                    </a:lnTo>
                    <a:lnTo>
                      <a:pt x="1718" y="51"/>
                    </a:lnTo>
                    <a:lnTo>
                      <a:pt x="1731" y="45"/>
                    </a:lnTo>
                    <a:lnTo>
                      <a:pt x="1748" y="43"/>
                    </a:lnTo>
                    <a:lnTo>
                      <a:pt x="1795" y="54"/>
                    </a:lnTo>
                    <a:lnTo>
                      <a:pt x="1825" y="47"/>
                    </a:lnTo>
                    <a:lnTo>
                      <a:pt x="1837" y="48"/>
                    </a:lnTo>
                    <a:lnTo>
                      <a:pt x="1865" y="40"/>
                    </a:lnTo>
                    <a:lnTo>
                      <a:pt x="1869" y="36"/>
                    </a:lnTo>
                    <a:lnTo>
                      <a:pt x="1886" y="8"/>
                    </a:lnTo>
                    <a:lnTo>
                      <a:pt x="1904" y="0"/>
                    </a:lnTo>
                    <a:lnTo>
                      <a:pt x="1931" y="4"/>
                    </a:lnTo>
                    <a:lnTo>
                      <a:pt x="1946" y="8"/>
                    </a:lnTo>
                    <a:lnTo>
                      <a:pt x="1996" y="20"/>
                    </a:lnTo>
                    <a:lnTo>
                      <a:pt x="2062" y="32"/>
                    </a:lnTo>
                    <a:lnTo>
                      <a:pt x="2081" y="33"/>
                    </a:lnTo>
                    <a:lnTo>
                      <a:pt x="2089" y="36"/>
                    </a:lnTo>
                    <a:lnTo>
                      <a:pt x="2096" y="33"/>
                    </a:lnTo>
                    <a:lnTo>
                      <a:pt x="2118" y="18"/>
                    </a:lnTo>
                    <a:lnTo>
                      <a:pt x="2125" y="15"/>
                    </a:lnTo>
                    <a:lnTo>
                      <a:pt x="2131" y="16"/>
                    </a:lnTo>
                    <a:lnTo>
                      <a:pt x="2172" y="29"/>
                    </a:lnTo>
                  </a:path>
                </a:pathLst>
              </a:custGeom>
              <a:solidFill>
                <a:srgbClr val="E1E3E7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50" name="Freeform 16">
                <a:extLst>
                  <a:ext uri="{FF2B5EF4-FFF2-40B4-BE49-F238E27FC236}">
                    <a16:creationId xmlns:a16="http://schemas.microsoft.com/office/drawing/2014/main" id="{87608A74-B44C-C04F-EF9C-FD67A3DAB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97345" y="6963938"/>
                <a:ext cx="1625178" cy="1092457"/>
              </a:xfrm>
              <a:custGeom>
                <a:avLst/>
                <a:gdLst>
                  <a:gd name="T0" fmla="*/ 1291 w 1856"/>
                  <a:gd name="T1" fmla="*/ 119 h 1250"/>
                  <a:gd name="T2" fmla="*/ 1311 w 1856"/>
                  <a:gd name="T3" fmla="*/ 251 h 1250"/>
                  <a:gd name="T4" fmla="*/ 1302 w 1856"/>
                  <a:gd name="T5" fmla="*/ 316 h 1250"/>
                  <a:gd name="T6" fmla="*/ 1396 w 1856"/>
                  <a:gd name="T7" fmla="*/ 338 h 1250"/>
                  <a:gd name="T8" fmla="*/ 1434 w 1856"/>
                  <a:gd name="T9" fmla="*/ 398 h 1250"/>
                  <a:gd name="T10" fmla="*/ 1546 w 1856"/>
                  <a:gd name="T11" fmla="*/ 482 h 1250"/>
                  <a:gd name="T12" fmla="*/ 1639 w 1856"/>
                  <a:gd name="T13" fmla="*/ 566 h 1250"/>
                  <a:gd name="T14" fmla="*/ 1699 w 1856"/>
                  <a:gd name="T15" fmla="*/ 653 h 1250"/>
                  <a:gd name="T16" fmla="*/ 1739 w 1856"/>
                  <a:gd name="T17" fmla="*/ 716 h 1250"/>
                  <a:gd name="T18" fmla="*/ 1823 w 1856"/>
                  <a:gd name="T19" fmla="*/ 765 h 1250"/>
                  <a:gd name="T20" fmla="*/ 1855 w 1856"/>
                  <a:gd name="T21" fmla="*/ 846 h 1250"/>
                  <a:gd name="T22" fmla="*/ 1764 w 1856"/>
                  <a:gd name="T23" fmla="*/ 850 h 1250"/>
                  <a:gd name="T24" fmla="*/ 1569 w 1856"/>
                  <a:gd name="T25" fmla="*/ 825 h 1250"/>
                  <a:gd name="T26" fmla="*/ 1431 w 1856"/>
                  <a:gd name="T27" fmla="*/ 860 h 1250"/>
                  <a:gd name="T28" fmla="*/ 1300 w 1856"/>
                  <a:gd name="T29" fmla="*/ 904 h 1250"/>
                  <a:gd name="T30" fmla="*/ 1206 w 1856"/>
                  <a:gd name="T31" fmla="*/ 900 h 1250"/>
                  <a:gd name="T32" fmla="*/ 1147 w 1856"/>
                  <a:gd name="T33" fmla="*/ 981 h 1250"/>
                  <a:gd name="T34" fmla="*/ 978 w 1856"/>
                  <a:gd name="T35" fmla="*/ 958 h 1250"/>
                  <a:gd name="T36" fmla="*/ 877 w 1856"/>
                  <a:gd name="T37" fmla="*/ 938 h 1250"/>
                  <a:gd name="T38" fmla="*/ 769 w 1856"/>
                  <a:gd name="T39" fmla="*/ 848 h 1250"/>
                  <a:gd name="T40" fmla="*/ 611 w 1856"/>
                  <a:gd name="T41" fmla="*/ 949 h 1250"/>
                  <a:gd name="T42" fmla="*/ 598 w 1856"/>
                  <a:gd name="T43" fmla="*/ 1078 h 1250"/>
                  <a:gd name="T44" fmla="*/ 538 w 1856"/>
                  <a:gd name="T45" fmla="*/ 1074 h 1250"/>
                  <a:gd name="T46" fmla="*/ 497 w 1856"/>
                  <a:gd name="T47" fmla="*/ 1066 h 1250"/>
                  <a:gd name="T48" fmla="*/ 410 w 1856"/>
                  <a:gd name="T49" fmla="*/ 1058 h 1250"/>
                  <a:gd name="T50" fmla="*/ 307 w 1856"/>
                  <a:gd name="T51" fmla="*/ 1080 h 1250"/>
                  <a:gd name="T52" fmla="*/ 290 w 1856"/>
                  <a:gd name="T53" fmla="*/ 1160 h 1250"/>
                  <a:gd name="T54" fmla="*/ 244 w 1856"/>
                  <a:gd name="T55" fmla="*/ 1236 h 1250"/>
                  <a:gd name="T56" fmla="*/ 233 w 1856"/>
                  <a:gd name="T57" fmla="*/ 1178 h 1250"/>
                  <a:gd name="T58" fmla="*/ 211 w 1856"/>
                  <a:gd name="T59" fmla="*/ 1133 h 1250"/>
                  <a:gd name="T60" fmla="*/ 133 w 1856"/>
                  <a:gd name="T61" fmla="*/ 1066 h 1250"/>
                  <a:gd name="T62" fmla="*/ 99 w 1856"/>
                  <a:gd name="T63" fmla="*/ 1001 h 1250"/>
                  <a:gd name="T64" fmla="*/ 66 w 1856"/>
                  <a:gd name="T65" fmla="*/ 936 h 1250"/>
                  <a:gd name="T66" fmla="*/ 25 w 1856"/>
                  <a:gd name="T67" fmla="*/ 829 h 1250"/>
                  <a:gd name="T68" fmla="*/ 27 w 1856"/>
                  <a:gd name="T69" fmla="*/ 790 h 1250"/>
                  <a:gd name="T70" fmla="*/ 5 w 1856"/>
                  <a:gd name="T71" fmla="*/ 723 h 1250"/>
                  <a:gd name="T72" fmla="*/ 39 w 1856"/>
                  <a:gd name="T73" fmla="*/ 683 h 1250"/>
                  <a:gd name="T74" fmla="*/ 86 w 1856"/>
                  <a:gd name="T75" fmla="*/ 606 h 1250"/>
                  <a:gd name="T76" fmla="*/ 136 w 1856"/>
                  <a:gd name="T77" fmla="*/ 524 h 1250"/>
                  <a:gd name="T78" fmla="*/ 229 w 1856"/>
                  <a:gd name="T79" fmla="*/ 494 h 1250"/>
                  <a:gd name="T80" fmla="*/ 303 w 1856"/>
                  <a:gd name="T81" fmla="*/ 451 h 1250"/>
                  <a:gd name="T82" fmla="*/ 352 w 1856"/>
                  <a:gd name="T83" fmla="*/ 485 h 1250"/>
                  <a:gd name="T84" fmla="*/ 438 w 1856"/>
                  <a:gd name="T85" fmla="*/ 445 h 1250"/>
                  <a:gd name="T86" fmla="*/ 591 w 1856"/>
                  <a:gd name="T87" fmla="*/ 426 h 1250"/>
                  <a:gd name="T88" fmla="*/ 655 w 1856"/>
                  <a:gd name="T89" fmla="*/ 355 h 1250"/>
                  <a:gd name="T90" fmla="*/ 637 w 1856"/>
                  <a:gd name="T91" fmla="*/ 312 h 1250"/>
                  <a:gd name="T92" fmla="*/ 675 w 1856"/>
                  <a:gd name="T93" fmla="*/ 286 h 1250"/>
                  <a:gd name="T94" fmla="*/ 807 w 1856"/>
                  <a:gd name="T95" fmla="*/ 270 h 1250"/>
                  <a:gd name="T96" fmla="*/ 907 w 1856"/>
                  <a:gd name="T97" fmla="*/ 230 h 1250"/>
                  <a:gd name="T98" fmla="*/ 996 w 1856"/>
                  <a:gd name="T99" fmla="*/ 144 h 1250"/>
                  <a:gd name="T100" fmla="*/ 1043 w 1856"/>
                  <a:gd name="T101" fmla="*/ 92 h 1250"/>
                  <a:gd name="T102" fmla="*/ 1078 w 1856"/>
                  <a:gd name="T103" fmla="*/ 38 h 1250"/>
                  <a:gd name="T104" fmla="*/ 1116 w 1856"/>
                  <a:gd name="T105" fmla="*/ 15 h 1250"/>
                  <a:gd name="T106" fmla="*/ 1205 w 1856"/>
                  <a:gd name="T107" fmla="*/ 12 h 1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856" h="1250">
                    <a:moveTo>
                      <a:pt x="1205" y="12"/>
                    </a:moveTo>
                    <a:lnTo>
                      <a:pt x="1216" y="30"/>
                    </a:lnTo>
                    <a:lnTo>
                      <a:pt x="1220" y="36"/>
                    </a:lnTo>
                    <a:lnTo>
                      <a:pt x="1262" y="79"/>
                    </a:lnTo>
                    <a:lnTo>
                      <a:pt x="1270" y="88"/>
                    </a:lnTo>
                    <a:lnTo>
                      <a:pt x="1291" y="119"/>
                    </a:lnTo>
                    <a:lnTo>
                      <a:pt x="1304" y="140"/>
                    </a:lnTo>
                    <a:lnTo>
                      <a:pt x="1318" y="170"/>
                    </a:lnTo>
                    <a:lnTo>
                      <a:pt x="1319" y="186"/>
                    </a:lnTo>
                    <a:lnTo>
                      <a:pt x="1318" y="200"/>
                    </a:lnTo>
                    <a:lnTo>
                      <a:pt x="1314" y="240"/>
                    </a:lnTo>
                    <a:lnTo>
                      <a:pt x="1311" y="251"/>
                    </a:lnTo>
                    <a:lnTo>
                      <a:pt x="1293" y="272"/>
                    </a:lnTo>
                    <a:lnTo>
                      <a:pt x="1292" y="281"/>
                    </a:lnTo>
                    <a:lnTo>
                      <a:pt x="1295" y="289"/>
                    </a:lnTo>
                    <a:lnTo>
                      <a:pt x="1301" y="293"/>
                    </a:lnTo>
                    <a:lnTo>
                      <a:pt x="1305" y="296"/>
                    </a:lnTo>
                    <a:lnTo>
                      <a:pt x="1302" y="316"/>
                    </a:lnTo>
                    <a:lnTo>
                      <a:pt x="1309" y="323"/>
                    </a:lnTo>
                    <a:lnTo>
                      <a:pt x="1323" y="327"/>
                    </a:lnTo>
                    <a:lnTo>
                      <a:pt x="1357" y="330"/>
                    </a:lnTo>
                    <a:lnTo>
                      <a:pt x="1375" y="333"/>
                    </a:lnTo>
                    <a:lnTo>
                      <a:pt x="1390" y="337"/>
                    </a:lnTo>
                    <a:lnTo>
                      <a:pt x="1396" y="338"/>
                    </a:lnTo>
                    <a:lnTo>
                      <a:pt x="1400" y="345"/>
                    </a:lnTo>
                    <a:lnTo>
                      <a:pt x="1394" y="366"/>
                    </a:lnTo>
                    <a:lnTo>
                      <a:pt x="1399" y="379"/>
                    </a:lnTo>
                    <a:lnTo>
                      <a:pt x="1410" y="390"/>
                    </a:lnTo>
                    <a:lnTo>
                      <a:pt x="1422" y="395"/>
                    </a:lnTo>
                    <a:lnTo>
                      <a:pt x="1434" y="398"/>
                    </a:lnTo>
                    <a:lnTo>
                      <a:pt x="1474" y="405"/>
                    </a:lnTo>
                    <a:lnTo>
                      <a:pt x="1491" y="412"/>
                    </a:lnTo>
                    <a:lnTo>
                      <a:pt x="1513" y="437"/>
                    </a:lnTo>
                    <a:lnTo>
                      <a:pt x="1541" y="460"/>
                    </a:lnTo>
                    <a:lnTo>
                      <a:pt x="1547" y="472"/>
                    </a:lnTo>
                    <a:lnTo>
                      <a:pt x="1546" y="482"/>
                    </a:lnTo>
                    <a:lnTo>
                      <a:pt x="1537" y="496"/>
                    </a:lnTo>
                    <a:lnTo>
                      <a:pt x="1539" y="501"/>
                    </a:lnTo>
                    <a:lnTo>
                      <a:pt x="1551" y="514"/>
                    </a:lnTo>
                    <a:lnTo>
                      <a:pt x="1566" y="528"/>
                    </a:lnTo>
                    <a:lnTo>
                      <a:pt x="1593" y="543"/>
                    </a:lnTo>
                    <a:lnTo>
                      <a:pt x="1639" y="566"/>
                    </a:lnTo>
                    <a:lnTo>
                      <a:pt x="1660" y="582"/>
                    </a:lnTo>
                    <a:lnTo>
                      <a:pt x="1667" y="594"/>
                    </a:lnTo>
                    <a:lnTo>
                      <a:pt x="1679" y="607"/>
                    </a:lnTo>
                    <a:lnTo>
                      <a:pt x="1696" y="618"/>
                    </a:lnTo>
                    <a:lnTo>
                      <a:pt x="1706" y="628"/>
                    </a:lnTo>
                    <a:lnTo>
                      <a:pt x="1699" y="653"/>
                    </a:lnTo>
                    <a:lnTo>
                      <a:pt x="1701" y="662"/>
                    </a:lnTo>
                    <a:lnTo>
                      <a:pt x="1705" y="669"/>
                    </a:lnTo>
                    <a:lnTo>
                      <a:pt x="1714" y="679"/>
                    </a:lnTo>
                    <a:lnTo>
                      <a:pt x="1718" y="692"/>
                    </a:lnTo>
                    <a:lnTo>
                      <a:pt x="1728" y="709"/>
                    </a:lnTo>
                    <a:lnTo>
                      <a:pt x="1739" y="716"/>
                    </a:lnTo>
                    <a:lnTo>
                      <a:pt x="1758" y="718"/>
                    </a:lnTo>
                    <a:lnTo>
                      <a:pt x="1769" y="726"/>
                    </a:lnTo>
                    <a:lnTo>
                      <a:pt x="1789" y="739"/>
                    </a:lnTo>
                    <a:lnTo>
                      <a:pt x="1809" y="751"/>
                    </a:lnTo>
                    <a:lnTo>
                      <a:pt x="1818" y="758"/>
                    </a:lnTo>
                    <a:lnTo>
                      <a:pt x="1823" y="765"/>
                    </a:lnTo>
                    <a:lnTo>
                      <a:pt x="1828" y="773"/>
                    </a:lnTo>
                    <a:lnTo>
                      <a:pt x="1830" y="781"/>
                    </a:lnTo>
                    <a:lnTo>
                      <a:pt x="1830" y="798"/>
                    </a:lnTo>
                    <a:lnTo>
                      <a:pt x="1834" y="820"/>
                    </a:lnTo>
                    <a:lnTo>
                      <a:pt x="1845" y="834"/>
                    </a:lnTo>
                    <a:lnTo>
                      <a:pt x="1855" y="846"/>
                    </a:lnTo>
                    <a:lnTo>
                      <a:pt x="1814" y="833"/>
                    </a:lnTo>
                    <a:lnTo>
                      <a:pt x="1808" y="832"/>
                    </a:lnTo>
                    <a:lnTo>
                      <a:pt x="1801" y="835"/>
                    </a:lnTo>
                    <a:lnTo>
                      <a:pt x="1779" y="850"/>
                    </a:lnTo>
                    <a:lnTo>
                      <a:pt x="1772" y="853"/>
                    </a:lnTo>
                    <a:lnTo>
                      <a:pt x="1764" y="850"/>
                    </a:lnTo>
                    <a:lnTo>
                      <a:pt x="1745" y="849"/>
                    </a:lnTo>
                    <a:lnTo>
                      <a:pt x="1679" y="837"/>
                    </a:lnTo>
                    <a:lnTo>
                      <a:pt x="1629" y="825"/>
                    </a:lnTo>
                    <a:lnTo>
                      <a:pt x="1614" y="821"/>
                    </a:lnTo>
                    <a:lnTo>
                      <a:pt x="1587" y="817"/>
                    </a:lnTo>
                    <a:lnTo>
                      <a:pt x="1569" y="825"/>
                    </a:lnTo>
                    <a:lnTo>
                      <a:pt x="1552" y="853"/>
                    </a:lnTo>
                    <a:lnTo>
                      <a:pt x="1548" y="857"/>
                    </a:lnTo>
                    <a:lnTo>
                      <a:pt x="1520" y="865"/>
                    </a:lnTo>
                    <a:lnTo>
                      <a:pt x="1508" y="864"/>
                    </a:lnTo>
                    <a:lnTo>
                      <a:pt x="1478" y="871"/>
                    </a:lnTo>
                    <a:lnTo>
                      <a:pt x="1431" y="860"/>
                    </a:lnTo>
                    <a:lnTo>
                      <a:pt x="1414" y="862"/>
                    </a:lnTo>
                    <a:lnTo>
                      <a:pt x="1401" y="868"/>
                    </a:lnTo>
                    <a:lnTo>
                      <a:pt x="1367" y="880"/>
                    </a:lnTo>
                    <a:lnTo>
                      <a:pt x="1346" y="887"/>
                    </a:lnTo>
                    <a:lnTo>
                      <a:pt x="1323" y="894"/>
                    </a:lnTo>
                    <a:lnTo>
                      <a:pt x="1300" y="904"/>
                    </a:lnTo>
                    <a:lnTo>
                      <a:pt x="1286" y="909"/>
                    </a:lnTo>
                    <a:lnTo>
                      <a:pt x="1270" y="909"/>
                    </a:lnTo>
                    <a:lnTo>
                      <a:pt x="1257" y="904"/>
                    </a:lnTo>
                    <a:lnTo>
                      <a:pt x="1242" y="899"/>
                    </a:lnTo>
                    <a:lnTo>
                      <a:pt x="1225" y="898"/>
                    </a:lnTo>
                    <a:lnTo>
                      <a:pt x="1206" y="900"/>
                    </a:lnTo>
                    <a:lnTo>
                      <a:pt x="1191" y="912"/>
                    </a:lnTo>
                    <a:lnTo>
                      <a:pt x="1184" y="920"/>
                    </a:lnTo>
                    <a:lnTo>
                      <a:pt x="1171" y="941"/>
                    </a:lnTo>
                    <a:lnTo>
                      <a:pt x="1155" y="974"/>
                    </a:lnTo>
                    <a:lnTo>
                      <a:pt x="1149" y="981"/>
                    </a:lnTo>
                    <a:lnTo>
                      <a:pt x="1147" y="981"/>
                    </a:lnTo>
                    <a:lnTo>
                      <a:pt x="1143" y="985"/>
                    </a:lnTo>
                    <a:lnTo>
                      <a:pt x="1070" y="967"/>
                    </a:lnTo>
                    <a:lnTo>
                      <a:pt x="1038" y="964"/>
                    </a:lnTo>
                    <a:lnTo>
                      <a:pt x="1017" y="969"/>
                    </a:lnTo>
                    <a:lnTo>
                      <a:pt x="990" y="959"/>
                    </a:lnTo>
                    <a:lnTo>
                      <a:pt x="978" y="958"/>
                    </a:lnTo>
                    <a:lnTo>
                      <a:pt x="972" y="960"/>
                    </a:lnTo>
                    <a:lnTo>
                      <a:pt x="958" y="956"/>
                    </a:lnTo>
                    <a:lnTo>
                      <a:pt x="933" y="945"/>
                    </a:lnTo>
                    <a:lnTo>
                      <a:pt x="909" y="941"/>
                    </a:lnTo>
                    <a:lnTo>
                      <a:pt x="890" y="941"/>
                    </a:lnTo>
                    <a:lnTo>
                      <a:pt x="877" y="938"/>
                    </a:lnTo>
                    <a:lnTo>
                      <a:pt x="866" y="927"/>
                    </a:lnTo>
                    <a:lnTo>
                      <a:pt x="853" y="906"/>
                    </a:lnTo>
                    <a:lnTo>
                      <a:pt x="829" y="885"/>
                    </a:lnTo>
                    <a:lnTo>
                      <a:pt x="797" y="869"/>
                    </a:lnTo>
                    <a:lnTo>
                      <a:pt x="777" y="857"/>
                    </a:lnTo>
                    <a:lnTo>
                      <a:pt x="769" y="848"/>
                    </a:lnTo>
                    <a:lnTo>
                      <a:pt x="752" y="844"/>
                    </a:lnTo>
                    <a:lnTo>
                      <a:pt x="725" y="843"/>
                    </a:lnTo>
                    <a:lnTo>
                      <a:pt x="700" y="850"/>
                    </a:lnTo>
                    <a:lnTo>
                      <a:pt x="663" y="877"/>
                    </a:lnTo>
                    <a:lnTo>
                      <a:pt x="629" y="929"/>
                    </a:lnTo>
                    <a:lnTo>
                      <a:pt x="611" y="949"/>
                    </a:lnTo>
                    <a:lnTo>
                      <a:pt x="595" y="954"/>
                    </a:lnTo>
                    <a:lnTo>
                      <a:pt x="592" y="967"/>
                    </a:lnTo>
                    <a:lnTo>
                      <a:pt x="599" y="987"/>
                    </a:lnTo>
                    <a:lnTo>
                      <a:pt x="601" y="1010"/>
                    </a:lnTo>
                    <a:lnTo>
                      <a:pt x="596" y="1049"/>
                    </a:lnTo>
                    <a:lnTo>
                      <a:pt x="598" y="1078"/>
                    </a:lnTo>
                    <a:lnTo>
                      <a:pt x="590" y="1073"/>
                    </a:lnTo>
                    <a:lnTo>
                      <a:pt x="583" y="1059"/>
                    </a:lnTo>
                    <a:lnTo>
                      <a:pt x="579" y="1057"/>
                    </a:lnTo>
                    <a:lnTo>
                      <a:pt x="556" y="1063"/>
                    </a:lnTo>
                    <a:lnTo>
                      <a:pt x="545" y="1069"/>
                    </a:lnTo>
                    <a:lnTo>
                      <a:pt x="538" y="1074"/>
                    </a:lnTo>
                    <a:lnTo>
                      <a:pt x="534" y="1075"/>
                    </a:lnTo>
                    <a:lnTo>
                      <a:pt x="527" y="1068"/>
                    </a:lnTo>
                    <a:lnTo>
                      <a:pt x="520" y="1066"/>
                    </a:lnTo>
                    <a:lnTo>
                      <a:pt x="512" y="1068"/>
                    </a:lnTo>
                    <a:lnTo>
                      <a:pt x="503" y="1068"/>
                    </a:lnTo>
                    <a:lnTo>
                      <a:pt x="497" y="1066"/>
                    </a:lnTo>
                    <a:lnTo>
                      <a:pt x="494" y="1068"/>
                    </a:lnTo>
                    <a:lnTo>
                      <a:pt x="483" y="1063"/>
                    </a:lnTo>
                    <a:lnTo>
                      <a:pt x="445" y="1052"/>
                    </a:lnTo>
                    <a:lnTo>
                      <a:pt x="438" y="1048"/>
                    </a:lnTo>
                    <a:lnTo>
                      <a:pt x="430" y="1048"/>
                    </a:lnTo>
                    <a:lnTo>
                      <a:pt x="410" y="1058"/>
                    </a:lnTo>
                    <a:lnTo>
                      <a:pt x="400" y="1061"/>
                    </a:lnTo>
                    <a:lnTo>
                      <a:pt x="368" y="1066"/>
                    </a:lnTo>
                    <a:lnTo>
                      <a:pt x="334" y="1070"/>
                    </a:lnTo>
                    <a:lnTo>
                      <a:pt x="321" y="1070"/>
                    </a:lnTo>
                    <a:lnTo>
                      <a:pt x="312" y="1074"/>
                    </a:lnTo>
                    <a:lnTo>
                      <a:pt x="307" y="1080"/>
                    </a:lnTo>
                    <a:lnTo>
                      <a:pt x="302" y="1093"/>
                    </a:lnTo>
                    <a:lnTo>
                      <a:pt x="295" y="1116"/>
                    </a:lnTo>
                    <a:lnTo>
                      <a:pt x="293" y="1122"/>
                    </a:lnTo>
                    <a:lnTo>
                      <a:pt x="293" y="1132"/>
                    </a:lnTo>
                    <a:lnTo>
                      <a:pt x="292" y="1147"/>
                    </a:lnTo>
                    <a:lnTo>
                      <a:pt x="290" y="1160"/>
                    </a:lnTo>
                    <a:lnTo>
                      <a:pt x="292" y="1170"/>
                    </a:lnTo>
                    <a:lnTo>
                      <a:pt x="282" y="1188"/>
                    </a:lnTo>
                    <a:lnTo>
                      <a:pt x="270" y="1211"/>
                    </a:lnTo>
                    <a:lnTo>
                      <a:pt x="260" y="1230"/>
                    </a:lnTo>
                    <a:lnTo>
                      <a:pt x="251" y="1249"/>
                    </a:lnTo>
                    <a:lnTo>
                      <a:pt x="244" y="1236"/>
                    </a:lnTo>
                    <a:lnTo>
                      <a:pt x="240" y="1221"/>
                    </a:lnTo>
                    <a:lnTo>
                      <a:pt x="239" y="1203"/>
                    </a:lnTo>
                    <a:lnTo>
                      <a:pt x="240" y="1198"/>
                    </a:lnTo>
                    <a:lnTo>
                      <a:pt x="237" y="1193"/>
                    </a:lnTo>
                    <a:lnTo>
                      <a:pt x="236" y="1192"/>
                    </a:lnTo>
                    <a:lnTo>
                      <a:pt x="233" y="1178"/>
                    </a:lnTo>
                    <a:lnTo>
                      <a:pt x="237" y="1168"/>
                    </a:lnTo>
                    <a:lnTo>
                      <a:pt x="233" y="1159"/>
                    </a:lnTo>
                    <a:lnTo>
                      <a:pt x="226" y="1149"/>
                    </a:lnTo>
                    <a:lnTo>
                      <a:pt x="219" y="1142"/>
                    </a:lnTo>
                    <a:lnTo>
                      <a:pt x="214" y="1135"/>
                    </a:lnTo>
                    <a:lnTo>
                      <a:pt x="211" y="1133"/>
                    </a:lnTo>
                    <a:lnTo>
                      <a:pt x="203" y="1131"/>
                    </a:lnTo>
                    <a:lnTo>
                      <a:pt x="192" y="1128"/>
                    </a:lnTo>
                    <a:lnTo>
                      <a:pt x="178" y="1114"/>
                    </a:lnTo>
                    <a:lnTo>
                      <a:pt x="165" y="1099"/>
                    </a:lnTo>
                    <a:lnTo>
                      <a:pt x="147" y="1081"/>
                    </a:lnTo>
                    <a:lnTo>
                      <a:pt x="133" y="1066"/>
                    </a:lnTo>
                    <a:lnTo>
                      <a:pt x="116" y="1046"/>
                    </a:lnTo>
                    <a:lnTo>
                      <a:pt x="100" y="1028"/>
                    </a:lnTo>
                    <a:lnTo>
                      <a:pt x="91" y="1011"/>
                    </a:lnTo>
                    <a:lnTo>
                      <a:pt x="86" y="1001"/>
                    </a:lnTo>
                    <a:lnTo>
                      <a:pt x="92" y="1001"/>
                    </a:lnTo>
                    <a:lnTo>
                      <a:pt x="99" y="1001"/>
                    </a:lnTo>
                    <a:lnTo>
                      <a:pt x="101" y="998"/>
                    </a:lnTo>
                    <a:lnTo>
                      <a:pt x="101" y="994"/>
                    </a:lnTo>
                    <a:lnTo>
                      <a:pt x="94" y="980"/>
                    </a:lnTo>
                    <a:lnTo>
                      <a:pt x="91" y="963"/>
                    </a:lnTo>
                    <a:lnTo>
                      <a:pt x="85" y="952"/>
                    </a:lnTo>
                    <a:lnTo>
                      <a:pt x="66" y="936"/>
                    </a:lnTo>
                    <a:lnTo>
                      <a:pt x="49" y="924"/>
                    </a:lnTo>
                    <a:lnTo>
                      <a:pt x="43" y="917"/>
                    </a:lnTo>
                    <a:lnTo>
                      <a:pt x="40" y="909"/>
                    </a:lnTo>
                    <a:lnTo>
                      <a:pt x="33" y="852"/>
                    </a:lnTo>
                    <a:lnTo>
                      <a:pt x="31" y="836"/>
                    </a:lnTo>
                    <a:lnTo>
                      <a:pt x="25" y="829"/>
                    </a:lnTo>
                    <a:lnTo>
                      <a:pt x="21" y="825"/>
                    </a:lnTo>
                    <a:lnTo>
                      <a:pt x="19" y="821"/>
                    </a:lnTo>
                    <a:lnTo>
                      <a:pt x="20" y="811"/>
                    </a:lnTo>
                    <a:lnTo>
                      <a:pt x="22" y="802"/>
                    </a:lnTo>
                    <a:lnTo>
                      <a:pt x="22" y="798"/>
                    </a:lnTo>
                    <a:lnTo>
                      <a:pt x="27" y="790"/>
                    </a:lnTo>
                    <a:lnTo>
                      <a:pt x="27" y="737"/>
                    </a:lnTo>
                    <a:lnTo>
                      <a:pt x="25" y="735"/>
                    </a:lnTo>
                    <a:lnTo>
                      <a:pt x="21" y="730"/>
                    </a:lnTo>
                    <a:lnTo>
                      <a:pt x="17" y="730"/>
                    </a:lnTo>
                    <a:lnTo>
                      <a:pt x="11" y="730"/>
                    </a:lnTo>
                    <a:lnTo>
                      <a:pt x="5" y="723"/>
                    </a:lnTo>
                    <a:lnTo>
                      <a:pt x="0" y="713"/>
                    </a:lnTo>
                    <a:lnTo>
                      <a:pt x="2" y="706"/>
                    </a:lnTo>
                    <a:lnTo>
                      <a:pt x="6" y="700"/>
                    </a:lnTo>
                    <a:lnTo>
                      <a:pt x="12" y="695"/>
                    </a:lnTo>
                    <a:lnTo>
                      <a:pt x="18" y="691"/>
                    </a:lnTo>
                    <a:lnTo>
                      <a:pt x="39" y="683"/>
                    </a:lnTo>
                    <a:lnTo>
                      <a:pt x="45" y="678"/>
                    </a:lnTo>
                    <a:lnTo>
                      <a:pt x="48" y="673"/>
                    </a:lnTo>
                    <a:lnTo>
                      <a:pt x="50" y="666"/>
                    </a:lnTo>
                    <a:lnTo>
                      <a:pt x="62" y="639"/>
                    </a:lnTo>
                    <a:lnTo>
                      <a:pt x="79" y="612"/>
                    </a:lnTo>
                    <a:lnTo>
                      <a:pt x="86" y="606"/>
                    </a:lnTo>
                    <a:lnTo>
                      <a:pt x="94" y="589"/>
                    </a:lnTo>
                    <a:lnTo>
                      <a:pt x="105" y="566"/>
                    </a:lnTo>
                    <a:lnTo>
                      <a:pt x="108" y="556"/>
                    </a:lnTo>
                    <a:lnTo>
                      <a:pt x="111" y="546"/>
                    </a:lnTo>
                    <a:lnTo>
                      <a:pt x="117" y="537"/>
                    </a:lnTo>
                    <a:lnTo>
                      <a:pt x="136" y="524"/>
                    </a:lnTo>
                    <a:lnTo>
                      <a:pt x="151" y="501"/>
                    </a:lnTo>
                    <a:lnTo>
                      <a:pt x="166" y="502"/>
                    </a:lnTo>
                    <a:lnTo>
                      <a:pt x="182" y="505"/>
                    </a:lnTo>
                    <a:lnTo>
                      <a:pt x="202" y="508"/>
                    </a:lnTo>
                    <a:lnTo>
                      <a:pt x="219" y="503"/>
                    </a:lnTo>
                    <a:lnTo>
                      <a:pt x="229" y="494"/>
                    </a:lnTo>
                    <a:lnTo>
                      <a:pt x="252" y="486"/>
                    </a:lnTo>
                    <a:lnTo>
                      <a:pt x="279" y="477"/>
                    </a:lnTo>
                    <a:lnTo>
                      <a:pt x="282" y="465"/>
                    </a:lnTo>
                    <a:lnTo>
                      <a:pt x="290" y="458"/>
                    </a:lnTo>
                    <a:lnTo>
                      <a:pt x="300" y="452"/>
                    </a:lnTo>
                    <a:lnTo>
                      <a:pt x="303" y="451"/>
                    </a:lnTo>
                    <a:lnTo>
                      <a:pt x="303" y="456"/>
                    </a:lnTo>
                    <a:lnTo>
                      <a:pt x="309" y="469"/>
                    </a:lnTo>
                    <a:lnTo>
                      <a:pt x="320" y="482"/>
                    </a:lnTo>
                    <a:lnTo>
                      <a:pt x="337" y="496"/>
                    </a:lnTo>
                    <a:lnTo>
                      <a:pt x="341" y="496"/>
                    </a:lnTo>
                    <a:lnTo>
                      <a:pt x="352" y="485"/>
                    </a:lnTo>
                    <a:lnTo>
                      <a:pt x="378" y="478"/>
                    </a:lnTo>
                    <a:lnTo>
                      <a:pt x="385" y="475"/>
                    </a:lnTo>
                    <a:lnTo>
                      <a:pt x="403" y="459"/>
                    </a:lnTo>
                    <a:lnTo>
                      <a:pt x="425" y="449"/>
                    </a:lnTo>
                    <a:lnTo>
                      <a:pt x="430" y="448"/>
                    </a:lnTo>
                    <a:lnTo>
                      <a:pt x="438" y="445"/>
                    </a:lnTo>
                    <a:lnTo>
                      <a:pt x="460" y="435"/>
                    </a:lnTo>
                    <a:lnTo>
                      <a:pt x="476" y="436"/>
                    </a:lnTo>
                    <a:lnTo>
                      <a:pt x="502" y="435"/>
                    </a:lnTo>
                    <a:lnTo>
                      <a:pt x="545" y="429"/>
                    </a:lnTo>
                    <a:lnTo>
                      <a:pt x="576" y="428"/>
                    </a:lnTo>
                    <a:lnTo>
                      <a:pt x="591" y="426"/>
                    </a:lnTo>
                    <a:lnTo>
                      <a:pt x="595" y="423"/>
                    </a:lnTo>
                    <a:lnTo>
                      <a:pt x="601" y="408"/>
                    </a:lnTo>
                    <a:lnTo>
                      <a:pt x="606" y="404"/>
                    </a:lnTo>
                    <a:lnTo>
                      <a:pt x="617" y="397"/>
                    </a:lnTo>
                    <a:lnTo>
                      <a:pt x="640" y="374"/>
                    </a:lnTo>
                    <a:lnTo>
                      <a:pt x="655" y="355"/>
                    </a:lnTo>
                    <a:lnTo>
                      <a:pt x="659" y="348"/>
                    </a:lnTo>
                    <a:lnTo>
                      <a:pt x="660" y="348"/>
                    </a:lnTo>
                    <a:lnTo>
                      <a:pt x="662" y="346"/>
                    </a:lnTo>
                    <a:lnTo>
                      <a:pt x="669" y="338"/>
                    </a:lnTo>
                    <a:lnTo>
                      <a:pt x="662" y="330"/>
                    </a:lnTo>
                    <a:lnTo>
                      <a:pt x="637" y="312"/>
                    </a:lnTo>
                    <a:lnTo>
                      <a:pt x="638" y="309"/>
                    </a:lnTo>
                    <a:lnTo>
                      <a:pt x="636" y="307"/>
                    </a:lnTo>
                    <a:lnTo>
                      <a:pt x="637" y="304"/>
                    </a:lnTo>
                    <a:lnTo>
                      <a:pt x="648" y="297"/>
                    </a:lnTo>
                    <a:lnTo>
                      <a:pt x="661" y="289"/>
                    </a:lnTo>
                    <a:lnTo>
                      <a:pt x="675" y="286"/>
                    </a:lnTo>
                    <a:lnTo>
                      <a:pt x="711" y="287"/>
                    </a:lnTo>
                    <a:lnTo>
                      <a:pt x="742" y="285"/>
                    </a:lnTo>
                    <a:lnTo>
                      <a:pt x="749" y="286"/>
                    </a:lnTo>
                    <a:lnTo>
                      <a:pt x="773" y="281"/>
                    </a:lnTo>
                    <a:lnTo>
                      <a:pt x="790" y="278"/>
                    </a:lnTo>
                    <a:lnTo>
                      <a:pt x="807" y="270"/>
                    </a:lnTo>
                    <a:lnTo>
                      <a:pt x="845" y="270"/>
                    </a:lnTo>
                    <a:lnTo>
                      <a:pt x="877" y="249"/>
                    </a:lnTo>
                    <a:lnTo>
                      <a:pt x="887" y="245"/>
                    </a:lnTo>
                    <a:lnTo>
                      <a:pt x="891" y="242"/>
                    </a:lnTo>
                    <a:lnTo>
                      <a:pt x="892" y="239"/>
                    </a:lnTo>
                    <a:lnTo>
                      <a:pt x="907" y="230"/>
                    </a:lnTo>
                    <a:lnTo>
                      <a:pt x="924" y="213"/>
                    </a:lnTo>
                    <a:lnTo>
                      <a:pt x="937" y="197"/>
                    </a:lnTo>
                    <a:lnTo>
                      <a:pt x="941" y="186"/>
                    </a:lnTo>
                    <a:lnTo>
                      <a:pt x="978" y="148"/>
                    </a:lnTo>
                    <a:lnTo>
                      <a:pt x="990" y="149"/>
                    </a:lnTo>
                    <a:lnTo>
                      <a:pt x="996" y="144"/>
                    </a:lnTo>
                    <a:lnTo>
                      <a:pt x="1011" y="119"/>
                    </a:lnTo>
                    <a:lnTo>
                      <a:pt x="1015" y="115"/>
                    </a:lnTo>
                    <a:lnTo>
                      <a:pt x="1022" y="113"/>
                    </a:lnTo>
                    <a:lnTo>
                      <a:pt x="1030" y="110"/>
                    </a:lnTo>
                    <a:lnTo>
                      <a:pt x="1038" y="103"/>
                    </a:lnTo>
                    <a:lnTo>
                      <a:pt x="1043" y="92"/>
                    </a:lnTo>
                    <a:lnTo>
                      <a:pt x="1043" y="78"/>
                    </a:lnTo>
                    <a:lnTo>
                      <a:pt x="1041" y="66"/>
                    </a:lnTo>
                    <a:lnTo>
                      <a:pt x="1041" y="61"/>
                    </a:lnTo>
                    <a:lnTo>
                      <a:pt x="1044" y="57"/>
                    </a:lnTo>
                    <a:lnTo>
                      <a:pt x="1050" y="52"/>
                    </a:lnTo>
                    <a:lnTo>
                      <a:pt x="1078" y="38"/>
                    </a:lnTo>
                    <a:lnTo>
                      <a:pt x="1085" y="32"/>
                    </a:lnTo>
                    <a:lnTo>
                      <a:pt x="1089" y="26"/>
                    </a:lnTo>
                    <a:lnTo>
                      <a:pt x="1097" y="25"/>
                    </a:lnTo>
                    <a:lnTo>
                      <a:pt x="1105" y="26"/>
                    </a:lnTo>
                    <a:lnTo>
                      <a:pt x="1110" y="21"/>
                    </a:lnTo>
                    <a:lnTo>
                      <a:pt x="1116" y="15"/>
                    </a:lnTo>
                    <a:lnTo>
                      <a:pt x="1135" y="7"/>
                    </a:lnTo>
                    <a:lnTo>
                      <a:pt x="1153" y="0"/>
                    </a:lnTo>
                    <a:lnTo>
                      <a:pt x="1172" y="3"/>
                    </a:lnTo>
                    <a:lnTo>
                      <a:pt x="1187" y="6"/>
                    </a:lnTo>
                    <a:lnTo>
                      <a:pt x="1199" y="11"/>
                    </a:lnTo>
                    <a:lnTo>
                      <a:pt x="1205" y="12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51" name="Freeform 18">
                <a:extLst>
                  <a:ext uri="{FF2B5EF4-FFF2-40B4-BE49-F238E27FC236}">
                    <a16:creationId xmlns:a16="http://schemas.microsoft.com/office/drawing/2014/main" id="{9989B188-E1E9-23C8-C828-7A0A176D3C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84297" y="7878823"/>
                <a:ext cx="938046" cy="1084739"/>
              </a:xfrm>
              <a:custGeom>
                <a:avLst/>
                <a:gdLst>
                  <a:gd name="T0" fmla="*/ 1013 w 1073"/>
                  <a:gd name="T1" fmla="*/ 181 h 1237"/>
                  <a:gd name="T2" fmla="*/ 967 w 1073"/>
                  <a:gd name="T3" fmla="*/ 402 h 1237"/>
                  <a:gd name="T4" fmla="*/ 917 w 1073"/>
                  <a:gd name="T5" fmla="*/ 635 h 1237"/>
                  <a:gd name="T6" fmla="*/ 808 w 1073"/>
                  <a:gd name="T7" fmla="*/ 720 h 1237"/>
                  <a:gd name="T8" fmla="*/ 724 w 1073"/>
                  <a:gd name="T9" fmla="*/ 848 h 1237"/>
                  <a:gd name="T10" fmla="*/ 678 w 1073"/>
                  <a:gd name="T11" fmla="*/ 1084 h 1237"/>
                  <a:gd name="T12" fmla="*/ 592 w 1073"/>
                  <a:gd name="T13" fmla="*/ 1137 h 1237"/>
                  <a:gd name="T14" fmla="*/ 490 w 1073"/>
                  <a:gd name="T15" fmla="*/ 1214 h 1237"/>
                  <a:gd name="T16" fmla="*/ 469 w 1073"/>
                  <a:gd name="T17" fmla="*/ 1190 h 1237"/>
                  <a:gd name="T18" fmla="*/ 462 w 1073"/>
                  <a:gd name="T19" fmla="*/ 1135 h 1237"/>
                  <a:gd name="T20" fmla="*/ 402 w 1073"/>
                  <a:gd name="T21" fmla="*/ 1162 h 1237"/>
                  <a:gd name="T22" fmla="*/ 369 w 1073"/>
                  <a:gd name="T23" fmla="*/ 1170 h 1237"/>
                  <a:gd name="T24" fmla="*/ 327 w 1073"/>
                  <a:gd name="T25" fmla="*/ 1211 h 1237"/>
                  <a:gd name="T26" fmla="*/ 288 w 1073"/>
                  <a:gd name="T27" fmla="*/ 1179 h 1237"/>
                  <a:gd name="T28" fmla="*/ 246 w 1073"/>
                  <a:gd name="T29" fmla="*/ 1154 h 1237"/>
                  <a:gd name="T30" fmla="*/ 178 w 1073"/>
                  <a:gd name="T31" fmla="*/ 1186 h 1237"/>
                  <a:gd name="T32" fmla="*/ 127 w 1073"/>
                  <a:gd name="T33" fmla="*/ 1236 h 1237"/>
                  <a:gd name="T34" fmla="*/ 94 w 1073"/>
                  <a:gd name="T35" fmla="*/ 1189 h 1237"/>
                  <a:gd name="T36" fmla="*/ 9 w 1073"/>
                  <a:gd name="T37" fmla="*/ 1059 h 1237"/>
                  <a:gd name="T38" fmla="*/ 87 w 1073"/>
                  <a:gd name="T39" fmla="*/ 1049 h 1237"/>
                  <a:gd name="T40" fmla="*/ 101 w 1073"/>
                  <a:gd name="T41" fmla="*/ 1026 h 1237"/>
                  <a:gd name="T42" fmla="*/ 94 w 1073"/>
                  <a:gd name="T43" fmla="*/ 983 h 1237"/>
                  <a:gd name="T44" fmla="*/ 83 w 1073"/>
                  <a:gd name="T45" fmla="*/ 941 h 1237"/>
                  <a:gd name="T46" fmla="*/ 68 w 1073"/>
                  <a:gd name="T47" fmla="*/ 893 h 1237"/>
                  <a:gd name="T48" fmla="*/ 109 w 1073"/>
                  <a:gd name="T49" fmla="*/ 858 h 1237"/>
                  <a:gd name="T50" fmla="*/ 193 w 1073"/>
                  <a:gd name="T51" fmla="*/ 832 h 1237"/>
                  <a:gd name="T52" fmla="*/ 192 w 1073"/>
                  <a:gd name="T53" fmla="*/ 794 h 1237"/>
                  <a:gd name="T54" fmla="*/ 256 w 1073"/>
                  <a:gd name="T55" fmla="*/ 833 h 1237"/>
                  <a:gd name="T56" fmla="*/ 369 w 1073"/>
                  <a:gd name="T57" fmla="*/ 835 h 1237"/>
                  <a:gd name="T58" fmla="*/ 391 w 1073"/>
                  <a:gd name="T59" fmla="*/ 870 h 1237"/>
                  <a:gd name="T60" fmla="*/ 439 w 1073"/>
                  <a:gd name="T61" fmla="*/ 851 h 1237"/>
                  <a:gd name="T62" fmla="*/ 452 w 1073"/>
                  <a:gd name="T63" fmla="*/ 802 h 1237"/>
                  <a:gd name="T64" fmla="*/ 475 w 1073"/>
                  <a:gd name="T65" fmla="*/ 741 h 1237"/>
                  <a:gd name="T66" fmla="*/ 479 w 1073"/>
                  <a:gd name="T67" fmla="*/ 612 h 1237"/>
                  <a:gd name="T68" fmla="*/ 425 w 1073"/>
                  <a:gd name="T69" fmla="*/ 566 h 1237"/>
                  <a:gd name="T70" fmla="*/ 394 w 1073"/>
                  <a:gd name="T71" fmla="*/ 497 h 1237"/>
                  <a:gd name="T72" fmla="*/ 444 w 1073"/>
                  <a:gd name="T73" fmla="*/ 446 h 1237"/>
                  <a:gd name="T74" fmla="*/ 474 w 1073"/>
                  <a:gd name="T75" fmla="*/ 403 h 1237"/>
                  <a:gd name="T76" fmla="*/ 437 w 1073"/>
                  <a:gd name="T77" fmla="*/ 329 h 1237"/>
                  <a:gd name="T78" fmla="*/ 307 w 1073"/>
                  <a:gd name="T79" fmla="*/ 348 h 1237"/>
                  <a:gd name="T80" fmla="*/ 294 w 1073"/>
                  <a:gd name="T81" fmla="*/ 307 h 1237"/>
                  <a:gd name="T82" fmla="*/ 344 w 1073"/>
                  <a:gd name="T83" fmla="*/ 218 h 1237"/>
                  <a:gd name="T84" fmla="*/ 506 w 1073"/>
                  <a:gd name="T85" fmla="*/ 221 h 1237"/>
                  <a:gd name="T86" fmla="*/ 540 w 1073"/>
                  <a:gd name="T87" fmla="*/ 239 h 1237"/>
                  <a:gd name="T88" fmla="*/ 594 w 1073"/>
                  <a:gd name="T89" fmla="*/ 243 h 1237"/>
                  <a:gd name="T90" fmla="*/ 693 w 1073"/>
                  <a:gd name="T91" fmla="*/ 274 h 1237"/>
                  <a:gd name="T92" fmla="*/ 709 w 1073"/>
                  <a:gd name="T93" fmla="*/ 252 h 1237"/>
                  <a:gd name="T94" fmla="*/ 723 w 1073"/>
                  <a:gd name="T95" fmla="*/ 201 h 1237"/>
                  <a:gd name="T96" fmla="*/ 764 w 1073"/>
                  <a:gd name="T97" fmla="*/ 99 h 1237"/>
                  <a:gd name="T98" fmla="*/ 784 w 1073"/>
                  <a:gd name="T99" fmla="*/ 26 h 1237"/>
                  <a:gd name="T100" fmla="*/ 902 w 1073"/>
                  <a:gd name="T101" fmla="*/ 0 h 1237"/>
                  <a:gd name="T102" fmla="*/ 975 w 1073"/>
                  <a:gd name="T103" fmla="*/ 20 h 1237"/>
                  <a:gd name="T104" fmla="*/ 1017 w 1073"/>
                  <a:gd name="T105" fmla="*/ 21 h 1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3" h="1237">
                    <a:moveTo>
                      <a:pt x="1070" y="30"/>
                    </a:moveTo>
                    <a:lnTo>
                      <a:pt x="1072" y="55"/>
                    </a:lnTo>
                    <a:lnTo>
                      <a:pt x="1060" y="85"/>
                    </a:lnTo>
                    <a:lnTo>
                      <a:pt x="1052" y="109"/>
                    </a:lnTo>
                    <a:lnTo>
                      <a:pt x="1032" y="147"/>
                    </a:lnTo>
                    <a:lnTo>
                      <a:pt x="1013" y="181"/>
                    </a:lnTo>
                    <a:lnTo>
                      <a:pt x="992" y="238"/>
                    </a:lnTo>
                    <a:lnTo>
                      <a:pt x="993" y="279"/>
                    </a:lnTo>
                    <a:lnTo>
                      <a:pt x="991" y="307"/>
                    </a:lnTo>
                    <a:lnTo>
                      <a:pt x="985" y="322"/>
                    </a:lnTo>
                    <a:lnTo>
                      <a:pt x="969" y="366"/>
                    </a:lnTo>
                    <a:lnTo>
                      <a:pt x="967" y="402"/>
                    </a:lnTo>
                    <a:lnTo>
                      <a:pt x="972" y="448"/>
                    </a:lnTo>
                    <a:lnTo>
                      <a:pt x="967" y="491"/>
                    </a:lnTo>
                    <a:lnTo>
                      <a:pt x="950" y="532"/>
                    </a:lnTo>
                    <a:lnTo>
                      <a:pt x="943" y="563"/>
                    </a:lnTo>
                    <a:lnTo>
                      <a:pt x="947" y="603"/>
                    </a:lnTo>
                    <a:lnTo>
                      <a:pt x="917" y="635"/>
                    </a:lnTo>
                    <a:lnTo>
                      <a:pt x="879" y="666"/>
                    </a:lnTo>
                    <a:lnTo>
                      <a:pt x="855" y="676"/>
                    </a:lnTo>
                    <a:lnTo>
                      <a:pt x="836" y="686"/>
                    </a:lnTo>
                    <a:lnTo>
                      <a:pt x="823" y="698"/>
                    </a:lnTo>
                    <a:lnTo>
                      <a:pt x="818" y="705"/>
                    </a:lnTo>
                    <a:lnTo>
                      <a:pt x="808" y="720"/>
                    </a:lnTo>
                    <a:lnTo>
                      <a:pt x="786" y="765"/>
                    </a:lnTo>
                    <a:lnTo>
                      <a:pt x="774" y="785"/>
                    </a:lnTo>
                    <a:lnTo>
                      <a:pt x="759" y="803"/>
                    </a:lnTo>
                    <a:lnTo>
                      <a:pt x="736" y="823"/>
                    </a:lnTo>
                    <a:lnTo>
                      <a:pt x="727" y="834"/>
                    </a:lnTo>
                    <a:lnTo>
                      <a:pt x="724" y="848"/>
                    </a:lnTo>
                    <a:lnTo>
                      <a:pt x="726" y="874"/>
                    </a:lnTo>
                    <a:lnTo>
                      <a:pt x="728" y="955"/>
                    </a:lnTo>
                    <a:lnTo>
                      <a:pt x="724" y="978"/>
                    </a:lnTo>
                    <a:lnTo>
                      <a:pt x="717" y="1017"/>
                    </a:lnTo>
                    <a:lnTo>
                      <a:pt x="695" y="1059"/>
                    </a:lnTo>
                    <a:lnTo>
                      <a:pt x="678" y="1084"/>
                    </a:lnTo>
                    <a:lnTo>
                      <a:pt x="662" y="1091"/>
                    </a:lnTo>
                    <a:lnTo>
                      <a:pt x="639" y="1097"/>
                    </a:lnTo>
                    <a:lnTo>
                      <a:pt x="629" y="1105"/>
                    </a:lnTo>
                    <a:lnTo>
                      <a:pt x="623" y="1117"/>
                    </a:lnTo>
                    <a:lnTo>
                      <a:pt x="610" y="1127"/>
                    </a:lnTo>
                    <a:lnTo>
                      <a:pt x="592" y="1137"/>
                    </a:lnTo>
                    <a:lnTo>
                      <a:pt x="569" y="1158"/>
                    </a:lnTo>
                    <a:lnTo>
                      <a:pt x="541" y="1193"/>
                    </a:lnTo>
                    <a:lnTo>
                      <a:pt x="522" y="1214"/>
                    </a:lnTo>
                    <a:lnTo>
                      <a:pt x="512" y="1218"/>
                    </a:lnTo>
                    <a:lnTo>
                      <a:pt x="502" y="1218"/>
                    </a:lnTo>
                    <a:lnTo>
                      <a:pt x="490" y="1214"/>
                    </a:lnTo>
                    <a:lnTo>
                      <a:pt x="482" y="1214"/>
                    </a:lnTo>
                    <a:lnTo>
                      <a:pt x="476" y="1216"/>
                    </a:lnTo>
                    <a:lnTo>
                      <a:pt x="474" y="1214"/>
                    </a:lnTo>
                    <a:lnTo>
                      <a:pt x="469" y="1211"/>
                    </a:lnTo>
                    <a:lnTo>
                      <a:pt x="469" y="1203"/>
                    </a:lnTo>
                    <a:lnTo>
                      <a:pt x="469" y="1190"/>
                    </a:lnTo>
                    <a:lnTo>
                      <a:pt x="462" y="1176"/>
                    </a:lnTo>
                    <a:lnTo>
                      <a:pt x="469" y="1165"/>
                    </a:lnTo>
                    <a:lnTo>
                      <a:pt x="475" y="1157"/>
                    </a:lnTo>
                    <a:lnTo>
                      <a:pt x="474" y="1152"/>
                    </a:lnTo>
                    <a:lnTo>
                      <a:pt x="469" y="1146"/>
                    </a:lnTo>
                    <a:lnTo>
                      <a:pt x="462" y="1135"/>
                    </a:lnTo>
                    <a:lnTo>
                      <a:pt x="455" y="1136"/>
                    </a:lnTo>
                    <a:lnTo>
                      <a:pt x="444" y="1144"/>
                    </a:lnTo>
                    <a:lnTo>
                      <a:pt x="430" y="1150"/>
                    </a:lnTo>
                    <a:lnTo>
                      <a:pt x="417" y="1152"/>
                    </a:lnTo>
                    <a:lnTo>
                      <a:pt x="408" y="1158"/>
                    </a:lnTo>
                    <a:lnTo>
                      <a:pt x="402" y="1162"/>
                    </a:lnTo>
                    <a:lnTo>
                      <a:pt x="394" y="1162"/>
                    </a:lnTo>
                    <a:lnTo>
                      <a:pt x="389" y="1158"/>
                    </a:lnTo>
                    <a:lnTo>
                      <a:pt x="379" y="1154"/>
                    </a:lnTo>
                    <a:lnTo>
                      <a:pt x="374" y="1156"/>
                    </a:lnTo>
                    <a:lnTo>
                      <a:pt x="370" y="1158"/>
                    </a:lnTo>
                    <a:lnTo>
                      <a:pt x="369" y="1170"/>
                    </a:lnTo>
                    <a:lnTo>
                      <a:pt x="368" y="1181"/>
                    </a:lnTo>
                    <a:lnTo>
                      <a:pt x="366" y="1191"/>
                    </a:lnTo>
                    <a:lnTo>
                      <a:pt x="362" y="1195"/>
                    </a:lnTo>
                    <a:lnTo>
                      <a:pt x="347" y="1200"/>
                    </a:lnTo>
                    <a:lnTo>
                      <a:pt x="336" y="1207"/>
                    </a:lnTo>
                    <a:lnTo>
                      <a:pt x="327" y="1211"/>
                    </a:lnTo>
                    <a:lnTo>
                      <a:pt x="321" y="1211"/>
                    </a:lnTo>
                    <a:lnTo>
                      <a:pt x="310" y="1202"/>
                    </a:lnTo>
                    <a:lnTo>
                      <a:pt x="299" y="1193"/>
                    </a:lnTo>
                    <a:lnTo>
                      <a:pt x="293" y="1186"/>
                    </a:lnTo>
                    <a:lnTo>
                      <a:pt x="289" y="1181"/>
                    </a:lnTo>
                    <a:lnTo>
                      <a:pt x="288" y="1179"/>
                    </a:lnTo>
                    <a:lnTo>
                      <a:pt x="280" y="1179"/>
                    </a:lnTo>
                    <a:lnTo>
                      <a:pt x="278" y="1183"/>
                    </a:lnTo>
                    <a:lnTo>
                      <a:pt x="275" y="1181"/>
                    </a:lnTo>
                    <a:lnTo>
                      <a:pt x="263" y="1172"/>
                    </a:lnTo>
                    <a:lnTo>
                      <a:pt x="251" y="1156"/>
                    </a:lnTo>
                    <a:lnTo>
                      <a:pt x="246" y="1154"/>
                    </a:lnTo>
                    <a:lnTo>
                      <a:pt x="239" y="1154"/>
                    </a:lnTo>
                    <a:lnTo>
                      <a:pt x="228" y="1159"/>
                    </a:lnTo>
                    <a:lnTo>
                      <a:pt x="216" y="1168"/>
                    </a:lnTo>
                    <a:lnTo>
                      <a:pt x="196" y="1177"/>
                    </a:lnTo>
                    <a:lnTo>
                      <a:pt x="180" y="1181"/>
                    </a:lnTo>
                    <a:lnTo>
                      <a:pt x="178" y="1186"/>
                    </a:lnTo>
                    <a:lnTo>
                      <a:pt x="175" y="1196"/>
                    </a:lnTo>
                    <a:lnTo>
                      <a:pt x="168" y="1202"/>
                    </a:lnTo>
                    <a:lnTo>
                      <a:pt x="154" y="1204"/>
                    </a:lnTo>
                    <a:lnTo>
                      <a:pt x="148" y="1213"/>
                    </a:lnTo>
                    <a:lnTo>
                      <a:pt x="136" y="1228"/>
                    </a:lnTo>
                    <a:lnTo>
                      <a:pt x="127" y="1236"/>
                    </a:lnTo>
                    <a:lnTo>
                      <a:pt x="125" y="1232"/>
                    </a:lnTo>
                    <a:lnTo>
                      <a:pt x="120" y="1229"/>
                    </a:lnTo>
                    <a:lnTo>
                      <a:pt x="109" y="1216"/>
                    </a:lnTo>
                    <a:lnTo>
                      <a:pt x="99" y="1200"/>
                    </a:lnTo>
                    <a:lnTo>
                      <a:pt x="96" y="1193"/>
                    </a:lnTo>
                    <a:lnTo>
                      <a:pt x="94" y="1189"/>
                    </a:lnTo>
                    <a:lnTo>
                      <a:pt x="93" y="1173"/>
                    </a:lnTo>
                    <a:lnTo>
                      <a:pt x="77" y="1154"/>
                    </a:lnTo>
                    <a:lnTo>
                      <a:pt x="38" y="1121"/>
                    </a:lnTo>
                    <a:lnTo>
                      <a:pt x="34" y="1112"/>
                    </a:lnTo>
                    <a:lnTo>
                      <a:pt x="0" y="1081"/>
                    </a:lnTo>
                    <a:lnTo>
                      <a:pt x="9" y="1059"/>
                    </a:lnTo>
                    <a:lnTo>
                      <a:pt x="15" y="1049"/>
                    </a:lnTo>
                    <a:lnTo>
                      <a:pt x="23" y="1042"/>
                    </a:lnTo>
                    <a:lnTo>
                      <a:pt x="53" y="1024"/>
                    </a:lnTo>
                    <a:lnTo>
                      <a:pt x="59" y="1025"/>
                    </a:lnTo>
                    <a:lnTo>
                      <a:pt x="80" y="1047"/>
                    </a:lnTo>
                    <a:lnTo>
                      <a:pt x="87" y="1049"/>
                    </a:lnTo>
                    <a:lnTo>
                      <a:pt x="94" y="1049"/>
                    </a:lnTo>
                    <a:lnTo>
                      <a:pt x="103" y="1050"/>
                    </a:lnTo>
                    <a:lnTo>
                      <a:pt x="108" y="1045"/>
                    </a:lnTo>
                    <a:lnTo>
                      <a:pt x="108" y="1039"/>
                    </a:lnTo>
                    <a:lnTo>
                      <a:pt x="101" y="1033"/>
                    </a:lnTo>
                    <a:lnTo>
                      <a:pt x="101" y="1026"/>
                    </a:lnTo>
                    <a:lnTo>
                      <a:pt x="106" y="1018"/>
                    </a:lnTo>
                    <a:lnTo>
                      <a:pt x="108" y="1010"/>
                    </a:lnTo>
                    <a:lnTo>
                      <a:pt x="115" y="1000"/>
                    </a:lnTo>
                    <a:lnTo>
                      <a:pt x="115" y="996"/>
                    </a:lnTo>
                    <a:lnTo>
                      <a:pt x="108" y="991"/>
                    </a:lnTo>
                    <a:lnTo>
                      <a:pt x="94" y="983"/>
                    </a:lnTo>
                    <a:lnTo>
                      <a:pt x="84" y="976"/>
                    </a:lnTo>
                    <a:lnTo>
                      <a:pt x="80" y="969"/>
                    </a:lnTo>
                    <a:lnTo>
                      <a:pt x="83" y="959"/>
                    </a:lnTo>
                    <a:lnTo>
                      <a:pt x="91" y="952"/>
                    </a:lnTo>
                    <a:lnTo>
                      <a:pt x="90" y="948"/>
                    </a:lnTo>
                    <a:lnTo>
                      <a:pt x="83" y="941"/>
                    </a:lnTo>
                    <a:lnTo>
                      <a:pt x="79" y="934"/>
                    </a:lnTo>
                    <a:lnTo>
                      <a:pt x="74" y="930"/>
                    </a:lnTo>
                    <a:lnTo>
                      <a:pt x="59" y="927"/>
                    </a:lnTo>
                    <a:lnTo>
                      <a:pt x="62" y="918"/>
                    </a:lnTo>
                    <a:lnTo>
                      <a:pt x="67" y="904"/>
                    </a:lnTo>
                    <a:lnTo>
                      <a:pt x="68" y="893"/>
                    </a:lnTo>
                    <a:lnTo>
                      <a:pt x="64" y="864"/>
                    </a:lnTo>
                    <a:lnTo>
                      <a:pt x="64" y="859"/>
                    </a:lnTo>
                    <a:lnTo>
                      <a:pt x="68" y="857"/>
                    </a:lnTo>
                    <a:lnTo>
                      <a:pt x="77" y="860"/>
                    </a:lnTo>
                    <a:lnTo>
                      <a:pt x="86" y="864"/>
                    </a:lnTo>
                    <a:lnTo>
                      <a:pt x="109" y="858"/>
                    </a:lnTo>
                    <a:lnTo>
                      <a:pt x="118" y="857"/>
                    </a:lnTo>
                    <a:lnTo>
                      <a:pt x="125" y="863"/>
                    </a:lnTo>
                    <a:lnTo>
                      <a:pt x="134" y="867"/>
                    </a:lnTo>
                    <a:lnTo>
                      <a:pt x="189" y="855"/>
                    </a:lnTo>
                    <a:lnTo>
                      <a:pt x="189" y="844"/>
                    </a:lnTo>
                    <a:lnTo>
                      <a:pt x="193" y="832"/>
                    </a:lnTo>
                    <a:lnTo>
                      <a:pt x="193" y="824"/>
                    </a:lnTo>
                    <a:lnTo>
                      <a:pt x="191" y="819"/>
                    </a:lnTo>
                    <a:lnTo>
                      <a:pt x="189" y="815"/>
                    </a:lnTo>
                    <a:lnTo>
                      <a:pt x="187" y="807"/>
                    </a:lnTo>
                    <a:lnTo>
                      <a:pt x="187" y="798"/>
                    </a:lnTo>
                    <a:lnTo>
                      <a:pt x="192" y="794"/>
                    </a:lnTo>
                    <a:lnTo>
                      <a:pt x="209" y="783"/>
                    </a:lnTo>
                    <a:lnTo>
                      <a:pt x="215" y="784"/>
                    </a:lnTo>
                    <a:lnTo>
                      <a:pt x="227" y="790"/>
                    </a:lnTo>
                    <a:lnTo>
                      <a:pt x="238" y="798"/>
                    </a:lnTo>
                    <a:lnTo>
                      <a:pt x="249" y="818"/>
                    </a:lnTo>
                    <a:lnTo>
                      <a:pt x="256" y="833"/>
                    </a:lnTo>
                    <a:lnTo>
                      <a:pt x="267" y="853"/>
                    </a:lnTo>
                    <a:lnTo>
                      <a:pt x="290" y="861"/>
                    </a:lnTo>
                    <a:lnTo>
                      <a:pt x="319" y="866"/>
                    </a:lnTo>
                    <a:lnTo>
                      <a:pt x="334" y="864"/>
                    </a:lnTo>
                    <a:lnTo>
                      <a:pt x="356" y="848"/>
                    </a:lnTo>
                    <a:lnTo>
                      <a:pt x="369" y="835"/>
                    </a:lnTo>
                    <a:lnTo>
                      <a:pt x="373" y="828"/>
                    </a:lnTo>
                    <a:lnTo>
                      <a:pt x="380" y="831"/>
                    </a:lnTo>
                    <a:lnTo>
                      <a:pt x="388" y="849"/>
                    </a:lnTo>
                    <a:lnTo>
                      <a:pt x="393" y="855"/>
                    </a:lnTo>
                    <a:lnTo>
                      <a:pt x="395" y="862"/>
                    </a:lnTo>
                    <a:lnTo>
                      <a:pt x="391" y="870"/>
                    </a:lnTo>
                    <a:lnTo>
                      <a:pt x="395" y="874"/>
                    </a:lnTo>
                    <a:lnTo>
                      <a:pt x="409" y="878"/>
                    </a:lnTo>
                    <a:lnTo>
                      <a:pt x="423" y="875"/>
                    </a:lnTo>
                    <a:lnTo>
                      <a:pt x="430" y="868"/>
                    </a:lnTo>
                    <a:lnTo>
                      <a:pt x="439" y="858"/>
                    </a:lnTo>
                    <a:lnTo>
                      <a:pt x="439" y="851"/>
                    </a:lnTo>
                    <a:lnTo>
                      <a:pt x="434" y="846"/>
                    </a:lnTo>
                    <a:lnTo>
                      <a:pt x="434" y="839"/>
                    </a:lnTo>
                    <a:lnTo>
                      <a:pt x="440" y="834"/>
                    </a:lnTo>
                    <a:lnTo>
                      <a:pt x="445" y="819"/>
                    </a:lnTo>
                    <a:lnTo>
                      <a:pt x="447" y="809"/>
                    </a:lnTo>
                    <a:lnTo>
                      <a:pt x="452" y="802"/>
                    </a:lnTo>
                    <a:lnTo>
                      <a:pt x="462" y="797"/>
                    </a:lnTo>
                    <a:lnTo>
                      <a:pt x="465" y="793"/>
                    </a:lnTo>
                    <a:lnTo>
                      <a:pt x="471" y="767"/>
                    </a:lnTo>
                    <a:lnTo>
                      <a:pt x="469" y="758"/>
                    </a:lnTo>
                    <a:lnTo>
                      <a:pt x="469" y="751"/>
                    </a:lnTo>
                    <a:lnTo>
                      <a:pt x="475" y="741"/>
                    </a:lnTo>
                    <a:lnTo>
                      <a:pt x="476" y="725"/>
                    </a:lnTo>
                    <a:lnTo>
                      <a:pt x="473" y="699"/>
                    </a:lnTo>
                    <a:lnTo>
                      <a:pt x="471" y="681"/>
                    </a:lnTo>
                    <a:lnTo>
                      <a:pt x="469" y="663"/>
                    </a:lnTo>
                    <a:lnTo>
                      <a:pt x="474" y="637"/>
                    </a:lnTo>
                    <a:lnTo>
                      <a:pt x="479" y="612"/>
                    </a:lnTo>
                    <a:lnTo>
                      <a:pt x="478" y="606"/>
                    </a:lnTo>
                    <a:lnTo>
                      <a:pt x="471" y="598"/>
                    </a:lnTo>
                    <a:lnTo>
                      <a:pt x="462" y="591"/>
                    </a:lnTo>
                    <a:lnTo>
                      <a:pt x="440" y="585"/>
                    </a:lnTo>
                    <a:lnTo>
                      <a:pt x="432" y="575"/>
                    </a:lnTo>
                    <a:lnTo>
                      <a:pt x="425" y="566"/>
                    </a:lnTo>
                    <a:lnTo>
                      <a:pt x="421" y="562"/>
                    </a:lnTo>
                    <a:lnTo>
                      <a:pt x="396" y="559"/>
                    </a:lnTo>
                    <a:lnTo>
                      <a:pt x="391" y="553"/>
                    </a:lnTo>
                    <a:lnTo>
                      <a:pt x="393" y="537"/>
                    </a:lnTo>
                    <a:lnTo>
                      <a:pt x="395" y="514"/>
                    </a:lnTo>
                    <a:lnTo>
                      <a:pt x="394" y="497"/>
                    </a:lnTo>
                    <a:lnTo>
                      <a:pt x="398" y="484"/>
                    </a:lnTo>
                    <a:lnTo>
                      <a:pt x="403" y="473"/>
                    </a:lnTo>
                    <a:lnTo>
                      <a:pt x="415" y="463"/>
                    </a:lnTo>
                    <a:lnTo>
                      <a:pt x="420" y="451"/>
                    </a:lnTo>
                    <a:lnTo>
                      <a:pt x="423" y="448"/>
                    </a:lnTo>
                    <a:lnTo>
                      <a:pt x="444" y="446"/>
                    </a:lnTo>
                    <a:lnTo>
                      <a:pt x="451" y="441"/>
                    </a:lnTo>
                    <a:lnTo>
                      <a:pt x="458" y="435"/>
                    </a:lnTo>
                    <a:lnTo>
                      <a:pt x="460" y="428"/>
                    </a:lnTo>
                    <a:lnTo>
                      <a:pt x="467" y="417"/>
                    </a:lnTo>
                    <a:lnTo>
                      <a:pt x="473" y="409"/>
                    </a:lnTo>
                    <a:lnTo>
                      <a:pt x="474" y="403"/>
                    </a:lnTo>
                    <a:lnTo>
                      <a:pt x="472" y="396"/>
                    </a:lnTo>
                    <a:lnTo>
                      <a:pt x="466" y="381"/>
                    </a:lnTo>
                    <a:lnTo>
                      <a:pt x="458" y="369"/>
                    </a:lnTo>
                    <a:lnTo>
                      <a:pt x="454" y="365"/>
                    </a:lnTo>
                    <a:lnTo>
                      <a:pt x="445" y="336"/>
                    </a:lnTo>
                    <a:lnTo>
                      <a:pt x="437" y="329"/>
                    </a:lnTo>
                    <a:lnTo>
                      <a:pt x="420" y="326"/>
                    </a:lnTo>
                    <a:lnTo>
                      <a:pt x="389" y="322"/>
                    </a:lnTo>
                    <a:lnTo>
                      <a:pt x="371" y="328"/>
                    </a:lnTo>
                    <a:lnTo>
                      <a:pt x="342" y="337"/>
                    </a:lnTo>
                    <a:lnTo>
                      <a:pt x="321" y="344"/>
                    </a:lnTo>
                    <a:lnTo>
                      <a:pt x="307" y="348"/>
                    </a:lnTo>
                    <a:lnTo>
                      <a:pt x="299" y="346"/>
                    </a:lnTo>
                    <a:lnTo>
                      <a:pt x="295" y="342"/>
                    </a:lnTo>
                    <a:lnTo>
                      <a:pt x="301" y="339"/>
                    </a:lnTo>
                    <a:lnTo>
                      <a:pt x="303" y="330"/>
                    </a:lnTo>
                    <a:lnTo>
                      <a:pt x="300" y="318"/>
                    </a:lnTo>
                    <a:lnTo>
                      <a:pt x="294" y="307"/>
                    </a:lnTo>
                    <a:lnTo>
                      <a:pt x="291" y="290"/>
                    </a:lnTo>
                    <a:lnTo>
                      <a:pt x="292" y="270"/>
                    </a:lnTo>
                    <a:lnTo>
                      <a:pt x="297" y="252"/>
                    </a:lnTo>
                    <a:lnTo>
                      <a:pt x="310" y="227"/>
                    </a:lnTo>
                    <a:lnTo>
                      <a:pt x="310" y="217"/>
                    </a:lnTo>
                    <a:lnTo>
                      <a:pt x="344" y="218"/>
                    </a:lnTo>
                    <a:lnTo>
                      <a:pt x="378" y="218"/>
                    </a:lnTo>
                    <a:lnTo>
                      <a:pt x="416" y="218"/>
                    </a:lnTo>
                    <a:lnTo>
                      <a:pt x="452" y="217"/>
                    </a:lnTo>
                    <a:lnTo>
                      <a:pt x="480" y="218"/>
                    </a:lnTo>
                    <a:lnTo>
                      <a:pt x="493" y="212"/>
                    </a:lnTo>
                    <a:lnTo>
                      <a:pt x="506" y="221"/>
                    </a:lnTo>
                    <a:lnTo>
                      <a:pt x="513" y="223"/>
                    </a:lnTo>
                    <a:lnTo>
                      <a:pt x="515" y="223"/>
                    </a:lnTo>
                    <a:lnTo>
                      <a:pt x="520" y="229"/>
                    </a:lnTo>
                    <a:lnTo>
                      <a:pt x="536" y="228"/>
                    </a:lnTo>
                    <a:lnTo>
                      <a:pt x="538" y="230"/>
                    </a:lnTo>
                    <a:lnTo>
                      <a:pt x="540" y="239"/>
                    </a:lnTo>
                    <a:lnTo>
                      <a:pt x="555" y="238"/>
                    </a:lnTo>
                    <a:lnTo>
                      <a:pt x="562" y="240"/>
                    </a:lnTo>
                    <a:lnTo>
                      <a:pt x="568" y="240"/>
                    </a:lnTo>
                    <a:lnTo>
                      <a:pt x="577" y="235"/>
                    </a:lnTo>
                    <a:lnTo>
                      <a:pt x="583" y="237"/>
                    </a:lnTo>
                    <a:lnTo>
                      <a:pt x="594" y="243"/>
                    </a:lnTo>
                    <a:lnTo>
                      <a:pt x="602" y="248"/>
                    </a:lnTo>
                    <a:lnTo>
                      <a:pt x="613" y="247"/>
                    </a:lnTo>
                    <a:lnTo>
                      <a:pt x="639" y="247"/>
                    </a:lnTo>
                    <a:lnTo>
                      <a:pt x="660" y="252"/>
                    </a:lnTo>
                    <a:lnTo>
                      <a:pt x="680" y="267"/>
                    </a:lnTo>
                    <a:lnTo>
                      <a:pt x="693" y="274"/>
                    </a:lnTo>
                    <a:lnTo>
                      <a:pt x="705" y="286"/>
                    </a:lnTo>
                    <a:lnTo>
                      <a:pt x="710" y="284"/>
                    </a:lnTo>
                    <a:lnTo>
                      <a:pt x="714" y="281"/>
                    </a:lnTo>
                    <a:lnTo>
                      <a:pt x="716" y="279"/>
                    </a:lnTo>
                    <a:lnTo>
                      <a:pt x="716" y="269"/>
                    </a:lnTo>
                    <a:lnTo>
                      <a:pt x="709" y="252"/>
                    </a:lnTo>
                    <a:lnTo>
                      <a:pt x="706" y="237"/>
                    </a:lnTo>
                    <a:lnTo>
                      <a:pt x="708" y="225"/>
                    </a:lnTo>
                    <a:lnTo>
                      <a:pt x="713" y="216"/>
                    </a:lnTo>
                    <a:lnTo>
                      <a:pt x="722" y="211"/>
                    </a:lnTo>
                    <a:lnTo>
                      <a:pt x="723" y="203"/>
                    </a:lnTo>
                    <a:lnTo>
                      <a:pt x="723" y="201"/>
                    </a:lnTo>
                    <a:lnTo>
                      <a:pt x="732" y="182"/>
                    </a:lnTo>
                    <a:lnTo>
                      <a:pt x="742" y="163"/>
                    </a:lnTo>
                    <a:lnTo>
                      <a:pt x="754" y="140"/>
                    </a:lnTo>
                    <a:lnTo>
                      <a:pt x="764" y="122"/>
                    </a:lnTo>
                    <a:lnTo>
                      <a:pt x="762" y="112"/>
                    </a:lnTo>
                    <a:lnTo>
                      <a:pt x="764" y="99"/>
                    </a:lnTo>
                    <a:lnTo>
                      <a:pt x="765" y="84"/>
                    </a:lnTo>
                    <a:lnTo>
                      <a:pt x="765" y="74"/>
                    </a:lnTo>
                    <a:lnTo>
                      <a:pt x="768" y="68"/>
                    </a:lnTo>
                    <a:lnTo>
                      <a:pt x="774" y="45"/>
                    </a:lnTo>
                    <a:lnTo>
                      <a:pt x="779" y="32"/>
                    </a:lnTo>
                    <a:lnTo>
                      <a:pt x="784" y="26"/>
                    </a:lnTo>
                    <a:lnTo>
                      <a:pt x="793" y="22"/>
                    </a:lnTo>
                    <a:lnTo>
                      <a:pt x="806" y="22"/>
                    </a:lnTo>
                    <a:lnTo>
                      <a:pt x="840" y="18"/>
                    </a:lnTo>
                    <a:lnTo>
                      <a:pt x="872" y="13"/>
                    </a:lnTo>
                    <a:lnTo>
                      <a:pt x="882" y="10"/>
                    </a:lnTo>
                    <a:lnTo>
                      <a:pt x="902" y="0"/>
                    </a:lnTo>
                    <a:lnTo>
                      <a:pt x="910" y="0"/>
                    </a:lnTo>
                    <a:lnTo>
                      <a:pt x="917" y="4"/>
                    </a:lnTo>
                    <a:lnTo>
                      <a:pt x="955" y="15"/>
                    </a:lnTo>
                    <a:lnTo>
                      <a:pt x="966" y="20"/>
                    </a:lnTo>
                    <a:lnTo>
                      <a:pt x="969" y="18"/>
                    </a:lnTo>
                    <a:lnTo>
                      <a:pt x="975" y="20"/>
                    </a:lnTo>
                    <a:lnTo>
                      <a:pt x="984" y="20"/>
                    </a:lnTo>
                    <a:lnTo>
                      <a:pt x="992" y="18"/>
                    </a:lnTo>
                    <a:lnTo>
                      <a:pt x="999" y="20"/>
                    </a:lnTo>
                    <a:lnTo>
                      <a:pt x="1006" y="27"/>
                    </a:lnTo>
                    <a:lnTo>
                      <a:pt x="1010" y="26"/>
                    </a:lnTo>
                    <a:lnTo>
                      <a:pt x="1017" y="21"/>
                    </a:lnTo>
                    <a:lnTo>
                      <a:pt x="1028" y="15"/>
                    </a:lnTo>
                    <a:lnTo>
                      <a:pt x="1051" y="9"/>
                    </a:lnTo>
                    <a:lnTo>
                      <a:pt x="1055" y="13"/>
                    </a:lnTo>
                    <a:lnTo>
                      <a:pt x="1062" y="25"/>
                    </a:lnTo>
                    <a:lnTo>
                      <a:pt x="1070" y="3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52" name="Freeform 20">
                <a:extLst>
                  <a:ext uri="{FF2B5EF4-FFF2-40B4-BE49-F238E27FC236}">
                    <a16:creationId xmlns:a16="http://schemas.microsoft.com/office/drawing/2014/main" id="{2C6F5068-A77C-C714-92F1-8826ABA6D3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85408" y="7697391"/>
                <a:ext cx="19300" cy="7721"/>
              </a:xfrm>
              <a:custGeom>
                <a:avLst/>
                <a:gdLst>
                  <a:gd name="T0" fmla="*/ 23 w 24"/>
                  <a:gd name="T1" fmla="*/ 3 h 10"/>
                  <a:gd name="T2" fmla="*/ 19 w 24"/>
                  <a:gd name="T3" fmla="*/ 9 h 10"/>
                  <a:gd name="T4" fmla="*/ 0 w 24"/>
                  <a:gd name="T5" fmla="*/ 5 h 10"/>
                  <a:gd name="T6" fmla="*/ 4 w 24"/>
                  <a:gd name="T7" fmla="*/ 0 h 10"/>
                  <a:gd name="T8" fmla="*/ 23 w 24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0">
                    <a:moveTo>
                      <a:pt x="23" y="3"/>
                    </a:moveTo>
                    <a:lnTo>
                      <a:pt x="19" y="9"/>
                    </a:lnTo>
                    <a:lnTo>
                      <a:pt x="0" y="5"/>
                    </a:lnTo>
                    <a:lnTo>
                      <a:pt x="4" y="0"/>
                    </a:lnTo>
                    <a:lnTo>
                      <a:pt x="23" y="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53" name="Freeform 21">
                <a:extLst>
                  <a:ext uri="{FF2B5EF4-FFF2-40B4-BE49-F238E27FC236}">
                    <a16:creationId xmlns:a16="http://schemas.microsoft.com/office/drawing/2014/main" id="{9498EDF2-E48B-2F77-FB48-309248551E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13720" y="6998680"/>
                <a:ext cx="764335" cy="799079"/>
              </a:xfrm>
              <a:custGeom>
                <a:avLst/>
                <a:gdLst>
                  <a:gd name="T0" fmla="*/ 490 w 873"/>
                  <a:gd name="T1" fmla="*/ 62 h 914"/>
                  <a:gd name="T2" fmla="*/ 532 w 873"/>
                  <a:gd name="T3" fmla="*/ 123 h 914"/>
                  <a:gd name="T4" fmla="*/ 589 w 873"/>
                  <a:gd name="T5" fmla="*/ 151 h 914"/>
                  <a:gd name="T6" fmla="*/ 663 w 873"/>
                  <a:gd name="T7" fmla="*/ 125 h 914"/>
                  <a:gd name="T8" fmla="*/ 760 w 873"/>
                  <a:gd name="T9" fmla="*/ 121 h 914"/>
                  <a:gd name="T10" fmla="*/ 802 w 873"/>
                  <a:gd name="T11" fmla="*/ 149 h 914"/>
                  <a:gd name="T12" fmla="*/ 835 w 873"/>
                  <a:gd name="T13" fmla="*/ 188 h 914"/>
                  <a:gd name="T14" fmla="*/ 843 w 873"/>
                  <a:gd name="T15" fmla="*/ 205 h 914"/>
                  <a:gd name="T16" fmla="*/ 845 w 873"/>
                  <a:gd name="T17" fmla="*/ 245 h 914"/>
                  <a:gd name="T18" fmla="*/ 864 w 873"/>
                  <a:gd name="T19" fmla="*/ 322 h 914"/>
                  <a:gd name="T20" fmla="*/ 856 w 873"/>
                  <a:gd name="T21" fmla="*/ 375 h 914"/>
                  <a:gd name="T22" fmla="*/ 830 w 873"/>
                  <a:gd name="T23" fmla="*/ 407 h 914"/>
                  <a:gd name="T24" fmla="*/ 803 w 873"/>
                  <a:gd name="T25" fmla="*/ 497 h 914"/>
                  <a:gd name="T26" fmla="*/ 768 w 873"/>
                  <a:gd name="T27" fmla="*/ 563 h 914"/>
                  <a:gd name="T28" fmla="*/ 769 w 873"/>
                  <a:gd name="T29" fmla="*/ 615 h 914"/>
                  <a:gd name="T30" fmla="*/ 802 w 873"/>
                  <a:gd name="T31" fmla="*/ 719 h 914"/>
                  <a:gd name="T32" fmla="*/ 836 w 873"/>
                  <a:gd name="T33" fmla="*/ 759 h 914"/>
                  <a:gd name="T34" fmla="*/ 828 w 873"/>
                  <a:gd name="T35" fmla="*/ 799 h 914"/>
                  <a:gd name="T36" fmla="*/ 792 w 873"/>
                  <a:gd name="T37" fmla="*/ 799 h 914"/>
                  <a:gd name="T38" fmla="*/ 756 w 873"/>
                  <a:gd name="T39" fmla="*/ 798 h 914"/>
                  <a:gd name="T40" fmla="*/ 607 w 873"/>
                  <a:gd name="T41" fmla="*/ 778 h 914"/>
                  <a:gd name="T42" fmla="*/ 653 w 873"/>
                  <a:gd name="T43" fmla="*/ 788 h 914"/>
                  <a:gd name="T44" fmla="*/ 474 w 873"/>
                  <a:gd name="T45" fmla="*/ 791 h 914"/>
                  <a:gd name="T46" fmla="*/ 506 w 873"/>
                  <a:gd name="T47" fmla="*/ 802 h 914"/>
                  <a:gd name="T48" fmla="*/ 251 w 873"/>
                  <a:gd name="T49" fmla="*/ 868 h 914"/>
                  <a:gd name="T50" fmla="*/ 152 w 873"/>
                  <a:gd name="T51" fmla="*/ 913 h 914"/>
                  <a:gd name="T52" fmla="*/ 148 w 873"/>
                  <a:gd name="T53" fmla="*/ 820 h 914"/>
                  <a:gd name="T54" fmla="*/ 167 w 873"/>
                  <a:gd name="T55" fmla="*/ 775 h 914"/>
                  <a:gd name="T56" fmla="*/ 164 w 873"/>
                  <a:gd name="T57" fmla="*/ 701 h 914"/>
                  <a:gd name="T58" fmla="*/ 124 w 873"/>
                  <a:gd name="T59" fmla="*/ 690 h 914"/>
                  <a:gd name="T60" fmla="*/ 102 w 873"/>
                  <a:gd name="T61" fmla="*/ 644 h 914"/>
                  <a:gd name="T62" fmla="*/ 45 w 873"/>
                  <a:gd name="T63" fmla="*/ 632 h 914"/>
                  <a:gd name="T64" fmla="*/ 9 w 873"/>
                  <a:gd name="T65" fmla="*/ 611 h 914"/>
                  <a:gd name="T66" fmla="*/ 39 w 873"/>
                  <a:gd name="T67" fmla="*/ 555 h 914"/>
                  <a:gd name="T68" fmla="*/ 23 w 873"/>
                  <a:gd name="T69" fmla="*/ 461 h 914"/>
                  <a:gd name="T70" fmla="*/ 53 w 873"/>
                  <a:gd name="T71" fmla="*/ 456 h 914"/>
                  <a:gd name="T72" fmla="*/ 76 w 873"/>
                  <a:gd name="T73" fmla="*/ 394 h 914"/>
                  <a:gd name="T74" fmla="*/ 73 w 873"/>
                  <a:gd name="T75" fmla="*/ 368 h 914"/>
                  <a:gd name="T76" fmla="*/ 52 w 873"/>
                  <a:gd name="T77" fmla="*/ 327 h 914"/>
                  <a:gd name="T78" fmla="*/ 104 w 873"/>
                  <a:gd name="T79" fmla="*/ 325 h 914"/>
                  <a:gd name="T80" fmla="*/ 131 w 873"/>
                  <a:gd name="T81" fmla="*/ 333 h 914"/>
                  <a:gd name="T82" fmla="*/ 92 w 873"/>
                  <a:gd name="T83" fmla="*/ 266 h 914"/>
                  <a:gd name="T84" fmla="*/ 109 w 873"/>
                  <a:gd name="T85" fmla="*/ 227 h 914"/>
                  <a:gd name="T86" fmla="*/ 82 w 873"/>
                  <a:gd name="T87" fmla="*/ 191 h 914"/>
                  <a:gd name="T88" fmla="*/ 64 w 873"/>
                  <a:gd name="T89" fmla="*/ 108 h 914"/>
                  <a:gd name="T90" fmla="*/ 92 w 873"/>
                  <a:gd name="T91" fmla="*/ 81 h 914"/>
                  <a:gd name="T92" fmla="*/ 149 w 873"/>
                  <a:gd name="T93" fmla="*/ 44 h 914"/>
                  <a:gd name="T94" fmla="*/ 174 w 873"/>
                  <a:gd name="T95" fmla="*/ 55 h 914"/>
                  <a:gd name="T96" fmla="*/ 226 w 873"/>
                  <a:gd name="T97" fmla="*/ 84 h 914"/>
                  <a:gd name="T98" fmla="*/ 231 w 873"/>
                  <a:gd name="T99" fmla="*/ 61 h 914"/>
                  <a:gd name="T100" fmla="*/ 273 w 873"/>
                  <a:gd name="T101" fmla="*/ 54 h 914"/>
                  <a:gd name="T102" fmla="*/ 279 w 873"/>
                  <a:gd name="T103" fmla="*/ 10 h 914"/>
                  <a:gd name="T104" fmla="*/ 310 w 873"/>
                  <a:gd name="T105" fmla="*/ 11 h 914"/>
                  <a:gd name="T106" fmla="*/ 336 w 873"/>
                  <a:gd name="T107" fmla="*/ 1 h 914"/>
                  <a:gd name="T108" fmla="*/ 344 w 873"/>
                  <a:gd name="T109" fmla="*/ 51 h 914"/>
                  <a:gd name="T110" fmla="*/ 355 w 873"/>
                  <a:gd name="T111" fmla="*/ 75 h 914"/>
                  <a:gd name="T112" fmla="*/ 386 w 873"/>
                  <a:gd name="T113" fmla="*/ 54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73" h="914">
                    <a:moveTo>
                      <a:pt x="440" y="43"/>
                    </a:moveTo>
                    <a:lnTo>
                      <a:pt x="449" y="53"/>
                    </a:lnTo>
                    <a:lnTo>
                      <a:pt x="460" y="60"/>
                    </a:lnTo>
                    <a:lnTo>
                      <a:pt x="478" y="59"/>
                    </a:lnTo>
                    <a:lnTo>
                      <a:pt x="490" y="62"/>
                    </a:lnTo>
                    <a:lnTo>
                      <a:pt x="500" y="70"/>
                    </a:lnTo>
                    <a:lnTo>
                      <a:pt x="508" y="86"/>
                    </a:lnTo>
                    <a:lnTo>
                      <a:pt x="516" y="98"/>
                    </a:lnTo>
                    <a:lnTo>
                      <a:pt x="520" y="114"/>
                    </a:lnTo>
                    <a:lnTo>
                      <a:pt x="532" y="123"/>
                    </a:lnTo>
                    <a:lnTo>
                      <a:pt x="541" y="128"/>
                    </a:lnTo>
                    <a:lnTo>
                      <a:pt x="555" y="140"/>
                    </a:lnTo>
                    <a:lnTo>
                      <a:pt x="568" y="146"/>
                    </a:lnTo>
                    <a:lnTo>
                      <a:pt x="583" y="144"/>
                    </a:lnTo>
                    <a:lnTo>
                      <a:pt x="589" y="151"/>
                    </a:lnTo>
                    <a:lnTo>
                      <a:pt x="600" y="156"/>
                    </a:lnTo>
                    <a:lnTo>
                      <a:pt x="610" y="156"/>
                    </a:lnTo>
                    <a:lnTo>
                      <a:pt x="620" y="142"/>
                    </a:lnTo>
                    <a:lnTo>
                      <a:pt x="632" y="136"/>
                    </a:lnTo>
                    <a:lnTo>
                      <a:pt x="663" y="125"/>
                    </a:lnTo>
                    <a:lnTo>
                      <a:pt x="675" y="120"/>
                    </a:lnTo>
                    <a:lnTo>
                      <a:pt x="689" y="116"/>
                    </a:lnTo>
                    <a:lnTo>
                      <a:pt x="718" y="115"/>
                    </a:lnTo>
                    <a:lnTo>
                      <a:pt x="746" y="119"/>
                    </a:lnTo>
                    <a:lnTo>
                      <a:pt x="760" y="121"/>
                    </a:lnTo>
                    <a:lnTo>
                      <a:pt x="769" y="120"/>
                    </a:lnTo>
                    <a:lnTo>
                      <a:pt x="778" y="127"/>
                    </a:lnTo>
                    <a:lnTo>
                      <a:pt x="788" y="141"/>
                    </a:lnTo>
                    <a:lnTo>
                      <a:pt x="795" y="145"/>
                    </a:lnTo>
                    <a:lnTo>
                      <a:pt x="802" y="149"/>
                    </a:lnTo>
                    <a:lnTo>
                      <a:pt x="809" y="160"/>
                    </a:lnTo>
                    <a:lnTo>
                      <a:pt x="816" y="172"/>
                    </a:lnTo>
                    <a:lnTo>
                      <a:pt x="819" y="176"/>
                    </a:lnTo>
                    <a:lnTo>
                      <a:pt x="827" y="188"/>
                    </a:lnTo>
                    <a:lnTo>
                      <a:pt x="835" y="188"/>
                    </a:lnTo>
                    <a:lnTo>
                      <a:pt x="842" y="182"/>
                    </a:lnTo>
                    <a:lnTo>
                      <a:pt x="844" y="179"/>
                    </a:lnTo>
                    <a:lnTo>
                      <a:pt x="846" y="187"/>
                    </a:lnTo>
                    <a:lnTo>
                      <a:pt x="843" y="198"/>
                    </a:lnTo>
                    <a:lnTo>
                      <a:pt x="843" y="205"/>
                    </a:lnTo>
                    <a:lnTo>
                      <a:pt x="848" y="208"/>
                    </a:lnTo>
                    <a:lnTo>
                      <a:pt x="845" y="217"/>
                    </a:lnTo>
                    <a:lnTo>
                      <a:pt x="837" y="233"/>
                    </a:lnTo>
                    <a:lnTo>
                      <a:pt x="837" y="242"/>
                    </a:lnTo>
                    <a:lnTo>
                      <a:pt x="845" y="245"/>
                    </a:lnTo>
                    <a:lnTo>
                      <a:pt x="851" y="255"/>
                    </a:lnTo>
                    <a:lnTo>
                      <a:pt x="855" y="272"/>
                    </a:lnTo>
                    <a:lnTo>
                      <a:pt x="858" y="277"/>
                    </a:lnTo>
                    <a:lnTo>
                      <a:pt x="858" y="280"/>
                    </a:lnTo>
                    <a:lnTo>
                      <a:pt x="864" y="322"/>
                    </a:lnTo>
                    <a:lnTo>
                      <a:pt x="872" y="362"/>
                    </a:lnTo>
                    <a:lnTo>
                      <a:pt x="867" y="368"/>
                    </a:lnTo>
                    <a:lnTo>
                      <a:pt x="861" y="369"/>
                    </a:lnTo>
                    <a:lnTo>
                      <a:pt x="856" y="371"/>
                    </a:lnTo>
                    <a:lnTo>
                      <a:pt x="856" y="375"/>
                    </a:lnTo>
                    <a:lnTo>
                      <a:pt x="858" y="381"/>
                    </a:lnTo>
                    <a:lnTo>
                      <a:pt x="856" y="385"/>
                    </a:lnTo>
                    <a:lnTo>
                      <a:pt x="849" y="389"/>
                    </a:lnTo>
                    <a:lnTo>
                      <a:pt x="831" y="402"/>
                    </a:lnTo>
                    <a:lnTo>
                      <a:pt x="830" y="407"/>
                    </a:lnTo>
                    <a:lnTo>
                      <a:pt x="825" y="418"/>
                    </a:lnTo>
                    <a:lnTo>
                      <a:pt x="821" y="425"/>
                    </a:lnTo>
                    <a:lnTo>
                      <a:pt x="816" y="437"/>
                    </a:lnTo>
                    <a:lnTo>
                      <a:pt x="807" y="470"/>
                    </a:lnTo>
                    <a:lnTo>
                      <a:pt x="803" y="497"/>
                    </a:lnTo>
                    <a:lnTo>
                      <a:pt x="803" y="506"/>
                    </a:lnTo>
                    <a:lnTo>
                      <a:pt x="800" y="512"/>
                    </a:lnTo>
                    <a:lnTo>
                      <a:pt x="796" y="521"/>
                    </a:lnTo>
                    <a:lnTo>
                      <a:pt x="777" y="544"/>
                    </a:lnTo>
                    <a:lnTo>
                      <a:pt x="768" y="563"/>
                    </a:lnTo>
                    <a:lnTo>
                      <a:pt x="768" y="571"/>
                    </a:lnTo>
                    <a:lnTo>
                      <a:pt x="769" y="579"/>
                    </a:lnTo>
                    <a:lnTo>
                      <a:pt x="766" y="585"/>
                    </a:lnTo>
                    <a:lnTo>
                      <a:pt x="767" y="602"/>
                    </a:lnTo>
                    <a:lnTo>
                      <a:pt x="769" y="615"/>
                    </a:lnTo>
                    <a:lnTo>
                      <a:pt x="772" y="629"/>
                    </a:lnTo>
                    <a:lnTo>
                      <a:pt x="786" y="666"/>
                    </a:lnTo>
                    <a:lnTo>
                      <a:pt x="793" y="689"/>
                    </a:lnTo>
                    <a:lnTo>
                      <a:pt x="797" y="707"/>
                    </a:lnTo>
                    <a:lnTo>
                      <a:pt x="802" y="719"/>
                    </a:lnTo>
                    <a:lnTo>
                      <a:pt x="805" y="725"/>
                    </a:lnTo>
                    <a:lnTo>
                      <a:pt x="807" y="729"/>
                    </a:lnTo>
                    <a:lnTo>
                      <a:pt x="827" y="732"/>
                    </a:lnTo>
                    <a:lnTo>
                      <a:pt x="830" y="735"/>
                    </a:lnTo>
                    <a:lnTo>
                      <a:pt x="836" y="759"/>
                    </a:lnTo>
                    <a:lnTo>
                      <a:pt x="835" y="770"/>
                    </a:lnTo>
                    <a:lnTo>
                      <a:pt x="831" y="774"/>
                    </a:lnTo>
                    <a:lnTo>
                      <a:pt x="831" y="783"/>
                    </a:lnTo>
                    <a:lnTo>
                      <a:pt x="830" y="795"/>
                    </a:lnTo>
                    <a:lnTo>
                      <a:pt x="828" y="799"/>
                    </a:lnTo>
                    <a:lnTo>
                      <a:pt x="816" y="799"/>
                    </a:lnTo>
                    <a:lnTo>
                      <a:pt x="809" y="804"/>
                    </a:lnTo>
                    <a:lnTo>
                      <a:pt x="798" y="802"/>
                    </a:lnTo>
                    <a:lnTo>
                      <a:pt x="797" y="799"/>
                    </a:lnTo>
                    <a:lnTo>
                      <a:pt x="792" y="799"/>
                    </a:lnTo>
                    <a:lnTo>
                      <a:pt x="777" y="792"/>
                    </a:lnTo>
                    <a:lnTo>
                      <a:pt x="779" y="771"/>
                    </a:lnTo>
                    <a:lnTo>
                      <a:pt x="772" y="771"/>
                    </a:lnTo>
                    <a:lnTo>
                      <a:pt x="767" y="773"/>
                    </a:lnTo>
                    <a:lnTo>
                      <a:pt x="756" y="798"/>
                    </a:lnTo>
                    <a:lnTo>
                      <a:pt x="751" y="802"/>
                    </a:lnTo>
                    <a:lnTo>
                      <a:pt x="676" y="789"/>
                    </a:lnTo>
                    <a:lnTo>
                      <a:pt x="661" y="779"/>
                    </a:lnTo>
                    <a:lnTo>
                      <a:pt x="640" y="777"/>
                    </a:lnTo>
                    <a:lnTo>
                      <a:pt x="607" y="778"/>
                    </a:lnTo>
                    <a:lnTo>
                      <a:pt x="579" y="781"/>
                    </a:lnTo>
                    <a:lnTo>
                      <a:pt x="571" y="787"/>
                    </a:lnTo>
                    <a:lnTo>
                      <a:pt x="641" y="784"/>
                    </a:lnTo>
                    <a:lnTo>
                      <a:pt x="649" y="785"/>
                    </a:lnTo>
                    <a:lnTo>
                      <a:pt x="653" y="788"/>
                    </a:lnTo>
                    <a:lnTo>
                      <a:pt x="563" y="796"/>
                    </a:lnTo>
                    <a:lnTo>
                      <a:pt x="529" y="801"/>
                    </a:lnTo>
                    <a:lnTo>
                      <a:pt x="520" y="799"/>
                    </a:lnTo>
                    <a:lnTo>
                      <a:pt x="512" y="792"/>
                    </a:lnTo>
                    <a:lnTo>
                      <a:pt x="474" y="791"/>
                    </a:lnTo>
                    <a:lnTo>
                      <a:pt x="467" y="793"/>
                    </a:lnTo>
                    <a:lnTo>
                      <a:pt x="462" y="799"/>
                    </a:lnTo>
                    <a:lnTo>
                      <a:pt x="477" y="799"/>
                    </a:lnTo>
                    <a:lnTo>
                      <a:pt x="499" y="798"/>
                    </a:lnTo>
                    <a:lnTo>
                      <a:pt x="506" y="802"/>
                    </a:lnTo>
                    <a:lnTo>
                      <a:pt x="435" y="808"/>
                    </a:lnTo>
                    <a:lnTo>
                      <a:pt x="385" y="820"/>
                    </a:lnTo>
                    <a:lnTo>
                      <a:pt x="363" y="827"/>
                    </a:lnTo>
                    <a:lnTo>
                      <a:pt x="293" y="855"/>
                    </a:lnTo>
                    <a:lnTo>
                      <a:pt x="251" y="868"/>
                    </a:lnTo>
                    <a:lnTo>
                      <a:pt x="240" y="873"/>
                    </a:lnTo>
                    <a:lnTo>
                      <a:pt x="221" y="886"/>
                    </a:lnTo>
                    <a:lnTo>
                      <a:pt x="196" y="894"/>
                    </a:lnTo>
                    <a:lnTo>
                      <a:pt x="168" y="910"/>
                    </a:lnTo>
                    <a:lnTo>
                      <a:pt x="152" y="913"/>
                    </a:lnTo>
                    <a:lnTo>
                      <a:pt x="147" y="908"/>
                    </a:lnTo>
                    <a:lnTo>
                      <a:pt x="147" y="882"/>
                    </a:lnTo>
                    <a:lnTo>
                      <a:pt x="145" y="846"/>
                    </a:lnTo>
                    <a:lnTo>
                      <a:pt x="145" y="832"/>
                    </a:lnTo>
                    <a:lnTo>
                      <a:pt x="148" y="820"/>
                    </a:lnTo>
                    <a:lnTo>
                      <a:pt x="148" y="810"/>
                    </a:lnTo>
                    <a:lnTo>
                      <a:pt x="156" y="806"/>
                    </a:lnTo>
                    <a:lnTo>
                      <a:pt x="159" y="801"/>
                    </a:lnTo>
                    <a:lnTo>
                      <a:pt x="159" y="787"/>
                    </a:lnTo>
                    <a:lnTo>
                      <a:pt x="167" y="775"/>
                    </a:lnTo>
                    <a:lnTo>
                      <a:pt x="168" y="752"/>
                    </a:lnTo>
                    <a:lnTo>
                      <a:pt x="170" y="748"/>
                    </a:lnTo>
                    <a:lnTo>
                      <a:pt x="171" y="743"/>
                    </a:lnTo>
                    <a:lnTo>
                      <a:pt x="168" y="728"/>
                    </a:lnTo>
                    <a:lnTo>
                      <a:pt x="164" y="701"/>
                    </a:lnTo>
                    <a:lnTo>
                      <a:pt x="162" y="699"/>
                    </a:lnTo>
                    <a:lnTo>
                      <a:pt x="160" y="700"/>
                    </a:lnTo>
                    <a:lnTo>
                      <a:pt x="156" y="701"/>
                    </a:lnTo>
                    <a:lnTo>
                      <a:pt x="138" y="691"/>
                    </a:lnTo>
                    <a:lnTo>
                      <a:pt x="124" y="690"/>
                    </a:lnTo>
                    <a:lnTo>
                      <a:pt x="115" y="682"/>
                    </a:lnTo>
                    <a:lnTo>
                      <a:pt x="114" y="672"/>
                    </a:lnTo>
                    <a:lnTo>
                      <a:pt x="110" y="667"/>
                    </a:lnTo>
                    <a:lnTo>
                      <a:pt x="106" y="657"/>
                    </a:lnTo>
                    <a:lnTo>
                      <a:pt x="102" y="644"/>
                    </a:lnTo>
                    <a:lnTo>
                      <a:pt x="89" y="637"/>
                    </a:lnTo>
                    <a:lnTo>
                      <a:pt x="76" y="636"/>
                    </a:lnTo>
                    <a:lnTo>
                      <a:pt x="67" y="637"/>
                    </a:lnTo>
                    <a:lnTo>
                      <a:pt x="57" y="637"/>
                    </a:lnTo>
                    <a:lnTo>
                      <a:pt x="45" y="632"/>
                    </a:lnTo>
                    <a:lnTo>
                      <a:pt x="36" y="628"/>
                    </a:lnTo>
                    <a:lnTo>
                      <a:pt x="29" y="619"/>
                    </a:lnTo>
                    <a:lnTo>
                      <a:pt x="22" y="612"/>
                    </a:lnTo>
                    <a:lnTo>
                      <a:pt x="16" y="613"/>
                    </a:lnTo>
                    <a:lnTo>
                      <a:pt x="9" y="611"/>
                    </a:lnTo>
                    <a:lnTo>
                      <a:pt x="2" y="608"/>
                    </a:lnTo>
                    <a:lnTo>
                      <a:pt x="0" y="605"/>
                    </a:lnTo>
                    <a:lnTo>
                      <a:pt x="29" y="577"/>
                    </a:lnTo>
                    <a:lnTo>
                      <a:pt x="38" y="563"/>
                    </a:lnTo>
                    <a:lnTo>
                      <a:pt x="39" y="555"/>
                    </a:lnTo>
                    <a:lnTo>
                      <a:pt x="39" y="547"/>
                    </a:lnTo>
                    <a:lnTo>
                      <a:pt x="43" y="538"/>
                    </a:lnTo>
                    <a:lnTo>
                      <a:pt x="43" y="524"/>
                    </a:lnTo>
                    <a:lnTo>
                      <a:pt x="28" y="477"/>
                    </a:lnTo>
                    <a:lnTo>
                      <a:pt x="23" y="461"/>
                    </a:lnTo>
                    <a:lnTo>
                      <a:pt x="19" y="456"/>
                    </a:lnTo>
                    <a:lnTo>
                      <a:pt x="17" y="456"/>
                    </a:lnTo>
                    <a:lnTo>
                      <a:pt x="25" y="449"/>
                    </a:lnTo>
                    <a:lnTo>
                      <a:pt x="36" y="450"/>
                    </a:lnTo>
                    <a:lnTo>
                      <a:pt x="53" y="456"/>
                    </a:lnTo>
                    <a:lnTo>
                      <a:pt x="57" y="450"/>
                    </a:lnTo>
                    <a:lnTo>
                      <a:pt x="70" y="426"/>
                    </a:lnTo>
                    <a:lnTo>
                      <a:pt x="69" y="417"/>
                    </a:lnTo>
                    <a:lnTo>
                      <a:pt x="68" y="411"/>
                    </a:lnTo>
                    <a:lnTo>
                      <a:pt x="76" y="394"/>
                    </a:lnTo>
                    <a:lnTo>
                      <a:pt x="82" y="388"/>
                    </a:lnTo>
                    <a:lnTo>
                      <a:pt x="85" y="381"/>
                    </a:lnTo>
                    <a:lnTo>
                      <a:pt x="84" y="371"/>
                    </a:lnTo>
                    <a:lnTo>
                      <a:pt x="79" y="368"/>
                    </a:lnTo>
                    <a:lnTo>
                      <a:pt x="73" y="368"/>
                    </a:lnTo>
                    <a:lnTo>
                      <a:pt x="66" y="366"/>
                    </a:lnTo>
                    <a:lnTo>
                      <a:pt x="55" y="361"/>
                    </a:lnTo>
                    <a:lnTo>
                      <a:pt x="50" y="355"/>
                    </a:lnTo>
                    <a:lnTo>
                      <a:pt x="51" y="333"/>
                    </a:lnTo>
                    <a:lnTo>
                      <a:pt x="52" y="327"/>
                    </a:lnTo>
                    <a:lnTo>
                      <a:pt x="56" y="322"/>
                    </a:lnTo>
                    <a:lnTo>
                      <a:pt x="62" y="322"/>
                    </a:lnTo>
                    <a:lnTo>
                      <a:pt x="79" y="321"/>
                    </a:lnTo>
                    <a:lnTo>
                      <a:pt x="93" y="323"/>
                    </a:lnTo>
                    <a:lnTo>
                      <a:pt x="104" y="325"/>
                    </a:lnTo>
                    <a:lnTo>
                      <a:pt x="111" y="325"/>
                    </a:lnTo>
                    <a:lnTo>
                      <a:pt x="117" y="331"/>
                    </a:lnTo>
                    <a:lnTo>
                      <a:pt x="124" y="338"/>
                    </a:lnTo>
                    <a:lnTo>
                      <a:pt x="130" y="338"/>
                    </a:lnTo>
                    <a:lnTo>
                      <a:pt x="131" y="333"/>
                    </a:lnTo>
                    <a:lnTo>
                      <a:pt x="131" y="311"/>
                    </a:lnTo>
                    <a:lnTo>
                      <a:pt x="126" y="300"/>
                    </a:lnTo>
                    <a:lnTo>
                      <a:pt x="117" y="288"/>
                    </a:lnTo>
                    <a:lnTo>
                      <a:pt x="93" y="279"/>
                    </a:lnTo>
                    <a:lnTo>
                      <a:pt x="92" y="266"/>
                    </a:lnTo>
                    <a:lnTo>
                      <a:pt x="95" y="251"/>
                    </a:lnTo>
                    <a:lnTo>
                      <a:pt x="100" y="246"/>
                    </a:lnTo>
                    <a:lnTo>
                      <a:pt x="117" y="236"/>
                    </a:lnTo>
                    <a:lnTo>
                      <a:pt x="115" y="232"/>
                    </a:lnTo>
                    <a:lnTo>
                      <a:pt x="109" y="227"/>
                    </a:lnTo>
                    <a:lnTo>
                      <a:pt x="97" y="221"/>
                    </a:lnTo>
                    <a:lnTo>
                      <a:pt x="100" y="204"/>
                    </a:lnTo>
                    <a:lnTo>
                      <a:pt x="101" y="188"/>
                    </a:lnTo>
                    <a:lnTo>
                      <a:pt x="92" y="190"/>
                    </a:lnTo>
                    <a:lnTo>
                      <a:pt x="82" y="191"/>
                    </a:lnTo>
                    <a:lnTo>
                      <a:pt x="73" y="187"/>
                    </a:lnTo>
                    <a:lnTo>
                      <a:pt x="66" y="177"/>
                    </a:lnTo>
                    <a:lnTo>
                      <a:pt x="65" y="151"/>
                    </a:lnTo>
                    <a:lnTo>
                      <a:pt x="65" y="121"/>
                    </a:lnTo>
                    <a:lnTo>
                      <a:pt x="64" y="108"/>
                    </a:lnTo>
                    <a:lnTo>
                      <a:pt x="66" y="101"/>
                    </a:lnTo>
                    <a:lnTo>
                      <a:pt x="75" y="94"/>
                    </a:lnTo>
                    <a:lnTo>
                      <a:pt x="85" y="86"/>
                    </a:lnTo>
                    <a:lnTo>
                      <a:pt x="87" y="81"/>
                    </a:lnTo>
                    <a:lnTo>
                      <a:pt x="92" y="81"/>
                    </a:lnTo>
                    <a:lnTo>
                      <a:pt x="103" y="78"/>
                    </a:lnTo>
                    <a:lnTo>
                      <a:pt x="112" y="70"/>
                    </a:lnTo>
                    <a:lnTo>
                      <a:pt x="122" y="55"/>
                    </a:lnTo>
                    <a:lnTo>
                      <a:pt x="134" y="43"/>
                    </a:lnTo>
                    <a:lnTo>
                      <a:pt x="149" y="44"/>
                    </a:lnTo>
                    <a:lnTo>
                      <a:pt x="153" y="41"/>
                    </a:lnTo>
                    <a:lnTo>
                      <a:pt x="157" y="41"/>
                    </a:lnTo>
                    <a:lnTo>
                      <a:pt x="164" y="49"/>
                    </a:lnTo>
                    <a:lnTo>
                      <a:pt x="170" y="55"/>
                    </a:lnTo>
                    <a:lnTo>
                      <a:pt x="174" y="55"/>
                    </a:lnTo>
                    <a:lnTo>
                      <a:pt x="177" y="68"/>
                    </a:lnTo>
                    <a:lnTo>
                      <a:pt x="203" y="72"/>
                    </a:lnTo>
                    <a:lnTo>
                      <a:pt x="214" y="75"/>
                    </a:lnTo>
                    <a:lnTo>
                      <a:pt x="223" y="84"/>
                    </a:lnTo>
                    <a:lnTo>
                      <a:pt x="226" y="84"/>
                    </a:lnTo>
                    <a:lnTo>
                      <a:pt x="231" y="82"/>
                    </a:lnTo>
                    <a:lnTo>
                      <a:pt x="233" y="79"/>
                    </a:lnTo>
                    <a:lnTo>
                      <a:pt x="234" y="76"/>
                    </a:lnTo>
                    <a:lnTo>
                      <a:pt x="230" y="68"/>
                    </a:lnTo>
                    <a:lnTo>
                      <a:pt x="231" y="61"/>
                    </a:lnTo>
                    <a:lnTo>
                      <a:pt x="236" y="55"/>
                    </a:lnTo>
                    <a:lnTo>
                      <a:pt x="243" y="54"/>
                    </a:lnTo>
                    <a:lnTo>
                      <a:pt x="252" y="53"/>
                    </a:lnTo>
                    <a:lnTo>
                      <a:pt x="265" y="53"/>
                    </a:lnTo>
                    <a:lnTo>
                      <a:pt x="273" y="54"/>
                    </a:lnTo>
                    <a:lnTo>
                      <a:pt x="276" y="48"/>
                    </a:lnTo>
                    <a:lnTo>
                      <a:pt x="273" y="31"/>
                    </a:lnTo>
                    <a:lnTo>
                      <a:pt x="274" y="21"/>
                    </a:lnTo>
                    <a:lnTo>
                      <a:pt x="275" y="14"/>
                    </a:lnTo>
                    <a:lnTo>
                      <a:pt x="279" y="10"/>
                    </a:lnTo>
                    <a:lnTo>
                      <a:pt x="291" y="19"/>
                    </a:lnTo>
                    <a:lnTo>
                      <a:pt x="303" y="24"/>
                    </a:lnTo>
                    <a:lnTo>
                      <a:pt x="312" y="24"/>
                    </a:lnTo>
                    <a:lnTo>
                      <a:pt x="313" y="22"/>
                    </a:lnTo>
                    <a:lnTo>
                      <a:pt x="310" y="11"/>
                    </a:lnTo>
                    <a:lnTo>
                      <a:pt x="311" y="7"/>
                    </a:lnTo>
                    <a:lnTo>
                      <a:pt x="314" y="6"/>
                    </a:lnTo>
                    <a:lnTo>
                      <a:pt x="319" y="5"/>
                    </a:lnTo>
                    <a:lnTo>
                      <a:pt x="334" y="0"/>
                    </a:lnTo>
                    <a:lnTo>
                      <a:pt x="336" y="1"/>
                    </a:lnTo>
                    <a:lnTo>
                      <a:pt x="339" y="19"/>
                    </a:lnTo>
                    <a:lnTo>
                      <a:pt x="338" y="24"/>
                    </a:lnTo>
                    <a:lnTo>
                      <a:pt x="341" y="36"/>
                    </a:lnTo>
                    <a:lnTo>
                      <a:pt x="344" y="47"/>
                    </a:lnTo>
                    <a:lnTo>
                      <a:pt x="344" y="51"/>
                    </a:lnTo>
                    <a:lnTo>
                      <a:pt x="341" y="58"/>
                    </a:lnTo>
                    <a:lnTo>
                      <a:pt x="338" y="64"/>
                    </a:lnTo>
                    <a:lnTo>
                      <a:pt x="338" y="67"/>
                    </a:lnTo>
                    <a:lnTo>
                      <a:pt x="344" y="71"/>
                    </a:lnTo>
                    <a:lnTo>
                      <a:pt x="355" y="75"/>
                    </a:lnTo>
                    <a:lnTo>
                      <a:pt x="367" y="76"/>
                    </a:lnTo>
                    <a:lnTo>
                      <a:pt x="373" y="70"/>
                    </a:lnTo>
                    <a:lnTo>
                      <a:pt x="380" y="65"/>
                    </a:lnTo>
                    <a:lnTo>
                      <a:pt x="386" y="61"/>
                    </a:lnTo>
                    <a:lnTo>
                      <a:pt x="386" y="54"/>
                    </a:lnTo>
                    <a:lnTo>
                      <a:pt x="394" y="48"/>
                    </a:lnTo>
                    <a:lnTo>
                      <a:pt x="416" y="42"/>
                    </a:lnTo>
                    <a:lnTo>
                      <a:pt x="435" y="41"/>
                    </a:lnTo>
                    <a:lnTo>
                      <a:pt x="440" y="4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54" name="Freeform 23">
                <a:extLst>
                  <a:ext uri="{FF2B5EF4-FFF2-40B4-BE49-F238E27FC236}">
                    <a16:creationId xmlns:a16="http://schemas.microsoft.com/office/drawing/2014/main" id="{9908A61B-5FE7-0535-C18D-4B98CC58F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60034" y="6697578"/>
                <a:ext cx="957349" cy="1432164"/>
              </a:xfrm>
              <a:custGeom>
                <a:avLst/>
                <a:gdLst>
                  <a:gd name="T0" fmla="*/ 948 w 1095"/>
                  <a:gd name="T1" fmla="*/ 867 h 1636"/>
                  <a:gd name="T2" fmla="*/ 891 w 1095"/>
                  <a:gd name="T3" fmla="*/ 974 h 1636"/>
                  <a:gd name="T4" fmla="*/ 845 w 1095"/>
                  <a:gd name="T5" fmla="*/ 1007 h 1636"/>
                  <a:gd name="T6" fmla="*/ 868 w 1095"/>
                  <a:gd name="T7" fmla="*/ 1036 h 1636"/>
                  <a:gd name="T8" fmla="*/ 862 w 1095"/>
                  <a:gd name="T9" fmla="*/ 1122 h 1636"/>
                  <a:gd name="T10" fmla="*/ 886 w 1095"/>
                  <a:gd name="T11" fmla="*/ 1218 h 1636"/>
                  <a:gd name="T12" fmla="*/ 944 w 1095"/>
                  <a:gd name="T13" fmla="*/ 1295 h 1636"/>
                  <a:gd name="T14" fmla="*/ 943 w 1095"/>
                  <a:gd name="T15" fmla="*/ 1329 h 1636"/>
                  <a:gd name="T16" fmla="*/ 1035 w 1095"/>
                  <a:gd name="T17" fmla="*/ 1429 h 1636"/>
                  <a:gd name="T18" fmla="*/ 1076 w 1095"/>
                  <a:gd name="T19" fmla="*/ 1460 h 1636"/>
                  <a:gd name="T20" fmla="*/ 1082 w 1095"/>
                  <a:gd name="T21" fmla="*/ 1504 h 1636"/>
                  <a:gd name="T22" fmla="*/ 1084 w 1095"/>
                  <a:gd name="T23" fmla="*/ 1565 h 1636"/>
                  <a:gd name="T24" fmla="*/ 1085 w 1095"/>
                  <a:gd name="T25" fmla="*/ 1630 h 1636"/>
                  <a:gd name="T26" fmla="*/ 1010 w 1095"/>
                  <a:gd name="T27" fmla="*/ 1596 h 1636"/>
                  <a:gd name="T28" fmla="*/ 939 w 1095"/>
                  <a:gd name="T29" fmla="*/ 1589 h 1636"/>
                  <a:gd name="T30" fmla="*/ 891 w 1095"/>
                  <a:gd name="T31" fmla="*/ 1578 h 1636"/>
                  <a:gd name="T32" fmla="*/ 823 w 1095"/>
                  <a:gd name="T33" fmla="*/ 1566 h 1636"/>
                  <a:gd name="T34" fmla="*/ 670 w 1095"/>
                  <a:gd name="T35" fmla="*/ 1553 h 1636"/>
                  <a:gd name="T36" fmla="*/ 547 w 1095"/>
                  <a:gd name="T37" fmla="*/ 1547 h 1636"/>
                  <a:gd name="T38" fmla="*/ 404 w 1095"/>
                  <a:gd name="T39" fmla="*/ 1552 h 1636"/>
                  <a:gd name="T40" fmla="*/ 254 w 1095"/>
                  <a:gd name="T41" fmla="*/ 1565 h 1636"/>
                  <a:gd name="T42" fmla="*/ 181 w 1095"/>
                  <a:gd name="T43" fmla="*/ 1546 h 1636"/>
                  <a:gd name="T44" fmla="*/ 192 w 1095"/>
                  <a:gd name="T45" fmla="*/ 1403 h 1636"/>
                  <a:gd name="T46" fmla="*/ 151 w 1095"/>
                  <a:gd name="T47" fmla="*/ 1331 h 1636"/>
                  <a:gd name="T48" fmla="*/ 165 w 1095"/>
                  <a:gd name="T49" fmla="*/ 1297 h 1636"/>
                  <a:gd name="T50" fmla="*/ 138 w 1095"/>
                  <a:gd name="T51" fmla="*/ 1305 h 1636"/>
                  <a:gd name="T52" fmla="*/ 102 w 1095"/>
                  <a:gd name="T53" fmla="*/ 1305 h 1636"/>
                  <a:gd name="T54" fmla="*/ 53 w 1095"/>
                  <a:gd name="T55" fmla="*/ 1243 h 1636"/>
                  <a:gd name="T56" fmla="*/ 25 w 1095"/>
                  <a:gd name="T57" fmla="*/ 1213 h 1636"/>
                  <a:gd name="T58" fmla="*/ 0 w 1095"/>
                  <a:gd name="T59" fmla="*/ 1218 h 1636"/>
                  <a:gd name="T60" fmla="*/ 38 w 1095"/>
                  <a:gd name="T61" fmla="*/ 1134 h 1636"/>
                  <a:gd name="T62" fmla="*/ 101 w 1095"/>
                  <a:gd name="T63" fmla="*/ 993 h 1636"/>
                  <a:gd name="T64" fmla="*/ 170 w 1095"/>
                  <a:gd name="T65" fmla="*/ 926 h 1636"/>
                  <a:gd name="T66" fmla="*/ 234 w 1095"/>
                  <a:gd name="T67" fmla="*/ 883 h 1636"/>
                  <a:gd name="T68" fmla="*/ 284 w 1095"/>
                  <a:gd name="T69" fmla="*/ 886 h 1636"/>
                  <a:gd name="T70" fmla="*/ 346 w 1095"/>
                  <a:gd name="T71" fmla="*/ 909 h 1636"/>
                  <a:gd name="T72" fmla="*/ 386 w 1095"/>
                  <a:gd name="T73" fmla="*/ 955 h 1636"/>
                  <a:gd name="T74" fmla="*/ 433 w 1095"/>
                  <a:gd name="T75" fmla="*/ 897 h 1636"/>
                  <a:gd name="T76" fmla="*/ 468 w 1095"/>
                  <a:gd name="T77" fmla="*/ 848 h 1636"/>
                  <a:gd name="T78" fmla="*/ 500 w 1095"/>
                  <a:gd name="T79" fmla="*/ 772 h 1636"/>
                  <a:gd name="T80" fmla="*/ 579 w 1095"/>
                  <a:gd name="T81" fmla="*/ 643 h 1636"/>
                  <a:gd name="T82" fmla="*/ 618 w 1095"/>
                  <a:gd name="T83" fmla="*/ 565 h 1636"/>
                  <a:gd name="T84" fmla="*/ 670 w 1095"/>
                  <a:gd name="T85" fmla="*/ 497 h 1636"/>
                  <a:gd name="T86" fmla="*/ 707 w 1095"/>
                  <a:gd name="T87" fmla="*/ 390 h 1636"/>
                  <a:gd name="T88" fmla="*/ 802 w 1095"/>
                  <a:gd name="T89" fmla="*/ 265 h 1636"/>
                  <a:gd name="T90" fmla="*/ 865 w 1095"/>
                  <a:gd name="T91" fmla="*/ 215 h 1636"/>
                  <a:gd name="T92" fmla="*/ 866 w 1095"/>
                  <a:gd name="T93" fmla="*/ 127 h 1636"/>
                  <a:gd name="T94" fmla="*/ 808 w 1095"/>
                  <a:gd name="T95" fmla="*/ 92 h 1636"/>
                  <a:gd name="T96" fmla="*/ 847 w 1095"/>
                  <a:gd name="T97" fmla="*/ 8 h 1636"/>
                  <a:gd name="T98" fmla="*/ 907 w 1095"/>
                  <a:gd name="T99" fmla="*/ 118 h 1636"/>
                  <a:gd name="T100" fmla="*/ 936 w 1095"/>
                  <a:gd name="T101" fmla="*/ 208 h 1636"/>
                  <a:gd name="T102" fmla="*/ 943 w 1095"/>
                  <a:gd name="T103" fmla="*/ 352 h 1636"/>
                  <a:gd name="T104" fmla="*/ 1002 w 1095"/>
                  <a:gd name="T105" fmla="*/ 451 h 1636"/>
                  <a:gd name="T106" fmla="*/ 868 w 1095"/>
                  <a:gd name="T107" fmla="*/ 452 h 1636"/>
                  <a:gd name="T108" fmla="*/ 782 w 1095"/>
                  <a:gd name="T109" fmla="*/ 505 h 1636"/>
                  <a:gd name="T110" fmla="*/ 887 w 1095"/>
                  <a:gd name="T111" fmla="*/ 609 h 1636"/>
                  <a:gd name="T112" fmla="*/ 961 w 1095"/>
                  <a:gd name="T113" fmla="*/ 687 h 1636"/>
                  <a:gd name="T114" fmla="*/ 1003 w 1095"/>
                  <a:gd name="T115" fmla="*/ 781 h 1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95" h="1636">
                    <a:moveTo>
                      <a:pt x="994" y="802"/>
                    </a:moveTo>
                    <a:lnTo>
                      <a:pt x="979" y="825"/>
                    </a:lnTo>
                    <a:lnTo>
                      <a:pt x="960" y="838"/>
                    </a:lnTo>
                    <a:lnTo>
                      <a:pt x="954" y="847"/>
                    </a:lnTo>
                    <a:lnTo>
                      <a:pt x="951" y="857"/>
                    </a:lnTo>
                    <a:lnTo>
                      <a:pt x="948" y="867"/>
                    </a:lnTo>
                    <a:lnTo>
                      <a:pt x="937" y="890"/>
                    </a:lnTo>
                    <a:lnTo>
                      <a:pt x="929" y="907"/>
                    </a:lnTo>
                    <a:lnTo>
                      <a:pt x="922" y="913"/>
                    </a:lnTo>
                    <a:lnTo>
                      <a:pt x="905" y="940"/>
                    </a:lnTo>
                    <a:lnTo>
                      <a:pt x="893" y="967"/>
                    </a:lnTo>
                    <a:lnTo>
                      <a:pt x="891" y="974"/>
                    </a:lnTo>
                    <a:lnTo>
                      <a:pt x="888" y="979"/>
                    </a:lnTo>
                    <a:lnTo>
                      <a:pt x="882" y="984"/>
                    </a:lnTo>
                    <a:lnTo>
                      <a:pt x="861" y="992"/>
                    </a:lnTo>
                    <a:lnTo>
                      <a:pt x="855" y="996"/>
                    </a:lnTo>
                    <a:lnTo>
                      <a:pt x="849" y="1001"/>
                    </a:lnTo>
                    <a:lnTo>
                      <a:pt x="845" y="1007"/>
                    </a:lnTo>
                    <a:lnTo>
                      <a:pt x="843" y="1014"/>
                    </a:lnTo>
                    <a:lnTo>
                      <a:pt x="848" y="1024"/>
                    </a:lnTo>
                    <a:lnTo>
                      <a:pt x="854" y="1031"/>
                    </a:lnTo>
                    <a:lnTo>
                      <a:pt x="860" y="1031"/>
                    </a:lnTo>
                    <a:lnTo>
                      <a:pt x="864" y="1031"/>
                    </a:lnTo>
                    <a:lnTo>
                      <a:pt x="868" y="1036"/>
                    </a:lnTo>
                    <a:lnTo>
                      <a:pt x="870" y="1038"/>
                    </a:lnTo>
                    <a:lnTo>
                      <a:pt x="870" y="1091"/>
                    </a:lnTo>
                    <a:lnTo>
                      <a:pt x="865" y="1099"/>
                    </a:lnTo>
                    <a:lnTo>
                      <a:pt x="865" y="1103"/>
                    </a:lnTo>
                    <a:lnTo>
                      <a:pt x="863" y="1112"/>
                    </a:lnTo>
                    <a:lnTo>
                      <a:pt x="862" y="1122"/>
                    </a:lnTo>
                    <a:lnTo>
                      <a:pt x="864" y="1126"/>
                    </a:lnTo>
                    <a:lnTo>
                      <a:pt x="868" y="1130"/>
                    </a:lnTo>
                    <a:lnTo>
                      <a:pt x="874" y="1137"/>
                    </a:lnTo>
                    <a:lnTo>
                      <a:pt x="876" y="1153"/>
                    </a:lnTo>
                    <a:lnTo>
                      <a:pt x="883" y="1210"/>
                    </a:lnTo>
                    <a:lnTo>
                      <a:pt x="886" y="1218"/>
                    </a:lnTo>
                    <a:lnTo>
                      <a:pt x="892" y="1225"/>
                    </a:lnTo>
                    <a:lnTo>
                      <a:pt x="909" y="1237"/>
                    </a:lnTo>
                    <a:lnTo>
                      <a:pt x="928" y="1253"/>
                    </a:lnTo>
                    <a:lnTo>
                      <a:pt x="934" y="1264"/>
                    </a:lnTo>
                    <a:lnTo>
                      <a:pt x="937" y="1281"/>
                    </a:lnTo>
                    <a:lnTo>
                      <a:pt x="944" y="1295"/>
                    </a:lnTo>
                    <a:lnTo>
                      <a:pt x="944" y="1299"/>
                    </a:lnTo>
                    <a:lnTo>
                      <a:pt x="942" y="1302"/>
                    </a:lnTo>
                    <a:lnTo>
                      <a:pt x="935" y="1302"/>
                    </a:lnTo>
                    <a:lnTo>
                      <a:pt x="929" y="1302"/>
                    </a:lnTo>
                    <a:lnTo>
                      <a:pt x="934" y="1312"/>
                    </a:lnTo>
                    <a:lnTo>
                      <a:pt x="943" y="1329"/>
                    </a:lnTo>
                    <a:lnTo>
                      <a:pt x="959" y="1347"/>
                    </a:lnTo>
                    <a:lnTo>
                      <a:pt x="976" y="1367"/>
                    </a:lnTo>
                    <a:lnTo>
                      <a:pt x="990" y="1382"/>
                    </a:lnTo>
                    <a:lnTo>
                      <a:pt x="1008" y="1400"/>
                    </a:lnTo>
                    <a:lnTo>
                      <a:pt x="1021" y="1415"/>
                    </a:lnTo>
                    <a:lnTo>
                      <a:pt x="1035" y="1429"/>
                    </a:lnTo>
                    <a:lnTo>
                      <a:pt x="1046" y="1432"/>
                    </a:lnTo>
                    <a:lnTo>
                      <a:pt x="1054" y="1434"/>
                    </a:lnTo>
                    <a:lnTo>
                      <a:pt x="1057" y="1436"/>
                    </a:lnTo>
                    <a:lnTo>
                      <a:pt x="1062" y="1443"/>
                    </a:lnTo>
                    <a:lnTo>
                      <a:pt x="1069" y="1450"/>
                    </a:lnTo>
                    <a:lnTo>
                      <a:pt x="1076" y="1460"/>
                    </a:lnTo>
                    <a:lnTo>
                      <a:pt x="1080" y="1469"/>
                    </a:lnTo>
                    <a:lnTo>
                      <a:pt x="1076" y="1479"/>
                    </a:lnTo>
                    <a:lnTo>
                      <a:pt x="1079" y="1493"/>
                    </a:lnTo>
                    <a:lnTo>
                      <a:pt x="1080" y="1494"/>
                    </a:lnTo>
                    <a:lnTo>
                      <a:pt x="1083" y="1499"/>
                    </a:lnTo>
                    <a:lnTo>
                      <a:pt x="1082" y="1504"/>
                    </a:lnTo>
                    <a:lnTo>
                      <a:pt x="1083" y="1522"/>
                    </a:lnTo>
                    <a:lnTo>
                      <a:pt x="1087" y="1537"/>
                    </a:lnTo>
                    <a:lnTo>
                      <a:pt x="1094" y="1550"/>
                    </a:lnTo>
                    <a:lnTo>
                      <a:pt x="1094" y="1552"/>
                    </a:lnTo>
                    <a:lnTo>
                      <a:pt x="1093" y="1560"/>
                    </a:lnTo>
                    <a:lnTo>
                      <a:pt x="1084" y="1565"/>
                    </a:lnTo>
                    <a:lnTo>
                      <a:pt x="1079" y="1574"/>
                    </a:lnTo>
                    <a:lnTo>
                      <a:pt x="1077" y="1586"/>
                    </a:lnTo>
                    <a:lnTo>
                      <a:pt x="1080" y="1601"/>
                    </a:lnTo>
                    <a:lnTo>
                      <a:pt x="1087" y="1618"/>
                    </a:lnTo>
                    <a:lnTo>
                      <a:pt x="1087" y="1628"/>
                    </a:lnTo>
                    <a:lnTo>
                      <a:pt x="1085" y="1630"/>
                    </a:lnTo>
                    <a:lnTo>
                      <a:pt x="1081" y="1633"/>
                    </a:lnTo>
                    <a:lnTo>
                      <a:pt x="1076" y="1635"/>
                    </a:lnTo>
                    <a:lnTo>
                      <a:pt x="1064" y="1623"/>
                    </a:lnTo>
                    <a:lnTo>
                      <a:pt x="1051" y="1616"/>
                    </a:lnTo>
                    <a:lnTo>
                      <a:pt x="1031" y="1601"/>
                    </a:lnTo>
                    <a:lnTo>
                      <a:pt x="1010" y="1596"/>
                    </a:lnTo>
                    <a:lnTo>
                      <a:pt x="984" y="1596"/>
                    </a:lnTo>
                    <a:lnTo>
                      <a:pt x="973" y="1597"/>
                    </a:lnTo>
                    <a:lnTo>
                      <a:pt x="965" y="1592"/>
                    </a:lnTo>
                    <a:lnTo>
                      <a:pt x="954" y="1586"/>
                    </a:lnTo>
                    <a:lnTo>
                      <a:pt x="948" y="1584"/>
                    </a:lnTo>
                    <a:lnTo>
                      <a:pt x="939" y="1589"/>
                    </a:lnTo>
                    <a:lnTo>
                      <a:pt x="933" y="1589"/>
                    </a:lnTo>
                    <a:lnTo>
                      <a:pt x="926" y="1587"/>
                    </a:lnTo>
                    <a:lnTo>
                      <a:pt x="911" y="1588"/>
                    </a:lnTo>
                    <a:lnTo>
                      <a:pt x="909" y="1579"/>
                    </a:lnTo>
                    <a:lnTo>
                      <a:pt x="907" y="1577"/>
                    </a:lnTo>
                    <a:lnTo>
                      <a:pt x="891" y="1578"/>
                    </a:lnTo>
                    <a:lnTo>
                      <a:pt x="886" y="1572"/>
                    </a:lnTo>
                    <a:lnTo>
                      <a:pt x="884" y="1572"/>
                    </a:lnTo>
                    <a:lnTo>
                      <a:pt x="877" y="1570"/>
                    </a:lnTo>
                    <a:lnTo>
                      <a:pt x="864" y="1561"/>
                    </a:lnTo>
                    <a:lnTo>
                      <a:pt x="851" y="1567"/>
                    </a:lnTo>
                    <a:lnTo>
                      <a:pt x="823" y="1566"/>
                    </a:lnTo>
                    <a:lnTo>
                      <a:pt x="787" y="1567"/>
                    </a:lnTo>
                    <a:lnTo>
                      <a:pt x="749" y="1567"/>
                    </a:lnTo>
                    <a:lnTo>
                      <a:pt x="715" y="1567"/>
                    </a:lnTo>
                    <a:lnTo>
                      <a:pt x="681" y="1566"/>
                    </a:lnTo>
                    <a:lnTo>
                      <a:pt x="677" y="1557"/>
                    </a:lnTo>
                    <a:lnTo>
                      <a:pt x="670" y="1553"/>
                    </a:lnTo>
                    <a:lnTo>
                      <a:pt x="658" y="1552"/>
                    </a:lnTo>
                    <a:lnTo>
                      <a:pt x="620" y="1554"/>
                    </a:lnTo>
                    <a:lnTo>
                      <a:pt x="591" y="1553"/>
                    </a:lnTo>
                    <a:lnTo>
                      <a:pt x="582" y="1551"/>
                    </a:lnTo>
                    <a:lnTo>
                      <a:pt x="572" y="1549"/>
                    </a:lnTo>
                    <a:lnTo>
                      <a:pt x="547" y="1547"/>
                    </a:lnTo>
                    <a:lnTo>
                      <a:pt x="518" y="1549"/>
                    </a:lnTo>
                    <a:lnTo>
                      <a:pt x="511" y="1549"/>
                    </a:lnTo>
                    <a:lnTo>
                      <a:pt x="487" y="1549"/>
                    </a:lnTo>
                    <a:lnTo>
                      <a:pt x="433" y="1546"/>
                    </a:lnTo>
                    <a:lnTo>
                      <a:pt x="403" y="1547"/>
                    </a:lnTo>
                    <a:lnTo>
                      <a:pt x="404" y="1552"/>
                    </a:lnTo>
                    <a:lnTo>
                      <a:pt x="401" y="1556"/>
                    </a:lnTo>
                    <a:lnTo>
                      <a:pt x="400" y="1565"/>
                    </a:lnTo>
                    <a:lnTo>
                      <a:pt x="366" y="1565"/>
                    </a:lnTo>
                    <a:lnTo>
                      <a:pt x="323" y="1565"/>
                    </a:lnTo>
                    <a:lnTo>
                      <a:pt x="282" y="1565"/>
                    </a:lnTo>
                    <a:lnTo>
                      <a:pt x="254" y="1565"/>
                    </a:lnTo>
                    <a:lnTo>
                      <a:pt x="207" y="1565"/>
                    </a:lnTo>
                    <a:lnTo>
                      <a:pt x="191" y="1559"/>
                    </a:lnTo>
                    <a:lnTo>
                      <a:pt x="186" y="1555"/>
                    </a:lnTo>
                    <a:lnTo>
                      <a:pt x="185" y="1550"/>
                    </a:lnTo>
                    <a:lnTo>
                      <a:pt x="185" y="1547"/>
                    </a:lnTo>
                    <a:lnTo>
                      <a:pt x="181" y="1546"/>
                    </a:lnTo>
                    <a:lnTo>
                      <a:pt x="184" y="1512"/>
                    </a:lnTo>
                    <a:lnTo>
                      <a:pt x="190" y="1485"/>
                    </a:lnTo>
                    <a:lnTo>
                      <a:pt x="193" y="1459"/>
                    </a:lnTo>
                    <a:lnTo>
                      <a:pt x="203" y="1436"/>
                    </a:lnTo>
                    <a:lnTo>
                      <a:pt x="197" y="1413"/>
                    </a:lnTo>
                    <a:lnTo>
                      <a:pt x="192" y="1403"/>
                    </a:lnTo>
                    <a:lnTo>
                      <a:pt x="162" y="1370"/>
                    </a:lnTo>
                    <a:lnTo>
                      <a:pt x="176" y="1358"/>
                    </a:lnTo>
                    <a:lnTo>
                      <a:pt x="158" y="1360"/>
                    </a:lnTo>
                    <a:lnTo>
                      <a:pt x="155" y="1348"/>
                    </a:lnTo>
                    <a:lnTo>
                      <a:pt x="146" y="1334"/>
                    </a:lnTo>
                    <a:lnTo>
                      <a:pt x="151" y="1331"/>
                    </a:lnTo>
                    <a:lnTo>
                      <a:pt x="157" y="1323"/>
                    </a:lnTo>
                    <a:lnTo>
                      <a:pt x="172" y="1326"/>
                    </a:lnTo>
                    <a:lnTo>
                      <a:pt x="172" y="1321"/>
                    </a:lnTo>
                    <a:lnTo>
                      <a:pt x="158" y="1309"/>
                    </a:lnTo>
                    <a:lnTo>
                      <a:pt x="160" y="1303"/>
                    </a:lnTo>
                    <a:lnTo>
                      <a:pt x="165" y="1297"/>
                    </a:lnTo>
                    <a:lnTo>
                      <a:pt x="162" y="1294"/>
                    </a:lnTo>
                    <a:lnTo>
                      <a:pt x="153" y="1300"/>
                    </a:lnTo>
                    <a:lnTo>
                      <a:pt x="145" y="1300"/>
                    </a:lnTo>
                    <a:lnTo>
                      <a:pt x="140" y="1296"/>
                    </a:lnTo>
                    <a:lnTo>
                      <a:pt x="136" y="1295"/>
                    </a:lnTo>
                    <a:lnTo>
                      <a:pt x="138" y="1305"/>
                    </a:lnTo>
                    <a:lnTo>
                      <a:pt x="133" y="1313"/>
                    </a:lnTo>
                    <a:lnTo>
                      <a:pt x="128" y="1315"/>
                    </a:lnTo>
                    <a:lnTo>
                      <a:pt x="118" y="1315"/>
                    </a:lnTo>
                    <a:lnTo>
                      <a:pt x="111" y="1313"/>
                    </a:lnTo>
                    <a:lnTo>
                      <a:pt x="109" y="1308"/>
                    </a:lnTo>
                    <a:lnTo>
                      <a:pt x="102" y="1305"/>
                    </a:lnTo>
                    <a:lnTo>
                      <a:pt x="84" y="1299"/>
                    </a:lnTo>
                    <a:lnTo>
                      <a:pt x="67" y="1292"/>
                    </a:lnTo>
                    <a:lnTo>
                      <a:pt x="63" y="1272"/>
                    </a:lnTo>
                    <a:lnTo>
                      <a:pt x="57" y="1263"/>
                    </a:lnTo>
                    <a:lnTo>
                      <a:pt x="55" y="1253"/>
                    </a:lnTo>
                    <a:lnTo>
                      <a:pt x="53" y="1243"/>
                    </a:lnTo>
                    <a:lnTo>
                      <a:pt x="56" y="1225"/>
                    </a:lnTo>
                    <a:lnTo>
                      <a:pt x="51" y="1223"/>
                    </a:lnTo>
                    <a:lnTo>
                      <a:pt x="46" y="1222"/>
                    </a:lnTo>
                    <a:lnTo>
                      <a:pt x="39" y="1223"/>
                    </a:lnTo>
                    <a:lnTo>
                      <a:pt x="33" y="1222"/>
                    </a:lnTo>
                    <a:lnTo>
                      <a:pt x="25" y="1213"/>
                    </a:lnTo>
                    <a:lnTo>
                      <a:pt x="18" y="1209"/>
                    </a:lnTo>
                    <a:lnTo>
                      <a:pt x="23" y="1227"/>
                    </a:lnTo>
                    <a:lnTo>
                      <a:pt x="17" y="1231"/>
                    </a:lnTo>
                    <a:lnTo>
                      <a:pt x="6" y="1230"/>
                    </a:lnTo>
                    <a:lnTo>
                      <a:pt x="1" y="1223"/>
                    </a:lnTo>
                    <a:lnTo>
                      <a:pt x="0" y="1218"/>
                    </a:lnTo>
                    <a:lnTo>
                      <a:pt x="5" y="1198"/>
                    </a:lnTo>
                    <a:lnTo>
                      <a:pt x="3" y="1197"/>
                    </a:lnTo>
                    <a:lnTo>
                      <a:pt x="8" y="1186"/>
                    </a:lnTo>
                    <a:lnTo>
                      <a:pt x="16" y="1172"/>
                    </a:lnTo>
                    <a:lnTo>
                      <a:pt x="26" y="1155"/>
                    </a:lnTo>
                    <a:lnTo>
                      <a:pt x="38" y="1134"/>
                    </a:lnTo>
                    <a:lnTo>
                      <a:pt x="47" y="1096"/>
                    </a:lnTo>
                    <a:lnTo>
                      <a:pt x="52" y="1073"/>
                    </a:lnTo>
                    <a:lnTo>
                      <a:pt x="57" y="1051"/>
                    </a:lnTo>
                    <a:lnTo>
                      <a:pt x="66" y="1031"/>
                    </a:lnTo>
                    <a:lnTo>
                      <a:pt x="76" y="1019"/>
                    </a:lnTo>
                    <a:lnTo>
                      <a:pt x="101" y="993"/>
                    </a:lnTo>
                    <a:lnTo>
                      <a:pt x="120" y="974"/>
                    </a:lnTo>
                    <a:lnTo>
                      <a:pt x="130" y="966"/>
                    </a:lnTo>
                    <a:lnTo>
                      <a:pt x="137" y="959"/>
                    </a:lnTo>
                    <a:lnTo>
                      <a:pt x="149" y="952"/>
                    </a:lnTo>
                    <a:lnTo>
                      <a:pt x="161" y="944"/>
                    </a:lnTo>
                    <a:lnTo>
                      <a:pt x="170" y="926"/>
                    </a:lnTo>
                    <a:lnTo>
                      <a:pt x="178" y="911"/>
                    </a:lnTo>
                    <a:lnTo>
                      <a:pt x="184" y="907"/>
                    </a:lnTo>
                    <a:lnTo>
                      <a:pt x="192" y="904"/>
                    </a:lnTo>
                    <a:lnTo>
                      <a:pt x="215" y="888"/>
                    </a:lnTo>
                    <a:lnTo>
                      <a:pt x="230" y="877"/>
                    </a:lnTo>
                    <a:lnTo>
                      <a:pt x="234" y="883"/>
                    </a:lnTo>
                    <a:lnTo>
                      <a:pt x="236" y="889"/>
                    </a:lnTo>
                    <a:lnTo>
                      <a:pt x="239" y="892"/>
                    </a:lnTo>
                    <a:lnTo>
                      <a:pt x="251" y="894"/>
                    </a:lnTo>
                    <a:lnTo>
                      <a:pt x="269" y="894"/>
                    </a:lnTo>
                    <a:lnTo>
                      <a:pt x="278" y="892"/>
                    </a:lnTo>
                    <a:lnTo>
                      <a:pt x="284" y="886"/>
                    </a:lnTo>
                    <a:lnTo>
                      <a:pt x="289" y="871"/>
                    </a:lnTo>
                    <a:lnTo>
                      <a:pt x="292" y="868"/>
                    </a:lnTo>
                    <a:lnTo>
                      <a:pt x="296" y="867"/>
                    </a:lnTo>
                    <a:lnTo>
                      <a:pt x="315" y="878"/>
                    </a:lnTo>
                    <a:lnTo>
                      <a:pt x="331" y="893"/>
                    </a:lnTo>
                    <a:lnTo>
                      <a:pt x="346" y="909"/>
                    </a:lnTo>
                    <a:lnTo>
                      <a:pt x="354" y="914"/>
                    </a:lnTo>
                    <a:lnTo>
                      <a:pt x="357" y="919"/>
                    </a:lnTo>
                    <a:lnTo>
                      <a:pt x="364" y="947"/>
                    </a:lnTo>
                    <a:lnTo>
                      <a:pt x="368" y="954"/>
                    </a:lnTo>
                    <a:lnTo>
                      <a:pt x="375" y="957"/>
                    </a:lnTo>
                    <a:lnTo>
                      <a:pt x="386" y="955"/>
                    </a:lnTo>
                    <a:lnTo>
                      <a:pt x="399" y="950"/>
                    </a:lnTo>
                    <a:lnTo>
                      <a:pt x="410" y="943"/>
                    </a:lnTo>
                    <a:lnTo>
                      <a:pt x="421" y="934"/>
                    </a:lnTo>
                    <a:lnTo>
                      <a:pt x="428" y="926"/>
                    </a:lnTo>
                    <a:lnTo>
                      <a:pt x="431" y="920"/>
                    </a:lnTo>
                    <a:lnTo>
                      <a:pt x="433" y="897"/>
                    </a:lnTo>
                    <a:lnTo>
                      <a:pt x="436" y="892"/>
                    </a:lnTo>
                    <a:lnTo>
                      <a:pt x="447" y="884"/>
                    </a:lnTo>
                    <a:lnTo>
                      <a:pt x="465" y="869"/>
                    </a:lnTo>
                    <a:lnTo>
                      <a:pt x="476" y="860"/>
                    </a:lnTo>
                    <a:lnTo>
                      <a:pt x="475" y="857"/>
                    </a:lnTo>
                    <a:lnTo>
                      <a:pt x="468" y="848"/>
                    </a:lnTo>
                    <a:lnTo>
                      <a:pt x="463" y="837"/>
                    </a:lnTo>
                    <a:lnTo>
                      <a:pt x="468" y="827"/>
                    </a:lnTo>
                    <a:lnTo>
                      <a:pt x="475" y="819"/>
                    </a:lnTo>
                    <a:lnTo>
                      <a:pt x="498" y="792"/>
                    </a:lnTo>
                    <a:lnTo>
                      <a:pt x="498" y="783"/>
                    </a:lnTo>
                    <a:lnTo>
                      <a:pt x="500" y="772"/>
                    </a:lnTo>
                    <a:lnTo>
                      <a:pt x="518" y="742"/>
                    </a:lnTo>
                    <a:lnTo>
                      <a:pt x="529" y="701"/>
                    </a:lnTo>
                    <a:lnTo>
                      <a:pt x="529" y="693"/>
                    </a:lnTo>
                    <a:lnTo>
                      <a:pt x="540" y="673"/>
                    </a:lnTo>
                    <a:lnTo>
                      <a:pt x="553" y="648"/>
                    </a:lnTo>
                    <a:lnTo>
                      <a:pt x="579" y="643"/>
                    </a:lnTo>
                    <a:lnTo>
                      <a:pt x="589" y="638"/>
                    </a:lnTo>
                    <a:lnTo>
                      <a:pt x="600" y="626"/>
                    </a:lnTo>
                    <a:lnTo>
                      <a:pt x="607" y="616"/>
                    </a:lnTo>
                    <a:lnTo>
                      <a:pt x="611" y="606"/>
                    </a:lnTo>
                    <a:lnTo>
                      <a:pt x="613" y="587"/>
                    </a:lnTo>
                    <a:lnTo>
                      <a:pt x="618" y="565"/>
                    </a:lnTo>
                    <a:lnTo>
                      <a:pt x="621" y="546"/>
                    </a:lnTo>
                    <a:lnTo>
                      <a:pt x="629" y="529"/>
                    </a:lnTo>
                    <a:lnTo>
                      <a:pt x="641" y="519"/>
                    </a:lnTo>
                    <a:lnTo>
                      <a:pt x="664" y="512"/>
                    </a:lnTo>
                    <a:lnTo>
                      <a:pt x="667" y="508"/>
                    </a:lnTo>
                    <a:lnTo>
                      <a:pt x="670" y="497"/>
                    </a:lnTo>
                    <a:lnTo>
                      <a:pt x="673" y="472"/>
                    </a:lnTo>
                    <a:lnTo>
                      <a:pt x="674" y="458"/>
                    </a:lnTo>
                    <a:lnTo>
                      <a:pt x="674" y="451"/>
                    </a:lnTo>
                    <a:lnTo>
                      <a:pt x="677" y="441"/>
                    </a:lnTo>
                    <a:lnTo>
                      <a:pt x="698" y="420"/>
                    </a:lnTo>
                    <a:lnTo>
                      <a:pt x="707" y="390"/>
                    </a:lnTo>
                    <a:lnTo>
                      <a:pt x="715" y="358"/>
                    </a:lnTo>
                    <a:lnTo>
                      <a:pt x="739" y="320"/>
                    </a:lnTo>
                    <a:lnTo>
                      <a:pt x="766" y="281"/>
                    </a:lnTo>
                    <a:lnTo>
                      <a:pt x="779" y="270"/>
                    </a:lnTo>
                    <a:lnTo>
                      <a:pt x="790" y="266"/>
                    </a:lnTo>
                    <a:lnTo>
                      <a:pt x="802" y="265"/>
                    </a:lnTo>
                    <a:lnTo>
                      <a:pt x="811" y="262"/>
                    </a:lnTo>
                    <a:lnTo>
                      <a:pt x="840" y="243"/>
                    </a:lnTo>
                    <a:lnTo>
                      <a:pt x="853" y="236"/>
                    </a:lnTo>
                    <a:lnTo>
                      <a:pt x="861" y="230"/>
                    </a:lnTo>
                    <a:lnTo>
                      <a:pt x="864" y="224"/>
                    </a:lnTo>
                    <a:lnTo>
                      <a:pt x="865" y="215"/>
                    </a:lnTo>
                    <a:lnTo>
                      <a:pt x="862" y="195"/>
                    </a:lnTo>
                    <a:lnTo>
                      <a:pt x="868" y="180"/>
                    </a:lnTo>
                    <a:lnTo>
                      <a:pt x="870" y="159"/>
                    </a:lnTo>
                    <a:lnTo>
                      <a:pt x="871" y="141"/>
                    </a:lnTo>
                    <a:lnTo>
                      <a:pt x="870" y="135"/>
                    </a:lnTo>
                    <a:lnTo>
                      <a:pt x="866" y="127"/>
                    </a:lnTo>
                    <a:lnTo>
                      <a:pt x="865" y="125"/>
                    </a:lnTo>
                    <a:lnTo>
                      <a:pt x="856" y="113"/>
                    </a:lnTo>
                    <a:lnTo>
                      <a:pt x="841" y="107"/>
                    </a:lnTo>
                    <a:lnTo>
                      <a:pt x="821" y="105"/>
                    </a:lnTo>
                    <a:lnTo>
                      <a:pt x="810" y="102"/>
                    </a:lnTo>
                    <a:lnTo>
                      <a:pt x="808" y="92"/>
                    </a:lnTo>
                    <a:lnTo>
                      <a:pt x="808" y="87"/>
                    </a:lnTo>
                    <a:lnTo>
                      <a:pt x="806" y="81"/>
                    </a:lnTo>
                    <a:lnTo>
                      <a:pt x="805" y="68"/>
                    </a:lnTo>
                    <a:lnTo>
                      <a:pt x="791" y="0"/>
                    </a:lnTo>
                    <a:lnTo>
                      <a:pt x="817" y="0"/>
                    </a:lnTo>
                    <a:lnTo>
                      <a:pt x="847" y="8"/>
                    </a:lnTo>
                    <a:lnTo>
                      <a:pt x="855" y="14"/>
                    </a:lnTo>
                    <a:lnTo>
                      <a:pt x="860" y="38"/>
                    </a:lnTo>
                    <a:lnTo>
                      <a:pt x="871" y="51"/>
                    </a:lnTo>
                    <a:lnTo>
                      <a:pt x="890" y="61"/>
                    </a:lnTo>
                    <a:lnTo>
                      <a:pt x="903" y="84"/>
                    </a:lnTo>
                    <a:lnTo>
                      <a:pt x="907" y="118"/>
                    </a:lnTo>
                    <a:lnTo>
                      <a:pt x="919" y="138"/>
                    </a:lnTo>
                    <a:lnTo>
                      <a:pt x="921" y="141"/>
                    </a:lnTo>
                    <a:lnTo>
                      <a:pt x="934" y="171"/>
                    </a:lnTo>
                    <a:lnTo>
                      <a:pt x="936" y="180"/>
                    </a:lnTo>
                    <a:lnTo>
                      <a:pt x="937" y="196"/>
                    </a:lnTo>
                    <a:lnTo>
                      <a:pt x="936" y="208"/>
                    </a:lnTo>
                    <a:lnTo>
                      <a:pt x="942" y="223"/>
                    </a:lnTo>
                    <a:lnTo>
                      <a:pt x="933" y="247"/>
                    </a:lnTo>
                    <a:lnTo>
                      <a:pt x="930" y="263"/>
                    </a:lnTo>
                    <a:lnTo>
                      <a:pt x="929" y="285"/>
                    </a:lnTo>
                    <a:lnTo>
                      <a:pt x="935" y="322"/>
                    </a:lnTo>
                    <a:lnTo>
                      <a:pt x="943" y="352"/>
                    </a:lnTo>
                    <a:lnTo>
                      <a:pt x="954" y="375"/>
                    </a:lnTo>
                    <a:lnTo>
                      <a:pt x="964" y="394"/>
                    </a:lnTo>
                    <a:lnTo>
                      <a:pt x="981" y="415"/>
                    </a:lnTo>
                    <a:lnTo>
                      <a:pt x="1001" y="433"/>
                    </a:lnTo>
                    <a:lnTo>
                      <a:pt x="1018" y="444"/>
                    </a:lnTo>
                    <a:lnTo>
                      <a:pt x="1002" y="451"/>
                    </a:lnTo>
                    <a:lnTo>
                      <a:pt x="970" y="452"/>
                    </a:lnTo>
                    <a:lnTo>
                      <a:pt x="952" y="448"/>
                    </a:lnTo>
                    <a:lnTo>
                      <a:pt x="943" y="448"/>
                    </a:lnTo>
                    <a:lnTo>
                      <a:pt x="935" y="450"/>
                    </a:lnTo>
                    <a:lnTo>
                      <a:pt x="901" y="454"/>
                    </a:lnTo>
                    <a:lnTo>
                      <a:pt x="868" y="452"/>
                    </a:lnTo>
                    <a:lnTo>
                      <a:pt x="836" y="448"/>
                    </a:lnTo>
                    <a:lnTo>
                      <a:pt x="816" y="448"/>
                    </a:lnTo>
                    <a:lnTo>
                      <a:pt x="801" y="460"/>
                    </a:lnTo>
                    <a:lnTo>
                      <a:pt x="790" y="476"/>
                    </a:lnTo>
                    <a:lnTo>
                      <a:pt x="779" y="490"/>
                    </a:lnTo>
                    <a:lnTo>
                      <a:pt x="782" y="505"/>
                    </a:lnTo>
                    <a:lnTo>
                      <a:pt x="791" y="513"/>
                    </a:lnTo>
                    <a:lnTo>
                      <a:pt x="808" y="531"/>
                    </a:lnTo>
                    <a:lnTo>
                      <a:pt x="822" y="549"/>
                    </a:lnTo>
                    <a:lnTo>
                      <a:pt x="829" y="560"/>
                    </a:lnTo>
                    <a:lnTo>
                      <a:pt x="858" y="586"/>
                    </a:lnTo>
                    <a:lnTo>
                      <a:pt x="887" y="609"/>
                    </a:lnTo>
                    <a:lnTo>
                      <a:pt x="892" y="613"/>
                    </a:lnTo>
                    <a:lnTo>
                      <a:pt x="900" y="617"/>
                    </a:lnTo>
                    <a:lnTo>
                      <a:pt x="905" y="618"/>
                    </a:lnTo>
                    <a:lnTo>
                      <a:pt x="920" y="631"/>
                    </a:lnTo>
                    <a:lnTo>
                      <a:pt x="942" y="653"/>
                    </a:lnTo>
                    <a:lnTo>
                      <a:pt x="961" y="687"/>
                    </a:lnTo>
                    <a:lnTo>
                      <a:pt x="974" y="721"/>
                    </a:lnTo>
                    <a:lnTo>
                      <a:pt x="988" y="755"/>
                    </a:lnTo>
                    <a:lnTo>
                      <a:pt x="994" y="760"/>
                    </a:lnTo>
                    <a:lnTo>
                      <a:pt x="1003" y="763"/>
                    </a:lnTo>
                    <a:lnTo>
                      <a:pt x="1004" y="770"/>
                    </a:lnTo>
                    <a:lnTo>
                      <a:pt x="1003" y="781"/>
                    </a:lnTo>
                    <a:lnTo>
                      <a:pt x="1001" y="790"/>
                    </a:lnTo>
                    <a:lnTo>
                      <a:pt x="994" y="802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55" name="Freeform 25">
                <a:extLst>
                  <a:ext uri="{FF2B5EF4-FFF2-40B4-BE49-F238E27FC236}">
                    <a16:creationId xmlns:a16="http://schemas.microsoft.com/office/drawing/2014/main" id="{752EDBC4-7124-AE66-C11A-9B0870A61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17551" y="6747763"/>
                <a:ext cx="208455" cy="223896"/>
              </a:xfrm>
              <a:custGeom>
                <a:avLst/>
                <a:gdLst>
                  <a:gd name="T0" fmla="*/ 212 w 237"/>
                  <a:gd name="T1" fmla="*/ 174 h 256"/>
                  <a:gd name="T2" fmla="*/ 200 w 237"/>
                  <a:gd name="T3" fmla="*/ 194 h 256"/>
                  <a:gd name="T4" fmla="*/ 184 w 237"/>
                  <a:gd name="T5" fmla="*/ 219 h 256"/>
                  <a:gd name="T6" fmla="*/ 166 w 237"/>
                  <a:gd name="T7" fmla="*/ 247 h 256"/>
                  <a:gd name="T8" fmla="*/ 155 w 237"/>
                  <a:gd name="T9" fmla="*/ 247 h 256"/>
                  <a:gd name="T10" fmla="*/ 146 w 237"/>
                  <a:gd name="T11" fmla="*/ 246 h 256"/>
                  <a:gd name="T12" fmla="*/ 140 w 237"/>
                  <a:gd name="T13" fmla="*/ 241 h 256"/>
                  <a:gd name="T14" fmla="*/ 128 w 237"/>
                  <a:gd name="T15" fmla="*/ 236 h 256"/>
                  <a:gd name="T16" fmla="*/ 114 w 237"/>
                  <a:gd name="T17" fmla="*/ 235 h 256"/>
                  <a:gd name="T18" fmla="*/ 101 w 237"/>
                  <a:gd name="T19" fmla="*/ 241 h 256"/>
                  <a:gd name="T20" fmla="*/ 78 w 237"/>
                  <a:gd name="T21" fmla="*/ 246 h 256"/>
                  <a:gd name="T22" fmla="*/ 58 w 237"/>
                  <a:gd name="T23" fmla="*/ 248 h 256"/>
                  <a:gd name="T24" fmla="*/ 42 w 237"/>
                  <a:gd name="T25" fmla="*/ 252 h 256"/>
                  <a:gd name="T26" fmla="*/ 28 w 237"/>
                  <a:gd name="T27" fmla="*/ 255 h 256"/>
                  <a:gd name="T28" fmla="*/ 16 w 237"/>
                  <a:gd name="T29" fmla="*/ 253 h 256"/>
                  <a:gd name="T30" fmla="*/ 5 w 237"/>
                  <a:gd name="T31" fmla="*/ 250 h 256"/>
                  <a:gd name="T32" fmla="*/ 3 w 237"/>
                  <a:gd name="T33" fmla="*/ 220 h 256"/>
                  <a:gd name="T34" fmla="*/ 0 w 237"/>
                  <a:gd name="T35" fmla="*/ 187 h 256"/>
                  <a:gd name="T36" fmla="*/ 0 w 237"/>
                  <a:gd name="T37" fmla="*/ 162 h 256"/>
                  <a:gd name="T38" fmla="*/ 5 w 237"/>
                  <a:gd name="T39" fmla="*/ 147 h 256"/>
                  <a:gd name="T40" fmla="*/ 7 w 237"/>
                  <a:gd name="T41" fmla="*/ 142 h 256"/>
                  <a:gd name="T42" fmla="*/ 27 w 237"/>
                  <a:gd name="T43" fmla="*/ 124 h 256"/>
                  <a:gd name="T44" fmla="*/ 34 w 237"/>
                  <a:gd name="T45" fmla="*/ 116 h 256"/>
                  <a:gd name="T46" fmla="*/ 56 w 237"/>
                  <a:gd name="T47" fmla="*/ 84 h 256"/>
                  <a:gd name="T48" fmla="*/ 74 w 237"/>
                  <a:gd name="T49" fmla="*/ 56 h 256"/>
                  <a:gd name="T50" fmla="*/ 88 w 237"/>
                  <a:gd name="T51" fmla="*/ 35 h 256"/>
                  <a:gd name="T52" fmla="*/ 93 w 237"/>
                  <a:gd name="T53" fmla="*/ 31 h 256"/>
                  <a:gd name="T54" fmla="*/ 99 w 237"/>
                  <a:gd name="T55" fmla="*/ 27 h 256"/>
                  <a:gd name="T56" fmla="*/ 102 w 237"/>
                  <a:gd name="T57" fmla="*/ 28 h 256"/>
                  <a:gd name="T58" fmla="*/ 130 w 237"/>
                  <a:gd name="T59" fmla="*/ 48 h 256"/>
                  <a:gd name="T60" fmla="*/ 134 w 237"/>
                  <a:gd name="T61" fmla="*/ 48 h 256"/>
                  <a:gd name="T62" fmla="*/ 144 w 237"/>
                  <a:gd name="T63" fmla="*/ 41 h 256"/>
                  <a:gd name="T64" fmla="*/ 152 w 237"/>
                  <a:gd name="T65" fmla="*/ 20 h 256"/>
                  <a:gd name="T66" fmla="*/ 158 w 237"/>
                  <a:gd name="T67" fmla="*/ 13 h 256"/>
                  <a:gd name="T68" fmla="*/ 161 w 237"/>
                  <a:gd name="T69" fmla="*/ 13 h 256"/>
                  <a:gd name="T70" fmla="*/ 178 w 237"/>
                  <a:gd name="T71" fmla="*/ 6 h 256"/>
                  <a:gd name="T72" fmla="*/ 194 w 237"/>
                  <a:gd name="T73" fmla="*/ 0 h 256"/>
                  <a:gd name="T74" fmla="*/ 195 w 237"/>
                  <a:gd name="T75" fmla="*/ 7 h 256"/>
                  <a:gd name="T76" fmla="*/ 220 w 237"/>
                  <a:gd name="T77" fmla="*/ 36 h 256"/>
                  <a:gd name="T78" fmla="*/ 228 w 237"/>
                  <a:gd name="T79" fmla="*/ 50 h 256"/>
                  <a:gd name="T80" fmla="*/ 236 w 237"/>
                  <a:gd name="T81" fmla="*/ 75 h 256"/>
                  <a:gd name="T82" fmla="*/ 231 w 237"/>
                  <a:gd name="T83" fmla="*/ 90 h 256"/>
                  <a:gd name="T84" fmla="*/ 225 w 237"/>
                  <a:gd name="T85" fmla="*/ 100 h 256"/>
                  <a:gd name="T86" fmla="*/ 216 w 237"/>
                  <a:gd name="T87" fmla="*/ 108 h 256"/>
                  <a:gd name="T88" fmla="*/ 184 w 237"/>
                  <a:gd name="T89" fmla="*/ 127 h 256"/>
                  <a:gd name="T90" fmla="*/ 148 w 237"/>
                  <a:gd name="T91" fmla="*/ 139 h 256"/>
                  <a:gd name="T92" fmla="*/ 126 w 237"/>
                  <a:gd name="T93" fmla="*/ 166 h 256"/>
                  <a:gd name="T94" fmla="*/ 109 w 237"/>
                  <a:gd name="T95" fmla="*/ 164 h 256"/>
                  <a:gd name="T96" fmla="*/ 111 w 237"/>
                  <a:gd name="T97" fmla="*/ 174 h 256"/>
                  <a:gd name="T98" fmla="*/ 118 w 237"/>
                  <a:gd name="T99" fmla="*/ 175 h 256"/>
                  <a:gd name="T100" fmla="*/ 128 w 237"/>
                  <a:gd name="T101" fmla="*/ 174 h 256"/>
                  <a:gd name="T102" fmla="*/ 147 w 237"/>
                  <a:gd name="T103" fmla="*/ 166 h 256"/>
                  <a:gd name="T104" fmla="*/ 164 w 237"/>
                  <a:gd name="T105" fmla="*/ 162 h 256"/>
                  <a:gd name="T106" fmla="*/ 183 w 237"/>
                  <a:gd name="T107" fmla="*/ 162 h 256"/>
                  <a:gd name="T108" fmla="*/ 201 w 237"/>
                  <a:gd name="T109" fmla="*/ 165 h 256"/>
                  <a:gd name="T110" fmla="*/ 212 w 237"/>
                  <a:gd name="T111" fmla="*/ 174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7" h="256">
                    <a:moveTo>
                      <a:pt x="212" y="174"/>
                    </a:moveTo>
                    <a:lnTo>
                      <a:pt x="200" y="194"/>
                    </a:lnTo>
                    <a:lnTo>
                      <a:pt x="184" y="219"/>
                    </a:lnTo>
                    <a:lnTo>
                      <a:pt x="166" y="247"/>
                    </a:lnTo>
                    <a:lnTo>
                      <a:pt x="155" y="247"/>
                    </a:lnTo>
                    <a:lnTo>
                      <a:pt x="146" y="246"/>
                    </a:lnTo>
                    <a:lnTo>
                      <a:pt x="140" y="241"/>
                    </a:lnTo>
                    <a:lnTo>
                      <a:pt x="128" y="236"/>
                    </a:lnTo>
                    <a:lnTo>
                      <a:pt x="114" y="235"/>
                    </a:lnTo>
                    <a:lnTo>
                      <a:pt x="101" y="241"/>
                    </a:lnTo>
                    <a:lnTo>
                      <a:pt x="78" y="246"/>
                    </a:lnTo>
                    <a:lnTo>
                      <a:pt x="58" y="248"/>
                    </a:lnTo>
                    <a:lnTo>
                      <a:pt x="42" y="252"/>
                    </a:lnTo>
                    <a:lnTo>
                      <a:pt x="28" y="255"/>
                    </a:lnTo>
                    <a:lnTo>
                      <a:pt x="16" y="253"/>
                    </a:lnTo>
                    <a:lnTo>
                      <a:pt x="5" y="250"/>
                    </a:lnTo>
                    <a:lnTo>
                      <a:pt x="3" y="220"/>
                    </a:lnTo>
                    <a:lnTo>
                      <a:pt x="0" y="187"/>
                    </a:lnTo>
                    <a:lnTo>
                      <a:pt x="0" y="162"/>
                    </a:lnTo>
                    <a:lnTo>
                      <a:pt x="5" y="147"/>
                    </a:lnTo>
                    <a:lnTo>
                      <a:pt x="7" y="142"/>
                    </a:lnTo>
                    <a:lnTo>
                      <a:pt x="27" y="124"/>
                    </a:lnTo>
                    <a:lnTo>
                      <a:pt x="34" y="116"/>
                    </a:lnTo>
                    <a:lnTo>
                      <a:pt x="56" y="84"/>
                    </a:lnTo>
                    <a:lnTo>
                      <a:pt x="74" y="56"/>
                    </a:lnTo>
                    <a:lnTo>
                      <a:pt x="88" y="35"/>
                    </a:lnTo>
                    <a:lnTo>
                      <a:pt x="93" y="31"/>
                    </a:lnTo>
                    <a:lnTo>
                      <a:pt x="99" y="27"/>
                    </a:lnTo>
                    <a:lnTo>
                      <a:pt x="102" y="28"/>
                    </a:lnTo>
                    <a:lnTo>
                      <a:pt x="130" y="48"/>
                    </a:lnTo>
                    <a:lnTo>
                      <a:pt x="134" y="48"/>
                    </a:lnTo>
                    <a:lnTo>
                      <a:pt x="144" y="41"/>
                    </a:lnTo>
                    <a:lnTo>
                      <a:pt x="152" y="20"/>
                    </a:lnTo>
                    <a:lnTo>
                      <a:pt x="158" y="13"/>
                    </a:lnTo>
                    <a:lnTo>
                      <a:pt x="161" y="13"/>
                    </a:lnTo>
                    <a:lnTo>
                      <a:pt x="178" y="6"/>
                    </a:lnTo>
                    <a:lnTo>
                      <a:pt x="194" y="0"/>
                    </a:lnTo>
                    <a:lnTo>
                      <a:pt x="195" y="7"/>
                    </a:lnTo>
                    <a:lnTo>
                      <a:pt x="220" y="36"/>
                    </a:lnTo>
                    <a:lnTo>
                      <a:pt x="228" y="50"/>
                    </a:lnTo>
                    <a:lnTo>
                      <a:pt x="236" y="75"/>
                    </a:lnTo>
                    <a:lnTo>
                      <a:pt x="231" y="90"/>
                    </a:lnTo>
                    <a:lnTo>
                      <a:pt x="225" y="100"/>
                    </a:lnTo>
                    <a:lnTo>
                      <a:pt x="216" y="108"/>
                    </a:lnTo>
                    <a:lnTo>
                      <a:pt x="184" y="127"/>
                    </a:lnTo>
                    <a:lnTo>
                      <a:pt x="148" y="139"/>
                    </a:lnTo>
                    <a:lnTo>
                      <a:pt x="126" y="166"/>
                    </a:lnTo>
                    <a:lnTo>
                      <a:pt x="109" y="164"/>
                    </a:lnTo>
                    <a:lnTo>
                      <a:pt x="111" y="174"/>
                    </a:lnTo>
                    <a:lnTo>
                      <a:pt x="118" y="175"/>
                    </a:lnTo>
                    <a:lnTo>
                      <a:pt x="128" y="174"/>
                    </a:lnTo>
                    <a:lnTo>
                      <a:pt x="147" y="166"/>
                    </a:lnTo>
                    <a:lnTo>
                      <a:pt x="164" y="162"/>
                    </a:lnTo>
                    <a:lnTo>
                      <a:pt x="183" y="162"/>
                    </a:lnTo>
                    <a:lnTo>
                      <a:pt x="201" y="165"/>
                    </a:lnTo>
                    <a:lnTo>
                      <a:pt x="212" y="17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56" name="Freeform 27">
                <a:extLst>
                  <a:ext uri="{FF2B5EF4-FFF2-40B4-BE49-F238E27FC236}">
                    <a16:creationId xmlns:a16="http://schemas.microsoft.com/office/drawing/2014/main" id="{B48727E8-0D43-8379-E558-5B029E705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05999" y="3362299"/>
                <a:ext cx="2586386" cy="2570944"/>
              </a:xfrm>
              <a:custGeom>
                <a:avLst/>
                <a:gdLst>
                  <a:gd name="T0" fmla="*/ 2437 w 2953"/>
                  <a:gd name="T1" fmla="*/ 82 h 2938"/>
                  <a:gd name="T2" fmla="*/ 2435 w 2953"/>
                  <a:gd name="T3" fmla="*/ 128 h 2938"/>
                  <a:gd name="T4" fmla="*/ 2430 w 2953"/>
                  <a:gd name="T5" fmla="*/ 255 h 2938"/>
                  <a:gd name="T6" fmla="*/ 2424 w 2953"/>
                  <a:gd name="T7" fmla="*/ 372 h 2938"/>
                  <a:gd name="T8" fmla="*/ 2377 w 2953"/>
                  <a:gd name="T9" fmla="*/ 461 h 2938"/>
                  <a:gd name="T10" fmla="*/ 2314 w 2953"/>
                  <a:gd name="T11" fmla="*/ 569 h 2938"/>
                  <a:gd name="T12" fmla="*/ 2367 w 2953"/>
                  <a:gd name="T13" fmla="*/ 683 h 2938"/>
                  <a:gd name="T14" fmla="*/ 2458 w 2953"/>
                  <a:gd name="T15" fmla="*/ 810 h 2938"/>
                  <a:gd name="T16" fmla="*/ 2551 w 2953"/>
                  <a:gd name="T17" fmla="*/ 944 h 2938"/>
                  <a:gd name="T18" fmla="*/ 2602 w 2953"/>
                  <a:gd name="T19" fmla="*/ 1174 h 2938"/>
                  <a:gd name="T20" fmla="*/ 2623 w 2953"/>
                  <a:gd name="T21" fmla="*/ 1283 h 2938"/>
                  <a:gd name="T22" fmla="*/ 2651 w 2953"/>
                  <a:gd name="T23" fmla="*/ 1531 h 2938"/>
                  <a:gd name="T24" fmla="*/ 2647 w 2953"/>
                  <a:gd name="T25" fmla="*/ 1711 h 2938"/>
                  <a:gd name="T26" fmla="*/ 2591 w 2953"/>
                  <a:gd name="T27" fmla="*/ 1819 h 2938"/>
                  <a:gd name="T28" fmla="*/ 2673 w 2953"/>
                  <a:gd name="T29" fmla="*/ 1974 h 2938"/>
                  <a:gd name="T30" fmla="*/ 2727 w 2953"/>
                  <a:gd name="T31" fmla="*/ 2095 h 2938"/>
                  <a:gd name="T32" fmla="*/ 2903 w 2953"/>
                  <a:gd name="T33" fmla="*/ 2149 h 2938"/>
                  <a:gd name="T34" fmla="*/ 2730 w 2953"/>
                  <a:gd name="T35" fmla="*/ 2388 h 2938"/>
                  <a:gd name="T36" fmla="*/ 2310 w 2953"/>
                  <a:gd name="T37" fmla="*/ 2652 h 2938"/>
                  <a:gd name="T38" fmla="*/ 2117 w 2953"/>
                  <a:gd name="T39" fmla="*/ 2825 h 2938"/>
                  <a:gd name="T40" fmla="*/ 1877 w 2953"/>
                  <a:gd name="T41" fmla="*/ 2907 h 2938"/>
                  <a:gd name="T42" fmla="*/ 1721 w 2953"/>
                  <a:gd name="T43" fmla="*/ 2937 h 2938"/>
                  <a:gd name="T44" fmla="*/ 1690 w 2953"/>
                  <a:gd name="T45" fmla="*/ 2903 h 2938"/>
                  <a:gd name="T46" fmla="*/ 1702 w 2953"/>
                  <a:gd name="T47" fmla="*/ 2864 h 2938"/>
                  <a:gd name="T48" fmla="*/ 1669 w 2953"/>
                  <a:gd name="T49" fmla="*/ 2797 h 2938"/>
                  <a:gd name="T50" fmla="*/ 1567 w 2953"/>
                  <a:gd name="T51" fmla="*/ 2752 h 2938"/>
                  <a:gd name="T52" fmla="*/ 1477 w 2953"/>
                  <a:gd name="T53" fmla="*/ 2715 h 2938"/>
                  <a:gd name="T54" fmla="*/ 1408 w 2953"/>
                  <a:gd name="T55" fmla="*/ 2649 h 2938"/>
                  <a:gd name="T56" fmla="*/ 1290 w 2953"/>
                  <a:gd name="T57" fmla="*/ 2537 h 2938"/>
                  <a:gd name="T58" fmla="*/ 1009 w 2953"/>
                  <a:gd name="T59" fmla="*/ 2340 h 2938"/>
                  <a:gd name="T60" fmla="*/ 728 w 2953"/>
                  <a:gd name="T61" fmla="*/ 2140 h 2938"/>
                  <a:gd name="T62" fmla="*/ 487 w 2953"/>
                  <a:gd name="T63" fmla="*/ 1971 h 2938"/>
                  <a:gd name="T64" fmla="*/ 322 w 2953"/>
                  <a:gd name="T65" fmla="*/ 1864 h 2938"/>
                  <a:gd name="T66" fmla="*/ 161 w 2953"/>
                  <a:gd name="T67" fmla="*/ 1759 h 2938"/>
                  <a:gd name="T68" fmla="*/ 0 w 2953"/>
                  <a:gd name="T69" fmla="*/ 1652 h 2938"/>
                  <a:gd name="T70" fmla="*/ 0 w 2953"/>
                  <a:gd name="T71" fmla="*/ 1462 h 2938"/>
                  <a:gd name="T72" fmla="*/ 48 w 2953"/>
                  <a:gd name="T73" fmla="*/ 1388 h 2938"/>
                  <a:gd name="T74" fmla="*/ 170 w 2953"/>
                  <a:gd name="T75" fmla="*/ 1312 h 2938"/>
                  <a:gd name="T76" fmla="*/ 227 w 2953"/>
                  <a:gd name="T77" fmla="*/ 1274 h 2938"/>
                  <a:gd name="T78" fmla="*/ 309 w 2953"/>
                  <a:gd name="T79" fmla="*/ 1268 h 2938"/>
                  <a:gd name="T80" fmla="*/ 332 w 2953"/>
                  <a:gd name="T81" fmla="*/ 1244 h 2938"/>
                  <a:gd name="T82" fmla="*/ 462 w 2953"/>
                  <a:gd name="T83" fmla="*/ 1220 h 2938"/>
                  <a:gd name="T84" fmla="*/ 580 w 2953"/>
                  <a:gd name="T85" fmla="*/ 1113 h 2938"/>
                  <a:gd name="T86" fmla="*/ 712 w 2953"/>
                  <a:gd name="T87" fmla="*/ 1057 h 2938"/>
                  <a:gd name="T88" fmla="*/ 702 w 2953"/>
                  <a:gd name="T89" fmla="*/ 1020 h 2938"/>
                  <a:gd name="T90" fmla="*/ 698 w 2953"/>
                  <a:gd name="T91" fmla="*/ 974 h 2938"/>
                  <a:gd name="T92" fmla="*/ 712 w 2953"/>
                  <a:gd name="T93" fmla="*/ 931 h 2938"/>
                  <a:gd name="T94" fmla="*/ 822 w 2953"/>
                  <a:gd name="T95" fmla="*/ 873 h 2938"/>
                  <a:gd name="T96" fmla="*/ 922 w 2953"/>
                  <a:gd name="T97" fmla="*/ 860 h 2938"/>
                  <a:gd name="T98" fmla="*/ 1066 w 2953"/>
                  <a:gd name="T99" fmla="*/ 863 h 2938"/>
                  <a:gd name="T100" fmla="*/ 1082 w 2953"/>
                  <a:gd name="T101" fmla="*/ 787 h 2938"/>
                  <a:gd name="T102" fmla="*/ 1019 w 2953"/>
                  <a:gd name="T103" fmla="*/ 699 h 2938"/>
                  <a:gd name="T104" fmla="*/ 996 w 2953"/>
                  <a:gd name="T105" fmla="*/ 565 h 2938"/>
                  <a:gd name="T106" fmla="*/ 992 w 2953"/>
                  <a:gd name="T107" fmla="*/ 456 h 2938"/>
                  <a:gd name="T108" fmla="*/ 966 w 2953"/>
                  <a:gd name="T109" fmla="*/ 397 h 2938"/>
                  <a:gd name="T110" fmla="*/ 1001 w 2953"/>
                  <a:gd name="T111" fmla="*/ 336 h 2938"/>
                  <a:gd name="T112" fmla="*/ 1180 w 2953"/>
                  <a:gd name="T113" fmla="*/ 218 h 2938"/>
                  <a:gd name="T114" fmla="*/ 1286 w 2953"/>
                  <a:gd name="T115" fmla="*/ 165 h 2938"/>
                  <a:gd name="T116" fmla="*/ 1576 w 2953"/>
                  <a:gd name="T117" fmla="*/ 86 h 2938"/>
                  <a:gd name="T118" fmla="*/ 1921 w 2953"/>
                  <a:gd name="T119" fmla="*/ 35 h 2938"/>
                  <a:gd name="T120" fmla="*/ 2060 w 2953"/>
                  <a:gd name="T121" fmla="*/ 52 h 2938"/>
                  <a:gd name="T122" fmla="*/ 2231 w 2953"/>
                  <a:gd name="T123" fmla="*/ 31 h 2938"/>
                  <a:gd name="T124" fmla="*/ 2355 w 2953"/>
                  <a:gd name="T125" fmla="*/ 38 h 2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53" h="2938">
                    <a:moveTo>
                      <a:pt x="2467" y="28"/>
                    </a:moveTo>
                    <a:lnTo>
                      <a:pt x="2470" y="37"/>
                    </a:lnTo>
                    <a:lnTo>
                      <a:pt x="2470" y="46"/>
                    </a:lnTo>
                    <a:lnTo>
                      <a:pt x="2457" y="54"/>
                    </a:lnTo>
                    <a:lnTo>
                      <a:pt x="2449" y="59"/>
                    </a:lnTo>
                    <a:lnTo>
                      <a:pt x="2437" y="82"/>
                    </a:lnTo>
                    <a:lnTo>
                      <a:pt x="2418" y="97"/>
                    </a:lnTo>
                    <a:lnTo>
                      <a:pt x="2415" y="102"/>
                    </a:lnTo>
                    <a:lnTo>
                      <a:pt x="2415" y="106"/>
                    </a:lnTo>
                    <a:lnTo>
                      <a:pt x="2428" y="113"/>
                    </a:lnTo>
                    <a:lnTo>
                      <a:pt x="2433" y="120"/>
                    </a:lnTo>
                    <a:lnTo>
                      <a:pt x="2435" y="128"/>
                    </a:lnTo>
                    <a:lnTo>
                      <a:pt x="2429" y="161"/>
                    </a:lnTo>
                    <a:lnTo>
                      <a:pt x="2425" y="185"/>
                    </a:lnTo>
                    <a:lnTo>
                      <a:pt x="2420" y="216"/>
                    </a:lnTo>
                    <a:lnTo>
                      <a:pt x="2420" y="229"/>
                    </a:lnTo>
                    <a:lnTo>
                      <a:pt x="2425" y="243"/>
                    </a:lnTo>
                    <a:lnTo>
                      <a:pt x="2430" y="255"/>
                    </a:lnTo>
                    <a:lnTo>
                      <a:pt x="2432" y="267"/>
                    </a:lnTo>
                    <a:lnTo>
                      <a:pt x="2430" y="298"/>
                    </a:lnTo>
                    <a:lnTo>
                      <a:pt x="2436" y="316"/>
                    </a:lnTo>
                    <a:lnTo>
                      <a:pt x="2441" y="333"/>
                    </a:lnTo>
                    <a:lnTo>
                      <a:pt x="2429" y="354"/>
                    </a:lnTo>
                    <a:lnTo>
                      <a:pt x="2424" y="372"/>
                    </a:lnTo>
                    <a:lnTo>
                      <a:pt x="2421" y="398"/>
                    </a:lnTo>
                    <a:lnTo>
                      <a:pt x="2420" y="415"/>
                    </a:lnTo>
                    <a:lnTo>
                      <a:pt x="2412" y="430"/>
                    </a:lnTo>
                    <a:lnTo>
                      <a:pt x="2403" y="444"/>
                    </a:lnTo>
                    <a:lnTo>
                      <a:pt x="2391" y="453"/>
                    </a:lnTo>
                    <a:lnTo>
                      <a:pt x="2377" y="461"/>
                    </a:lnTo>
                    <a:lnTo>
                      <a:pt x="2362" y="470"/>
                    </a:lnTo>
                    <a:lnTo>
                      <a:pt x="2349" y="498"/>
                    </a:lnTo>
                    <a:lnTo>
                      <a:pt x="2321" y="520"/>
                    </a:lnTo>
                    <a:lnTo>
                      <a:pt x="2315" y="527"/>
                    </a:lnTo>
                    <a:lnTo>
                      <a:pt x="2313" y="545"/>
                    </a:lnTo>
                    <a:lnTo>
                      <a:pt x="2314" y="569"/>
                    </a:lnTo>
                    <a:lnTo>
                      <a:pt x="2318" y="590"/>
                    </a:lnTo>
                    <a:lnTo>
                      <a:pt x="2331" y="618"/>
                    </a:lnTo>
                    <a:lnTo>
                      <a:pt x="2343" y="650"/>
                    </a:lnTo>
                    <a:lnTo>
                      <a:pt x="2346" y="666"/>
                    </a:lnTo>
                    <a:lnTo>
                      <a:pt x="2351" y="672"/>
                    </a:lnTo>
                    <a:lnTo>
                      <a:pt x="2367" y="683"/>
                    </a:lnTo>
                    <a:lnTo>
                      <a:pt x="2396" y="697"/>
                    </a:lnTo>
                    <a:lnTo>
                      <a:pt x="2401" y="703"/>
                    </a:lnTo>
                    <a:lnTo>
                      <a:pt x="2415" y="724"/>
                    </a:lnTo>
                    <a:lnTo>
                      <a:pt x="2429" y="764"/>
                    </a:lnTo>
                    <a:lnTo>
                      <a:pt x="2432" y="789"/>
                    </a:lnTo>
                    <a:lnTo>
                      <a:pt x="2458" y="810"/>
                    </a:lnTo>
                    <a:lnTo>
                      <a:pt x="2482" y="828"/>
                    </a:lnTo>
                    <a:lnTo>
                      <a:pt x="2505" y="845"/>
                    </a:lnTo>
                    <a:lnTo>
                      <a:pt x="2531" y="863"/>
                    </a:lnTo>
                    <a:lnTo>
                      <a:pt x="2534" y="868"/>
                    </a:lnTo>
                    <a:lnTo>
                      <a:pt x="2543" y="907"/>
                    </a:lnTo>
                    <a:lnTo>
                      <a:pt x="2551" y="944"/>
                    </a:lnTo>
                    <a:lnTo>
                      <a:pt x="2560" y="986"/>
                    </a:lnTo>
                    <a:lnTo>
                      <a:pt x="2569" y="1027"/>
                    </a:lnTo>
                    <a:lnTo>
                      <a:pt x="2580" y="1075"/>
                    </a:lnTo>
                    <a:lnTo>
                      <a:pt x="2586" y="1102"/>
                    </a:lnTo>
                    <a:lnTo>
                      <a:pt x="2593" y="1136"/>
                    </a:lnTo>
                    <a:lnTo>
                      <a:pt x="2602" y="1174"/>
                    </a:lnTo>
                    <a:lnTo>
                      <a:pt x="2588" y="1183"/>
                    </a:lnTo>
                    <a:lnTo>
                      <a:pt x="2572" y="1194"/>
                    </a:lnTo>
                    <a:lnTo>
                      <a:pt x="2584" y="1214"/>
                    </a:lnTo>
                    <a:lnTo>
                      <a:pt x="2606" y="1246"/>
                    </a:lnTo>
                    <a:lnTo>
                      <a:pt x="2619" y="1272"/>
                    </a:lnTo>
                    <a:lnTo>
                      <a:pt x="2623" y="1283"/>
                    </a:lnTo>
                    <a:lnTo>
                      <a:pt x="2634" y="1315"/>
                    </a:lnTo>
                    <a:lnTo>
                      <a:pt x="2643" y="1347"/>
                    </a:lnTo>
                    <a:lnTo>
                      <a:pt x="2645" y="1357"/>
                    </a:lnTo>
                    <a:lnTo>
                      <a:pt x="2648" y="1381"/>
                    </a:lnTo>
                    <a:lnTo>
                      <a:pt x="2644" y="1448"/>
                    </a:lnTo>
                    <a:lnTo>
                      <a:pt x="2651" y="1531"/>
                    </a:lnTo>
                    <a:lnTo>
                      <a:pt x="2658" y="1572"/>
                    </a:lnTo>
                    <a:lnTo>
                      <a:pt x="2646" y="1610"/>
                    </a:lnTo>
                    <a:lnTo>
                      <a:pt x="2635" y="1645"/>
                    </a:lnTo>
                    <a:lnTo>
                      <a:pt x="2636" y="1664"/>
                    </a:lnTo>
                    <a:lnTo>
                      <a:pt x="2642" y="1691"/>
                    </a:lnTo>
                    <a:lnTo>
                      <a:pt x="2647" y="1711"/>
                    </a:lnTo>
                    <a:lnTo>
                      <a:pt x="2656" y="1723"/>
                    </a:lnTo>
                    <a:lnTo>
                      <a:pt x="2654" y="1757"/>
                    </a:lnTo>
                    <a:lnTo>
                      <a:pt x="2651" y="1770"/>
                    </a:lnTo>
                    <a:lnTo>
                      <a:pt x="2626" y="1788"/>
                    </a:lnTo>
                    <a:lnTo>
                      <a:pt x="2598" y="1805"/>
                    </a:lnTo>
                    <a:lnTo>
                      <a:pt x="2591" y="1819"/>
                    </a:lnTo>
                    <a:lnTo>
                      <a:pt x="2588" y="1834"/>
                    </a:lnTo>
                    <a:lnTo>
                      <a:pt x="2592" y="1847"/>
                    </a:lnTo>
                    <a:lnTo>
                      <a:pt x="2611" y="1874"/>
                    </a:lnTo>
                    <a:lnTo>
                      <a:pt x="2639" y="1917"/>
                    </a:lnTo>
                    <a:lnTo>
                      <a:pt x="2671" y="1962"/>
                    </a:lnTo>
                    <a:lnTo>
                      <a:pt x="2673" y="1974"/>
                    </a:lnTo>
                    <a:lnTo>
                      <a:pt x="2675" y="2006"/>
                    </a:lnTo>
                    <a:lnTo>
                      <a:pt x="2688" y="2047"/>
                    </a:lnTo>
                    <a:lnTo>
                      <a:pt x="2702" y="2066"/>
                    </a:lnTo>
                    <a:lnTo>
                      <a:pt x="2707" y="2079"/>
                    </a:lnTo>
                    <a:lnTo>
                      <a:pt x="2718" y="2088"/>
                    </a:lnTo>
                    <a:lnTo>
                      <a:pt x="2727" y="2095"/>
                    </a:lnTo>
                    <a:lnTo>
                      <a:pt x="2733" y="2096"/>
                    </a:lnTo>
                    <a:lnTo>
                      <a:pt x="2769" y="2085"/>
                    </a:lnTo>
                    <a:lnTo>
                      <a:pt x="2829" y="2103"/>
                    </a:lnTo>
                    <a:lnTo>
                      <a:pt x="2887" y="2122"/>
                    </a:lnTo>
                    <a:lnTo>
                      <a:pt x="2891" y="2126"/>
                    </a:lnTo>
                    <a:lnTo>
                      <a:pt x="2903" y="2149"/>
                    </a:lnTo>
                    <a:lnTo>
                      <a:pt x="2924" y="2187"/>
                    </a:lnTo>
                    <a:lnTo>
                      <a:pt x="2939" y="2218"/>
                    </a:lnTo>
                    <a:lnTo>
                      <a:pt x="2952" y="2246"/>
                    </a:lnTo>
                    <a:lnTo>
                      <a:pt x="2878" y="2293"/>
                    </a:lnTo>
                    <a:lnTo>
                      <a:pt x="2804" y="2341"/>
                    </a:lnTo>
                    <a:lnTo>
                      <a:pt x="2730" y="2388"/>
                    </a:lnTo>
                    <a:lnTo>
                      <a:pt x="2656" y="2434"/>
                    </a:lnTo>
                    <a:lnTo>
                      <a:pt x="2582" y="2481"/>
                    </a:lnTo>
                    <a:lnTo>
                      <a:pt x="2508" y="2528"/>
                    </a:lnTo>
                    <a:lnTo>
                      <a:pt x="2434" y="2575"/>
                    </a:lnTo>
                    <a:lnTo>
                      <a:pt x="2360" y="2621"/>
                    </a:lnTo>
                    <a:lnTo>
                      <a:pt x="2310" y="2652"/>
                    </a:lnTo>
                    <a:lnTo>
                      <a:pt x="2280" y="2679"/>
                    </a:lnTo>
                    <a:lnTo>
                      <a:pt x="2241" y="2713"/>
                    </a:lnTo>
                    <a:lnTo>
                      <a:pt x="2203" y="2747"/>
                    </a:lnTo>
                    <a:lnTo>
                      <a:pt x="2174" y="2773"/>
                    </a:lnTo>
                    <a:lnTo>
                      <a:pt x="2136" y="2808"/>
                    </a:lnTo>
                    <a:lnTo>
                      <a:pt x="2117" y="2825"/>
                    </a:lnTo>
                    <a:lnTo>
                      <a:pt x="2075" y="2863"/>
                    </a:lnTo>
                    <a:lnTo>
                      <a:pt x="2063" y="2870"/>
                    </a:lnTo>
                    <a:lnTo>
                      <a:pt x="2008" y="2881"/>
                    </a:lnTo>
                    <a:lnTo>
                      <a:pt x="1956" y="2892"/>
                    </a:lnTo>
                    <a:lnTo>
                      <a:pt x="1909" y="2901"/>
                    </a:lnTo>
                    <a:lnTo>
                      <a:pt x="1877" y="2907"/>
                    </a:lnTo>
                    <a:lnTo>
                      <a:pt x="1846" y="2913"/>
                    </a:lnTo>
                    <a:lnTo>
                      <a:pt x="1800" y="2923"/>
                    </a:lnTo>
                    <a:lnTo>
                      <a:pt x="1767" y="2929"/>
                    </a:lnTo>
                    <a:lnTo>
                      <a:pt x="1732" y="2936"/>
                    </a:lnTo>
                    <a:lnTo>
                      <a:pt x="1727" y="2937"/>
                    </a:lnTo>
                    <a:lnTo>
                      <a:pt x="1721" y="2937"/>
                    </a:lnTo>
                    <a:lnTo>
                      <a:pt x="1716" y="2937"/>
                    </a:lnTo>
                    <a:lnTo>
                      <a:pt x="1706" y="2933"/>
                    </a:lnTo>
                    <a:lnTo>
                      <a:pt x="1695" y="2925"/>
                    </a:lnTo>
                    <a:lnTo>
                      <a:pt x="1687" y="2919"/>
                    </a:lnTo>
                    <a:lnTo>
                      <a:pt x="1686" y="2912"/>
                    </a:lnTo>
                    <a:lnTo>
                      <a:pt x="1690" y="2903"/>
                    </a:lnTo>
                    <a:lnTo>
                      <a:pt x="1695" y="2895"/>
                    </a:lnTo>
                    <a:lnTo>
                      <a:pt x="1698" y="2888"/>
                    </a:lnTo>
                    <a:lnTo>
                      <a:pt x="1701" y="2883"/>
                    </a:lnTo>
                    <a:lnTo>
                      <a:pt x="1706" y="2879"/>
                    </a:lnTo>
                    <a:lnTo>
                      <a:pt x="1706" y="2873"/>
                    </a:lnTo>
                    <a:lnTo>
                      <a:pt x="1702" y="2864"/>
                    </a:lnTo>
                    <a:lnTo>
                      <a:pt x="1698" y="2851"/>
                    </a:lnTo>
                    <a:lnTo>
                      <a:pt x="1698" y="2827"/>
                    </a:lnTo>
                    <a:lnTo>
                      <a:pt x="1700" y="2819"/>
                    </a:lnTo>
                    <a:lnTo>
                      <a:pt x="1700" y="2816"/>
                    </a:lnTo>
                    <a:lnTo>
                      <a:pt x="1689" y="2807"/>
                    </a:lnTo>
                    <a:lnTo>
                      <a:pt x="1669" y="2797"/>
                    </a:lnTo>
                    <a:lnTo>
                      <a:pt x="1651" y="2791"/>
                    </a:lnTo>
                    <a:lnTo>
                      <a:pt x="1643" y="2789"/>
                    </a:lnTo>
                    <a:lnTo>
                      <a:pt x="1623" y="2785"/>
                    </a:lnTo>
                    <a:lnTo>
                      <a:pt x="1595" y="2779"/>
                    </a:lnTo>
                    <a:lnTo>
                      <a:pt x="1585" y="2775"/>
                    </a:lnTo>
                    <a:lnTo>
                      <a:pt x="1567" y="2752"/>
                    </a:lnTo>
                    <a:lnTo>
                      <a:pt x="1559" y="2747"/>
                    </a:lnTo>
                    <a:lnTo>
                      <a:pt x="1517" y="2743"/>
                    </a:lnTo>
                    <a:lnTo>
                      <a:pt x="1503" y="2739"/>
                    </a:lnTo>
                    <a:lnTo>
                      <a:pt x="1492" y="2734"/>
                    </a:lnTo>
                    <a:lnTo>
                      <a:pt x="1482" y="2727"/>
                    </a:lnTo>
                    <a:lnTo>
                      <a:pt x="1477" y="2715"/>
                    </a:lnTo>
                    <a:lnTo>
                      <a:pt x="1475" y="2705"/>
                    </a:lnTo>
                    <a:lnTo>
                      <a:pt x="1471" y="2700"/>
                    </a:lnTo>
                    <a:lnTo>
                      <a:pt x="1425" y="2677"/>
                    </a:lnTo>
                    <a:lnTo>
                      <a:pt x="1414" y="2668"/>
                    </a:lnTo>
                    <a:lnTo>
                      <a:pt x="1408" y="2660"/>
                    </a:lnTo>
                    <a:lnTo>
                      <a:pt x="1408" y="2649"/>
                    </a:lnTo>
                    <a:lnTo>
                      <a:pt x="1409" y="2636"/>
                    </a:lnTo>
                    <a:lnTo>
                      <a:pt x="1407" y="2624"/>
                    </a:lnTo>
                    <a:lnTo>
                      <a:pt x="1405" y="2617"/>
                    </a:lnTo>
                    <a:lnTo>
                      <a:pt x="1383" y="2603"/>
                    </a:lnTo>
                    <a:lnTo>
                      <a:pt x="1337" y="2569"/>
                    </a:lnTo>
                    <a:lnTo>
                      <a:pt x="1290" y="2537"/>
                    </a:lnTo>
                    <a:lnTo>
                      <a:pt x="1243" y="2504"/>
                    </a:lnTo>
                    <a:lnTo>
                      <a:pt x="1196" y="2471"/>
                    </a:lnTo>
                    <a:lnTo>
                      <a:pt x="1149" y="2439"/>
                    </a:lnTo>
                    <a:lnTo>
                      <a:pt x="1103" y="2406"/>
                    </a:lnTo>
                    <a:lnTo>
                      <a:pt x="1056" y="2373"/>
                    </a:lnTo>
                    <a:lnTo>
                      <a:pt x="1009" y="2340"/>
                    </a:lnTo>
                    <a:lnTo>
                      <a:pt x="962" y="2307"/>
                    </a:lnTo>
                    <a:lnTo>
                      <a:pt x="915" y="2274"/>
                    </a:lnTo>
                    <a:lnTo>
                      <a:pt x="869" y="2240"/>
                    </a:lnTo>
                    <a:lnTo>
                      <a:pt x="822" y="2207"/>
                    </a:lnTo>
                    <a:lnTo>
                      <a:pt x="775" y="2173"/>
                    </a:lnTo>
                    <a:lnTo>
                      <a:pt x="728" y="2140"/>
                    </a:lnTo>
                    <a:lnTo>
                      <a:pt x="681" y="2108"/>
                    </a:lnTo>
                    <a:lnTo>
                      <a:pt x="635" y="2073"/>
                    </a:lnTo>
                    <a:lnTo>
                      <a:pt x="595" y="2046"/>
                    </a:lnTo>
                    <a:lnTo>
                      <a:pt x="552" y="2015"/>
                    </a:lnTo>
                    <a:lnTo>
                      <a:pt x="519" y="1993"/>
                    </a:lnTo>
                    <a:lnTo>
                      <a:pt x="487" y="1971"/>
                    </a:lnTo>
                    <a:lnTo>
                      <a:pt x="452" y="1948"/>
                    </a:lnTo>
                    <a:lnTo>
                      <a:pt x="429" y="1933"/>
                    </a:lnTo>
                    <a:lnTo>
                      <a:pt x="403" y="1916"/>
                    </a:lnTo>
                    <a:lnTo>
                      <a:pt x="376" y="1899"/>
                    </a:lnTo>
                    <a:lnTo>
                      <a:pt x="349" y="1881"/>
                    </a:lnTo>
                    <a:lnTo>
                      <a:pt x="322" y="1864"/>
                    </a:lnTo>
                    <a:lnTo>
                      <a:pt x="295" y="1847"/>
                    </a:lnTo>
                    <a:lnTo>
                      <a:pt x="269" y="1829"/>
                    </a:lnTo>
                    <a:lnTo>
                      <a:pt x="242" y="1812"/>
                    </a:lnTo>
                    <a:lnTo>
                      <a:pt x="215" y="1793"/>
                    </a:lnTo>
                    <a:lnTo>
                      <a:pt x="188" y="1776"/>
                    </a:lnTo>
                    <a:lnTo>
                      <a:pt x="161" y="1759"/>
                    </a:lnTo>
                    <a:lnTo>
                      <a:pt x="134" y="1741"/>
                    </a:lnTo>
                    <a:lnTo>
                      <a:pt x="107" y="1723"/>
                    </a:lnTo>
                    <a:lnTo>
                      <a:pt x="80" y="1705"/>
                    </a:lnTo>
                    <a:lnTo>
                      <a:pt x="53" y="1688"/>
                    </a:lnTo>
                    <a:lnTo>
                      <a:pt x="27" y="1671"/>
                    </a:lnTo>
                    <a:lnTo>
                      <a:pt x="0" y="1652"/>
                    </a:lnTo>
                    <a:lnTo>
                      <a:pt x="0" y="1620"/>
                    </a:lnTo>
                    <a:lnTo>
                      <a:pt x="0" y="1593"/>
                    </a:lnTo>
                    <a:lnTo>
                      <a:pt x="0" y="1554"/>
                    </a:lnTo>
                    <a:lnTo>
                      <a:pt x="0" y="1520"/>
                    </a:lnTo>
                    <a:lnTo>
                      <a:pt x="0" y="1486"/>
                    </a:lnTo>
                    <a:lnTo>
                      <a:pt x="0" y="1462"/>
                    </a:lnTo>
                    <a:lnTo>
                      <a:pt x="0" y="1437"/>
                    </a:lnTo>
                    <a:lnTo>
                      <a:pt x="0" y="1427"/>
                    </a:lnTo>
                    <a:lnTo>
                      <a:pt x="3" y="1422"/>
                    </a:lnTo>
                    <a:lnTo>
                      <a:pt x="17" y="1414"/>
                    </a:lnTo>
                    <a:lnTo>
                      <a:pt x="40" y="1395"/>
                    </a:lnTo>
                    <a:lnTo>
                      <a:pt x="48" y="1388"/>
                    </a:lnTo>
                    <a:lnTo>
                      <a:pt x="59" y="1379"/>
                    </a:lnTo>
                    <a:lnTo>
                      <a:pt x="97" y="1355"/>
                    </a:lnTo>
                    <a:lnTo>
                      <a:pt x="105" y="1348"/>
                    </a:lnTo>
                    <a:lnTo>
                      <a:pt x="142" y="1319"/>
                    </a:lnTo>
                    <a:lnTo>
                      <a:pt x="151" y="1314"/>
                    </a:lnTo>
                    <a:lnTo>
                      <a:pt x="170" y="1312"/>
                    </a:lnTo>
                    <a:lnTo>
                      <a:pt x="179" y="1307"/>
                    </a:lnTo>
                    <a:lnTo>
                      <a:pt x="190" y="1296"/>
                    </a:lnTo>
                    <a:lnTo>
                      <a:pt x="207" y="1282"/>
                    </a:lnTo>
                    <a:lnTo>
                      <a:pt x="217" y="1276"/>
                    </a:lnTo>
                    <a:lnTo>
                      <a:pt x="220" y="1275"/>
                    </a:lnTo>
                    <a:lnTo>
                      <a:pt x="227" y="1274"/>
                    </a:lnTo>
                    <a:lnTo>
                      <a:pt x="261" y="1278"/>
                    </a:lnTo>
                    <a:lnTo>
                      <a:pt x="275" y="1281"/>
                    </a:lnTo>
                    <a:lnTo>
                      <a:pt x="292" y="1283"/>
                    </a:lnTo>
                    <a:lnTo>
                      <a:pt x="297" y="1282"/>
                    </a:lnTo>
                    <a:lnTo>
                      <a:pt x="302" y="1277"/>
                    </a:lnTo>
                    <a:lnTo>
                      <a:pt x="309" y="1268"/>
                    </a:lnTo>
                    <a:lnTo>
                      <a:pt x="310" y="1257"/>
                    </a:lnTo>
                    <a:lnTo>
                      <a:pt x="310" y="1248"/>
                    </a:lnTo>
                    <a:lnTo>
                      <a:pt x="311" y="1244"/>
                    </a:lnTo>
                    <a:lnTo>
                      <a:pt x="315" y="1243"/>
                    </a:lnTo>
                    <a:lnTo>
                      <a:pt x="322" y="1243"/>
                    </a:lnTo>
                    <a:lnTo>
                      <a:pt x="332" y="1244"/>
                    </a:lnTo>
                    <a:lnTo>
                      <a:pt x="352" y="1243"/>
                    </a:lnTo>
                    <a:lnTo>
                      <a:pt x="359" y="1243"/>
                    </a:lnTo>
                    <a:lnTo>
                      <a:pt x="383" y="1240"/>
                    </a:lnTo>
                    <a:lnTo>
                      <a:pt x="415" y="1233"/>
                    </a:lnTo>
                    <a:lnTo>
                      <a:pt x="441" y="1226"/>
                    </a:lnTo>
                    <a:lnTo>
                      <a:pt x="462" y="1220"/>
                    </a:lnTo>
                    <a:lnTo>
                      <a:pt x="485" y="1203"/>
                    </a:lnTo>
                    <a:lnTo>
                      <a:pt x="500" y="1185"/>
                    </a:lnTo>
                    <a:lnTo>
                      <a:pt x="517" y="1159"/>
                    </a:lnTo>
                    <a:lnTo>
                      <a:pt x="531" y="1136"/>
                    </a:lnTo>
                    <a:lnTo>
                      <a:pt x="558" y="1121"/>
                    </a:lnTo>
                    <a:lnTo>
                      <a:pt x="580" y="1113"/>
                    </a:lnTo>
                    <a:lnTo>
                      <a:pt x="593" y="1109"/>
                    </a:lnTo>
                    <a:lnTo>
                      <a:pt x="623" y="1097"/>
                    </a:lnTo>
                    <a:lnTo>
                      <a:pt x="648" y="1079"/>
                    </a:lnTo>
                    <a:lnTo>
                      <a:pt x="672" y="1061"/>
                    </a:lnTo>
                    <a:lnTo>
                      <a:pt x="689" y="1060"/>
                    </a:lnTo>
                    <a:lnTo>
                      <a:pt x="712" y="1057"/>
                    </a:lnTo>
                    <a:lnTo>
                      <a:pt x="717" y="1053"/>
                    </a:lnTo>
                    <a:lnTo>
                      <a:pt x="722" y="1047"/>
                    </a:lnTo>
                    <a:lnTo>
                      <a:pt x="723" y="1036"/>
                    </a:lnTo>
                    <a:lnTo>
                      <a:pt x="716" y="1029"/>
                    </a:lnTo>
                    <a:lnTo>
                      <a:pt x="707" y="1025"/>
                    </a:lnTo>
                    <a:lnTo>
                      <a:pt x="702" y="1020"/>
                    </a:lnTo>
                    <a:lnTo>
                      <a:pt x="696" y="1020"/>
                    </a:lnTo>
                    <a:lnTo>
                      <a:pt x="693" y="1014"/>
                    </a:lnTo>
                    <a:lnTo>
                      <a:pt x="694" y="1005"/>
                    </a:lnTo>
                    <a:lnTo>
                      <a:pt x="695" y="996"/>
                    </a:lnTo>
                    <a:lnTo>
                      <a:pt x="700" y="987"/>
                    </a:lnTo>
                    <a:lnTo>
                      <a:pt x="698" y="974"/>
                    </a:lnTo>
                    <a:lnTo>
                      <a:pt x="693" y="962"/>
                    </a:lnTo>
                    <a:lnTo>
                      <a:pt x="691" y="953"/>
                    </a:lnTo>
                    <a:lnTo>
                      <a:pt x="691" y="944"/>
                    </a:lnTo>
                    <a:lnTo>
                      <a:pt x="694" y="937"/>
                    </a:lnTo>
                    <a:lnTo>
                      <a:pt x="702" y="933"/>
                    </a:lnTo>
                    <a:lnTo>
                      <a:pt x="712" y="931"/>
                    </a:lnTo>
                    <a:lnTo>
                      <a:pt x="726" y="933"/>
                    </a:lnTo>
                    <a:lnTo>
                      <a:pt x="749" y="930"/>
                    </a:lnTo>
                    <a:lnTo>
                      <a:pt x="810" y="908"/>
                    </a:lnTo>
                    <a:lnTo>
                      <a:pt x="813" y="902"/>
                    </a:lnTo>
                    <a:lnTo>
                      <a:pt x="818" y="886"/>
                    </a:lnTo>
                    <a:lnTo>
                      <a:pt x="822" y="873"/>
                    </a:lnTo>
                    <a:lnTo>
                      <a:pt x="828" y="869"/>
                    </a:lnTo>
                    <a:lnTo>
                      <a:pt x="832" y="868"/>
                    </a:lnTo>
                    <a:lnTo>
                      <a:pt x="852" y="865"/>
                    </a:lnTo>
                    <a:lnTo>
                      <a:pt x="881" y="859"/>
                    </a:lnTo>
                    <a:lnTo>
                      <a:pt x="891" y="859"/>
                    </a:lnTo>
                    <a:lnTo>
                      <a:pt x="922" y="860"/>
                    </a:lnTo>
                    <a:lnTo>
                      <a:pt x="945" y="861"/>
                    </a:lnTo>
                    <a:lnTo>
                      <a:pt x="981" y="863"/>
                    </a:lnTo>
                    <a:lnTo>
                      <a:pt x="1008" y="864"/>
                    </a:lnTo>
                    <a:lnTo>
                      <a:pt x="1030" y="865"/>
                    </a:lnTo>
                    <a:lnTo>
                      <a:pt x="1059" y="865"/>
                    </a:lnTo>
                    <a:lnTo>
                      <a:pt x="1066" y="863"/>
                    </a:lnTo>
                    <a:lnTo>
                      <a:pt x="1066" y="853"/>
                    </a:lnTo>
                    <a:lnTo>
                      <a:pt x="1061" y="835"/>
                    </a:lnTo>
                    <a:lnTo>
                      <a:pt x="1064" y="824"/>
                    </a:lnTo>
                    <a:lnTo>
                      <a:pt x="1075" y="813"/>
                    </a:lnTo>
                    <a:lnTo>
                      <a:pt x="1089" y="802"/>
                    </a:lnTo>
                    <a:lnTo>
                      <a:pt x="1082" y="787"/>
                    </a:lnTo>
                    <a:lnTo>
                      <a:pt x="1071" y="778"/>
                    </a:lnTo>
                    <a:lnTo>
                      <a:pt x="1055" y="766"/>
                    </a:lnTo>
                    <a:lnTo>
                      <a:pt x="1047" y="762"/>
                    </a:lnTo>
                    <a:lnTo>
                      <a:pt x="1033" y="748"/>
                    </a:lnTo>
                    <a:lnTo>
                      <a:pt x="1025" y="732"/>
                    </a:lnTo>
                    <a:lnTo>
                      <a:pt x="1019" y="699"/>
                    </a:lnTo>
                    <a:lnTo>
                      <a:pt x="1008" y="681"/>
                    </a:lnTo>
                    <a:lnTo>
                      <a:pt x="1001" y="657"/>
                    </a:lnTo>
                    <a:lnTo>
                      <a:pt x="1008" y="616"/>
                    </a:lnTo>
                    <a:lnTo>
                      <a:pt x="997" y="590"/>
                    </a:lnTo>
                    <a:lnTo>
                      <a:pt x="996" y="579"/>
                    </a:lnTo>
                    <a:lnTo>
                      <a:pt x="996" y="565"/>
                    </a:lnTo>
                    <a:lnTo>
                      <a:pt x="999" y="543"/>
                    </a:lnTo>
                    <a:lnTo>
                      <a:pt x="997" y="510"/>
                    </a:lnTo>
                    <a:lnTo>
                      <a:pt x="985" y="478"/>
                    </a:lnTo>
                    <a:lnTo>
                      <a:pt x="990" y="467"/>
                    </a:lnTo>
                    <a:lnTo>
                      <a:pt x="993" y="461"/>
                    </a:lnTo>
                    <a:lnTo>
                      <a:pt x="992" y="456"/>
                    </a:lnTo>
                    <a:lnTo>
                      <a:pt x="981" y="445"/>
                    </a:lnTo>
                    <a:lnTo>
                      <a:pt x="976" y="436"/>
                    </a:lnTo>
                    <a:lnTo>
                      <a:pt x="979" y="428"/>
                    </a:lnTo>
                    <a:lnTo>
                      <a:pt x="985" y="417"/>
                    </a:lnTo>
                    <a:lnTo>
                      <a:pt x="984" y="411"/>
                    </a:lnTo>
                    <a:lnTo>
                      <a:pt x="966" y="397"/>
                    </a:lnTo>
                    <a:lnTo>
                      <a:pt x="936" y="374"/>
                    </a:lnTo>
                    <a:lnTo>
                      <a:pt x="927" y="363"/>
                    </a:lnTo>
                    <a:lnTo>
                      <a:pt x="924" y="350"/>
                    </a:lnTo>
                    <a:lnTo>
                      <a:pt x="952" y="354"/>
                    </a:lnTo>
                    <a:lnTo>
                      <a:pt x="967" y="352"/>
                    </a:lnTo>
                    <a:lnTo>
                      <a:pt x="1001" y="336"/>
                    </a:lnTo>
                    <a:lnTo>
                      <a:pt x="1029" y="315"/>
                    </a:lnTo>
                    <a:lnTo>
                      <a:pt x="1050" y="305"/>
                    </a:lnTo>
                    <a:lnTo>
                      <a:pt x="1068" y="282"/>
                    </a:lnTo>
                    <a:lnTo>
                      <a:pt x="1086" y="268"/>
                    </a:lnTo>
                    <a:lnTo>
                      <a:pt x="1110" y="252"/>
                    </a:lnTo>
                    <a:lnTo>
                      <a:pt x="1180" y="218"/>
                    </a:lnTo>
                    <a:lnTo>
                      <a:pt x="1191" y="218"/>
                    </a:lnTo>
                    <a:lnTo>
                      <a:pt x="1214" y="225"/>
                    </a:lnTo>
                    <a:lnTo>
                      <a:pt x="1234" y="223"/>
                    </a:lnTo>
                    <a:lnTo>
                      <a:pt x="1248" y="211"/>
                    </a:lnTo>
                    <a:lnTo>
                      <a:pt x="1262" y="182"/>
                    </a:lnTo>
                    <a:lnTo>
                      <a:pt x="1286" y="165"/>
                    </a:lnTo>
                    <a:lnTo>
                      <a:pt x="1315" y="148"/>
                    </a:lnTo>
                    <a:lnTo>
                      <a:pt x="1354" y="131"/>
                    </a:lnTo>
                    <a:lnTo>
                      <a:pt x="1380" y="115"/>
                    </a:lnTo>
                    <a:lnTo>
                      <a:pt x="1421" y="102"/>
                    </a:lnTo>
                    <a:lnTo>
                      <a:pt x="1524" y="94"/>
                    </a:lnTo>
                    <a:lnTo>
                      <a:pt x="1576" y="86"/>
                    </a:lnTo>
                    <a:lnTo>
                      <a:pt x="1612" y="88"/>
                    </a:lnTo>
                    <a:lnTo>
                      <a:pt x="1648" y="63"/>
                    </a:lnTo>
                    <a:lnTo>
                      <a:pt x="1666" y="54"/>
                    </a:lnTo>
                    <a:lnTo>
                      <a:pt x="1745" y="53"/>
                    </a:lnTo>
                    <a:lnTo>
                      <a:pt x="1781" y="35"/>
                    </a:lnTo>
                    <a:lnTo>
                      <a:pt x="1921" y="35"/>
                    </a:lnTo>
                    <a:lnTo>
                      <a:pt x="1939" y="42"/>
                    </a:lnTo>
                    <a:lnTo>
                      <a:pt x="1955" y="51"/>
                    </a:lnTo>
                    <a:lnTo>
                      <a:pt x="1984" y="74"/>
                    </a:lnTo>
                    <a:lnTo>
                      <a:pt x="1998" y="79"/>
                    </a:lnTo>
                    <a:lnTo>
                      <a:pt x="2017" y="74"/>
                    </a:lnTo>
                    <a:lnTo>
                      <a:pt x="2060" y="52"/>
                    </a:lnTo>
                    <a:lnTo>
                      <a:pt x="2108" y="40"/>
                    </a:lnTo>
                    <a:lnTo>
                      <a:pt x="2135" y="28"/>
                    </a:lnTo>
                    <a:lnTo>
                      <a:pt x="2146" y="8"/>
                    </a:lnTo>
                    <a:lnTo>
                      <a:pt x="2168" y="1"/>
                    </a:lnTo>
                    <a:lnTo>
                      <a:pt x="2181" y="16"/>
                    </a:lnTo>
                    <a:lnTo>
                      <a:pt x="2231" y="31"/>
                    </a:lnTo>
                    <a:lnTo>
                      <a:pt x="2262" y="27"/>
                    </a:lnTo>
                    <a:lnTo>
                      <a:pt x="2276" y="22"/>
                    </a:lnTo>
                    <a:lnTo>
                      <a:pt x="2271" y="0"/>
                    </a:lnTo>
                    <a:lnTo>
                      <a:pt x="2303" y="6"/>
                    </a:lnTo>
                    <a:lnTo>
                      <a:pt x="2329" y="16"/>
                    </a:lnTo>
                    <a:lnTo>
                      <a:pt x="2355" y="38"/>
                    </a:lnTo>
                    <a:lnTo>
                      <a:pt x="2372" y="42"/>
                    </a:lnTo>
                    <a:lnTo>
                      <a:pt x="2403" y="32"/>
                    </a:lnTo>
                    <a:lnTo>
                      <a:pt x="2467" y="2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57" name="Freeform 29">
                <a:extLst>
                  <a:ext uri="{FF2B5EF4-FFF2-40B4-BE49-F238E27FC236}">
                    <a16:creationId xmlns:a16="http://schemas.microsoft.com/office/drawing/2014/main" id="{54A0ABAB-4BAB-E7C7-94A7-E8693F5EBD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82819" y="4184539"/>
                <a:ext cx="1524808" cy="1351097"/>
              </a:xfrm>
              <a:custGeom>
                <a:avLst/>
                <a:gdLst>
                  <a:gd name="T0" fmla="*/ 1376 w 1741"/>
                  <a:gd name="T1" fmla="*/ 109 h 1543"/>
                  <a:gd name="T2" fmla="*/ 1405 w 1741"/>
                  <a:gd name="T3" fmla="*/ 200 h 1543"/>
                  <a:gd name="T4" fmla="*/ 1453 w 1741"/>
                  <a:gd name="T5" fmla="*/ 345 h 1543"/>
                  <a:gd name="T6" fmla="*/ 1418 w 1741"/>
                  <a:gd name="T7" fmla="*/ 477 h 1543"/>
                  <a:gd name="T8" fmla="*/ 1375 w 1741"/>
                  <a:gd name="T9" fmla="*/ 617 h 1543"/>
                  <a:gd name="T10" fmla="*/ 1272 w 1741"/>
                  <a:gd name="T11" fmla="*/ 558 h 1543"/>
                  <a:gd name="T12" fmla="*/ 1215 w 1741"/>
                  <a:gd name="T13" fmla="*/ 473 h 1543"/>
                  <a:gd name="T14" fmla="*/ 1160 w 1741"/>
                  <a:gd name="T15" fmla="*/ 372 h 1543"/>
                  <a:gd name="T16" fmla="*/ 1125 w 1741"/>
                  <a:gd name="T17" fmla="*/ 278 h 1543"/>
                  <a:gd name="T18" fmla="*/ 1095 w 1741"/>
                  <a:gd name="T19" fmla="*/ 334 h 1543"/>
                  <a:gd name="T20" fmla="*/ 1135 w 1741"/>
                  <a:gd name="T21" fmla="*/ 407 h 1543"/>
                  <a:gd name="T22" fmla="*/ 1162 w 1741"/>
                  <a:gd name="T23" fmla="*/ 485 h 1543"/>
                  <a:gd name="T24" fmla="*/ 1215 w 1741"/>
                  <a:gd name="T25" fmla="*/ 565 h 1543"/>
                  <a:gd name="T26" fmla="*/ 1266 w 1741"/>
                  <a:gd name="T27" fmla="*/ 647 h 1543"/>
                  <a:gd name="T28" fmla="*/ 1301 w 1741"/>
                  <a:gd name="T29" fmla="*/ 717 h 1543"/>
                  <a:gd name="T30" fmla="*/ 1336 w 1741"/>
                  <a:gd name="T31" fmla="*/ 831 h 1543"/>
                  <a:gd name="T32" fmla="*/ 1451 w 1741"/>
                  <a:gd name="T33" fmla="*/ 1053 h 1543"/>
                  <a:gd name="T34" fmla="*/ 1562 w 1741"/>
                  <a:gd name="T35" fmla="*/ 1222 h 1543"/>
                  <a:gd name="T36" fmla="*/ 1549 w 1741"/>
                  <a:gd name="T37" fmla="*/ 1244 h 1543"/>
                  <a:gd name="T38" fmla="*/ 1553 w 1741"/>
                  <a:gd name="T39" fmla="*/ 1345 h 1543"/>
                  <a:gd name="T40" fmla="*/ 1603 w 1741"/>
                  <a:gd name="T41" fmla="*/ 1427 h 1543"/>
                  <a:gd name="T42" fmla="*/ 1740 w 1741"/>
                  <a:gd name="T43" fmla="*/ 1538 h 1543"/>
                  <a:gd name="T44" fmla="*/ 1599 w 1741"/>
                  <a:gd name="T45" fmla="*/ 1542 h 1543"/>
                  <a:gd name="T46" fmla="*/ 1412 w 1741"/>
                  <a:gd name="T47" fmla="*/ 1542 h 1543"/>
                  <a:gd name="T48" fmla="*/ 1224 w 1741"/>
                  <a:gd name="T49" fmla="*/ 1542 h 1543"/>
                  <a:gd name="T50" fmla="*/ 1036 w 1741"/>
                  <a:gd name="T51" fmla="*/ 1542 h 1543"/>
                  <a:gd name="T52" fmla="*/ 970 w 1741"/>
                  <a:gd name="T53" fmla="*/ 1518 h 1543"/>
                  <a:gd name="T54" fmla="*/ 937 w 1741"/>
                  <a:gd name="T55" fmla="*/ 1541 h 1543"/>
                  <a:gd name="T56" fmla="*/ 804 w 1741"/>
                  <a:gd name="T57" fmla="*/ 1542 h 1543"/>
                  <a:gd name="T58" fmla="*/ 586 w 1741"/>
                  <a:gd name="T59" fmla="*/ 1542 h 1543"/>
                  <a:gd name="T60" fmla="*/ 368 w 1741"/>
                  <a:gd name="T61" fmla="*/ 1542 h 1543"/>
                  <a:gd name="T62" fmla="*/ 149 w 1741"/>
                  <a:gd name="T63" fmla="*/ 1542 h 1543"/>
                  <a:gd name="T64" fmla="*/ 39 w 1741"/>
                  <a:gd name="T65" fmla="*/ 1472 h 1543"/>
                  <a:gd name="T66" fmla="*/ 39 w 1741"/>
                  <a:gd name="T67" fmla="*/ 1334 h 1543"/>
                  <a:gd name="T68" fmla="*/ 39 w 1741"/>
                  <a:gd name="T69" fmla="*/ 1194 h 1543"/>
                  <a:gd name="T70" fmla="*/ 39 w 1741"/>
                  <a:gd name="T71" fmla="*/ 1053 h 1543"/>
                  <a:gd name="T72" fmla="*/ 39 w 1741"/>
                  <a:gd name="T73" fmla="*/ 912 h 1543"/>
                  <a:gd name="T74" fmla="*/ 39 w 1741"/>
                  <a:gd name="T75" fmla="*/ 769 h 1543"/>
                  <a:gd name="T76" fmla="*/ 39 w 1741"/>
                  <a:gd name="T77" fmla="*/ 625 h 1543"/>
                  <a:gd name="T78" fmla="*/ 39 w 1741"/>
                  <a:gd name="T79" fmla="*/ 480 h 1543"/>
                  <a:gd name="T80" fmla="*/ 30 w 1741"/>
                  <a:gd name="T81" fmla="*/ 375 h 1543"/>
                  <a:gd name="T82" fmla="*/ 1 w 1741"/>
                  <a:gd name="T83" fmla="*/ 252 h 1543"/>
                  <a:gd name="T84" fmla="*/ 32 w 1741"/>
                  <a:gd name="T85" fmla="*/ 181 h 1543"/>
                  <a:gd name="T86" fmla="*/ 25 w 1741"/>
                  <a:gd name="T87" fmla="*/ 98 h 1543"/>
                  <a:gd name="T88" fmla="*/ 45 w 1741"/>
                  <a:gd name="T89" fmla="*/ 23 h 1543"/>
                  <a:gd name="T90" fmla="*/ 75 w 1741"/>
                  <a:gd name="T91" fmla="*/ 20 h 1543"/>
                  <a:gd name="T92" fmla="*/ 295 w 1741"/>
                  <a:gd name="T93" fmla="*/ 30 h 1543"/>
                  <a:gd name="T94" fmla="*/ 447 w 1741"/>
                  <a:gd name="T95" fmla="*/ 76 h 1543"/>
                  <a:gd name="T96" fmla="*/ 610 w 1741"/>
                  <a:gd name="T97" fmla="*/ 132 h 1543"/>
                  <a:gd name="T98" fmla="*/ 676 w 1741"/>
                  <a:gd name="T99" fmla="*/ 121 h 1543"/>
                  <a:gd name="T100" fmla="*/ 775 w 1741"/>
                  <a:gd name="T101" fmla="*/ 66 h 1543"/>
                  <a:gd name="T102" fmla="*/ 807 w 1741"/>
                  <a:gd name="T103" fmla="*/ 41 h 1543"/>
                  <a:gd name="T104" fmla="*/ 884 w 1741"/>
                  <a:gd name="T105" fmla="*/ 21 h 1543"/>
                  <a:gd name="T106" fmla="*/ 901 w 1741"/>
                  <a:gd name="T107" fmla="*/ 32 h 1543"/>
                  <a:gd name="T108" fmla="*/ 928 w 1741"/>
                  <a:gd name="T109" fmla="*/ 11 h 1543"/>
                  <a:gd name="T110" fmla="*/ 1027 w 1741"/>
                  <a:gd name="T111" fmla="*/ 18 h 1543"/>
                  <a:gd name="T112" fmla="*/ 1028 w 1741"/>
                  <a:gd name="T113" fmla="*/ 28 h 1543"/>
                  <a:gd name="T114" fmla="*/ 1044 w 1741"/>
                  <a:gd name="T115" fmla="*/ 72 h 1543"/>
                  <a:gd name="T116" fmla="*/ 1084 w 1741"/>
                  <a:gd name="T117" fmla="*/ 75 h 1543"/>
                  <a:gd name="T118" fmla="*/ 1090 w 1741"/>
                  <a:gd name="T119" fmla="*/ 66 h 1543"/>
                  <a:gd name="T120" fmla="*/ 1166 w 1741"/>
                  <a:gd name="T121" fmla="*/ 89 h 1543"/>
                  <a:gd name="T122" fmla="*/ 1214 w 1741"/>
                  <a:gd name="T123" fmla="*/ 95 h 1543"/>
                  <a:gd name="T124" fmla="*/ 1354 w 1741"/>
                  <a:gd name="T125" fmla="*/ 58 h 1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41" h="1543">
                    <a:moveTo>
                      <a:pt x="1358" y="54"/>
                    </a:moveTo>
                    <a:lnTo>
                      <a:pt x="1360" y="60"/>
                    </a:lnTo>
                    <a:lnTo>
                      <a:pt x="1365" y="74"/>
                    </a:lnTo>
                    <a:lnTo>
                      <a:pt x="1376" y="109"/>
                    </a:lnTo>
                    <a:lnTo>
                      <a:pt x="1386" y="137"/>
                    </a:lnTo>
                    <a:lnTo>
                      <a:pt x="1400" y="175"/>
                    </a:lnTo>
                    <a:lnTo>
                      <a:pt x="1403" y="190"/>
                    </a:lnTo>
                    <a:lnTo>
                      <a:pt x="1405" y="200"/>
                    </a:lnTo>
                    <a:lnTo>
                      <a:pt x="1423" y="242"/>
                    </a:lnTo>
                    <a:lnTo>
                      <a:pt x="1435" y="276"/>
                    </a:lnTo>
                    <a:lnTo>
                      <a:pt x="1442" y="304"/>
                    </a:lnTo>
                    <a:lnTo>
                      <a:pt x="1453" y="345"/>
                    </a:lnTo>
                    <a:lnTo>
                      <a:pt x="1459" y="359"/>
                    </a:lnTo>
                    <a:lnTo>
                      <a:pt x="1451" y="367"/>
                    </a:lnTo>
                    <a:lnTo>
                      <a:pt x="1435" y="393"/>
                    </a:lnTo>
                    <a:lnTo>
                      <a:pt x="1418" y="477"/>
                    </a:lnTo>
                    <a:lnTo>
                      <a:pt x="1393" y="541"/>
                    </a:lnTo>
                    <a:lnTo>
                      <a:pt x="1390" y="582"/>
                    </a:lnTo>
                    <a:lnTo>
                      <a:pt x="1386" y="597"/>
                    </a:lnTo>
                    <a:lnTo>
                      <a:pt x="1375" y="617"/>
                    </a:lnTo>
                    <a:lnTo>
                      <a:pt x="1361" y="637"/>
                    </a:lnTo>
                    <a:lnTo>
                      <a:pt x="1336" y="626"/>
                    </a:lnTo>
                    <a:lnTo>
                      <a:pt x="1295" y="591"/>
                    </a:lnTo>
                    <a:lnTo>
                      <a:pt x="1272" y="558"/>
                    </a:lnTo>
                    <a:lnTo>
                      <a:pt x="1245" y="536"/>
                    </a:lnTo>
                    <a:lnTo>
                      <a:pt x="1222" y="507"/>
                    </a:lnTo>
                    <a:lnTo>
                      <a:pt x="1215" y="486"/>
                    </a:lnTo>
                    <a:lnTo>
                      <a:pt x="1215" y="473"/>
                    </a:lnTo>
                    <a:lnTo>
                      <a:pt x="1205" y="441"/>
                    </a:lnTo>
                    <a:lnTo>
                      <a:pt x="1197" y="425"/>
                    </a:lnTo>
                    <a:lnTo>
                      <a:pt x="1168" y="390"/>
                    </a:lnTo>
                    <a:lnTo>
                      <a:pt x="1160" y="372"/>
                    </a:lnTo>
                    <a:lnTo>
                      <a:pt x="1153" y="364"/>
                    </a:lnTo>
                    <a:lnTo>
                      <a:pt x="1146" y="352"/>
                    </a:lnTo>
                    <a:lnTo>
                      <a:pt x="1136" y="307"/>
                    </a:lnTo>
                    <a:lnTo>
                      <a:pt x="1125" y="278"/>
                    </a:lnTo>
                    <a:lnTo>
                      <a:pt x="1111" y="286"/>
                    </a:lnTo>
                    <a:lnTo>
                      <a:pt x="1113" y="298"/>
                    </a:lnTo>
                    <a:lnTo>
                      <a:pt x="1102" y="315"/>
                    </a:lnTo>
                    <a:lnTo>
                      <a:pt x="1095" y="334"/>
                    </a:lnTo>
                    <a:lnTo>
                      <a:pt x="1100" y="350"/>
                    </a:lnTo>
                    <a:lnTo>
                      <a:pt x="1125" y="374"/>
                    </a:lnTo>
                    <a:lnTo>
                      <a:pt x="1129" y="384"/>
                    </a:lnTo>
                    <a:lnTo>
                      <a:pt x="1135" y="407"/>
                    </a:lnTo>
                    <a:lnTo>
                      <a:pt x="1133" y="438"/>
                    </a:lnTo>
                    <a:lnTo>
                      <a:pt x="1138" y="449"/>
                    </a:lnTo>
                    <a:lnTo>
                      <a:pt x="1156" y="471"/>
                    </a:lnTo>
                    <a:lnTo>
                      <a:pt x="1162" y="485"/>
                    </a:lnTo>
                    <a:lnTo>
                      <a:pt x="1166" y="496"/>
                    </a:lnTo>
                    <a:lnTo>
                      <a:pt x="1171" y="508"/>
                    </a:lnTo>
                    <a:lnTo>
                      <a:pt x="1190" y="527"/>
                    </a:lnTo>
                    <a:lnTo>
                      <a:pt x="1215" y="565"/>
                    </a:lnTo>
                    <a:lnTo>
                      <a:pt x="1239" y="591"/>
                    </a:lnTo>
                    <a:lnTo>
                      <a:pt x="1257" y="603"/>
                    </a:lnTo>
                    <a:lnTo>
                      <a:pt x="1265" y="615"/>
                    </a:lnTo>
                    <a:lnTo>
                      <a:pt x="1266" y="647"/>
                    </a:lnTo>
                    <a:lnTo>
                      <a:pt x="1265" y="662"/>
                    </a:lnTo>
                    <a:lnTo>
                      <a:pt x="1280" y="690"/>
                    </a:lnTo>
                    <a:lnTo>
                      <a:pt x="1287" y="704"/>
                    </a:lnTo>
                    <a:lnTo>
                      <a:pt x="1301" y="717"/>
                    </a:lnTo>
                    <a:lnTo>
                      <a:pt x="1308" y="730"/>
                    </a:lnTo>
                    <a:lnTo>
                      <a:pt x="1314" y="752"/>
                    </a:lnTo>
                    <a:lnTo>
                      <a:pt x="1324" y="815"/>
                    </a:lnTo>
                    <a:lnTo>
                      <a:pt x="1336" y="831"/>
                    </a:lnTo>
                    <a:lnTo>
                      <a:pt x="1376" y="914"/>
                    </a:lnTo>
                    <a:lnTo>
                      <a:pt x="1410" y="966"/>
                    </a:lnTo>
                    <a:lnTo>
                      <a:pt x="1427" y="1007"/>
                    </a:lnTo>
                    <a:lnTo>
                      <a:pt x="1451" y="1053"/>
                    </a:lnTo>
                    <a:lnTo>
                      <a:pt x="1500" y="1158"/>
                    </a:lnTo>
                    <a:lnTo>
                      <a:pt x="1529" y="1190"/>
                    </a:lnTo>
                    <a:lnTo>
                      <a:pt x="1541" y="1208"/>
                    </a:lnTo>
                    <a:lnTo>
                      <a:pt x="1562" y="1222"/>
                    </a:lnTo>
                    <a:lnTo>
                      <a:pt x="1584" y="1241"/>
                    </a:lnTo>
                    <a:lnTo>
                      <a:pt x="1562" y="1240"/>
                    </a:lnTo>
                    <a:lnTo>
                      <a:pt x="1557" y="1241"/>
                    </a:lnTo>
                    <a:lnTo>
                      <a:pt x="1549" y="1244"/>
                    </a:lnTo>
                    <a:lnTo>
                      <a:pt x="1546" y="1256"/>
                    </a:lnTo>
                    <a:lnTo>
                      <a:pt x="1544" y="1266"/>
                    </a:lnTo>
                    <a:lnTo>
                      <a:pt x="1547" y="1318"/>
                    </a:lnTo>
                    <a:lnTo>
                      <a:pt x="1553" y="1345"/>
                    </a:lnTo>
                    <a:lnTo>
                      <a:pt x="1572" y="1396"/>
                    </a:lnTo>
                    <a:lnTo>
                      <a:pt x="1587" y="1410"/>
                    </a:lnTo>
                    <a:lnTo>
                      <a:pt x="1593" y="1420"/>
                    </a:lnTo>
                    <a:lnTo>
                      <a:pt x="1603" y="1427"/>
                    </a:lnTo>
                    <a:lnTo>
                      <a:pt x="1648" y="1444"/>
                    </a:lnTo>
                    <a:lnTo>
                      <a:pt x="1675" y="1480"/>
                    </a:lnTo>
                    <a:lnTo>
                      <a:pt x="1734" y="1526"/>
                    </a:lnTo>
                    <a:lnTo>
                      <a:pt x="1740" y="1538"/>
                    </a:lnTo>
                    <a:lnTo>
                      <a:pt x="1740" y="1541"/>
                    </a:lnTo>
                    <a:lnTo>
                      <a:pt x="1693" y="1542"/>
                    </a:lnTo>
                    <a:lnTo>
                      <a:pt x="1646" y="1542"/>
                    </a:lnTo>
                    <a:lnTo>
                      <a:pt x="1599" y="1542"/>
                    </a:lnTo>
                    <a:lnTo>
                      <a:pt x="1552" y="1542"/>
                    </a:lnTo>
                    <a:lnTo>
                      <a:pt x="1506" y="1542"/>
                    </a:lnTo>
                    <a:lnTo>
                      <a:pt x="1459" y="1542"/>
                    </a:lnTo>
                    <a:lnTo>
                      <a:pt x="1412" y="1542"/>
                    </a:lnTo>
                    <a:lnTo>
                      <a:pt x="1365" y="1542"/>
                    </a:lnTo>
                    <a:lnTo>
                      <a:pt x="1318" y="1542"/>
                    </a:lnTo>
                    <a:lnTo>
                      <a:pt x="1271" y="1542"/>
                    </a:lnTo>
                    <a:lnTo>
                      <a:pt x="1224" y="1542"/>
                    </a:lnTo>
                    <a:lnTo>
                      <a:pt x="1177" y="1542"/>
                    </a:lnTo>
                    <a:lnTo>
                      <a:pt x="1130" y="1542"/>
                    </a:lnTo>
                    <a:lnTo>
                      <a:pt x="1083" y="1542"/>
                    </a:lnTo>
                    <a:lnTo>
                      <a:pt x="1036" y="1542"/>
                    </a:lnTo>
                    <a:lnTo>
                      <a:pt x="989" y="1542"/>
                    </a:lnTo>
                    <a:lnTo>
                      <a:pt x="963" y="1542"/>
                    </a:lnTo>
                    <a:lnTo>
                      <a:pt x="967" y="1528"/>
                    </a:lnTo>
                    <a:lnTo>
                      <a:pt x="970" y="1518"/>
                    </a:lnTo>
                    <a:lnTo>
                      <a:pt x="967" y="1511"/>
                    </a:lnTo>
                    <a:lnTo>
                      <a:pt x="958" y="1509"/>
                    </a:lnTo>
                    <a:lnTo>
                      <a:pt x="951" y="1512"/>
                    </a:lnTo>
                    <a:lnTo>
                      <a:pt x="937" y="1541"/>
                    </a:lnTo>
                    <a:lnTo>
                      <a:pt x="930" y="1542"/>
                    </a:lnTo>
                    <a:lnTo>
                      <a:pt x="914" y="1542"/>
                    </a:lnTo>
                    <a:lnTo>
                      <a:pt x="859" y="1542"/>
                    </a:lnTo>
                    <a:lnTo>
                      <a:pt x="804" y="1542"/>
                    </a:lnTo>
                    <a:lnTo>
                      <a:pt x="750" y="1542"/>
                    </a:lnTo>
                    <a:lnTo>
                      <a:pt x="696" y="1542"/>
                    </a:lnTo>
                    <a:lnTo>
                      <a:pt x="641" y="1542"/>
                    </a:lnTo>
                    <a:lnTo>
                      <a:pt x="586" y="1542"/>
                    </a:lnTo>
                    <a:lnTo>
                      <a:pt x="531" y="1542"/>
                    </a:lnTo>
                    <a:lnTo>
                      <a:pt x="477" y="1542"/>
                    </a:lnTo>
                    <a:lnTo>
                      <a:pt x="422" y="1542"/>
                    </a:lnTo>
                    <a:lnTo>
                      <a:pt x="368" y="1542"/>
                    </a:lnTo>
                    <a:lnTo>
                      <a:pt x="313" y="1542"/>
                    </a:lnTo>
                    <a:lnTo>
                      <a:pt x="258" y="1542"/>
                    </a:lnTo>
                    <a:lnTo>
                      <a:pt x="204" y="1542"/>
                    </a:lnTo>
                    <a:lnTo>
                      <a:pt x="149" y="1542"/>
                    </a:lnTo>
                    <a:lnTo>
                      <a:pt x="94" y="1542"/>
                    </a:lnTo>
                    <a:lnTo>
                      <a:pt x="39" y="1542"/>
                    </a:lnTo>
                    <a:lnTo>
                      <a:pt x="39" y="1507"/>
                    </a:lnTo>
                    <a:lnTo>
                      <a:pt x="39" y="1472"/>
                    </a:lnTo>
                    <a:lnTo>
                      <a:pt x="39" y="1438"/>
                    </a:lnTo>
                    <a:lnTo>
                      <a:pt x="39" y="1403"/>
                    </a:lnTo>
                    <a:lnTo>
                      <a:pt x="39" y="1368"/>
                    </a:lnTo>
                    <a:lnTo>
                      <a:pt x="39" y="1334"/>
                    </a:lnTo>
                    <a:lnTo>
                      <a:pt x="39" y="1299"/>
                    </a:lnTo>
                    <a:lnTo>
                      <a:pt x="39" y="1264"/>
                    </a:lnTo>
                    <a:lnTo>
                      <a:pt x="39" y="1229"/>
                    </a:lnTo>
                    <a:lnTo>
                      <a:pt x="39" y="1194"/>
                    </a:lnTo>
                    <a:lnTo>
                      <a:pt x="39" y="1159"/>
                    </a:lnTo>
                    <a:lnTo>
                      <a:pt x="39" y="1124"/>
                    </a:lnTo>
                    <a:lnTo>
                      <a:pt x="39" y="1089"/>
                    </a:lnTo>
                    <a:lnTo>
                      <a:pt x="39" y="1053"/>
                    </a:lnTo>
                    <a:lnTo>
                      <a:pt x="39" y="1019"/>
                    </a:lnTo>
                    <a:lnTo>
                      <a:pt x="39" y="983"/>
                    </a:lnTo>
                    <a:lnTo>
                      <a:pt x="39" y="947"/>
                    </a:lnTo>
                    <a:lnTo>
                      <a:pt x="39" y="912"/>
                    </a:lnTo>
                    <a:lnTo>
                      <a:pt x="39" y="877"/>
                    </a:lnTo>
                    <a:lnTo>
                      <a:pt x="39" y="841"/>
                    </a:lnTo>
                    <a:lnTo>
                      <a:pt x="39" y="806"/>
                    </a:lnTo>
                    <a:lnTo>
                      <a:pt x="39" y="769"/>
                    </a:lnTo>
                    <a:lnTo>
                      <a:pt x="39" y="733"/>
                    </a:lnTo>
                    <a:lnTo>
                      <a:pt x="39" y="697"/>
                    </a:lnTo>
                    <a:lnTo>
                      <a:pt x="39" y="662"/>
                    </a:lnTo>
                    <a:lnTo>
                      <a:pt x="39" y="625"/>
                    </a:lnTo>
                    <a:lnTo>
                      <a:pt x="39" y="590"/>
                    </a:lnTo>
                    <a:lnTo>
                      <a:pt x="39" y="553"/>
                    </a:lnTo>
                    <a:lnTo>
                      <a:pt x="39" y="516"/>
                    </a:lnTo>
                    <a:lnTo>
                      <a:pt x="39" y="480"/>
                    </a:lnTo>
                    <a:lnTo>
                      <a:pt x="39" y="444"/>
                    </a:lnTo>
                    <a:lnTo>
                      <a:pt x="39" y="408"/>
                    </a:lnTo>
                    <a:lnTo>
                      <a:pt x="39" y="401"/>
                    </a:lnTo>
                    <a:lnTo>
                      <a:pt x="30" y="375"/>
                    </a:lnTo>
                    <a:lnTo>
                      <a:pt x="24" y="344"/>
                    </a:lnTo>
                    <a:lnTo>
                      <a:pt x="16" y="305"/>
                    </a:lnTo>
                    <a:lnTo>
                      <a:pt x="14" y="292"/>
                    </a:lnTo>
                    <a:lnTo>
                      <a:pt x="1" y="252"/>
                    </a:lnTo>
                    <a:lnTo>
                      <a:pt x="0" y="241"/>
                    </a:lnTo>
                    <a:lnTo>
                      <a:pt x="4" y="232"/>
                    </a:lnTo>
                    <a:lnTo>
                      <a:pt x="25" y="198"/>
                    </a:lnTo>
                    <a:lnTo>
                      <a:pt x="32" y="181"/>
                    </a:lnTo>
                    <a:lnTo>
                      <a:pt x="37" y="162"/>
                    </a:lnTo>
                    <a:lnTo>
                      <a:pt x="39" y="146"/>
                    </a:lnTo>
                    <a:lnTo>
                      <a:pt x="32" y="121"/>
                    </a:lnTo>
                    <a:lnTo>
                      <a:pt x="25" y="98"/>
                    </a:lnTo>
                    <a:lnTo>
                      <a:pt x="23" y="75"/>
                    </a:lnTo>
                    <a:lnTo>
                      <a:pt x="21" y="53"/>
                    </a:lnTo>
                    <a:lnTo>
                      <a:pt x="32" y="37"/>
                    </a:lnTo>
                    <a:lnTo>
                      <a:pt x="45" y="23"/>
                    </a:lnTo>
                    <a:lnTo>
                      <a:pt x="51" y="14"/>
                    </a:lnTo>
                    <a:lnTo>
                      <a:pt x="58" y="4"/>
                    </a:lnTo>
                    <a:lnTo>
                      <a:pt x="64" y="0"/>
                    </a:lnTo>
                    <a:lnTo>
                      <a:pt x="75" y="20"/>
                    </a:lnTo>
                    <a:lnTo>
                      <a:pt x="97" y="23"/>
                    </a:lnTo>
                    <a:lnTo>
                      <a:pt x="170" y="5"/>
                    </a:lnTo>
                    <a:lnTo>
                      <a:pt x="251" y="23"/>
                    </a:lnTo>
                    <a:lnTo>
                      <a:pt x="295" y="30"/>
                    </a:lnTo>
                    <a:lnTo>
                      <a:pt x="364" y="46"/>
                    </a:lnTo>
                    <a:lnTo>
                      <a:pt x="406" y="73"/>
                    </a:lnTo>
                    <a:lnTo>
                      <a:pt x="417" y="76"/>
                    </a:lnTo>
                    <a:lnTo>
                      <a:pt x="447" y="76"/>
                    </a:lnTo>
                    <a:lnTo>
                      <a:pt x="467" y="92"/>
                    </a:lnTo>
                    <a:lnTo>
                      <a:pt x="545" y="100"/>
                    </a:lnTo>
                    <a:lnTo>
                      <a:pt x="587" y="118"/>
                    </a:lnTo>
                    <a:lnTo>
                      <a:pt x="610" y="132"/>
                    </a:lnTo>
                    <a:lnTo>
                      <a:pt x="625" y="136"/>
                    </a:lnTo>
                    <a:lnTo>
                      <a:pt x="637" y="136"/>
                    </a:lnTo>
                    <a:lnTo>
                      <a:pt x="655" y="130"/>
                    </a:lnTo>
                    <a:lnTo>
                      <a:pt x="676" y="121"/>
                    </a:lnTo>
                    <a:lnTo>
                      <a:pt x="699" y="107"/>
                    </a:lnTo>
                    <a:lnTo>
                      <a:pt x="748" y="71"/>
                    </a:lnTo>
                    <a:lnTo>
                      <a:pt x="764" y="64"/>
                    </a:lnTo>
                    <a:lnTo>
                      <a:pt x="775" y="66"/>
                    </a:lnTo>
                    <a:lnTo>
                      <a:pt x="789" y="66"/>
                    </a:lnTo>
                    <a:lnTo>
                      <a:pt x="795" y="55"/>
                    </a:lnTo>
                    <a:lnTo>
                      <a:pt x="802" y="49"/>
                    </a:lnTo>
                    <a:lnTo>
                      <a:pt x="807" y="41"/>
                    </a:lnTo>
                    <a:lnTo>
                      <a:pt x="814" y="33"/>
                    </a:lnTo>
                    <a:lnTo>
                      <a:pt x="839" y="30"/>
                    </a:lnTo>
                    <a:lnTo>
                      <a:pt x="890" y="14"/>
                    </a:lnTo>
                    <a:lnTo>
                      <a:pt x="884" y="21"/>
                    </a:lnTo>
                    <a:lnTo>
                      <a:pt x="838" y="39"/>
                    </a:lnTo>
                    <a:lnTo>
                      <a:pt x="857" y="41"/>
                    </a:lnTo>
                    <a:lnTo>
                      <a:pt x="877" y="35"/>
                    </a:lnTo>
                    <a:lnTo>
                      <a:pt x="901" y="32"/>
                    </a:lnTo>
                    <a:lnTo>
                      <a:pt x="905" y="24"/>
                    </a:lnTo>
                    <a:lnTo>
                      <a:pt x="908" y="10"/>
                    </a:lnTo>
                    <a:lnTo>
                      <a:pt x="912" y="8"/>
                    </a:lnTo>
                    <a:lnTo>
                      <a:pt x="928" y="11"/>
                    </a:lnTo>
                    <a:lnTo>
                      <a:pt x="976" y="32"/>
                    </a:lnTo>
                    <a:lnTo>
                      <a:pt x="987" y="33"/>
                    </a:lnTo>
                    <a:lnTo>
                      <a:pt x="1020" y="21"/>
                    </a:lnTo>
                    <a:lnTo>
                      <a:pt x="1027" y="18"/>
                    </a:lnTo>
                    <a:lnTo>
                      <a:pt x="1039" y="25"/>
                    </a:lnTo>
                    <a:lnTo>
                      <a:pt x="1063" y="52"/>
                    </a:lnTo>
                    <a:lnTo>
                      <a:pt x="1054" y="51"/>
                    </a:lnTo>
                    <a:lnTo>
                      <a:pt x="1028" y="28"/>
                    </a:lnTo>
                    <a:lnTo>
                      <a:pt x="1025" y="40"/>
                    </a:lnTo>
                    <a:lnTo>
                      <a:pt x="1011" y="60"/>
                    </a:lnTo>
                    <a:lnTo>
                      <a:pt x="1030" y="68"/>
                    </a:lnTo>
                    <a:lnTo>
                      <a:pt x="1044" y="72"/>
                    </a:lnTo>
                    <a:lnTo>
                      <a:pt x="1052" y="83"/>
                    </a:lnTo>
                    <a:lnTo>
                      <a:pt x="1058" y="93"/>
                    </a:lnTo>
                    <a:lnTo>
                      <a:pt x="1073" y="88"/>
                    </a:lnTo>
                    <a:lnTo>
                      <a:pt x="1084" y="75"/>
                    </a:lnTo>
                    <a:lnTo>
                      <a:pt x="1079" y="68"/>
                    </a:lnTo>
                    <a:lnTo>
                      <a:pt x="1074" y="60"/>
                    </a:lnTo>
                    <a:lnTo>
                      <a:pt x="1079" y="60"/>
                    </a:lnTo>
                    <a:lnTo>
                      <a:pt x="1090" y="66"/>
                    </a:lnTo>
                    <a:lnTo>
                      <a:pt x="1119" y="92"/>
                    </a:lnTo>
                    <a:lnTo>
                      <a:pt x="1130" y="97"/>
                    </a:lnTo>
                    <a:lnTo>
                      <a:pt x="1141" y="96"/>
                    </a:lnTo>
                    <a:lnTo>
                      <a:pt x="1166" y="89"/>
                    </a:lnTo>
                    <a:lnTo>
                      <a:pt x="1172" y="90"/>
                    </a:lnTo>
                    <a:lnTo>
                      <a:pt x="1205" y="81"/>
                    </a:lnTo>
                    <a:lnTo>
                      <a:pt x="1209" y="88"/>
                    </a:lnTo>
                    <a:lnTo>
                      <a:pt x="1214" y="95"/>
                    </a:lnTo>
                    <a:lnTo>
                      <a:pt x="1241" y="86"/>
                    </a:lnTo>
                    <a:lnTo>
                      <a:pt x="1281" y="86"/>
                    </a:lnTo>
                    <a:lnTo>
                      <a:pt x="1315" y="78"/>
                    </a:lnTo>
                    <a:lnTo>
                      <a:pt x="1354" y="58"/>
                    </a:lnTo>
                    <a:lnTo>
                      <a:pt x="1358" y="5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58" name="Freeform 31">
                <a:extLst>
                  <a:ext uri="{FF2B5EF4-FFF2-40B4-BE49-F238E27FC236}">
                    <a16:creationId xmlns:a16="http://schemas.microsoft.com/office/drawing/2014/main" id="{0E702CF1-C48A-9371-0E37-10463E5EA7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52142" y="4759719"/>
                <a:ext cx="1053857" cy="938048"/>
              </a:xfrm>
              <a:custGeom>
                <a:avLst/>
                <a:gdLst>
                  <a:gd name="T0" fmla="*/ 1204 w 1205"/>
                  <a:gd name="T1" fmla="*/ 117 h 1070"/>
                  <a:gd name="T2" fmla="*/ 1204 w 1205"/>
                  <a:gd name="T3" fmla="*/ 221 h 1070"/>
                  <a:gd name="T4" fmla="*/ 1174 w 1205"/>
                  <a:gd name="T5" fmla="*/ 265 h 1070"/>
                  <a:gd name="T6" fmla="*/ 1095 w 1205"/>
                  <a:gd name="T7" fmla="*/ 265 h 1070"/>
                  <a:gd name="T8" fmla="*/ 1015 w 1205"/>
                  <a:gd name="T9" fmla="*/ 265 h 1070"/>
                  <a:gd name="T10" fmla="*/ 935 w 1205"/>
                  <a:gd name="T11" fmla="*/ 265 h 1070"/>
                  <a:gd name="T12" fmla="*/ 855 w 1205"/>
                  <a:gd name="T13" fmla="*/ 265 h 1070"/>
                  <a:gd name="T14" fmla="*/ 775 w 1205"/>
                  <a:gd name="T15" fmla="*/ 265 h 1070"/>
                  <a:gd name="T16" fmla="*/ 727 w 1205"/>
                  <a:gd name="T17" fmla="*/ 284 h 1070"/>
                  <a:gd name="T18" fmla="*/ 727 w 1205"/>
                  <a:gd name="T19" fmla="*/ 348 h 1070"/>
                  <a:gd name="T20" fmla="*/ 727 w 1205"/>
                  <a:gd name="T21" fmla="*/ 413 h 1070"/>
                  <a:gd name="T22" fmla="*/ 727 w 1205"/>
                  <a:gd name="T23" fmla="*/ 476 h 1070"/>
                  <a:gd name="T24" fmla="*/ 727 w 1205"/>
                  <a:gd name="T25" fmla="*/ 540 h 1070"/>
                  <a:gd name="T26" fmla="*/ 727 w 1205"/>
                  <a:gd name="T27" fmla="*/ 604 h 1070"/>
                  <a:gd name="T28" fmla="*/ 726 w 1205"/>
                  <a:gd name="T29" fmla="*/ 661 h 1070"/>
                  <a:gd name="T30" fmla="*/ 675 w 1205"/>
                  <a:gd name="T31" fmla="*/ 684 h 1070"/>
                  <a:gd name="T32" fmla="*/ 623 w 1205"/>
                  <a:gd name="T33" fmla="*/ 703 h 1070"/>
                  <a:gd name="T34" fmla="*/ 569 w 1205"/>
                  <a:gd name="T35" fmla="*/ 751 h 1070"/>
                  <a:gd name="T36" fmla="*/ 564 w 1205"/>
                  <a:gd name="T37" fmla="*/ 781 h 1070"/>
                  <a:gd name="T38" fmla="*/ 573 w 1205"/>
                  <a:gd name="T39" fmla="*/ 828 h 1070"/>
                  <a:gd name="T40" fmla="*/ 577 w 1205"/>
                  <a:gd name="T41" fmla="*/ 888 h 1070"/>
                  <a:gd name="T42" fmla="*/ 581 w 1205"/>
                  <a:gd name="T43" fmla="*/ 952 h 1070"/>
                  <a:gd name="T44" fmla="*/ 562 w 1205"/>
                  <a:gd name="T45" fmla="*/ 989 h 1070"/>
                  <a:gd name="T46" fmla="*/ 464 w 1205"/>
                  <a:gd name="T47" fmla="*/ 989 h 1070"/>
                  <a:gd name="T48" fmla="*/ 366 w 1205"/>
                  <a:gd name="T49" fmla="*/ 989 h 1070"/>
                  <a:gd name="T50" fmla="*/ 267 w 1205"/>
                  <a:gd name="T51" fmla="*/ 989 h 1070"/>
                  <a:gd name="T52" fmla="*/ 169 w 1205"/>
                  <a:gd name="T53" fmla="*/ 989 h 1070"/>
                  <a:gd name="T54" fmla="*/ 71 w 1205"/>
                  <a:gd name="T55" fmla="*/ 989 h 1070"/>
                  <a:gd name="T56" fmla="*/ 13 w 1205"/>
                  <a:gd name="T57" fmla="*/ 1018 h 1070"/>
                  <a:gd name="T58" fmla="*/ 7 w 1205"/>
                  <a:gd name="T59" fmla="*/ 1069 h 1070"/>
                  <a:gd name="T60" fmla="*/ 14 w 1205"/>
                  <a:gd name="T61" fmla="*/ 975 h 1070"/>
                  <a:gd name="T62" fmla="*/ 59 w 1205"/>
                  <a:gd name="T63" fmla="*/ 845 h 1070"/>
                  <a:gd name="T64" fmla="*/ 114 w 1205"/>
                  <a:gd name="T65" fmla="*/ 758 h 1070"/>
                  <a:gd name="T66" fmla="*/ 127 w 1205"/>
                  <a:gd name="T67" fmla="*/ 718 h 1070"/>
                  <a:gd name="T68" fmla="*/ 166 w 1205"/>
                  <a:gd name="T69" fmla="*/ 647 h 1070"/>
                  <a:gd name="T70" fmla="*/ 185 w 1205"/>
                  <a:gd name="T71" fmla="*/ 602 h 1070"/>
                  <a:gd name="T72" fmla="*/ 160 w 1205"/>
                  <a:gd name="T73" fmla="*/ 629 h 1070"/>
                  <a:gd name="T74" fmla="*/ 189 w 1205"/>
                  <a:gd name="T75" fmla="*/ 585 h 1070"/>
                  <a:gd name="T76" fmla="*/ 294 w 1205"/>
                  <a:gd name="T77" fmla="*/ 493 h 1070"/>
                  <a:gd name="T78" fmla="*/ 323 w 1205"/>
                  <a:gd name="T79" fmla="*/ 387 h 1070"/>
                  <a:gd name="T80" fmla="*/ 357 w 1205"/>
                  <a:gd name="T81" fmla="*/ 294 h 1070"/>
                  <a:gd name="T82" fmla="*/ 384 w 1205"/>
                  <a:gd name="T83" fmla="*/ 224 h 1070"/>
                  <a:gd name="T84" fmla="*/ 450 w 1205"/>
                  <a:gd name="T85" fmla="*/ 186 h 1070"/>
                  <a:gd name="T86" fmla="*/ 516 w 1205"/>
                  <a:gd name="T87" fmla="*/ 125 h 1070"/>
                  <a:gd name="T88" fmla="*/ 561 w 1205"/>
                  <a:gd name="T89" fmla="*/ 1 h 1070"/>
                  <a:gd name="T90" fmla="*/ 1184 w 1205"/>
                  <a:gd name="T91" fmla="*/ 0 h 1070"/>
                  <a:gd name="T92" fmla="*/ 1204 w 1205"/>
                  <a:gd name="T93" fmla="*/ 59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05" h="1070">
                    <a:moveTo>
                      <a:pt x="1204" y="59"/>
                    </a:moveTo>
                    <a:lnTo>
                      <a:pt x="1204" y="86"/>
                    </a:lnTo>
                    <a:lnTo>
                      <a:pt x="1204" y="117"/>
                    </a:lnTo>
                    <a:lnTo>
                      <a:pt x="1204" y="149"/>
                    </a:lnTo>
                    <a:lnTo>
                      <a:pt x="1204" y="185"/>
                    </a:lnTo>
                    <a:lnTo>
                      <a:pt x="1204" y="221"/>
                    </a:lnTo>
                    <a:lnTo>
                      <a:pt x="1204" y="247"/>
                    </a:lnTo>
                    <a:lnTo>
                      <a:pt x="1204" y="265"/>
                    </a:lnTo>
                    <a:lnTo>
                      <a:pt x="1174" y="265"/>
                    </a:lnTo>
                    <a:lnTo>
                      <a:pt x="1148" y="265"/>
                    </a:lnTo>
                    <a:lnTo>
                      <a:pt x="1121" y="265"/>
                    </a:lnTo>
                    <a:lnTo>
                      <a:pt x="1095" y="265"/>
                    </a:lnTo>
                    <a:lnTo>
                      <a:pt x="1068" y="265"/>
                    </a:lnTo>
                    <a:lnTo>
                      <a:pt x="1041" y="265"/>
                    </a:lnTo>
                    <a:lnTo>
                      <a:pt x="1015" y="265"/>
                    </a:lnTo>
                    <a:lnTo>
                      <a:pt x="988" y="265"/>
                    </a:lnTo>
                    <a:lnTo>
                      <a:pt x="962" y="265"/>
                    </a:lnTo>
                    <a:lnTo>
                      <a:pt x="935" y="265"/>
                    </a:lnTo>
                    <a:lnTo>
                      <a:pt x="908" y="265"/>
                    </a:lnTo>
                    <a:lnTo>
                      <a:pt x="882" y="265"/>
                    </a:lnTo>
                    <a:lnTo>
                      <a:pt x="855" y="265"/>
                    </a:lnTo>
                    <a:lnTo>
                      <a:pt x="828" y="265"/>
                    </a:lnTo>
                    <a:lnTo>
                      <a:pt x="802" y="265"/>
                    </a:lnTo>
                    <a:lnTo>
                      <a:pt x="775" y="265"/>
                    </a:lnTo>
                    <a:lnTo>
                      <a:pt x="749" y="265"/>
                    </a:lnTo>
                    <a:lnTo>
                      <a:pt x="727" y="265"/>
                    </a:lnTo>
                    <a:lnTo>
                      <a:pt x="727" y="284"/>
                    </a:lnTo>
                    <a:lnTo>
                      <a:pt x="727" y="306"/>
                    </a:lnTo>
                    <a:lnTo>
                      <a:pt x="727" y="326"/>
                    </a:lnTo>
                    <a:lnTo>
                      <a:pt x="727" y="348"/>
                    </a:lnTo>
                    <a:lnTo>
                      <a:pt x="727" y="370"/>
                    </a:lnTo>
                    <a:lnTo>
                      <a:pt x="727" y="391"/>
                    </a:lnTo>
                    <a:lnTo>
                      <a:pt x="727" y="413"/>
                    </a:lnTo>
                    <a:lnTo>
                      <a:pt x="727" y="434"/>
                    </a:lnTo>
                    <a:lnTo>
                      <a:pt x="727" y="455"/>
                    </a:lnTo>
                    <a:lnTo>
                      <a:pt x="727" y="476"/>
                    </a:lnTo>
                    <a:lnTo>
                      <a:pt x="727" y="498"/>
                    </a:lnTo>
                    <a:lnTo>
                      <a:pt x="727" y="519"/>
                    </a:lnTo>
                    <a:lnTo>
                      <a:pt x="727" y="540"/>
                    </a:lnTo>
                    <a:lnTo>
                      <a:pt x="727" y="561"/>
                    </a:lnTo>
                    <a:lnTo>
                      <a:pt x="727" y="582"/>
                    </a:lnTo>
                    <a:lnTo>
                      <a:pt x="727" y="604"/>
                    </a:lnTo>
                    <a:lnTo>
                      <a:pt x="727" y="625"/>
                    </a:lnTo>
                    <a:lnTo>
                      <a:pt x="727" y="644"/>
                    </a:lnTo>
                    <a:lnTo>
                      <a:pt x="726" y="661"/>
                    </a:lnTo>
                    <a:lnTo>
                      <a:pt x="717" y="666"/>
                    </a:lnTo>
                    <a:lnTo>
                      <a:pt x="697" y="675"/>
                    </a:lnTo>
                    <a:lnTo>
                      <a:pt x="675" y="684"/>
                    </a:lnTo>
                    <a:lnTo>
                      <a:pt x="650" y="688"/>
                    </a:lnTo>
                    <a:lnTo>
                      <a:pt x="641" y="691"/>
                    </a:lnTo>
                    <a:lnTo>
                      <a:pt x="623" y="703"/>
                    </a:lnTo>
                    <a:lnTo>
                      <a:pt x="601" y="719"/>
                    </a:lnTo>
                    <a:lnTo>
                      <a:pt x="581" y="733"/>
                    </a:lnTo>
                    <a:lnTo>
                      <a:pt x="569" y="751"/>
                    </a:lnTo>
                    <a:lnTo>
                      <a:pt x="564" y="761"/>
                    </a:lnTo>
                    <a:lnTo>
                      <a:pt x="562" y="771"/>
                    </a:lnTo>
                    <a:lnTo>
                      <a:pt x="564" y="781"/>
                    </a:lnTo>
                    <a:lnTo>
                      <a:pt x="571" y="801"/>
                    </a:lnTo>
                    <a:lnTo>
                      <a:pt x="573" y="810"/>
                    </a:lnTo>
                    <a:lnTo>
                      <a:pt x="573" y="828"/>
                    </a:lnTo>
                    <a:lnTo>
                      <a:pt x="576" y="847"/>
                    </a:lnTo>
                    <a:lnTo>
                      <a:pt x="576" y="867"/>
                    </a:lnTo>
                    <a:lnTo>
                      <a:pt x="577" y="888"/>
                    </a:lnTo>
                    <a:lnTo>
                      <a:pt x="579" y="910"/>
                    </a:lnTo>
                    <a:lnTo>
                      <a:pt x="580" y="930"/>
                    </a:lnTo>
                    <a:lnTo>
                      <a:pt x="581" y="952"/>
                    </a:lnTo>
                    <a:lnTo>
                      <a:pt x="583" y="969"/>
                    </a:lnTo>
                    <a:lnTo>
                      <a:pt x="584" y="989"/>
                    </a:lnTo>
                    <a:lnTo>
                      <a:pt x="562" y="989"/>
                    </a:lnTo>
                    <a:lnTo>
                      <a:pt x="529" y="989"/>
                    </a:lnTo>
                    <a:lnTo>
                      <a:pt x="497" y="989"/>
                    </a:lnTo>
                    <a:lnTo>
                      <a:pt x="464" y="989"/>
                    </a:lnTo>
                    <a:lnTo>
                      <a:pt x="431" y="989"/>
                    </a:lnTo>
                    <a:lnTo>
                      <a:pt x="399" y="989"/>
                    </a:lnTo>
                    <a:lnTo>
                      <a:pt x="366" y="989"/>
                    </a:lnTo>
                    <a:lnTo>
                      <a:pt x="333" y="989"/>
                    </a:lnTo>
                    <a:lnTo>
                      <a:pt x="300" y="989"/>
                    </a:lnTo>
                    <a:lnTo>
                      <a:pt x="267" y="989"/>
                    </a:lnTo>
                    <a:lnTo>
                      <a:pt x="234" y="989"/>
                    </a:lnTo>
                    <a:lnTo>
                      <a:pt x="202" y="989"/>
                    </a:lnTo>
                    <a:lnTo>
                      <a:pt x="169" y="989"/>
                    </a:lnTo>
                    <a:lnTo>
                      <a:pt x="136" y="989"/>
                    </a:lnTo>
                    <a:lnTo>
                      <a:pt x="104" y="989"/>
                    </a:lnTo>
                    <a:lnTo>
                      <a:pt x="71" y="989"/>
                    </a:lnTo>
                    <a:lnTo>
                      <a:pt x="38" y="989"/>
                    </a:lnTo>
                    <a:lnTo>
                      <a:pt x="19" y="989"/>
                    </a:lnTo>
                    <a:lnTo>
                      <a:pt x="13" y="1018"/>
                    </a:lnTo>
                    <a:lnTo>
                      <a:pt x="8" y="1038"/>
                    </a:lnTo>
                    <a:lnTo>
                      <a:pt x="5" y="1055"/>
                    </a:lnTo>
                    <a:lnTo>
                      <a:pt x="7" y="1069"/>
                    </a:lnTo>
                    <a:lnTo>
                      <a:pt x="0" y="1062"/>
                    </a:lnTo>
                    <a:lnTo>
                      <a:pt x="13" y="982"/>
                    </a:lnTo>
                    <a:lnTo>
                      <a:pt x="14" y="975"/>
                    </a:lnTo>
                    <a:lnTo>
                      <a:pt x="25" y="903"/>
                    </a:lnTo>
                    <a:lnTo>
                      <a:pt x="43" y="862"/>
                    </a:lnTo>
                    <a:lnTo>
                      <a:pt x="59" y="845"/>
                    </a:lnTo>
                    <a:lnTo>
                      <a:pt x="84" y="836"/>
                    </a:lnTo>
                    <a:lnTo>
                      <a:pt x="106" y="795"/>
                    </a:lnTo>
                    <a:lnTo>
                      <a:pt x="114" y="758"/>
                    </a:lnTo>
                    <a:lnTo>
                      <a:pt x="128" y="742"/>
                    </a:lnTo>
                    <a:lnTo>
                      <a:pt x="133" y="728"/>
                    </a:lnTo>
                    <a:lnTo>
                      <a:pt x="127" y="718"/>
                    </a:lnTo>
                    <a:lnTo>
                      <a:pt x="141" y="698"/>
                    </a:lnTo>
                    <a:lnTo>
                      <a:pt x="158" y="667"/>
                    </a:lnTo>
                    <a:lnTo>
                      <a:pt x="166" y="647"/>
                    </a:lnTo>
                    <a:lnTo>
                      <a:pt x="185" y="617"/>
                    </a:lnTo>
                    <a:lnTo>
                      <a:pt x="187" y="610"/>
                    </a:lnTo>
                    <a:lnTo>
                      <a:pt x="185" y="602"/>
                    </a:lnTo>
                    <a:lnTo>
                      <a:pt x="178" y="609"/>
                    </a:lnTo>
                    <a:lnTo>
                      <a:pt x="170" y="621"/>
                    </a:lnTo>
                    <a:lnTo>
                      <a:pt x="160" y="629"/>
                    </a:lnTo>
                    <a:lnTo>
                      <a:pt x="164" y="618"/>
                    </a:lnTo>
                    <a:lnTo>
                      <a:pt x="172" y="602"/>
                    </a:lnTo>
                    <a:lnTo>
                      <a:pt x="189" y="585"/>
                    </a:lnTo>
                    <a:lnTo>
                      <a:pt x="217" y="567"/>
                    </a:lnTo>
                    <a:lnTo>
                      <a:pt x="273" y="503"/>
                    </a:lnTo>
                    <a:lnTo>
                      <a:pt x="294" y="493"/>
                    </a:lnTo>
                    <a:lnTo>
                      <a:pt x="314" y="466"/>
                    </a:lnTo>
                    <a:lnTo>
                      <a:pt x="320" y="442"/>
                    </a:lnTo>
                    <a:lnTo>
                      <a:pt x="323" y="387"/>
                    </a:lnTo>
                    <a:lnTo>
                      <a:pt x="330" y="358"/>
                    </a:lnTo>
                    <a:lnTo>
                      <a:pt x="342" y="336"/>
                    </a:lnTo>
                    <a:lnTo>
                      <a:pt x="357" y="294"/>
                    </a:lnTo>
                    <a:lnTo>
                      <a:pt x="368" y="276"/>
                    </a:lnTo>
                    <a:lnTo>
                      <a:pt x="376" y="239"/>
                    </a:lnTo>
                    <a:lnTo>
                      <a:pt x="384" y="224"/>
                    </a:lnTo>
                    <a:lnTo>
                      <a:pt x="399" y="217"/>
                    </a:lnTo>
                    <a:lnTo>
                      <a:pt x="419" y="198"/>
                    </a:lnTo>
                    <a:lnTo>
                      <a:pt x="450" y="186"/>
                    </a:lnTo>
                    <a:lnTo>
                      <a:pt x="487" y="162"/>
                    </a:lnTo>
                    <a:lnTo>
                      <a:pt x="504" y="147"/>
                    </a:lnTo>
                    <a:lnTo>
                      <a:pt x="516" y="125"/>
                    </a:lnTo>
                    <a:lnTo>
                      <a:pt x="527" y="82"/>
                    </a:lnTo>
                    <a:lnTo>
                      <a:pt x="549" y="36"/>
                    </a:lnTo>
                    <a:lnTo>
                      <a:pt x="561" y="1"/>
                    </a:lnTo>
                    <a:lnTo>
                      <a:pt x="1184" y="0"/>
                    </a:lnTo>
                    <a:lnTo>
                      <a:pt x="1184" y="0"/>
                    </a:lnTo>
                    <a:lnTo>
                      <a:pt x="1184" y="0"/>
                    </a:lnTo>
                    <a:lnTo>
                      <a:pt x="1204" y="0"/>
                    </a:lnTo>
                    <a:lnTo>
                      <a:pt x="1204" y="27"/>
                    </a:lnTo>
                    <a:lnTo>
                      <a:pt x="1204" y="5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59" name="Freeform 33">
                <a:extLst>
                  <a:ext uri="{FF2B5EF4-FFF2-40B4-BE49-F238E27FC236}">
                    <a16:creationId xmlns:a16="http://schemas.microsoft.com/office/drawing/2014/main" id="{1B46C75F-E363-2563-0D0D-286C269AD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89796" y="6338573"/>
                <a:ext cx="57903" cy="42462"/>
              </a:xfrm>
              <a:custGeom>
                <a:avLst/>
                <a:gdLst>
                  <a:gd name="T0" fmla="*/ 29 w 68"/>
                  <a:gd name="T1" fmla="*/ 28 h 47"/>
                  <a:gd name="T2" fmla="*/ 35 w 68"/>
                  <a:gd name="T3" fmla="*/ 35 h 47"/>
                  <a:gd name="T4" fmla="*/ 40 w 68"/>
                  <a:gd name="T5" fmla="*/ 35 h 47"/>
                  <a:gd name="T6" fmla="*/ 42 w 68"/>
                  <a:gd name="T7" fmla="*/ 33 h 47"/>
                  <a:gd name="T8" fmla="*/ 45 w 68"/>
                  <a:gd name="T9" fmla="*/ 27 h 47"/>
                  <a:gd name="T10" fmla="*/ 67 w 68"/>
                  <a:gd name="T11" fmla="*/ 38 h 47"/>
                  <a:gd name="T12" fmla="*/ 67 w 68"/>
                  <a:gd name="T13" fmla="*/ 45 h 47"/>
                  <a:gd name="T14" fmla="*/ 53 w 68"/>
                  <a:gd name="T15" fmla="*/ 46 h 47"/>
                  <a:gd name="T16" fmla="*/ 37 w 68"/>
                  <a:gd name="T17" fmla="*/ 42 h 47"/>
                  <a:gd name="T18" fmla="*/ 23 w 68"/>
                  <a:gd name="T19" fmla="*/ 44 h 47"/>
                  <a:gd name="T20" fmla="*/ 6 w 68"/>
                  <a:gd name="T21" fmla="*/ 41 h 47"/>
                  <a:gd name="T22" fmla="*/ 1 w 68"/>
                  <a:gd name="T23" fmla="*/ 28 h 47"/>
                  <a:gd name="T24" fmla="*/ 13 w 68"/>
                  <a:gd name="T25" fmla="*/ 34 h 47"/>
                  <a:gd name="T26" fmla="*/ 18 w 68"/>
                  <a:gd name="T27" fmla="*/ 33 h 47"/>
                  <a:gd name="T28" fmla="*/ 20 w 68"/>
                  <a:gd name="T29" fmla="*/ 31 h 47"/>
                  <a:gd name="T30" fmla="*/ 12 w 68"/>
                  <a:gd name="T31" fmla="*/ 23 h 47"/>
                  <a:gd name="T32" fmla="*/ 0 w 68"/>
                  <a:gd name="T33" fmla="*/ 21 h 47"/>
                  <a:gd name="T34" fmla="*/ 1 w 68"/>
                  <a:gd name="T35" fmla="*/ 15 h 47"/>
                  <a:gd name="T36" fmla="*/ 7 w 68"/>
                  <a:gd name="T37" fmla="*/ 12 h 47"/>
                  <a:gd name="T38" fmla="*/ 9 w 68"/>
                  <a:gd name="T39" fmla="*/ 9 h 47"/>
                  <a:gd name="T40" fmla="*/ 3 w 68"/>
                  <a:gd name="T41" fmla="*/ 0 h 47"/>
                  <a:gd name="T42" fmla="*/ 15 w 68"/>
                  <a:gd name="T43" fmla="*/ 2 h 47"/>
                  <a:gd name="T44" fmla="*/ 23 w 68"/>
                  <a:gd name="T45" fmla="*/ 7 h 47"/>
                  <a:gd name="T46" fmla="*/ 28 w 68"/>
                  <a:gd name="T47" fmla="*/ 14 h 47"/>
                  <a:gd name="T48" fmla="*/ 29 w 68"/>
                  <a:gd name="T4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47">
                    <a:moveTo>
                      <a:pt x="29" y="28"/>
                    </a:moveTo>
                    <a:lnTo>
                      <a:pt x="35" y="35"/>
                    </a:lnTo>
                    <a:lnTo>
                      <a:pt x="40" y="35"/>
                    </a:lnTo>
                    <a:lnTo>
                      <a:pt x="42" y="33"/>
                    </a:lnTo>
                    <a:lnTo>
                      <a:pt x="45" y="27"/>
                    </a:lnTo>
                    <a:lnTo>
                      <a:pt x="67" y="38"/>
                    </a:lnTo>
                    <a:lnTo>
                      <a:pt x="67" y="45"/>
                    </a:lnTo>
                    <a:lnTo>
                      <a:pt x="53" y="46"/>
                    </a:lnTo>
                    <a:lnTo>
                      <a:pt x="37" y="42"/>
                    </a:lnTo>
                    <a:lnTo>
                      <a:pt x="23" y="44"/>
                    </a:lnTo>
                    <a:lnTo>
                      <a:pt x="6" y="41"/>
                    </a:lnTo>
                    <a:lnTo>
                      <a:pt x="1" y="28"/>
                    </a:lnTo>
                    <a:lnTo>
                      <a:pt x="13" y="34"/>
                    </a:lnTo>
                    <a:lnTo>
                      <a:pt x="18" y="33"/>
                    </a:lnTo>
                    <a:lnTo>
                      <a:pt x="20" y="31"/>
                    </a:lnTo>
                    <a:lnTo>
                      <a:pt x="12" y="23"/>
                    </a:lnTo>
                    <a:lnTo>
                      <a:pt x="0" y="21"/>
                    </a:lnTo>
                    <a:lnTo>
                      <a:pt x="1" y="15"/>
                    </a:lnTo>
                    <a:lnTo>
                      <a:pt x="7" y="12"/>
                    </a:lnTo>
                    <a:lnTo>
                      <a:pt x="9" y="9"/>
                    </a:lnTo>
                    <a:lnTo>
                      <a:pt x="3" y="0"/>
                    </a:lnTo>
                    <a:lnTo>
                      <a:pt x="15" y="2"/>
                    </a:lnTo>
                    <a:lnTo>
                      <a:pt x="23" y="7"/>
                    </a:lnTo>
                    <a:lnTo>
                      <a:pt x="28" y="14"/>
                    </a:lnTo>
                    <a:lnTo>
                      <a:pt x="29" y="2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60" name="Freeform 34">
                <a:extLst>
                  <a:ext uri="{FF2B5EF4-FFF2-40B4-BE49-F238E27FC236}">
                    <a16:creationId xmlns:a16="http://schemas.microsoft.com/office/drawing/2014/main" id="{C6F0A6D8-ABF8-03F2-157D-26C5E8BD8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97516" y="6311550"/>
                <a:ext cx="15441" cy="15441"/>
              </a:xfrm>
              <a:custGeom>
                <a:avLst/>
                <a:gdLst>
                  <a:gd name="T0" fmla="*/ 13 w 18"/>
                  <a:gd name="T1" fmla="*/ 3 h 18"/>
                  <a:gd name="T2" fmla="*/ 17 w 18"/>
                  <a:gd name="T3" fmla="*/ 17 h 18"/>
                  <a:gd name="T4" fmla="*/ 3 w 18"/>
                  <a:gd name="T5" fmla="*/ 12 h 18"/>
                  <a:gd name="T6" fmla="*/ 0 w 18"/>
                  <a:gd name="T7" fmla="*/ 9 h 18"/>
                  <a:gd name="T8" fmla="*/ 6 w 18"/>
                  <a:gd name="T9" fmla="*/ 3 h 18"/>
                  <a:gd name="T10" fmla="*/ 8 w 18"/>
                  <a:gd name="T11" fmla="*/ 0 h 18"/>
                  <a:gd name="T12" fmla="*/ 13 w 18"/>
                  <a:gd name="T13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3" y="3"/>
                    </a:moveTo>
                    <a:lnTo>
                      <a:pt x="17" y="17"/>
                    </a:lnTo>
                    <a:lnTo>
                      <a:pt x="3" y="12"/>
                    </a:lnTo>
                    <a:lnTo>
                      <a:pt x="0" y="9"/>
                    </a:lnTo>
                    <a:lnTo>
                      <a:pt x="6" y="3"/>
                    </a:lnTo>
                    <a:lnTo>
                      <a:pt x="8" y="0"/>
                    </a:lnTo>
                    <a:lnTo>
                      <a:pt x="13" y="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61" name="Freeform 35">
                <a:extLst>
                  <a:ext uri="{FF2B5EF4-FFF2-40B4-BE49-F238E27FC236}">
                    <a16:creationId xmlns:a16="http://schemas.microsoft.com/office/drawing/2014/main" id="{2BBD2591-EB91-D268-F809-7FF21F4A17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49724" y="6064493"/>
                <a:ext cx="837679" cy="725732"/>
              </a:xfrm>
              <a:custGeom>
                <a:avLst/>
                <a:gdLst>
                  <a:gd name="T0" fmla="*/ 924 w 958"/>
                  <a:gd name="T1" fmla="*/ 794 h 830"/>
                  <a:gd name="T2" fmla="*/ 907 w 958"/>
                  <a:gd name="T3" fmla="*/ 822 h 830"/>
                  <a:gd name="T4" fmla="*/ 865 w 958"/>
                  <a:gd name="T5" fmla="*/ 809 h 830"/>
                  <a:gd name="T6" fmla="*/ 851 w 958"/>
                  <a:gd name="T7" fmla="*/ 816 h 830"/>
                  <a:gd name="T8" fmla="*/ 816 w 958"/>
                  <a:gd name="T9" fmla="*/ 772 h 830"/>
                  <a:gd name="T10" fmla="*/ 777 w 958"/>
                  <a:gd name="T11" fmla="*/ 734 h 830"/>
                  <a:gd name="T12" fmla="*/ 706 w 958"/>
                  <a:gd name="T13" fmla="*/ 666 h 830"/>
                  <a:gd name="T14" fmla="*/ 629 w 958"/>
                  <a:gd name="T15" fmla="*/ 576 h 830"/>
                  <a:gd name="T16" fmla="*/ 562 w 958"/>
                  <a:gd name="T17" fmla="*/ 543 h 830"/>
                  <a:gd name="T18" fmla="*/ 520 w 958"/>
                  <a:gd name="T19" fmla="*/ 526 h 830"/>
                  <a:gd name="T20" fmla="*/ 468 w 958"/>
                  <a:gd name="T21" fmla="*/ 519 h 830"/>
                  <a:gd name="T22" fmla="*/ 432 w 958"/>
                  <a:gd name="T23" fmla="*/ 518 h 830"/>
                  <a:gd name="T24" fmla="*/ 391 w 958"/>
                  <a:gd name="T25" fmla="*/ 513 h 830"/>
                  <a:gd name="T26" fmla="*/ 371 w 958"/>
                  <a:gd name="T27" fmla="*/ 500 h 830"/>
                  <a:gd name="T28" fmla="*/ 297 w 958"/>
                  <a:gd name="T29" fmla="*/ 530 h 830"/>
                  <a:gd name="T30" fmla="*/ 257 w 958"/>
                  <a:gd name="T31" fmla="*/ 497 h 830"/>
                  <a:gd name="T32" fmla="*/ 235 w 958"/>
                  <a:gd name="T33" fmla="*/ 489 h 830"/>
                  <a:gd name="T34" fmla="*/ 208 w 958"/>
                  <a:gd name="T35" fmla="*/ 467 h 830"/>
                  <a:gd name="T36" fmla="*/ 174 w 958"/>
                  <a:gd name="T37" fmla="*/ 546 h 830"/>
                  <a:gd name="T38" fmla="*/ 155 w 958"/>
                  <a:gd name="T39" fmla="*/ 570 h 830"/>
                  <a:gd name="T40" fmla="*/ 108 w 958"/>
                  <a:gd name="T41" fmla="*/ 527 h 830"/>
                  <a:gd name="T42" fmla="*/ 91 w 958"/>
                  <a:gd name="T43" fmla="*/ 550 h 830"/>
                  <a:gd name="T44" fmla="*/ 55 w 958"/>
                  <a:gd name="T45" fmla="*/ 547 h 830"/>
                  <a:gd name="T46" fmla="*/ 14 w 958"/>
                  <a:gd name="T47" fmla="*/ 555 h 830"/>
                  <a:gd name="T48" fmla="*/ 3 w 958"/>
                  <a:gd name="T49" fmla="*/ 454 h 830"/>
                  <a:gd name="T50" fmla="*/ 20 w 958"/>
                  <a:gd name="T51" fmla="*/ 392 h 830"/>
                  <a:gd name="T52" fmla="*/ 55 w 958"/>
                  <a:gd name="T53" fmla="*/ 299 h 830"/>
                  <a:gd name="T54" fmla="*/ 68 w 958"/>
                  <a:gd name="T55" fmla="*/ 230 h 830"/>
                  <a:gd name="T56" fmla="*/ 78 w 958"/>
                  <a:gd name="T57" fmla="*/ 179 h 830"/>
                  <a:gd name="T58" fmla="*/ 83 w 958"/>
                  <a:gd name="T59" fmla="*/ 141 h 830"/>
                  <a:gd name="T60" fmla="*/ 118 w 958"/>
                  <a:gd name="T61" fmla="*/ 142 h 830"/>
                  <a:gd name="T62" fmla="*/ 147 w 958"/>
                  <a:gd name="T63" fmla="*/ 134 h 830"/>
                  <a:gd name="T64" fmla="*/ 165 w 958"/>
                  <a:gd name="T65" fmla="*/ 100 h 830"/>
                  <a:gd name="T66" fmla="*/ 194 w 958"/>
                  <a:gd name="T67" fmla="*/ 81 h 830"/>
                  <a:gd name="T68" fmla="*/ 214 w 958"/>
                  <a:gd name="T69" fmla="*/ 77 h 830"/>
                  <a:gd name="T70" fmla="*/ 239 w 958"/>
                  <a:gd name="T71" fmla="*/ 71 h 830"/>
                  <a:gd name="T72" fmla="*/ 256 w 958"/>
                  <a:gd name="T73" fmla="*/ 66 h 830"/>
                  <a:gd name="T74" fmla="*/ 267 w 958"/>
                  <a:gd name="T75" fmla="*/ 55 h 830"/>
                  <a:gd name="T76" fmla="*/ 281 w 958"/>
                  <a:gd name="T77" fmla="*/ 38 h 830"/>
                  <a:gd name="T78" fmla="*/ 300 w 958"/>
                  <a:gd name="T79" fmla="*/ 10 h 830"/>
                  <a:gd name="T80" fmla="*/ 373 w 958"/>
                  <a:gd name="T81" fmla="*/ 137 h 830"/>
                  <a:gd name="T82" fmla="*/ 411 w 958"/>
                  <a:gd name="T83" fmla="*/ 310 h 830"/>
                  <a:gd name="T84" fmla="*/ 451 w 958"/>
                  <a:gd name="T85" fmla="*/ 369 h 830"/>
                  <a:gd name="T86" fmla="*/ 481 w 958"/>
                  <a:gd name="T87" fmla="*/ 427 h 830"/>
                  <a:gd name="T88" fmla="*/ 481 w 958"/>
                  <a:gd name="T89" fmla="*/ 398 h 830"/>
                  <a:gd name="T90" fmla="*/ 508 w 958"/>
                  <a:gd name="T91" fmla="*/ 388 h 830"/>
                  <a:gd name="T92" fmla="*/ 523 w 958"/>
                  <a:gd name="T93" fmla="*/ 423 h 830"/>
                  <a:gd name="T94" fmla="*/ 573 w 958"/>
                  <a:gd name="T95" fmla="*/ 451 h 830"/>
                  <a:gd name="T96" fmla="*/ 625 w 958"/>
                  <a:gd name="T97" fmla="*/ 484 h 830"/>
                  <a:gd name="T98" fmla="*/ 748 w 958"/>
                  <a:gd name="T99" fmla="*/ 595 h 830"/>
                  <a:gd name="T100" fmla="*/ 854 w 958"/>
                  <a:gd name="T101" fmla="*/ 707 h 830"/>
                  <a:gd name="T102" fmla="*/ 911 w 958"/>
                  <a:gd name="T103" fmla="*/ 758 h 830"/>
                  <a:gd name="T104" fmla="*/ 951 w 958"/>
                  <a:gd name="T105" fmla="*/ 764 h 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58" h="830">
                    <a:moveTo>
                      <a:pt x="957" y="781"/>
                    </a:moveTo>
                    <a:lnTo>
                      <a:pt x="941" y="787"/>
                    </a:lnTo>
                    <a:lnTo>
                      <a:pt x="924" y="794"/>
                    </a:lnTo>
                    <a:lnTo>
                      <a:pt x="921" y="794"/>
                    </a:lnTo>
                    <a:lnTo>
                      <a:pt x="915" y="801"/>
                    </a:lnTo>
                    <a:lnTo>
                      <a:pt x="907" y="822"/>
                    </a:lnTo>
                    <a:lnTo>
                      <a:pt x="897" y="829"/>
                    </a:lnTo>
                    <a:lnTo>
                      <a:pt x="893" y="829"/>
                    </a:lnTo>
                    <a:lnTo>
                      <a:pt x="865" y="809"/>
                    </a:lnTo>
                    <a:lnTo>
                      <a:pt x="861" y="808"/>
                    </a:lnTo>
                    <a:lnTo>
                      <a:pt x="856" y="813"/>
                    </a:lnTo>
                    <a:lnTo>
                      <a:pt x="851" y="816"/>
                    </a:lnTo>
                    <a:lnTo>
                      <a:pt x="838" y="801"/>
                    </a:lnTo>
                    <a:lnTo>
                      <a:pt x="829" y="787"/>
                    </a:lnTo>
                    <a:lnTo>
                      <a:pt x="816" y="772"/>
                    </a:lnTo>
                    <a:lnTo>
                      <a:pt x="804" y="765"/>
                    </a:lnTo>
                    <a:lnTo>
                      <a:pt x="791" y="756"/>
                    </a:lnTo>
                    <a:lnTo>
                      <a:pt x="777" y="734"/>
                    </a:lnTo>
                    <a:lnTo>
                      <a:pt x="763" y="712"/>
                    </a:lnTo>
                    <a:lnTo>
                      <a:pt x="744" y="692"/>
                    </a:lnTo>
                    <a:lnTo>
                      <a:pt x="706" y="666"/>
                    </a:lnTo>
                    <a:lnTo>
                      <a:pt x="671" y="631"/>
                    </a:lnTo>
                    <a:lnTo>
                      <a:pt x="645" y="595"/>
                    </a:lnTo>
                    <a:lnTo>
                      <a:pt x="629" y="576"/>
                    </a:lnTo>
                    <a:lnTo>
                      <a:pt x="621" y="572"/>
                    </a:lnTo>
                    <a:lnTo>
                      <a:pt x="586" y="559"/>
                    </a:lnTo>
                    <a:lnTo>
                      <a:pt x="562" y="543"/>
                    </a:lnTo>
                    <a:lnTo>
                      <a:pt x="543" y="529"/>
                    </a:lnTo>
                    <a:lnTo>
                      <a:pt x="531" y="526"/>
                    </a:lnTo>
                    <a:lnTo>
                      <a:pt x="520" y="526"/>
                    </a:lnTo>
                    <a:lnTo>
                      <a:pt x="496" y="528"/>
                    </a:lnTo>
                    <a:lnTo>
                      <a:pt x="476" y="519"/>
                    </a:lnTo>
                    <a:lnTo>
                      <a:pt x="468" y="519"/>
                    </a:lnTo>
                    <a:lnTo>
                      <a:pt x="455" y="517"/>
                    </a:lnTo>
                    <a:lnTo>
                      <a:pt x="444" y="513"/>
                    </a:lnTo>
                    <a:lnTo>
                      <a:pt x="432" y="518"/>
                    </a:lnTo>
                    <a:lnTo>
                      <a:pt x="407" y="524"/>
                    </a:lnTo>
                    <a:lnTo>
                      <a:pt x="396" y="522"/>
                    </a:lnTo>
                    <a:lnTo>
                      <a:pt x="391" y="513"/>
                    </a:lnTo>
                    <a:lnTo>
                      <a:pt x="388" y="507"/>
                    </a:lnTo>
                    <a:lnTo>
                      <a:pt x="379" y="500"/>
                    </a:lnTo>
                    <a:lnTo>
                      <a:pt x="371" y="500"/>
                    </a:lnTo>
                    <a:lnTo>
                      <a:pt x="368" y="506"/>
                    </a:lnTo>
                    <a:lnTo>
                      <a:pt x="342" y="522"/>
                    </a:lnTo>
                    <a:lnTo>
                      <a:pt x="297" y="530"/>
                    </a:lnTo>
                    <a:lnTo>
                      <a:pt x="287" y="530"/>
                    </a:lnTo>
                    <a:lnTo>
                      <a:pt x="279" y="524"/>
                    </a:lnTo>
                    <a:lnTo>
                      <a:pt x="257" y="497"/>
                    </a:lnTo>
                    <a:lnTo>
                      <a:pt x="250" y="492"/>
                    </a:lnTo>
                    <a:lnTo>
                      <a:pt x="245" y="492"/>
                    </a:lnTo>
                    <a:lnTo>
                      <a:pt x="235" y="489"/>
                    </a:lnTo>
                    <a:lnTo>
                      <a:pt x="226" y="484"/>
                    </a:lnTo>
                    <a:lnTo>
                      <a:pt x="217" y="473"/>
                    </a:lnTo>
                    <a:lnTo>
                      <a:pt x="208" y="467"/>
                    </a:lnTo>
                    <a:lnTo>
                      <a:pt x="200" y="488"/>
                    </a:lnTo>
                    <a:lnTo>
                      <a:pt x="183" y="526"/>
                    </a:lnTo>
                    <a:lnTo>
                      <a:pt x="174" y="546"/>
                    </a:lnTo>
                    <a:lnTo>
                      <a:pt x="164" y="571"/>
                    </a:lnTo>
                    <a:lnTo>
                      <a:pt x="160" y="572"/>
                    </a:lnTo>
                    <a:lnTo>
                      <a:pt x="155" y="570"/>
                    </a:lnTo>
                    <a:lnTo>
                      <a:pt x="133" y="538"/>
                    </a:lnTo>
                    <a:lnTo>
                      <a:pt x="119" y="526"/>
                    </a:lnTo>
                    <a:lnTo>
                      <a:pt x="108" y="527"/>
                    </a:lnTo>
                    <a:lnTo>
                      <a:pt x="101" y="533"/>
                    </a:lnTo>
                    <a:lnTo>
                      <a:pt x="96" y="544"/>
                    </a:lnTo>
                    <a:lnTo>
                      <a:pt x="91" y="550"/>
                    </a:lnTo>
                    <a:lnTo>
                      <a:pt x="85" y="553"/>
                    </a:lnTo>
                    <a:lnTo>
                      <a:pt x="74" y="551"/>
                    </a:lnTo>
                    <a:lnTo>
                      <a:pt x="55" y="547"/>
                    </a:lnTo>
                    <a:lnTo>
                      <a:pt x="36" y="547"/>
                    </a:lnTo>
                    <a:lnTo>
                      <a:pt x="17" y="554"/>
                    </a:lnTo>
                    <a:lnTo>
                      <a:pt x="14" y="555"/>
                    </a:lnTo>
                    <a:lnTo>
                      <a:pt x="9" y="512"/>
                    </a:lnTo>
                    <a:lnTo>
                      <a:pt x="7" y="484"/>
                    </a:lnTo>
                    <a:lnTo>
                      <a:pt x="3" y="454"/>
                    </a:lnTo>
                    <a:lnTo>
                      <a:pt x="0" y="426"/>
                    </a:lnTo>
                    <a:lnTo>
                      <a:pt x="13" y="409"/>
                    </a:lnTo>
                    <a:lnTo>
                      <a:pt x="20" y="392"/>
                    </a:lnTo>
                    <a:lnTo>
                      <a:pt x="36" y="338"/>
                    </a:lnTo>
                    <a:lnTo>
                      <a:pt x="43" y="328"/>
                    </a:lnTo>
                    <a:lnTo>
                      <a:pt x="55" y="299"/>
                    </a:lnTo>
                    <a:lnTo>
                      <a:pt x="57" y="290"/>
                    </a:lnTo>
                    <a:lnTo>
                      <a:pt x="70" y="254"/>
                    </a:lnTo>
                    <a:lnTo>
                      <a:pt x="68" y="230"/>
                    </a:lnTo>
                    <a:lnTo>
                      <a:pt x="67" y="205"/>
                    </a:lnTo>
                    <a:lnTo>
                      <a:pt x="73" y="191"/>
                    </a:lnTo>
                    <a:lnTo>
                      <a:pt x="78" y="179"/>
                    </a:lnTo>
                    <a:lnTo>
                      <a:pt x="78" y="169"/>
                    </a:lnTo>
                    <a:lnTo>
                      <a:pt x="81" y="147"/>
                    </a:lnTo>
                    <a:lnTo>
                      <a:pt x="83" y="141"/>
                    </a:lnTo>
                    <a:lnTo>
                      <a:pt x="91" y="141"/>
                    </a:lnTo>
                    <a:lnTo>
                      <a:pt x="106" y="144"/>
                    </a:lnTo>
                    <a:lnTo>
                      <a:pt x="118" y="142"/>
                    </a:lnTo>
                    <a:lnTo>
                      <a:pt x="131" y="142"/>
                    </a:lnTo>
                    <a:lnTo>
                      <a:pt x="141" y="141"/>
                    </a:lnTo>
                    <a:lnTo>
                      <a:pt x="147" y="134"/>
                    </a:lnTo>
                    <a:lnTo>
                      <a:pt x="155" y="107"/>
                    </a:lnTo>
                    <a:lnTo>
                      <a:pt x="160" y="102"/>
                    </a:lnTo>
                    <a:lnTo>
                      <a:pt x="165" y="100"/>
                    </a:lnTo>
                    <a:lnTo>
                      <a:pt x="176" y="95"/>
                    </a:lnTo>
                    <a:lnTo>
                      <a:pt x="186" y="88"/>
                    </a:lnTo>
                    <a:lnTo>
                      <a:pt x="194" y="81"/>
                    </a:lnTo>
                    <a:lnTo>
                      <a:pt x="197" y="81"/>
                    </a:lnTo>
                    <a:lnTo>
                      <a:pt x="206" y="80"/>
                    </a:lnTo>
                    <a:lnTo>
                      <a:pt x="214" y="77"/>
                    </a:lnTo>
                    <a:lnTo>
                      <a:pt x="218" y="73"/>
                    </a:lnTo>
                    <a:lnTo>
                      <a:pt x="229" y="70"/>
                    </a:lnTo>
                    <a:lnTo>
                      <a:pt x="239" y="71"/>
                    </a:lnTo>
                    <a:lnTo>
                      <a:pt x="247" y="69"/>
                    </a:lnTo>
                    <a:lnTo>
                      <a:pt x="251" y="66"/>
                    </a:lnTo>
                    <a:lnTo>
                      <a:pt x="256" y="66"/>
                    </a:lnTo>
                    <a:lnTo>
                      <a:pt x="261" y="63"/>
                    </a:lnTo>
                    <a:lnTo>
                      <a:pt x="263" y="58"/>
                    </a:lnTo>
                    <a:lnTo>
                      <a:pt x="267" y="55"/>
                    </a:lnTo>
                    <a:lnTo>
                      <a:pt x="275" y="49"/>
                    </a:lnTo>
                    <a:lnTo>
                      <a:pt x="279" y="43"/>
                    </a:lnTo>
                    <a:lnTo>
                      <a:pt x="281" y="38"/>
                    </a:lnTo>
                    <a:lnTo>
                      <a:pt x="282" y="34"/>
                    </a:lnTo>
                    <a:lnTo>
                      <a:pt x="286" y="27"/>
                    </a:lnTo>
                    <a:lnTo>
                      <a:pt x="300" y="10"/>
                    </a:lnTo>
                    <a:lnTo>
                      <a:pt x="312" y="0"/>
                    </a:lnTo>
                    <a:lnTo>
                      <a:pt x="356" y="86"/>
                    </a:lnTo>
                    <a:lnTo>
                      <a:pt x="373" y="137"/>
                    </a:lnTo>
                    <a:lnTo>
                      <a:pt x="388" y="190"/>
                    </a:lnTo>
                    <a:lnTo>
                      <a:pt x="400" y="270"/>
                    </a:lnTo>
                    <a:lnTo>
                      <a:pt x="411" y="310"/>
                    </a:lnTo>
                    <a:lnTo>
                      <a:pt x="428" y="330"/>
                    </a:lnTo>
                    <a:lnTo>
                      <a:pt x="441" y="367"/>
                    </a:lnTo>
                    <a:lnTo>
                      <a:pt x="451" y="369"/>
                    </a:lnTo>
                    <a:lnTo>
                      <a:pt x="458" y="379"/>
                    </a:lnTo>
                    <a:lnTo>
                      <a:pt x="471" y="414"/>
                    </a:lnTo>
                    <a:lnTo>
                      <a:pt x="481" y="427"/>
                    </a:lnTo>
                    <a:lnTo>
                      <a:pt x="485" y="416"/>
                    </a:lnTo>
                    <a:lnTo>
                      <a:pt x="485" y="410"/>
                    </a:lnTo>
                    <a:lnTo>
                      <a:pt x="481" y="398"/>
                    </a:lnTo>
                    <a:lnTo>
                      <a:pt x="484" y="385"/>
                    </a:lnTo>
                    <a:lnTo>
                      <a:pt x="491" y="377"/>
                    </a:lnTo>
                    <a:lnTo>
                      <a:pt x="508" y="388"/>
                    </a:lnTo>
                    <a:lnTo>
                      <a:pt x="517" y="397"/>
                    </a:lnTo>
                    <a:lnTo>
                      <a:pt x="519" y="413"/>
                    </a:lnTo>
                    <a:lnTo>
                      <a:pt x="523" y="423"/>
                    </a:lnTo>
                    <a:lnTo>
                      <a:pt x="540" y="444"/>
                    </a:lnTo>
                    <a:lnTo>
                      <a:pt x="555" y="450"/>
                    </a:lnTo>
                    <a:lnTo>
                      <a:pt x="573" y="451"/>
                    </a:lnTo>
                    <a:lnTo>
                      <a:pt x="590" y="455"/>
                    </a:lnTo>
                    <a:lnTo>
                      <a:pt x="602" y="463"/>
                    </a:lnTo>
                    <a:lnTo>
                      <a:pt x="625" y="484"/>
                    </a:lnTo>
                    <a:lnTo>
                      <a:pt x="679" y="501"/>
                    </a:lnTo>
                    <a:lnTo>
                      <a:pt x="723" y="557"/>
                    </a:lnTo>
                    <a:lnTo>
                      <a:pt x="748" y="595"/>
                    </a:lnTo>
                    <a:lnTo>
                      <a:pt x="832" y="653"/>
                    </a:lnTo>
                    <a:lnTo>
                      <a:pt x="846" y="681"/>
                    </a:lnTo>
                    <a:lnTo>
                      <a:pt x="854" y="707"/>
                    </a:lnTo>
                    <a:lnTo>
                      <a:pt x="872" y="706"/>
                    </a:lnTo>
                    <a:lnTo>
                      <a:pt x="902" y="736"/>
                    </a:lnTo>
                    <a:lnTo>
                      <a:pt x="911" y="758"/>
                    </a:lnTo>
                    <a:lnTo>
                      <a:pt x="936" y="766"/>
                    </a:lnTo>
                    <a:lnTo>
                      <a:pt x="939" y="752"/>
                    </a:lnTo>
                    <a:lnTo>
                      <a:pt x="951" y="764"/>
                    </a:lnTo>
                    <a:lnTo>
                      <a:pt x="957" y="78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62" name="Freeform 37">
                <a:extLst>
                  <a:ext uri="{FF2B5EF4-FFF2-40B4-BE49-F238E27FC236}">
                    <a16:creationId xmlns:a16="http://schemas.microsoft.com/office/drawing/2014/main" id="{073FD066-2F49-82EF-8A89-38C4ED62C9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21232" y="6473682"/>
                <a:ext cx="1876095" cy="1439884"/>
              </a:xfrm>
              <a:custGeom>
                <a:avLst/>
                <a:gdLst>
                  <a:gd name="T0" fmla="*/ 862 w 2143"/>
                  <a:gd name="T1" fmla="*/ 33 h 1643"/>
                  <a:gd name="T2" fmla="*/ 897 w 2143"/>
                  <a:gd name="T3" fmla="*/ 57 h 1643"/>
                  <a:gd name="T4" fmla="*/ 966 w 2143"/>
                  <a:gd name="T5" fmla="*/ 52 h 1643"/>
                  <a:gd name="T6" fmla="*/ 1052 w 2143"/>
                  <a:gd name="T7" fmla="*/ 76 h 1643"/>
                  <a:gd name="T8" fmla="*/ 1161 w 2143"/>
                  <a:gd name="T9" fmla="*/ 164 h 1643"/>
                  <a:gd name="T10" fmla="*/ 1281 w 2143"/>
                  <a:gd name="T11" fmla="*/ 289 h 1643"/>
                  <a:gd name="T12" fmla="*/ 1341 w 2143"/>
                  <a:gd name="T13" fmla="*/ 349 h 1643"/>
                  <a:gd name="T14" fmla="*/ 1260 w 2143"/>
                  <a:gd name="T15" fmla="*/ 456 h 1643"/>
                  <a:gd name="T16" fmla="*/ 1258 w 2143"/>
                  <a:gd name="T17" fmla="*/ 564 h 1643"/>
                  <a:gd name="T18" fmla="*/ 1331 w 2143"/>
                  <a:gd name="T19" fmla="*/ 560 h 1643"/>
                  <a:gd name="T20" fmla="*/ 1399 w 2143"/>
                  <a:gd name="T21" fmla="*/ 560 h 1643"/>
                  <a:gd name="T22" fmla="*/ 1403 w 2143"/>
                  <a:gd name="T23" fmla="*/ 583 h 1643"/>
                  <a:gd name="T24" fmla="*/ 1391 w 2143"/>
                  <a:gd name="T25" fmla="*/ 634 h 1643"/>
                  <a:gd name="T26" fmla="*/ 1432 w 2143"/>
                  <a:gd name="T27" fmla="*/ 704 h 1643"/>
                  <a:gd name="T28" fmla="*/ 1487 w 2143"/>
                  <a:gd name="T29" fmla="*/ 781 h 1643"/>
                  <a:gd name="T30" fmla="*/ 1571 w 2143"/>
                  <a:gd name="T31" fmla="*/ 849 h 1643"/>
                  <a:gd name="T32" fmla="*/ 1749 w 2143"/>
                  <a:gd name="T33" fmla="*/ 909 h 1643"/>
                  <a:gd name="T34" fmla="*/ 1991 w 2143"/>
                  <a:gd name="T35" fmla="*/ 990 h 1643"/>
                  <a:gd name="T36" fmla="*/ 2107 w 2143"/>
                  <a:gd name="T37" fmla="*/ 1028 h 1643"/>
                  <a:gd name="T38" fmla="*/ 1919 w 2143"/>
                  <a:gd name="T39" fmla="*/ 1208 h 1643"/>
                  <a:gd name="T40" fmla="*/ 1735 w 2143"/>
                  <a:gd name="T41" fmla="*/ 1405 h 1643"/>
                  <a:gd name="T42" fmla="*/ 1577 w 2143"/>
                  <a:gd name="T43" fmla="*/ 1429 h 1643"/>
                  <a:gd name="T44" fmla="*/ 1507 w 2143"/>
                  <a:gd name="T45" fmla="*/ 1445 h 1643"/>
                  <a:gd name="T46" fmla="*/ 1415 w 2143"/>
                  <a:gd name="T47" fmla="*/ 1513 h 1643"/>
                  <a:gd name="T48" fmla="*/ 1291 w 2143"/>
                  <a:gd name="T49" fmla="*/ 1545 h 1643"/>
                  <a:gd name="T50" fmla="*/ 1198 w 2143"/>
                  <a:gd name="T51" fmla="*/ 1573 h 1643"/>
                  <a:gd name="T52" fmla="*/ 1147 w 2143"/>
                  <a:gd name="T53" fmla="*/ 1556 h 1643"/>
                  <a:gd name="T54" fmla="*/ 1003 w 2143"/>
                  <a:gd name="T55" fmla="*/ 1572 h 1643"/>
                  <a:gd name="T56" fmla="*/ 929 w 2143"/>
                  <a:gd name="T57" fmla="*/ 1642 h 1643"/>
                  <a:gd name="T58" fmla="*/ 802 w 2143"/>
                  <a:gd name="T59" fmla="*/ 1622 h 1643"/>
                  <a:gd name="T60" fmla="*/ 682 w 2143"/>
                  <a:gd name="T61" fmla="*/ 1584 h 1643"/>
                  <a:gd name="T62" fmla="*/ 550 w 2143"/>
                  <a:gd name="T63" fmla="*/ 1504 h 1643"/>
                  <a:gd name="T64" fmla="*/ 432 w 2143"/>
                  <a:gd name="T65" fmla="*/ 1498 h 1643"/>
                  <a:gd name="T66" fmla="*/ 395 w 2143"/>
                  <a:gd name="T67" fmla="*/ 1429 h 1643"/>
                  <a:gd name="T68" fmla="*/ 393 w 2143"/>
                  <a:gd name="T69" fmla="*/ 1373 h 1643"/>
                  <a:gd name="T70" fmla="*/ 328 w 2143"/>
                  <a:gd name="T71" fmla="*/ 1367 h 1643"/>
                  <a:gd name="T72" fmla="*/ 310 w 2143"/>
                  <a:gd name="T73" fmla="*/ 1340 h 1643"/>
                  <a:gd name="T74" fmla="*/ 272 w 2143"/>
                  <a:gd name="T75" fmla="*/ 1257 h 1643"/>
                  <a:gd name="T76" fmla="*/ 224 w 2143"/>
                  <a:gd name="T77" fmla="*/ 1168 h 1643"/>
                  <a:gd name="T78" fmla="*/ 147 w 2143"/>
                  <a:gd name="T79" fmla="*/ 1094 h 1643"/>
                  <a:gd name="T80" fmla="*/ 87 w 2143"/>
                  <a:gd name="T81" fmla="*/ 1037 h 1643"/>
                  <a:gd name="T82" fmla="*/ 2 w 2143"/>
                  <a:gd name="T83" fmla="*/ 1012 h 1643"/>
                  <a:gd name="T84" fmla="*/ 34 w 2143"/>
                  <a:gd name="T85" fmla="*/ 937 h 1643"/>
                  <a:gd name="T86" fmla="*/ 112 w 2143"/>
                  <a:gd name="T87" fmla="*/ 931 h 1643"/>
                  <a:gd name="T88" fmla="*/ 158 w 2143"/>
                  <a:gd name="T89" fmla="*/ 896 h 1643"/>
                  <a:gd name="T90" fmla="*/ 154 w 2143"/>
                  <a:gd name="T91" fmla="*/ 783 h 1643"/>
                  <a:gd name="T92" fmla="*/ 185 w 2143"/>
                  <a:gd name="T93" fmla="*/ 687 h 1643"/>
                  <a:gd name="T94" fmla="*/ 205 w 2143"/>
                  <a:gd name="T95" fmla="*/ 592 h 1643"/>
                  <a:gd name="T96" fmla="*/ 254 w 2143"/>
                  <a:gd name="T97" fmla="*/ 598 h 1643"/>
                  <a:gd name="T98" fmla="*/ 282 w 2143"/>
                  <a:gd name="T99" fmla="*/ 538 h 1643"/>
                  <a:gd name="T100" fmla="*/ 302 w 2143"/>
                  <a:gd name="T101" fmla="*/ 443 h 1643"/>
                  <a:gd name="T102" fmla="*/ 383 w 2143"/>
                  <a:gd name="T103" fmla="*/ 327 h 1643"/>
                  <a:gd name="T104" fmla="*/ 447 w 2143"/>
                  <a:gd name="T105" fmla="*/ 307 h 1643"/>
                  <a:gd name="T106" fmla="*/ 469 w 2143"/>
                  <a:gd name="T107" fmla="*/ 213 h 1643"/>
                  <a:gd name="T108" fmla="*/ 493 w 2143"/>
                  <a:gd name="T109" fmla="*/ 127 h 1643"/>
                  <a:gd name="T110" fmla="*/ 564 w 2143"/>
                  <a:gd name="T111" fmla="*/ 84 h 1643"/>
                  <a:gd name="T112" fmla="*/ 599 w 2143"/>
                  <a:gd name="T113" fmla="*/ 60 h 1643"/>
                  <a:gd name="T114" fmla="*/ 654 w 2143"/>
                  <a:gd name="T115" fmla="*/ 104 h 1643"/>
                  <a:gd name="T116" fmla="*/ 707 w 2143"/>
                  <a:gd name="T117" fmla="*/ 6 h 1643"/>
                  <a:gd name="T118" fmla="*/ 747 w 2143"/>
                  <a:gd name="T119" fmla="*/ 30 h 1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143" h="1643">
                    <a:moveTo>
                      <a:pt x="777" y="63"/>
                    </a:moveTo>
                    <a:lnTo>
                      <a:pt x="787" y="63"/>
                    </a:lnTo>
                    <a:lnTo>
                      <a:pt x="832" y="55"/>
                    </a:lnTo>
                    <a:lnTo>
                      <a:pt x="858" y="39"/>
                    </a:lnTo>
                    <a:lnTo>
                      <a:pt x="862" y="33"/>
                    </a:lnTo>
                    <a:lnTo>
                      <a:pt x="869" y="33"/>
                    </a:lnTo>
                    <a:lnTo>
                      <a:pt x="878" y="40"/>
                    </a:lnTo>
                    <a:lnTo>
                      <a:pt x="881" y="46"/>
                    </a:lnTo>
                    <a:lnTo>
                      <a:pt x="886" y="55"/>
                    </a:lnTo>
                    <a:lnTo>
                      <a:pt x="897" y="57"/>
                    </a:lnTo>
                    <a:lnTo>
                      <a:pt x="922" y="51"/>
                    </a:lnTo>
                    <a:lnTo>
                      <a:pt x="934" y="47"/>
                    </a:lnTo>
                    <a:lnTo>
                      <a:pt x="945" y="50"/>
                    </a:lnTo>
                    <a:lnTo>
                      <a:pt x="958" y="52"/>
                    </a:lnTo>
                    <a:lnTo>
                      <a:pt x="966" y="52"/>
                    </a:lnTo>
                    <a:lnTo>
                      <a:pt x="986" y="61"/>
                    </a:lnTo>
                    <a:lnTo>
                      <a:pt x="1010" y="59"/>
                    </a:lnTo>
                    <a:lnTo>
                      <a:pt x="1021" y="59"/>
                    </a:lnTo>
                    <a:lnTo>
                      <a:pt x="1033" y="62"/>
                    </a:lnTo>
                    <a:lnTo>
                      <a:pt x="1052" y="76"/>
                    </a:lnTo>
                    <a:lnTo>
                      <a:pt x="1076" y="92"/>
                    </a:lnTo>
                    <a:lnTo>
                      <a:pt x="1111" y="105"/>
                    </a:lnTo>
                    <a:lnTo>
                      <a:pt x="1119" y="109"/>
                    </a:lnTo>
                    <a:lnTo>
                      <a:pt x="1135" y="128"/>
                    </a:lnTo>
                    <a:lnTo>
                      <a:pt x="1161" y="164"/>
                    </a:lnTo>
                    <a:lnTo>
                      <a:pt x="1196" y="199"/>
                    </a:lnTo>
                    <a:lnTo>
                      <a:pt x="1234" y="225"/>
                    </a:lnTo>
                    <a:lnTo>
                      <a:pt x="1253" y="245"/>
                    </a:lnTo>
                    <a:lnTo>
                      <a:pt x="1267" y="267"/>
                    </a:lnTo>
                    <a:lnTo>
                      <a:pt x="1281" y="289"/>
                    </a:lnTo>
                    <a:lnTo>
                      <a:pt x="1294" y="298"/>
                    </a:lnTo>
                    <a:lnTo>
                      <a:pt x="1306" y="305"/>
                    </a:lnTo>
                    <a:lnTo>
                      <a:pt x="1320" y="320"/>
                    </a:lnTo>
                    <a:lnTo>
                      <a:pt x="1328" y="334"/>
                    </a:lnTo>
                    <a:lnTo>
                      <a:pt x="1341" y="349"/>
                    </a:lnTo>
                    <a:lnTo>
                      <a:pt x="1327" y="370"/>
                    </a:lnTo>
                    <a:lnTo>
                      <a:pt x="1309" y="398"/>
                    </a:lnTo>
                    <a:lnTo>
                      <a:pt x="1287" y="430"/>
                    </a:lnTo>
                    <a:lnTo>
                      <a:pt x="1280" y="438"/>
                    </a:lnTo>
                    <a:lnTo>
                      <a:pt x="1260" y="456"/>
                    </a:lnTo>
                    <a:lnTo>
                      <a:pt x="1258" y="461"/>
                    </a:lnTo>
                    <a:lnTo>
                      <a:pt x="1253" y="476"/>
                    </a:lnTo>
                    <a:lnTo>
                      <a:pt x="1253" y="501"/>
                    </a:lnTo>
                    <a:lnTo>
                      <a:pt x="1256" y="534"/>
                    </a:lnTo>
                    <a:lnTo>
                      <a:pt x="1258" y="564"/>
                    </a:lnTo>
                    <a:lnTo>
                      <a:pt x="1269" y="567"/>
                    </a:lnTo>
                    <a:lnTo>
                      <a:pt x="1281" y="569"/>
                    </a:lnTo>
                    <a:lnTo>
                      <a:pt x="1295" y="566"/>
                    </a:lnTo>
                    <a:lnTo>
                      <a:pt x="1311" y="562"/>
                    </a:lnTo>
                    <a:lnTo>
                      <a:pt x="1331" y="560"/>
                    </a:lnTo>
                    <a:lnTo>
                      <a:pt x="1354" y="555"/>
                    </a:lnTo>
                    <a:lnTo>
                      <a:pt x="1367" y="549"/>
                    </a:lnTo>
                    <a:lnTo>
                      <a:pt x="1381" y="550"/>
                    </a:lnTo>
                    <a:lnTo>
                      <a:pt x="1393" y="555"/>
                    </a:lnTo>
                    <a:lnTo>
                      <a:pt x="1399" y="560"/>
                    </a:lnTo>
                    <a:lnTo>
                      <a:pt x="1408" y="561"/>
                    </a:lnTo>
                    <a:lnTo>
                      <a:pt x="1419" y="561"/>
                    </a:lnTo>
                    <a:lnTo>
                      <a:pt x="1416" y="567"/>
                    </a:lnTo>
                    <a:lnTo>
                      <a:pt x="1410" y="575"/>
                    </a:lnTo>
                    <a:lnTo>
                      <a:pt x="1403" y="583"/>
                    </a:lnTo>
                    <a:lnTo>
                      <a:pt x="1396" y="592"/>
                    </a:lnTo>
                    <a:lnTo>
                      <a:pt x="1381" y="616"/>
                    </a:lnTo>
                    <a:lnTo>
                      <a:pt x="1381" y="619"/>
                    </a:lnTo>
                    <a:lnTo>
                      <a:pt x="1383" y="624"/>
                    </a:lnTo>
                    <a:lnTo>
                      <a:pt x="1391" y="634"/>
                    </a:lnTo>
                    <a:lnTo>
                      <a:pt x="1399" y="652"/>
                    </a:lnTo>
                    <a:lnTo>
                      <a:pt x="1404" y="669"/>
                    </a:lnTo>
                    <a:lnTo>
                      <a:pt x="1408" y="676"/>
                    </a:lnTo>
                    <a:lnTo>
                      <a:pt x="1418" y="685"/>
                    </a:lnTo>
                    <a:lnTo>
                      <a:pt x="1432" y="704"/>
                    </a:lnTo>
                    <a:lnTo>
                      <a:pt x="1440" y="716"/>
                    </a:lnTo>
                    <a:lnTo>
                      <a:pt x="1456" y="723"/>
                    </a:lnTo>
                    <a:lnTo>
                      <a:pt x="1462" y="739"/>
                    </a:lnTo>
                    <a:lnTo>
                      <a:pt x="1474" y="761"/>
                    </a:lnTo>
                    <a:lnTo>
                      <a:pt x="1487" y="781"/>
                    </a:lnTo>
                    <a:lnTo>
                      <a:pt x="1499" y="795"/>
                    </a:lnTo>
                    <a:lnTo>
                      <a:pt x="1513" y="801"/>
                    </a:lnTo>
                    <a:lnTo>
                      <a:pt x="1519" y="801"/>
                    </a:lnTo>
                    <a:lnTo>
                      <a:pt x="1549" y="828"/>
                    </a:lnTo>
                    <a:lnTo>
                      <a:pt x="1571" y="849"/>
                    </a:lnTo>
                    <a:lnTo>
                      <a:pt x="1577" y="851"/>
                    </a:lnTo>
                    <a:lnTo>
                      <a:pt x="1617" y="865"/>
                    </a:lnTo>
                    <a:lnTo>
                      <a:pt x="1663" y="880"/>
                    </a:lnTo>
                    <a:lnTo>
                      <a:pt x="1701" y="893"/>
                    </a:lnTo>
                    <a:lnTo>
                      <a:pt x="1749" y="909"/>
                    </a:lnTo>
                    <a:lnTo>
                      <a:pt x="1796" y="924"/>
                    </a:lnTo>
                    <a:lnTo>
                      <a:pt x="1839" y="939"/>
                    </a:lnTo>
                    <a:lnTo>
                      <a:pt x="1901" y="959"/>
                    </a:lnTo>
                    <a:lnTo>
                      <a:pt x="1952" y="976"/>
                    </a:lnTo>
                    <a:lnTo>
                      <a:pt x="1991" y="990"/>
                    </a:lnTo>
                    <a:lnTo>
                      <a:pt x="1999" y="994"/>
                    </a:lnTo>
                    <a:lnTo>
                      <a:pt x="2045" y="994"/>
                    </a:lnTo>
                    <a:lnTo>
                      <a:pt x="2093" y="994"/>
                    </a:lnTo>
                    <a:lnTo>
                      <a:pt x="2142" y="994"/>
                    </a:lnTo>
                    <a:lnTo>
                      <a:pt x="2107" y="1028"/>
                    </a:lnTo>
                    <a:lnTo>
                      <a:pt x="2066" y="1066"/>
                    </a:lnTo>
                    <a:lnTo>
                      <a:pt x="2025" y="1107"/>
                    </a:lnTo>
                    <a:lnTo>
                      <a:pt x="1998" y="1133"/>
                    </a:lnTo>
                    <a:lnTo>
                      <a:pt x="1955" y="1174"/>
                    </a:lnTo>
                    <a:lnTo>
                      <a:pt x="1919" y="1208"/>
                    </a:lnTo>
                    <a:lnTo>
                      <a:pt x="1883" y="1246"/>
                    </a:lnTo>
                    <a:lnTo>
                      <a:pt x="1850" y="1280"/>
                    </a:lnTo>
                    <a:lnTo>
                      <a:pt x="1807" y="1326"/>
                    </a:lnTo>
                    <a:lnTo>
                      <a:pt x="1779" y="1357"/>
                    </a:lnTo>
                    <a:lnTo>
                      <a:pt x="1735" y="1405"/>
                    </a:lnTo>
                    <a:lnTo>
                      <a:pt x="1708" y="1434"/>
                    </a:lnTo>
                    <a:lnTo>
                      <a:pt x="1704" y="1436"/>
                    </a:lnTo>
                    <a:lnTo>
                      <a:pt x="1664" y="1434"/>
                    </a:lnTo>
                    <a:lnTo>
                      <a:pt x="1626" y="1432"/>
                    </a:lnTo>
                    <a:lnTo>
                      <a:pt x="1577" y="1429"/>
                    </a:lnTo>
                    <a:lnTo>
                      <a:pt x="1571" y="1429"/>
                    </a:lnTo>
                    <a:lnTo>
                      <a:pt x="1557" y="1432"/>
                    </a:lnTo>
                    <a:lnTo>
                      <a:pt x="1549" y="1435"/>
                    </a:lnTo>
                    <a:lnTo>
                      <a:pt x="1514" y="1443"/>
                    </a:lnTo>
                    <a:lnTo>
                      <a:pt x="1507" y="1445"/>
                    </a:lnTo>
                    <a:lnTo>
                      <a:pt x="1478" y="1458"/>
                    </a:lnTo>
                    <a:lnTo>
                      <a:pt x="1448" y="1473"/>
                    </a:lnTo>
                    <a:lnTo>
                      <a:pt x="1433" y="1485"/>
                    </a:lnTo>
                    <a:lnTo>
                      <a:pt x="1421" y="1502"/>
                    </a:lnTo>
                    <a:lnTo>
                      <a:pt x="1415" y="1513"/>
                    </a:lnTo>
                    <a:lnTo>
                      <a:pt x="1409" y="1519"/>
                    </a:lnTo>
                    <a:lnTo>
                      <a:pt x="1401" y="1523"/>
                    </a:lnTo>
                    <a:lnTo>
                      <a:pt x="1338" y="1534"/>
                    </a:lnTo>
                    <a:lnTo>
                      <a:pt x="1320" y="1536"/>
                    </a:lnTo>
                    <a:lnTo>
                      <a:pt x="1291" y="1545"/>
                    </a:lnTo>
                    <a:lnTo>
                      <a:pt x="1275" y="1560"/>
                    </a:lnTo>
                    <a:lnTo>
                      <a:pt x="1271" y="1567"/>
                    </a:lnTo>
                    <a:lnTo>
                      <a:pt x="1250" y="1567"/>
                    </a:lnTo>
                    <a:lnTo>
                      <a:pt x="1214" y="1570"/>
                    </a:lnTo>
                    <a:lnTo>
                      <a:pt x="1198" y="1573"/>
                    </a:lnTo>
                    <a:lnTo>
                      <a:pt x="1190" y="1573"/>
                    </a:lnTo>
                    <a:lnTo>
                      <a:pt x="1176" y="1573"/>
                    </a:lnTo>
                    <a:lnTo>
                      <a:pt x="1164" y="1570"/>
                    </a:lnTo>
                    <a:lnTo>
                      <a:pt x="1157" y="1566"/>
                    </a:lnTo>
                    <a:lnTo>
                      <a:pt x="1147" y="1556"/>
                    </a:lnTo>
                    <a:lnTo>
                      <a:pt x="1126" y="1538"/>
                    </a:lnTo>
                    <a:lnTo>
                      <a:pt x="1111" y="1526"/>
                    </a:lnTo>
                    <a:lnTo>
                      <a:pt x="1077" y="1540"/>
                    </a:lnTo>
                    <a:lnTo>
                      <a:pt x="1047" y="1552"/>
                    </a:lnTo>
                    <a:lnTo>
                      <a:pt x="1003" y="1572"/>
                    </a:lnTo>
                    <a:lnTo>
                      <a:pt x="978" y="1586"/>
                    </a:lnTo>
                    <a:lnTo>
                      <a:pt x="971" y="1600"/>
                    </a:lnTo>
                    <a:lnTo>
                      <a:pt x="952" y="1625"/>
                    </a:lnTo>
                    <a:lnTo>
                      <a:pt x="935" y="1640"/>
                    </a:lnTo>
                    <a:lnTo>
                      <a:pt x="929" y="1642"/>
                    </a:lnTo>
                    <a:lnTo>
                      <a:pt x="891" y="1639"/>
                    </a:lnTo>
                    <a:lnTo>
                      <a:pt x="877" y="1635"/>
                    </a:lnTo>
                    <a:lnTo>
                      <a:pt x="854" y="1633"/>
                    </a:lnTo>
                    <a:lnTo>
                      <a:pt x="823" y="1627"/>
                    </a:lnTo>
                    <a:lnTo>
                      <a:pt x="802" y="1622"/>
                    </a:lnTo>
                    <a:lnTo>
                      <a:pt x="780" y="1620"/>
                    </a:lnTo>
                    <a:lnTo>
                      <a:pt x="748" y="1619"/>
                    </a:lnTo>
                    <a:lnTo>
                      <a:pt x="728" y="1615"/>
                    </a:lnTo>
                    <a:lnTo>
                      <a:pt x="707" y="1601"/>
                    </a:lnTo>
                    <a:lnTo>
                      <a:pt x="682" y="1584"/>
                    </a:lnTo>
                    <a:lnTo>
                      <a:pt x="655" y="1566"/>
                    </a:lnTo>
                    <a:lnTo>
                      <a:pt x="627" y="1549"/>
                    </a:lnTo>
                    <a:lnTo>
                      <a:pt x="595" y="1528"/>
                    </a:lnTo>
                    <a:lnTo>
                      <a:pt x="559" y="1506"/>
                    </a:lnTo>
                    <a:lnTo>
                      <a:pt x="550" y="1504"/>
                    </a:lnTo>
                    <a:lnTo>
                      <a:pt x="547" y="1503"/>
                    </a:lnTo>
                    <a:lnTo>
                      <a:pt x="508" y="1502"/>
                    </a:lnTo>
                    <a:lnTo>
                      <a:pt x="469" y="1502"/>
                    </a:lnTo>
                    <a:lnTo>
                      <a:pt x="441" y="1500"/>
                    </a:lnTo>
                    <a:lnTo>
                      <a:pt x="432" y="1498"/>
                    </a:lnTo>
                    <a:lnTo>
                      <a:pt x="426" y="1492"/>
                    </a:lnTo>
                    <a:lnTo>
                      <a:pt x="418" y="1476"/>
                    </a:lnTo>
                    <a:lnTo>
                      <a:pt x="408" y="1465"/>
                    </a:lnTo>
                    <a:lnTo>
                      <a:pt x="395" y="1449"/>
                    </a:lnTo>
                    <a:lnTo>
                      <a:pt x="395" y="1429"/>
                    </a:lnTo>
                    <a:lnTo>
                      <a:pt x="398" y="1407"/>
                    </a:lnTo>
                    <a:lnTo>
                      <a:pt x="401" y="1400"/>
                    </a:lnTo>
                    <a:lnTo>
                      <a:pt x="399" y="1393"/>
                    </a:lnTo>
                    <a:lnTo>
                      <a:pt x="400" y="1382"/>
                    </a:lnTo>
                    <a:lnTo>
                      <a:pt x="393" y="1373"/>
                    </a:lnTo>
                    <a:lnTo>
                      <a:pt x="354" y="1362"/>
                    </a:lnTo>
                    <a:lnTo>
                      <a:pt x="347" y="1363"/>
                    </a:lnTo>
                    <a:lnTo>
                      <a:pt x="341" y="1367"/>
                    </a:lnTo>
                    <a:lnTo>
                      <a:pt x="333" y="1370"/>
                    </a:lnTo>
                    <a:lnTo>
                      <a:pt x="328" y="1367"/>
                    </a:lnTo>
                    <a:lnTo>
                      <a:pt x="324" y="1364"/>
                    </a:lnTo>
                    <a:lnTo>
                      <a:pt x="324" y="1357"/>
                    </a:lnTo>
                    <a:lnTo>
                      <a:pt x="325" y="1351"/>
                    </a:lnTo>
                    <a:lnTo>
                      <a:pt x="322" y="1349"/>
                    </a:lnTo>
                    <a:lnTo>
                      <a:pt x="310" y="1340"/>
                    </a:lnTo>
                    <a:lnTo>
                      <a:pt x="298" y="1326"/>
                    </a:lnTo>
                    <a:lnTo>
                      <a:pt x="291" y="1312"/>
                    </a:lnTo>
                    <a:lnTo>
                      <a:pt x="284" y="1299"/>
                    </a:lnTo>
                    <a:lnTo>
                      <a:pt x="281" y="1273"/>
                    </a:lnTo>
                    <a:lnTo>
                      <a:pt x="272" y="1257"/>
                    </a:lnTo>
                    <a:lnTo>
                      <a:pt x="263" y="1237"/>
                    </a:lnTo>
                    <a:lnTo>
                      <a:pt x="250" y="1198"/>
                    </a:lnTo>
                    <a:lnTo>
                      <a:pt x="245" y="1185"/>
                    </a:lnTo>
                    <a:lnTo>
                      <a:pt x="235" y="1176"/>
                    </a:lnTo>
                    <a:lnTo>
                      <a:pt x="224" y="1168"/>
                    </a:lnTo>
                    <a:lnTo>
                      <a:pt x="213" y="1152"/>
                    </a:lnTo>
                    <a:lnTo>
                      <a:pt x="183" y="1136"/>
                    </a:lnTo>
                    <a:lnTo>
                      <a:pt x="172" y="1124"/>
                    </a:lnTo>
                    <a:lnTo>
                      <a:pt x="153" y="1104"/>
                    </a:lnTo>
                    <a:lnTo>
                      <a:pt x="147" y="1094"/>
                    </a:lnTo>
                    <a:lnTo>
                      <a:pt x="147" y="1083"/>
                    </a:lnTo>
                    <a:lnTo>
                      <a:pt x="140" y="1074"/>
                    </a:lnTo>
                    <a:lnTo>
                      <a:pt x="129" y="1064"/>
                    </a:lnTo>
                    <a:lnTo>
                      <a:pt x="95" y="1040"/>
                    </a:lnTo>
                    <a:lnTo>
                      <a:pt x="87" y="1037"/>
                    </a:lnTo>
                    <a:lnTo>
                      <a:pt x="74" y="1035"/>
                    </a:lnTo>
                    <a:lnTo>
                      <a:pt x="56" y="1033"/>
                    </a:lnTo>
                    <a:lnTo>
                      <a:pt x="33" y="1028"/>
                    </a:lnTo>
                    <a:lnTo>
                      <a:pt x="12" y="1018"/>
                    </a:lnTo>
                    <a:lnTo>
                      <a:pt x="2" y="1012"/>
                    </a:lnTo>
                    <a:lnTo>
                      <a:pt x="0" y="1008"/>
                    </a:lnTo>
                    <a:lnTo>
                      <a:pt x="2" y="1000"/>
                    </a:lnTo>
                    <a:lnTo>
                      <a:pt x="10" y="987"/>
                    </a:lnTo>
                    <a:lnTo>
                      <a:pt x="24" y="958"/>
                    </a:lnTo>
                    <a:lnTo>
                      <a:pt x="34" y="937"/>
                    </a:lnTo>
                    <a:lnTo>
                      <a:pt x="41" y="930"/>
                    </a:lnTo>
                    <a:lnTo>
                      <a:pt x="59" y="929"/>
                    </a:lnTo>
                    <a:lnTo>
                      <a:pt x="79" y="930"/>
                    </a:lnTo>
                    <a:lnTo>
                      <a:pt x="93" y="931"/>
                    </a:lnTo>
                    <a:lnTo>
                      <a:pt x="112" y="931"/>
                    </a:lnTo>
                    <a:lnTo>
                      <a:pt x="137" y="930"/>
                    </a:lnTo>
                    <a:lnTo>
                      <a:pt x="147" y="923"/>
                    </a:lnTo>
                    <a:lnTo>
                      <a:pt x="154" y="915"/>
                    </a:lnTo>
                    <a:lnTo>
                      <a:pt x="157" y="909"/>
                    </a:lnTo>
                    <a:lnTo>
                      <a:pt x="158" y="896"/>
                    </a:lnTo>
                    <a:lnTo>
                      <a:pt x="158" y="885"/>
                    </a:lnTo>
                    <a:lnTo>
                      <a:pt x="156" y="843"/>
                    </a:lnTo>
                    <a:lnTo>
                      <a:pt x="155" y="818"/>
                    </a:lnTo>
                    <a:lnTo>
                      <a:pt x="154" y="789"/>
                    </a:lnTo>
                    <a:lnTo>
                      <a:pt x="154" y="783"/>
                    </a:lnTo>
                    <a:lnTo>
                      <a:pt x="154" y="775"/>
                    </a:lnTo>
                    <a:lnTo>
                      <a:pt x="161" y="744"/>
                    </a:lnTo>
                    <a:lnTo>
                      <a:pt x="166" y="727"/>
                    </a:lnTo>
                    <a:lnTo>
                      <a:pt x="170" y="717"/>
                    </a:lnTo>
                    <a:lnTo>
                      <a:pt x="185" y="687"/>
                    </a:lnTo>
                    <a:lnTo>
                      <a:pt x="187" y="678"/>
                    </a:lnTo>
                    <a:lnTo>
                      <a:pt x="189" y="669"/>
                    </a:lnTo>
                    <a:lnTo>
                      <a:pt x="183" y="629"/>
                    </a:lnTo>
                    <a:lnTo>
                      <a:pt x="193" y="610"/>
                    </a:lnTo>
                    <a:lnTo>
                      <a:pt x="205" y="592"/>
                    </a:lnTo>
                    <a:lnTo>
                      <a:pt x="216" y="584"/>
                    </a:lnTo>
                    <a:lnTo>
                      <a:pt x="225" y="579"/>
                    </a:lnTo>
                    <a:lnTo>
                      <a:pt x="229" y="581"/>
                    </a:lnTo>
                    <a:lnTo>
                      <a:pt x="240" y="589"/>
                    </a:lnTo>
                    <a:lnTo>
                      <a:pt x="254" y="598"/>
                    </a:lnTo>
                    <a:lnTo>
                      <a:pt x="260" y="596"/>
                    </a:lnTo>
                    <a:lnTo>
                      <a:pt x="269" y="588"/>
                    </a:lnTo>
                    <a:lnTo>
                      <a:pt x="276" y="581"/>
                    </a:lnTo>
                    <a:lnTo>
                      <a:pt x="275" y="567"/>
                    </a:lnTo>
                    <a:lnTo>
                      <a:pt x="282" y="538"/>
                    </a:lnTo>
                    <a:lnTo>
                      <a:pt x="281" y="521"/>
                    </a:lnTo>
                    <a:lnTo>
                      <a:pt x="288" y="500"/>
                    </a:lnTo>
                    <a:lnTo>
                      <a:pt x="295" y="471"/>
                    </a:lnTo>
                    <a:lnTo>
                      <a:pt x="298" y="453"/>
                    </a:lnTo>
                    <a:lnTo>
                      <a:pt x="302" y="443"/>
                    </a:lnTo>
                    <a:lnTo>
                      <a:pt x="322" y="423"/>
                    </a:lnTo>
                    <a:lnTo>
                      <a:pt x="340" y="394"/>
                    </a:lnTo>
                    <a:lnTo>
                      <a:pt x="350" y="373"/>
                    </a:lnTo>
                    <a:lnTo>
                      <a:pt x="372" y="339"/>
                    </a:lnTo>
                    <a:lnTo>
                      <a:pt x="383" y="327"/>
                    </a:lnTo>
                    <a:lnTo>
                      <a:pt x="391" y="321"/>
                    </a:lnTo>
                    <a:lnTo>
                      <a:pt x="403" y="318"/>
                    </a:lnTo>
                    <a:lnTo>
                      <a:pt x="428" y="314"/>
                    </a:lnTo>
                    <a:lnTo>
                      <a:pt x="445" y="312"/>
                    </a:lnTo>
                    <a:lnTo>
                      <a:pt x="447" y="307"/>
                    </a:lnTo>
                    <a:lnTo>
                      <a:pt x="448" y="299"/>
                    </a:lnTo>
                    <a:lnTo>
                      <a:pt x="448" y="285"/>
                    </a:lnTo>
                    <a:lnTo>
                      <a:pt x="452" y="258"/>
                    </a:lnTo>
                    <a:lnTo>
                      <a:pt x="460" y="232"/>
                    </a:lnTo>
                    <a:lnTo>
                      <a:pt x="469" y="213"/>
                    </a:lnTo>
                    <a:lnTo>
                      <a:pt x="473" y="203"/>
                    </a:lnTo>
                    <a:lnTo>
                      <a:pt x="479" y="195"/>
                    </a:lnTo>
                    <a:lnTo>
                      <a:pt x="485" y="180"/>
                    </a:lnTo>
                    <a:lnTo>
                      <a:pt x="493" y="148"/>
                    </a:lnTo>
                    <a:lnTo>
                      <a:pt x="493" y="127"/>
                    </a:lnTo>
                    <a:lnTo>
                      <a:pt x="504" y="88"/>
                    </a:lnTo>
                    <a:lnTo>
                      <a:pt x="507" y="87"/>
                    </a:lnTo>
                    <a:lnTo>
                      <a:pt x="526" y="80"/>
                    </a:lnTo>
                    <a:lnTo>
                      <a:pt x="545" y="80"/>
                    </a:lnTo>
                    <a:lnTo>
                      <a:pt x="564" y="84"/>
                    </a:lnTo>
                    <a:lnTo>
                      <a:pt x="575" y="86"/>
                    </a:lnTo>
                    <a:lnTo>
                      <a:pt x="582" y="83"/>
                    </a:lnTo>
                    <a:lnTo>
                      <a:pt x="587" y="77"/>
                    </a:lnTo>
                    <a:lnTo>
                      <a:pt x="591" y="66"/>
                    </a:lnTo>
                    <a:lnTo>
                      <a:pt x="599" y="60"/>
                    </a:lnTo>
                    <a:lnTo>
                      <a:pt x="609" y="59"/>
                    </a:lnTo>
                    <a:lnTo>
                      <a:pt x="623" y="71"/>
                    </a:lnTo>
                    <a:lnTo>
                      <a:pt x="645" y="103"/>
                    </a:lnTo>
                    <a:lnTo>
                      <a:pt x="650" y="105"/>
                    </a:lnTo>
                    <a:lnTo>
                      <a:pt x="654" y="104"/>
                    </a:lnTo>
                    <a:lnTo>
                      <a:pt x="665" y="79"/>
                    </a:lnTo>
                    <a:lnTo>
                      <a:pt x="674" y="59"/>
                    </a:lnTo>
                    <a:lnTo>
                      <a:pt x="690" y="22"/>
                    </a:lnTo>
                    <a:lnTo>
                      <a:pt x="698" y="0"/>
                    </a:lnTo>
                    <a:lnTo>
                      <a:pt x="707" y="6"/>
                    </a:lnTo>
                    <a:lnTo>
                      <a:pt x="716" y="17"/>
                    </a:lnTo>
                    <a:lnTo>
                      <a:pt x="725" y="22"/>
                    </a:lnTo>
                    <a:lnTo>
                      <a:pt x="736" y="25"/>
                    </a:lnTo>
                    <a:lnTo>
                      <a:pt x="741" y="26"/>
                    </a:lnTo>
                    <a:lnTo>
                      <a:pt x="747" y="30"/>
                    </a:lnTo>
                    <a:lnTo>
                      <a:pt x="769" y="57"/>
                    </a:lnTo>
                    <a:lnTo>
                      <a:pt x="777" y="63"/>
                    </a:lnTo>
                  </a:path>
                </a:pathLst>
              </a:custGeom>
              <a:solidFill>
                <a:srgbClr val="00B05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63" name="Freeform 39">
                <a:extLst>
                  <a:ext uri="{FF2B5EF4-FFF2-40B4-BE49-F238E27FC236}">
                    <a16:creationId xmlns:a16="http://schemas.microsoft.com/office/drawing/2014/main" id="{B2B14EA2-1296-E325-0A1A-C1CAAB959B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3195" y="8052536"/>
                <a:ext cx="725732" cy="775914"/>
              </a:xfrm>
              <a:custGeom>
                <a:avLst/>
                <a:gdLst>
                  <a:gd name="T0" fmla="*/ 638 w 827"/>
                  <a:gd name="T1" fmla="*/ 93 h 885"/>
                  <a:gd name="T2" fmla="*/ 642 w 827"/>
                  <a:gd name="T3" fmla="*/ 145 h 885"/>
                  <a:gd name="T4" fmla="*/ 718 w 827"/>
                  <a:gd name="T5" fmla="*/ 131 h 885"/>
                  <a:gd name="T6" fmla="*/ 801 w 827"/>
                  <a:gd name="T7" fmla="*/ 168 h 885"/>
                  <a:gd name="T8" fmla="*/ 820 w 827"/>
                  <a:gd name="T9" fmla="*/ 212 h 885"/>
                  <a:gd name="T10" fmla="*/ 791 w 827"/>
                  <a:gd name="T11" fmla="*/ 249 h 885"/>
                  <a:gd name="T12" fmla="*/ 745 w 827"/>
                  <a:gd name="T13" fmla="*/ 287 h 885"/>
                  <a:gd name="T14" fmla="*/ 743 w 827"/>
                  <a:gd name="T15" fmla="*/ 362 h 885"/>
                  <a:gd name="T16" fmla="*/ 809 w 827"/>
                  <a:gd name="T17" fmla="*/ 394 h 885"/>
                  <a:gd name="T18" fmla="*/ 816 w 827"/>
                  <a:gd name="T19" fmla="*/ 466 h 885"/>
                  <a:gd name="T20" fmla="*/ 816 w 827"/>
                  <a:gd name="T21" fmla="*/ 554 h 885"/>
                  <a:gd name="T22" fmla="*/ 799 w 827"/>
                  <a:gd name="T23" fmla="*/ 605 h 885"/>
                  <a:gd name="T24" fmla="*/ 781 w 827"/>
                  <a:gd name="T25" fmla="*/ 649 h 885"/>
                  <a:gd name="T26" fmla="*/ 756 w 827"/>
                  <a:gd name="T27" fmla="*/ 681 h 885"/>
                  <a:gd name="T28" fmla="*/ 735 w 827"/>
                  <a:gd name="T29" fmla="*/ 652 h 885"/>
                  <a:gd name="T30" fmla="*/ 682 w 827"/>
                  <a:gd name="T31" fmla="*/ 667 h 885"/>
                  <a:gd name="T32" fmla="*/ 596 w 827"/>
                  <a:gd name="T33" fmla="*/ 621 h 885"/>
                  <a:gd name="T34" fmla="*/ 539 w 827"/>
                  <a:gd name="T35" fmla="*/ 597 h 885"/>
                  <a:gd name="T36" fmla="*/ 540 w 827"/>
                  <a:gd name="T37" fmla="*/ 627 h 885"/>
                  <a:gd name="T38" fmla="*/ 472 w 827"/>
                  <a:gd name="T39" fmla="*/ 666 h 885"/>
                  <a:gd name="T40" fmla="*/ 415 w 827"/>
                  <a:gd name="T41" fmla="*/ 660 h 885"/>
                  <a:gd name="T42" fmla="*/ 409 w 827"/>
                  <a:gd name="T43" fmla="*/ 721 h 885"/>
                  <a:gd name="T44" fmla="*/ 437 w 827"/>
                  <a:gd name="T45" fmla="*/ 751 h 885"/>
                  <a:gd name="T46" fmla="*/ 441 w 827"/>
                  <a:gd name="T47" fmla="*/ 786 h 885"/>
                  <a:gd name="T48" fmla="*/ 453 w 827"/>
                  <a:gd name="T49" fmla="*/ 821 h 885"/>
                  <a:gd name="T50" fmla="*/ 450 w 827"/>
                  <a:gd name="T51" fmla="*/ 853 h 885"/>
                  <a:gd name="T52" fmla="*/ 400 w 827"/>
                  <a:gd name="T53" fmla="*/ 827 h 885"/>
                  <a:gd name="T54" fmla="*/ 333 w 827"/>
                  <a:gd name="T55" fmla="*/ 871 h 885"/>
                  <a:gd name="T56" fmla="*/ 235 w 827"/>
                  <a:gd name="T57" fmla="*/ 755 h 885"/>
                  <a:gd name="T58" fmla="*/ 187 w 827"/>
                  <a:gd name="T59" fmla="*/ 695 h 885"/>
                  <a:gd name="T60" fmla="*/ 152 w 827"/>
                  <a:gd name="T61" fmla="*/ 670 h 885"/>
                  <a:gd name="T62" fmla="*/ 120 w 827"/>
                  <a:gd name="T63" fmla="*/ 634 h 885"/>
                  <a:gd name="T64" fmla="*/ 112 w 827"/>
                  <a:gd name="T65" fmla="*/ 606 h 885"/>
                  <a:gd name="T66" fmla="*/ 78 w 827"/>
                  <a:gd name="T67" fmla="*/ 579 h 885"/>
                  <a:gd name="T68" fmla="*/ 88 w 827"/>
                  <a:gd name="T69" fmla="*/ 559 h 885"/>
                  <a:gd name="T70" fmla="*/ 107 w 827"/>
                  <a:gd name="T71" fmla="*/ 541 h 885"/>
                  <a:gd name="T72" fmla="*/ 92 w 827"/>
                  <a:gd name="T73" fmla="*/ 515 h 885"/>
                  <a:gd name="T74" fmla="*/ 53 w 827"/>
                  <a:gd name="T75" fmla="*/ 512 h 885"/>
                  <a:gd name="T76" fmla="*/ 0 w 827"/>
                  <a:gd name="T77" fmla="*/ 411 h 885"/>
                  <a:gd name="T78" fmla="*/ 48 w 827"/>
                  <a:gd name="T79" fmla="*/ 418 h 885"/>
                  <a:gd name="T80" fmla="*/ 89 w 827"/>
                  <a:gd name="T81" fmla="*/ 311 h 885"/>
                  <a:gd name="T82" fmla="*/ 101 w 827"/>
                  <a:gd name="T83" fmla="*/ 298 h 885"/>
                  <a:gd name="T84" fmla="*/ 159 w 827"/>
                  <a:gd name="T85" fmla="*/ 310 h 885"/>
                  <a:gd name="T86" fmla="*/ 110 w 827"/>
                  <a:gd name="T87" fmla="*/ 276 h 885"/>
                  <a:gd name="T88" fmla="*/ 120 w 827"/>
                  <a:gd name="T89" fmla="*/ 234 h 885"/>
                  <a:gd name="T90" fmla="*/ 133 w 827"/>
                  <a:gd name="T91" fmla="*/ 216 h 885"/>
                  <a:gd name="T92" fmla="*/ 144 w 827"/>
                  <a:gd name="T93" fmla="*/ 174 h 885"/>
                  <a:gd name="T94" fmla="*/ 173 w 827"/>
                  <a:gd name="T95" fmla="*/ 191 h 885"/>
                  <a:gd name="T96" fmla="*/ 231 w 827"/>
                  <a:gd name="T97" fmla="*/ 184 h 885"/>
                  <a:gd name="T98" fmla="*/ 376 w 827"/>
                  <a:gd name="T99" fmla="*/ 168 h 885"/>
                  <a:gd name="T100" fmla="*/ 376 w 827"/>
                  <a:gd name="T101" fmla="*/ 19 h 885"/>
                  <a:gd name="T102" fmla="*/ 463 w 827"/>
                  <a:gd name="T103" fmla="*/ 3 h 885"/>
                  <a:gd name="T104" fmla="*/ 558 w 827"/>
                  <a:gd name="T105" fmla="*/ 5 h 885"/>
                  <a:gd name="T106" fmla="*/ 653 w 827"/>
                  <a:gd name="T107" fmla="*/ 11 h 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27" h="885">
                    <a:moveTo>
                      <a:pt x="657" y="20"/>
                    </a:moveTo>
                    <a:lnTo>
                      <a:pt x="657" y="30"/>
                    </a:lnTo>
                    <a:lnTo>
                      <a:pt x="644" y="55"/>
                    </a:lnTo>
                    <a:lnTo>
                      <a:pt x="639" y="73"/>
                    </a:lnTo>
                    <a:lnTo>
                      <a:pt x="638" y="93"/>
                    </a:lnTo>
                    <a:lnTo>
                      <a:pt x="641" y="110"/>
                    </a:lnTo>
                    <a:lnTo>
                      <a:pt x="647" y="121"/>
                    </a:lnTo>
                    <a:lnTo>
                      <a:pt x="650" y="133"/>
                    </a:lnTo>
                    <a:lnTo>
                      <a:pt x="648" y="142"/>
                    </a:lnTo>
                    <a:lnTo>
                      <a:pt x="642" y="145"/>
                    </a:lnTo>
                    <a:lnTo>
                      <a:pt x="646" y="149"/>
                    </a:lnTo>
                    <a:lnTo>
                      <a:pt x="654" y="151"/>
                    </a:lnTo>
                    <a:lnTo>
                      <a:pt x="668" y="147"/>
                    </a:lnTo>
                    <a:lnTo>
                      <a:pt x="689" y="140"/>
                    </a:lnTo>
                    <a:lnTo>
                      <a:pt x="718" y="131"/>
                    </a:lnTo>
                    <a:lnTo>
                      <a:pt x="736" y="125"/>
                    </a:lnTo>
                    <a:lnTo>
                      <a:pt x="767" y="129"/>
                    </a:lnTo>
                    <a:lnTo>
                      <a:pt x="784" y="132"/>
                    </a:lnTo>
                    <a:lnTo>
                      <a:pt x="792" y="139"/>
                    </a:lnTo>
                    <a:lnTo>
                      <a:pt x="801" y="168"/>
                    </a:lnTo>
                    <a:lnTo>
                      <a:pt x="805" y="172"/>
                    </a:lnTo>
                    <a:lnTo>
                      <a:pt x="813" y="184"/>
                    </a:lnTo>
                    <a:lnTo>
                      <a:pt x="819" y="199"/>
                    </a:lnTo>
                    <a:lnTo>
                      <a:pt x="821" y="206"/>
                    </a:lnTo>
                    <a:lnTo>
                      <a:pt x="820" y="212"/>
                    </a:lnTo>
                    <a:lnTo>
                      <a:pt x="814" y="220"/>
                    </a:lnTo>
                    <a:lnTo>
                      <a:pt x="807" y="231"/>
                    </a:lnTo>
                    <a:lnTo>
                      <a:pt x="805" y="238"/>
                    </a:lnTo>
                    <a:lnTo>
                      <a:pt x="798" y="244"/>
                    </a:lnTo>
                    <a:lnTo>
                      <a:pt x="791" y="249"/>
                    </a:lnTo>
                    <a:lnTo>
                      <a:pt x="770" y="251"/>
                    </a:lnTo>
                    <a:lnTo>
                      <a:pt x="767" y="254"/>
                    </a:lnTo>
                    <a:lnTo>
                      <a:pt x="762" y="266"/>
                    </a:lnTo>
                    <a:lnTo>
                      <a:pt x="750" y="276"/>
                    </a:lnTo>
                    <a:lnTo>
                      <a:pt x="745" y="287"/>
                    </a:lnTo>
                    <a:lnTo>
                      <a:pt x="741" y="300"/>
                    </a:lnTo>
                    <a:lnTo>
                      <a:pt x="742" y="317"/>
                    </a:lnTo>
                    <a:lnTo>
                      <a:pt x="740" y="340"/>
                    </a:lnTo>
                    <a:lnTo>
                      <a:pt x="738" y="356"/>
                    </a:lnTo>
                    <a:lnTo>
                      <a:pt x="743" y="362"/>
                    </a:lnTo>
                    <a:lnTo>
                      <a:pt x="768" y="365"/>
                    </a:lnTo>
                    <a:lnTo>
                      <a:pt x="772" y="369"/>
                    </a:lnTo>
                    <a:lnTo>
                      <a:pt x="779" y="378"/>
                    </a:lnTo>
                    <a:lnTo>
                      <a:pt x="787" y="388"/>
                    </a:lnTo>
                    <a:lnTo>
                      <a:pt x="809" y="394"/>
                    </a:lnTo>
                    <a:lnTo>
                      <a:pt x="818" y="401"/>
                    </a:lnTo>
                    <a:lnTo>
                      <a:pt x="825" y="409"/>
                    </a:lnTo>
                    <a:lnTo>
                      <a:pt x="826" y="415"/>
                    </a:lnTo>
                    <a:lnTo>
                      <a:pt x="821" y="440"/>
                    </a:lnTo>
                    <a:lnTo>
                      <a:pt x="816" y="466"/>
                    </a:lnTo>
                    <a:lnTo>
                      <a:pt x="818" y="484"/>
                    </a:lnTo>
                    <a:lnTo>
                      <a:pt x="820" y="502"/>
                    </a:lnTo>
                    <a:lnTo>
                      <a:pt x="823" y="528"/>
                    </a:lnTo>
                    <a:lnTo>
                      <a:pt x="822" y="544"/>
                    </a:lnTo>
                    <a:lnTo>
                      <a:pt x="816" y="554"/>
                    </a:lnTo>
                    <a:lnTo>
                      <a:pt x="816" y="561"/>
                    </a:lnTo>
                    <a:lnTo>
                      <a:pt x="818" y="570"/>
                    </a:lnTo>
                    <a:lnTo>
                      <a:pt x="812" y="596"/>
                    </a:lnTo>
                    <a:lnTo>
                      <a:pt x="809" y="600"/>
                    </a:lnTo>
                    <a:lnTo>
                      <a:pt x="799" y="605"/>
                    </a:lnTo>
                    <a:lnTo>
                      <a:pt x="794" y="612"/>
                    </a:lnTo>
                    <a:lnTo>
                      <a:pt x="792" y="622"/>
                    </a:lnTo>
                    <a:lnTo>
                      <a:pt x="787" y="637"/>
                    </a:lnTo>
                    <a:lnTo>
                      <a:pt x="781" y="642"/>
                    </a:lnTo>
                    <a:lnTo>
                      <a:pt x="781" y="649"/>
                    </a:lnTo>
                    <a:lnTo>
                      <a:pt x="786" y="654"/>
                    </a:lnTo>
                    <a:lnTo>
                      <a:pt x="786" y="661"/>
                    </a:lnTo>
                    <a:lnTo>
                      <a:pt x="777" y="671"/>
                    </a:lnTo>
                    <a:lnTo>
                      <a:pt x="770" y="678"/>
                    </a:lnTo>
                    <a:lnTo>
                      <a:pt x="756" y="681"/>
                    </a:lnTo>
                    <a:lnTo>
                      <a:pt x="742" y="677"/>
                    </a:lnTo>
                    <a:lnTo>
                      <a:pt x="738" y="673"/>
                    </a:lnTo>
                    <a:lnTo>
                      <a:pt x="742" y="665"/>
                    </a:lnTo>
                    <a:lnTo>
                      <a:pt x="740" y="658"/>
                    </a:lnTo>
                    <a:lnTo>
                      <a:pt x="735" y="652"/>
                    </a:lnTo>
                    <a:lnTo>
                      <a:pt x="727" y="634"/>
                    </a:lnTo>
                    <a:lnTo>
                      <a:pt x="720" y="631"/>
                    </a:lnTo>
                    <a:lnTo>
                      <a:pt x="716" y="638"/>
                    </a:lnTo>
                    <a:lnTo>
                      <a:pt x="703" y="651"/>
                    </a:lnTo>
                    <a:lnTo>
                      <a:pt x="682" y="667"/>
                    </a:lnTo>
                    <a:lnTo>
                      <a:pt x="666" y="669"/>
                    </a:lnTo>
                    <a:lnTo>
                      <a:pt x="637" y="664"/>
                    </a:lnTo>
                    <a:lnTo>
                      <a:pt x="614" y="656"/>
                    </a:lnTo>
                    <a:lnTo>
                      <a:pt x="603" y="636"/>
                    </a:lnTo>
                    <a:lnTo>
                      <a:pt x="596" y="621"/>
                    </a:lnTo>
                    <a:lnTo>
                      <a:pt x="585" y="601"/>
                    </a:lnTo>
                    <a:lnTo>
                      <a:pt x="574" y="593"/>
                    </a:lnTo>
                    <a:lnTo>
                      <a:pt x="562" y="587"/>
                    </a:lnTo>
                    <a:lnTo>
                      <a:pt x="556" y="586"/>
                    </a:lnTo>
                    <a:lnTo>
                      <a:pt x="539" y="597"/>
                    </a:lnTo>
                    <a:lnTo>
                      <a:pt x="534" y="601"/>
                    </a:lnTo>
                    <a:lnTo>
                      <a:pt x="534" y="610"/>
                    </a:lnTo>
                    <a:lnTo>
                      <a:pt x="536" y="618"/>
                    </a:lnTo>
                    <a:lnTo>
                      <a:pt x="538" y="622"/>
                    </a:lnTo>
                    <a:lnTo>
                      <a:pt x="540" y="627"/>
                    </a:lnTo>
                    <a:lnTo>
                      <a:pt x="540" y="635"/>
                    </a:lnTo>
                    <a:lnTo>
                      <a:pt x="536" y="647"/>
                    </a:lnTo>
                    <a:lnTo>
                      <a:pt x="536" y="658"/>
                    </a:lnTo>
                    <a:lnTo>
                      <a:pt x="481" y="670"/>
                    </a:lnTo>
                    <a:lnTo>
                      <a:pt x="472" y="666"/>
                    </a:lnTo>
                    <a:lnTo>
                      <a:pt x="465" y="660"/>
                    </a:lnTo>
                    <a:lnTo>
                      <a:pt x="456" y="661"/>
                    </a:lnTo>
                    <a:lnTo>
                      <a:pt x="433" y="667"/>
                    </a:lnTo>
                    <a:lnTo>
                      <a:pt x="424" y="663"/>
                    </a:lnTo>
                    <a:lnTo>
                      <a:pt x="415" y="660"/>
                    </a:lnTo>
                    <a:lnTo>
                      <a:pt x="411" y="662"/>
                    </a:lnTo>
                    <a:lnTo>
                      <a:pt x="411" y="667"/>
                    </a:lnTo>
                    <a:lnTo>
                      <a:pt x="415" y="696"/>
                    </a:lnTo>
                    <a:lnTo>
                      <a:pt x="414" y="707"/>
                    </a:lnTo>
                    <a:lnTo>
                      <a:pt x="409" y="721"/>
                    </a:lnTo>
                    <a:lnTo>
                      <a:pt x="406" y="730"/>
                    </a:lnTo>
                    <a:lnTo>
                      <a:pt x="421" y="733"/>
                    </a:lnTo>
                    <a:lnTo>
                      <a:pt x="426" y="737"/>
                    </a:lnTo>
                    <a:lnTo>
                      <a:pt x="430" y="744"/>
                    </a:lnTo>
                    <a:lnTo>
                      <a:pt x="437" y="751"/>
                    </a:lnTo>
                    <a:lnTo>
                      <a:pt x="438" y="755"/>
                    </a:lnTo>
                    <a:lnTo>
                      <a:pt x="430" y="762"/>
                    </a:lnTo>
                    <a:lnTo>
                      <a:pt x="427" y="772"/>
                    </a:lnTo>
                    <a:lnTo>
                      <a:pt x="431" y="779"/>
                    </a:lnTo>
                    <a:lnTo>
                      <a:pt x="441" y="786"/>
                    </a:lnTo>
                    <a:lnTo>
                      <a:pt x="455" y="794"/>
                    </a:lnTo>
                    <a:lnTo>
                      <a:pt x="462" y="799"/>
                    </a:lnTo>
                    <a:lnTo>
                      <a:pt x="462" y="803"/>
                    </a:lnTo>
                    <a:lnTo>
                      <a:pt x="455" y="813"/>
                    </a:lnTo>
                    <a:lnTo>
                      <a:pt x="453" y="821"/>
                    </a:lnTo>
                    <a:lnTo>
                      <a:pt x="448" y="829"/>
                    </a:lnTo>
                    <a:lnTo>
                      <a:pt x="448" y="836"/>
                    </a:lnTo>
                    <a:lnTo>
                      <a:pt x="455" y="842"/>
                    </a:lnTo>
                    <a:lnTo>
                      <a:pt x="455" y="848"/>
                    </a:lnTo>
                    <a:lnTo>
                      <a:pt x="450" y="853"/>
                    </a:lnTo>
                    <a:lnTo>
                      <a:pt x="441" y="852"/>
                    </a:lnTo>
                    <a:lnTo>
                      <a:pt x="434" y="852"/>
                    </a:lnTo>
                    <a:lnTo>
                      <a:pt x="427" y="850"/>
                    </a:lnTo>
                    <a:lnTo>
                      <a:pt x="406" y="828"/>
                    </a:lnTo>
                    <a:lnTo>
                      <a:pt x="400" y="827"/>
                    </a:lnTo>
                    <a:lnTo>
                      <a:pt x="370" y="845"/>
                    </a:lnTo>
                    <a:lnTo>
                      <a:pt x="362" y="852"/>
                    </a:lnTo>
                    <a:lnTo>
                      <a:pt x="356" y="862"/>
                    </a:lnTo>
                    <a:lnTo>
                      <a:pt x="347" y="884"/>
                    </a:lnTo>
                    <a:lnTo>
                      <a:pt x="333" y="871"/>
                    </a:lnTo>
                    <a:lnTo>
                      <a:pt x="321" y="848"/>
                    </a:lnTo>
                    <a:lnTo>
                      <a:pt x="307" y="834"/>
                    </a:lnTo>
                    <a:lnTo>
                      <a:pt x="278" y="810"/>
                    </a:lnTo>
                    <a:lnTo>
                      <a:pt x="269" y="793"/>
                    </a:lnTo>
                    <a:lnTo>
                      <a:pt x="235" y="755"/>
                    </a:lnTo>
                    <a:lnTo>
                      <a:pt x="187" y="718"/>
                    </a:lnTo>
                    <a:lnTo>
                      <a:pt x="152" y="685"/>
                    </a:lnTo>
                    <a:lnTo>
                      <a:pt x="146" y="678"/>
                    </a:lnTo>
                    <a:lnTo>
                      <a:pt x="152" y="679"/>
                    </a:lnTo>
                    <a:lnTo>
                      <a:pt x="187" y="695"/>
                    </a:lnTo>
                    <a:lnTo>
                      <a:pt x="191" y="693"/>
                    </a:lnTo>
                    <a:lnTo>
                      <a:pt x="194" y="689"/>
                    </a:lnTo>
                    <a:lnTo>
                      <a:pt x="180" y="681"/>
                    </a:lnTo>
                    <a:lnTo>
                      <a:pt x="166" y="674"/>
                    </a:lnTo>
                    <a:lnTo>
                      <a:pt x="152" y="670"/>
                    </a:lnTo>
                    <a:lnTo>
                      <a:pt x="139" y="670"/>
                    </a:lnTo>
                    <a:lnTo>
                      <a:pt x="133" y="663"/>
                    </a:lnTo>
                    <a:lnTo>
                      <a:pt x="127" y="653"/>
                    </a:lnTo>
                    <a:lnTo>
                      <a:pt x="125" y="644"/>
                    </a:lnTo>
                    <a:lnTo>
                      <a:pt x="120" y="634"/>
                    </a:lnTo>
                    <a:lnTo>
                      <a:pt x="100" y="615"/>
                    </a:lnTo>
                    <a:lnTo>
                      <a:pt x="96" y="607"/>
                    </a:lnTo>
                    <a:lnTo>
                      <a:pt x="85" y="598"/>
                    </a:lnTo>
                    <a:lnTo>
                      <a:pt x="92" y="596"/>
                    </a:lnTo>
                    <a:lnTo>
                      <a:pt x="112" y="606"/>
                    </a:lnTo>
                    <a:lnTo>
                      <a:pt x="113" y="602"/>
                    </a:lnTo>
                    <a:lnTo>
                      <a:pt x="112" y="596"/>
                    </a:lnTo>
                    <a:lnTo>
                      <a:pt x="92" y="587"/>
                    </a:lnTo>
                    <a:lnTo>
                      <a:pt x="81" y="586"/>
                    </a:lnTo>
                    <a:lnTo>
                      <a:pt x="78" y="579"/>
                    </a:lnTo>
                    <a:lnTo>
                      <a:pt x="79" y="573"/>
                    </a:lnTo>
                    <a:lnTo>
                      <a:pt x="66" y="544"/>
                    </a:lnTo>
                    <a:lnTo>
                      <a:pt x="51" y="523"/>
                    </a:lnTo>
                    <a:lnTo>
                      <a:pt x="48" y="513"/>
                    </a:lnTo>
                    <a:lnTo>
                      <a:pt x="88" y="559"/>
                    </a:lnTo>
                    <a:lnTo>
                      <a:pt x="94" y="559"/>
                    </a:lnTo>
                    <a:lnTo>
                      <a:pt x="101" y="559"/>
                    </a:lnTo>
                    <a:lnTo>
                      <a:pt x="118" y="554"/>
                    </a:lnTo>
                    <a:lnTo>
                      <a:pt x="114" y="548"/>
                    </a:lnTo>
                    <a:lnTo>
                      <a:pt x="107" y="541"/>
                    </a:lnTo>
                    <a:lnTo>
                      <a:pt x="99" y="545"/>
                    </a:lnTo>
                    <a:lnTo>
                      <a:pt x="90" y="546"/>
                    </a:lnTo>
                    <a:lnTo>
                      <a:pt x="85" y="542"/>
                    </a:lnTo>
                    <a:lnTo>
                      <a:pt x="83" y="538"/>
                    </a:lnTo>
                    <a:lnTo>
                      <a:pt x="92" y="515"/>
                    </a:lnTo>
                    <a:lnTo>
                      <a:pt x="88" y="517"/>
                    </a:lnTo>
                    <a:lnTo>
                      <a:pt x="85" y="520"/>
                    </a:lnTo>
                    <a:lnTo>
                      <a:pt x="80" y="522"/>
                    </a:lnTo>
                    <a:lnTo>
                      <a:pt x="71" y="524"/>
                    </a:lnTo>
                    <a:lnTo>
                      <a:pt x="53" y="512"/>
                    </a:lnTo>
                    <a:lnTo>
                      <a:pt x="34" y="480"/>
                    </a:lnTo>
                    <a:lnTo>
                      <a:pt x="30" y="473"/>
                    </a:lnTo>
                    <a:lnTo>
                      <a:pt x="25" y="461"/>
                    </a:lnTo>
                    <a:lnTo>
                      <a:pt x="20" y="457"/>
                    </a:lnTo>
                    <a:lnTo>
                      <a:pt x="0" y="411"/>
                    </a:lnTo>
                    <a:lnTo>
                      <a:pt x="8" y="414"/>
                    </a:lnTo>
                    <a:lnTo>
                      <a:pt x="18" y="428"/>
                    </a:lnTo>
                    <a:lnTo>
                      <a:pt x="35" y="424"/>
                    </a:lnTo>
                    <a:lnTo>
                      <a:pt x="42" y="418"/>
                    </a:lnTo>
                    <a:lnTo>
                      <a:pt x="48" y="418"/>
                    </a:lnTo>
                    <a:lnTo>
                      <a:pt x="54" y="416"/>
                    </a:lnTo>
                    <a:lnTo>
                      <a:pt x="62" y="409"/>
                    </a:lnTo>
                    <a:lnTo>
                      <a:pt x="85" y="377"/>
                    </a:lnTo>
                    <a:lnTo>
                      <a:pt x="92" y="336"/>
                    </a:lnTo>
                    <a:lnTo>
                      <a:pt x="89" y="311"/>
                    </a:lnTo>
                    <a:lnTo>
                      <a:pt x="86" y="286"/>
                    </a:lnTo>
                    <a:lnTo>
                      <a:pt x="93" y="279"/>
                    </a:lnTo>
                    <a:lnTo>
                      <a:pt x="97" y="283"/>
                    </a:lnTo>
                    <a:lnTo>
                      <a:pt x="98" y="293"/>
                    </a:lnTo>
                    <a:lnTo>
                      <a:pt x="101" y="298"/>
                    </a:lnTo>
                    <a:lnTo>
                      <a:pt x="110" y="304"/>
                    </a:lnTo>
                    <a:lnTo>
                      <a:pt x="125" y="306"/>
                    </a:lnTo>
                    <a:lnTo>
                      <a:pt x="148" y="315"/>
                    </a:lnTo>
                    <a:lnTo>
                      <a:pt x="157" y="321"/>
                    </a:lnTo>
                    <a:lnTo>
                      <a:pt x="159" y="310"/>
                    </a:lnTo>
                    <a:lnTo>
                      <a:pt x="186" y="299"/>
                    </a:lnTo>
                    <a:lnTo>
                      <a:pt x="178" y="296"/>
                    </a:lnTo>
                    <a:lnTo>
                      <a:pt x="154" y="300"/>
                    </a:lnTo>
                    <a:lnTo>
                      <a:pt x="121" y="286"/>
                    </a:lnTo>
                    <a:lnTo>
                      <a:pt x="110" y="276"/>
                    </a:lnTo>
                    <a:lnTo>
                      <a:pt x="99" y="258"/>
                    </a:lnTo>
                    <a:lnTo>
                      <a:pt x="89" y="249"/>
                    </a:lnTo>
                    <a:lnTo>
                      <a:pt x="90" y="240"/>
                    </a:lnTo>
                    <a:lnTo>
                      <a:pt x="113" y="233"/>
                    </a:lnTo>
                    <a:lnTo>
                      <a:pt x="120" y="234"/>
                    </a:lnTo>
                    <a:lnTo>
                      <a:pt x="122" y="243"/>
                    </a:lnTo>
                    <a:lnTo>
                      <a:pt x="129" y="246"/>
                    </a:lnTo>
                    <a:lnTo>
                      <a:pt x="131" y="245"/>
                    </a:lnTo>
                    <a:lnTo>
                      <a:pt x="133" y="237"/>
                    </a:lnTo>
                    <a:lnTo>
                      <a:pt x="133" y="216"/>
                    </a:lnTo>
                    <a:lnTo>
                      <a:pt x="125" y="186"/>
                    </a:lnTo>
                    <a:lnTo>
                      <a:pt x="127" y="181"/>
                    </a:lnTo>
                    <a:lnTo>
                      <a:pt x="134" y="178"/>
                    </a:lnTo>
                    <a:lnTo>
                      <a:pt x="139" y="175"/>
                    </a:lnTo>
                    <a:lnTo>
                      <a:pt x="144" y="174"/>
                    </a:lnTo>
                    <a:lnTo>
                      <a:pt x="152" y="175"/>
                    </a:lnTo>
                    <a:lnTo>
                      <a:pt x="155" y="182"/>
                    </a:lnTo>
                    <a:lnTo>
                      <a:pt x="158" y="185"/>
                    </a:lnTo>
                    <a:lnTo>
                      <a:pt x="166" y="187"/>
                    </a:lnTo>
                    <a:lnTo>
                      <a:pt x="173" y="191"/>
                    </a:lnTo>
                    <a:lnTo>
                      <a:pt x="178" y="190"/>
                    </a:lnTo>
                    <a:lnTo>
                      <a:pt x="183" y="185"/>
                    </a:lnTo>
                    <a:lnTo>
                      <a:pt x="190" y="184"/>
                    </a:lnTo>
                    <a:lnTo>
                      <a:pt x="212" y="184"/>
                    </a:lnTo>
                    <a:lnTo>
                      <a:pt x="231" y="184"/>
                    </a:lnTo>
                    <a:lnTo>
                      <a:pt x="270" y="184"/>
                    </a:lnTo>
                    <a:lnTo>
                      <a:pt x="308" y="185"/>
                    </a:lnTo>
                    <a:lnTo>
                      <a:pt x="347" y="185"/>
                    </a:lnTo>
                    <a:lnTo>
                      <a:pt x="377" y="185"/>
                    </a:lnTo>
                    <a:lnTo>
                      <a:pt x="376" y="168"/>
                    </a:lnTo>
                    <a:lnTo>
                      <a:pt x="376" y="142"/>
                    </a:lnTo>
                    <a:lnTo>
                      <a:pt x="376" y="110"/>
                    </a:lnTo>
                    <a:lnTo>
                      <a:pt x="376" y="80"/>
                    </a:lnTo>
                    <a:lnTo>
                      <a:pt x="376" y="52"/>
                    </a:lnTo>
                    <a:lnTo>
                      <a:pt x="376" y="19"/>
                    </a:lnTo>
                    <a:lnTo>
                      <a:pt x="377" y="10"/>
                    </a:lnTo>
                    <a:lnTo>
                      <a:pt x="380" y="6"/>
                    </a:lnTo>
                    <a:lnTo>
                      <a:pt x="379" y="1"/>
                    </a:lnTo>
                    <a:lnTo>
                      <a:pt x="409" y="0"/>
                    </a:lnTo>
                    <a:lnTo>
                      <a:pt x="463" y="3"/>
                    </a:lnTo>
                    <a:lnTo>
                      <a:pt x="487" y="3"/>
                    </a:lnTo>
                    <a:lnTo>
                      <a:pt x="494" y="3"/>
                    </a:lnTo>
                    <a:lnTo>
                      <a:pt x="523" y="1"/>
                    </a:lnTo>
                    <a:lnTo>
                      <a:pt x="548" y="3"/>
                    </a:lnTo>
                    <a:lnTo>
                      <a:pt x="558" y="5"/>
                    </a:lnTo>
                    <a:lnTo>
                      <a:pt x="567" y="7"/>
                    </a:lnTo>
                    <a:lnTo>
                      <a:pt x="596" y="8"/>
                    </a:lnTo>
                    <a:lnTo>
                      <a:pt x="634" y="6"/>
                    </a:lnTo>
                    <a:lnTo>
                      <a:pt x="646" y="7"/>
                    </a:lnTo>
                    <a:lnTo>
                      <a:pt x="653" y="11"/>
                    </a:lnTo>
                    <a:lnTo>
                      <a:pt x="657" y="20"/>
                    </a:lnTo>
                  </a:path>
                </a:pathLst>
              </a:custGeom>
              <a:solidFill>
                <a:srgbClr val="C4C8CE">
                  <a:alpha val="50000"/>
                </a:srgbClr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64" name="Freeform 41">
                <a:extLst>
                  <a:ext uri="{FF2B5EF4-FFF2-40B4-BE49-F238E27FC236}">
                    <a16:creationId xmlns:a16="http://schemas.microsoft.com/office/drawing/2014/main" id="{C5E87618-591A-CEB9-BF9C-8D4BFC09AF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85408" y="6940777"/>
                <a:ext cx="555880" cy="806797"/>
              </a:xfrm>
              <a:custGeom>
                <a:avLst/>
                <a:gdLst>
                  <a:gd name="T0" fmla="*/ 462 w 635"/>
                  <a:gd name="T1" fmla="*/ 40 h 920"/>
                  <a:gd name="T2" fmla="*/ 456 w 635"/>
                  <a:gd name="T3" fmla="*/ 78 h 920"/>
                  <a:gd name="T4" fmla="*/ 495 w 635"/>
                  <a:gd name="T5" fmla="*/ 112 h 920"/>
                  <a:gd name="T6" fmla="*/ 516 w 635"/>
                  <a:gd name="T7" fmla="*/ 134 h 920"/>
                  <a:gd name="T8" fmla="*/ 510 w 635"/>
                  <a:gd name="T9" fmla="*/ 213 h 920"/>
                  <a:gd name="T10" fmla="*/ 502 w 635"/>
                  <a:gd name="T11" fmla="*/ 220 h 920"/>
                  <a:gd name="T12" fmla="*/ 504 w 635"/>
                  <a:gd name="T13" fmla="*/ 231 h 920"/>
                  <a:gd name="T14" fmla="*/ 499 w 635"/>
                  <a:gd name="T15" fmla="*/ 249 h 920"/>
                  <a:gd name="T16" fmla="*/ 522 w 635"/>
                  <a:gd name="T17" fmla="*/ 242 h 920"/>
                  <a:gd name="T18" fmla="*/ 535 w 635"/>
                  <a:gd name="T19" fmla="*/ 281 h 920"/>
                  <a:gd name="T20" fmla="*/ 534 w 635"/>
                  <a:gd name="T21" fmla="*/ 334 h 920"/>
                  <a:gd name="T22" fmla="*/ 523 w 635"/>
                  <a:gd name="T23" fmla="*/ 363 h 920"/>
                  <a:gd name="T24" fmla="*/ 562 w 635"/>
                  <a:gd name="T25" fmla="*/ 413 h 920"/>
                  <a:gd name="T26" fmla="*/ 551 w 635"/>
                  <a:gd name="T27" fmla="*/ 495 h 920"/>
                  <a:gd name="T28" fmla="*/ 541 w 635"/>
                  <a:gd name="T29" fmla="*/ 542 h 920"/>
                  <a:gd name="T30" fmla="*/ 549 w 635"/>
                  <a:gd name="T31" fmla="*/ 586 h 920"/>
                  <a:gd name="T32" fmla="*/ 539 w 635"/>
                  <a:gd name="T33" fmla="*/ 608 h 920"/>
                  <a:gd name="T34" fmla="*/ 549 w 635"/>
                  <a:gd name="T35" fmla="*/ 636 h 920"/>
                  <a:gd name="T36" fmla="*/ 565 w 635"/>
                  <a:gd name="T37" fmla="*/ 668 h 920"/>
                  <a:gd name="T38" fmla="*/ 605 w 635"/>
                  <a:gd name="T39" fmla="*/ 696 h 920"/>
                  <a:gd name="T40" fmla="*/ 627 w 635"/>
                  <a:gd name="T41" fmla="*/ 721 h 920"/>
                  <a:gd name="T42" fmla="*/ 614 w 635"/>
                  <a:gd name="T43" fmla="*/ 743 h 920"/>
                  <a:gd name="T44" fmla="*/ 560 w 635"/>
                  <a:gd name="T45" fmla="*/ 776 h 920"/>
                  <a:gd name="T46" fmla="*/ 395 w 635"/>
                  <a:gd name="T47" fmla="*/ 828 h 920"/>
                  <a:gd name="T48" fmla="*/ 249 w 635"/>
                  <a:gd name="T49" fmla="*/ 880 h 920"/>
                  <a:gd name="T50" fmla="*/ 165 w 635"/>
                  <a:gd name="T51" fmla="*/ 919 h 920"/>
                  <a:gd name="T52" fmla="*/ 40 w 635"/>
                  <a:gd name="T53" fmla="*/ 878 h 920"/>
                  <a:gd name="T54" fmla="*/ 32 w 635"/>
                  <a:gd name="T55" fmla="*/ 867 h 920"/>
                  <a:gd name="T56" fmla="*/ 64 w 635"/>
                  <a:gd name="T57" fmla="*/ 859 h 920"/>
                  <a:gd name="T58" fmla="*/ 70 w 635"/>
                  <a:gd name="T59" fmla="*/ 823 h 920"/>
                  <a:gd name="T60" fmla="*/ 39 w 635"/>
                  <a:gd name="T61" fmla="*/ 789 h 920"/>
                  <a:gd name="T62" fmla="*/ 20 w 635"/>
                  <a:gd name="T63" fmla="*/ 730 h 920"/>
                  <a:gd name="T64" fmla="*/ 0 w 635"/>
                  <a:gd name="T65" fmla="*/ 650 h 920"/>
                  <a:gd name="T66" fmla="*/ 11 w 635"/>
                  <a:gd name="T67" fmla="*/ 608 h 920"/>
                  <a:gd name="T68" fmla="*/ 37 w 635"/>
                  <a:gd name="T69" fmla="*/ 561 h 920"/>
                  <a:gd name="T70" fmla="*/ 59 w 635"/>
                  <a:gd name="T71" fmla="*/ 482 h 920"/>
                  <a:gd name="T72" fmla="*/ 90 w 635"/>
                  <a:gd name="T73" fmla="*/ 449 h 920"/>
                  <a:gd name="T74" fmla="*/ 95 w 635"/>
                  <a:gd name="T75" fmla="*/ 433 h 920"/>
                  <a:gd name="T76" fmla="*/ 92 w 635"/>
                  <a:gd name="T77" fmla="*/ 344 h 920"/>
                  <a:gd name="T78" fmla="*/ 79 w 635"/>
                  <a:gd name="T79" fmla="*/ 309 h 920"/>
                  <a:gd name="T80" fmla="*/ 82 w 635"/>
                  <a:gd name="T81" fmla="*/ 272 h 920"/>
                  <a:gd name="T82" fmla="*/ 78 w 635"/>
                  <a:gd name="T83" fmla="*/ 244 h 920"/>
                  <a:gd name="T84" fmla="*/ 70 w 635"/>
                  <a:gd name="T85" fmla="*/ 198 h 920"/>
                  <a:gd name="T86" fmla="*/ 69 w 635"/>
                  <a:gd name="T87" fmla="*/ 134 h 920"/>
                  <a:gd name="T88" fmla="*/ 65 w 635"/>
                  <a:gd name="T89" fmla="*/ 111 h 920"/>
                  <a:gd name="T90" fmla="*/ 47 w 635"/>
                  <a:gd name="T91" fmla="*/ 83 h 920"/>
                  <a:gd name="T92" fmla="*/ 70 w 635"/>
                  <a:gd name="T93" fmla="*/ 24 h 920"/>
                  <a:gd name="T94" fmla="*/ 192 w 635"/>
                  <a:gd name="T95" fmla="*/ 24 h 920"/>
                  <a:gd name="T96" fmla="*/ 288 w 635"/>
                  <a:gd name="T97" fmla="*/ 24 h 920"/>
                  <a:gd name="T98" fmla="*/ 353 w 635"/>
                  <a:gd name="T99" fmla="*/ 24 h 920"/>
                  <a:gd name="T100" fmla="*/ 379 w 635"/>
                  <a:gd name="T101" fmla="*/ 30 h 920"/>
                  <a:gd name="T102" fmla="*/ 403 w 635"/>
                  <a:gd name="T103" fmla="*/ 11 h 920"/>
                  <a:gd name="T104" fmla="*/ 421 w 635"/>
                  <a:gd name="T105" fmla="*/ 0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35" h="920">
                    <a:moveTo>
                      <a:pt x="454" y="7"/>
                    </a:moveTo>
                    <a:lnTo>
                      <a:pt x="463" y="16"/>
                    </a:lnTo>
                    <a:lnTo>
                      <a:pt x="465" y="21"/>
                    </a:lnTo>
                    <a:lnTo>
                      <a:pt x="462" y="40"/>
                    </a:lnTo>
                    <a:lnTo>
                      <a:pt x="455" y="53"/>
                    </a:lnTo>
                    <a:lnTo>
                      <a:pt x="451" y="65"/>
                    </a:lnTo>
                    <a:lnTo>
                      <a:pt x="451" y="71"/>
                    </a:lnTo>
                    <a:lnTo>
                      <a:pt x="456" y="78"/>
                    </a:lnTo>
                    <a:lnTo>
                      <a:pt x="470" y="87"/>
                    </a:lnTo>
                    <a:lnTo>
                      <a:pt x="477" y="93"/>
                    </a:lnTo>
                    <a:lnTo>
                      <a:pt x="485" y="103"/>
                    </a:lnTo>
                    <a:lnTo>
                      <a:pt x="495" y="112"/>
                    </a:lnTo>
                    <a:lnTo>
                      <a:pt x="512" y="125"/>
                    </a:lnTo>
                    <a:lnTo>
                      <a:pt x="518" y="126"/>
                    </a:lnTo>
                    <a:lnTo>
                      <a:pt x="518" y="130"/>
                    </a:lnTo>
                    <a:lnTo>
                      <a:pt x="516" y="134"/>
                    </a:lnTo>
                    <a:lnTo>
                      <a:pt x="514" y="179"/>
                    </a:lnTo>
                    <a:lnTo>
                      <a:pt x="513" y="191"/>
                    </a:lnTo>
                    <a:lnTo>
                      <a:pt x="512" y="197"/>
                    </a:lnTo>
                    <a:lnTo>
                      <a:pt x="510" y="213"/>
                    </a:lnTo>
                    <a:lnTo>
                      <a:pt x="508" y="216"/>
                    </a:lnTo>
                    <a:lnTo>
                      <a:pt x="506" y="216"/>
                    </a:lnTo>
                    <a:lnTo>
                      <a:pt x="503" y="217"/>
                    </a:lnTo>
                    <a:lnTo>
                      <a:pt x="502" y="220"/>
                    </a:lnTo>
                    <a:lnTo>
                      <a:pt x="503" y="223"/>
                    </a:lnTo>
                    <a:lnTo>
                      <a:pt x="513" y="225"/>
                    </a:lnTo>
                    <a:lnTo>
                      <a:pt x="511" y="228"/>
                    </a:lnTo>
                    <a:lnTo>
                      <a:pt x="504" y="231"/>
                    </a:lnTo>
                    <a:lnTo>
                      <a:pt x="500" y="236"/>
                    </a:lnTo>
                    <a:lnTo>
                      <a:pt x="501" y="241"/>
                    </a:lnTo>
                    <a:lnTo>
                      <a:pt x="498" y="246"/>
                    </a:lnTo>
                    <a:lnTo>
                      <a:pt x="499" y="249"/>
                    </a:lnTo>
                    <a:lnTo>
                      <a:pt x="501" y="252"/>
                    </a:lnTo>
                    <a:lnTo>
                      <a:pt x="506" y="251"/>
                    </a:lnTo>
                    <a:lnTo>
                      <a:pt x="517" y="243"/>
                    </a:lnTo>
                    <a:lnTo>
                      <a:pt x="522" y="242"/>
                    </a:lnTo>
                    <a:lnTo>
                      <a:pt x="528" y="244"/>
                    </a:lnTo>
                    <a:lnTo>
                      <a:pt x="539" y="255"/>
                    </a:lnTo>
                    <a:lnTo>
                      <a:pt x="539" y="261"/>
                    </a:lnTo>
                    <a:lnTo>
                      <a:pt x="535" y="281"/>
                    </a:lnTo>
                    <a:lnTo>
                      <a:pt x="531" y="296"/>
                    </a:lnTo>
                    <a:lnTo>
                      <a:pt x="530" y="316"/>
                    </a:lnTo>
                    <a:lnTo>
                      <a:pt x="534" y="327"/>
                    </a:lnTo>
                    <a:lnTo>
                      <a:pt x="534" y="334"/>
                    </a:lnTo>
                    <a:lnTo>
                      <a:pt x="529" y="340"/>
                    </a:lnTo>
                    <a:lnTo>
                      <a:pt x="517" y="347"/>
                    </a:lnTo>
                    <a:lnTo>
                      <a:pt x="518" y="352"/>
                    </a:lnTo>
                    <a:lnTo>
                      <a:pt x="523" y="363"/>
                    </a:lnTo>
                    <a:lnTo>
                      <a:pt x="533" y="373"/>
                    </a:lnTo>
                    <a:lnTo>
                      <a:pt x="553" y="387"/>
                    </a:lnTo>
                    <a:lnTo>
                      <a:pt x="562" y="406"/>
                    </a:lnTo>
                    <a:lnTo>
                      <a:pt x="562" y="413"/>
                    </a:lnTo>
                    <a:lnTo>
                      <a:pt x="557" y="419"/>
                    </a:lnTo>
                    <a:lnTo>
                      <a:pt x="550" y="426"/>
                    </a:lnTo>
                    <a:lnTo>
                      <a:pt x="547" y="435"/>
                    </a:lnTo>
                    <a:lnTo>
                      <a:pt x="551" y="495"/>
                    </a:lnTo>
                    <a:lnTo>
                      <a:pt x="535" y="521"/>
                    </a:lnTo>
                    <a:lnTo>
                      <a:pt x="535" y="528"/>
                    </a:lnTo>
                    <a:lnTo>
                      <a:pt x="537" y="537"/>
                    </a:lnTo>
                    <a:lnTo>
                      <a:pt x="541" y="542"/>
                    </a:lnTo>
                    <a:lnTo>
                      <a:pt x="548" y="544"/>
                    </a:lnTo>
                    <a:lnTo>
                      <a:pt x="555" y="549"/>
                    </a:lnTo>
                    <a:lnTo>
                      <a:pt x="553" y="567"/>
                    </a:lnTo>
                    <a:lnTo>
                      <a:pt x="549" y="586"/>
                    </a:lnTo>
                    <a:lnTo>
                      <a:pt x="549" y="594"/>
                    </a:lnTo>
                    <a:lnTo>
                      <a:pt x="546" y="599"/>
                    </a:lnTo>
                    <a:lnTo>
                      <a:pt x="541" y="602"/>
                    </a:lnTo>
                    <a:lnTo>
                      <a:pt x="539" y="608"/>
                    </a:lnTo>
                    <a:lnTo>
                      <a:pt x="540" y="615"/>
                    </a:lnTo>
                    <a:lnTo>
                      <a:pt x="539" y="620"/>
                    </a:lnTo>
                    <a:lnTo>
                      <a:pt x="542" y="627"/>
                    </a:lnTo>
                    <a:lnTo>
                      <a:pt x="549" y="636"/>
                    </a:lnTo>
                    <a:lnTo>
                      <a:pt x="560" y="658"/>
                    </a:lnTo>
                    <a:lnTo>
                      <a:pt x="565" y="660"/>
                    </a:lnTo>
                    <a:lnTo>
                      <a:pt x="566" y="664"/>
                    </a:lnTo>
                    <a:lnTo>
                      <a:pt x="565" y="668"/>
                    </a:lnTo>
                    <a:lnTo>
                      <a:pt x="569" y="678"/>
                    </a:lnTo>
                    <a:lnTo>
                      <a:pt x="581" y="687"/>
                    </a:lnTo>
                    <a:lnTo>
                      <a:pt x="594" y="695"/>
                    </a:lnTo>
                    <a:lnTo>
                      <a:pt x="605" y="696"/>
                    </a:lnTo>
                    <a:lnTo>
                      <a:pt x="607" y="704"/>
                    </a:lnTo>
                    <a:lnTo>
                      <a:pt x="614" y="714"/>
                    </a:lnTo>
                    <a:lnTo>
                      <a:pt x="619" y="718"/>
                    </a:lnTo>
                    <a:lnTo>
                      <a:pt x="627" y="721"/>
                    </a:lnTo>
                    <a:lnTo>
                      <a:pt x="634" y="722"/>
                    </a:lnTo>
                    <a:lnTo>
                      <a:pt x="634" y="729"/>
                    </a:lnTo>
                    <a:lnTo>
                      <a:pt x="622" y="735"/>
                    </a:lnTo>
                    <a:lnTo>
                      <a:pt x="614" y="743"/>
                    </a:lnTo>
                    <a:lnTo>
                      <a:pt x="608" y="755"/>
                    </a:lnTo>
                    <a:lnTo>
                      <a:pt x="599" y="769"/>
                    </a:lnTo>
                    <a:lnTo>
                      <a:pt x="571" y="776"/>
                    </a:lnTo>
                    <a:lnTo>
                      <a:pt x="560" y="776"/>
                    </a:lnTo>
                    <a:lnTo>
                      <a:pt x="501" y="777"/>
                    </a:lnTo>
                    <a:lnTo>
                      <a:pt x="446" y="804"/>
                    </a:lnTo>
                    <a:lnTo>
                      <a:pt x="414" y="814"/>
                    </a:lnTo>
                    <a:lnTo>
                      <a:pt x="395" y="828"/>
                    </a:lnTo>
                    <a:lnTo>
                      <a:pt x="368" y="840"/>
                    </a:lnTo>
                    <a:lnTo>
                      <a:pt x="350" y="853"/>
                    </a:lnTo>
                    <a:lnTo>
                      <a:pt x="312" y="859"/>
                    </a:lnTo>
                    <a:lnTo>
                      <a:pt x="249" y="880"/>
                    </a:lnTo>
                    <a:lnTo>
                      <a:pt x="230" y="888"/>
                    </a:lnTo>
                    <a:lnTo>
                      <a:pt x="210" y="902"/>
                    </a:lnTo>
                    <a:lnTo>
                      <a:pt x="178" y="919"/>
                    </a:lnTo>
                    <a:lnTo>
                      <a:pt x="165" y="919"/>
                    </a:lnTo>
                    <a:lnTo>
                      <a:pt x="140" y="903"/>
                    </a:lnTo>
                    <a:lnTo>
                      <a:pt x="121" y="895"/>
                    </a:lnTo>
                    <a:lnTo>
                      <a:pt x="75" y="884"/>
                    </a:lnTo>
                    <a:lnTo>
                      <a:pt x="40" y="878"/>
                    </a:lnTo>
                    <a:lnTo>
                      <a:pt x="23" y="873"/>
                    </a:lnTo>
                    <a:lnTo>
                      <a:pt x="19" y="872"/>
                    </a:lnTo>
                    <a:lnTo>
                      <a:pt x="23" y="867"/>
                    </a:lnTo>
                    <a:lnTo>
                      <a:pt x="32" y="867"/>
                    </a:lnTo>
                    <a:lnTo>
                      <a:pt x="43" y="869"/>
                    </a:lnTo>
                    <a:lnTo>
                      <a:pt x="50" y="864"/>
                    </a:lnTo>
                    <a:lnTo>
                      <a:pt x="62" y="863"/>
                    </a:lnTo>
                    <a:lnTo>
                      <a:pt x="64" y="859"/>
                    </a:lnTo>
                    <a:lnTo>
                      <a:pt x="65" y="848"/>
                    </a:lnTo>
                    <a:lnTo>
                      <a:pt x="65" y="838"/>
                    </a:lnTo>
                    <a:lnTo>
                      <a:pt x="69" y="835"/>
                    </a:lnTo>
                    <a:lnTo>
                      <a:pt x="70" y="823"/>
                    </a:lnTo>
                    <a:lnTo>
                      <a:pt x="64" y="800"/>
                    </a:lnTo>
                    <a:lnTo>
                      <a:pt x="61" y="797"/>
                    </a:lnTo>
                    <a:lnTo>
                      <a:pt x="41" y="794"/>
                    </a:lnTo>
                    <a:lnTo>
                      <a:pt x="39" y="789"/>
                    </a:lnTo>
                    <a:lnTo>
                      <a:pt x="36" y="783"/>
                    </a:lnTo>
                    <a:lnTo>
                      <a:pt x="31" y="771"/>
                    </a:lnTo>
                    <a:lnTo>
                      <a:pt x="27" y="753"/>
                    </a:lnTo>
                    <a:lnTo>
                      <a:pt x="20" y="730"/>
                    </a:lnTo>
                    <a:lnTo>
                      <a:pt x="6" y="693"/>
                    </a:lnTo>
                    <a:lnTo>
                      <a:pt x="3" y="680"/>
                    </a:lnTo>
                    <a:lnTo>
                      <a:pt x="1" y="666"/>
                    </a:lnTo>
                    <a:lnTo>
                      <a:pt x="0" y="650"/>
                    </a:lnTo>
                    <a:lnTo>
                      <a:pt x="3" y="644"/>
                    </a:lnTo>
                    <a:lnTo>
                      <a:pt x="2" y="635"/>
                    </a:lnTo>
                    <a:lnTo>
                      <a:pt x="2" y="627"/>
                    </a:lnTo>
                    <a:lnTo>
                      <a:pt x="11" y="608"/>
                    </a:lnTo>
                    <a:lnTo>
                      <a:pt x="30" y="585"/>
                    </a:lnTo>
                    <a:lnTo>
                      <a:pt x="34" y="576"/>
                    </a:lnTo>
                    <a:lnTo>
                      <a:pt x="37" y="570"/>
                    </a:lnTo>
                    <a:lnTo>
                      <a:pt x="37" y="561"/>
                    </a:lnTo>
                    <a:lnTo>
                      <a:pt x="41" y="534"/>
                    </a:lnTo>
                    <a:lnTo>
                      <a:pt x="50" y="501"/>
                    </a:lnTo>
                    <a:lnTo>
                      <a:pt x="55" y="489"/>
                    </a:lnTo>
                    <a:lnTo>
                      <a:pt x="59" y="482"/>
                    </a:lnTo>
                    <a:lnTo>
                      <a:pt x="64" y="471"/>
                    </a:lnTo>
                    <a:lnTo>
                      <a:pt x="65" y="466"/>
                    </a:lnTo>
                    <a:lnTo>
                      <a:pt x="83" y="453"/>
                    </a:lnTo>
                    <a:lnTo>
                      <a:pt x="90" y="449"/>
                    </a:lnTo>
                    <a:lnTo>
                      <a:pt x="92" y="445"/>
                    </a:lnTo>
                    <a:lnTo>
                      <a:pt x="90" y="439"/>
                    </a:lnTo>
                    <a:lnTo>
                      <a:pt x="90" y="435"/>
                    </a:lnTo>
                    <a:lnTo>
                      <a:pt x="95" y="433"/>
                    </a:lnTo>
                    <a:lnTo>
                      <a:pt x="101" y="432"/>
                    </a:lnTo>
                    <a:lnTo>
                      <a:pt x="106" y="426"/>
                    </a:lnTo>
                    <a:lnTo>
                      <a:pt x="98" y="386"/>
                    </a:lnTo>
                    <a:lnTo>
                      <a:pt x="92" y="344"/>
                    </a:lnTo>
                    <a:lnTo>
                      <a:pt x="92" y="341"/>
                    </a:lnTo>
                    <a:lnTo>
                      <a:pt x="89" y="336"/>
                    </a:lnTo>
                    <a:lnTo>
                      <a:pt x="85" y="319"/>
                    </a:lnTo>
                    <a:lnTo>
                      <a:pt x="79" y="309"/>
                    </a:lnTo>
                    <a:lnTo>
                      <a:pt x="71" y="306"/>
                    </a:lnTo>
                    <a:lnTo>
                      <a:pt x="71" y="297"/>
                    </a:lnTo>
                    <a:lnTo>
                      <a:pt x="79" y="281"/>
                    </a:lnTo>
                    <a:lnTo>
                      <a:pt x="82" y="272"/>
                    </a:lnTo>
                    <a:lnTo>
                      <a:pt x="77" y="269"/>
                    </a:lnTo>
                    <a:lnTo>
                      <a:pt x="77" y="262"/>
                    </a:lnTo>
                    <a:lnTo>
                      <a:pt x="80" y="251"/>
                    </a:lnTo>
                    <a:lnTo>
                      <a:pt x="78" y="244"/>
                    </a:lnTo>
                    <a:lnTo>
                      <a:pt x="77" y="236"/>
                    </a:lnTo>
                    <a:lnTo>
                      <a:pt x="69" y="217"/>
                    </a:lnTo>
                    <a:lnTo>
                      <a:pt x="66" y="206"/>
                    </a:lnTo>
                    <a:lnTo>
                      <a:pt x="70" y="198"/>
                    </a:lnTo>
                    <a:lnTo>
                      <a:pt x="70" y="182"/>
                    </a:lnTo>
                    <a:lnTo>
                      <a:pt x="66" y="157"/>
                    </a:lnTo>
                    <a:lnTo>
                      <a:pt x="65" y="141"/>
                    </a:lnTo>
                    <a:lnTo>
                      <a:pt x="69" y="134"/>
                    </a:lnTo>
                    <a:lnTo>
                      <a:pt x="67" y="128"/>
                    </a:lnTo>
                    <a:lnTo>
                      <a:pt x="61" y="122"/>
                    </a:lnTo>
                    <a:lnTo>
                      <a:pt x="60" y="116"/>
                    </a:lnTo>
                    <a:lnTo>
                      <a:pt x="65" y="111"/>
                    </a:lnTo>
                    <a:lnTo>
                      <a:pt x="65" y="106"/>
                    </a:lnTo>
                    <a:lnTo>
                      <a:pt x="58" y="103"/>
                    </a:lnTo>
                    <a:lnTo>
                      <a:pt x="52" y="95"/>
                    </a:lnTo>
                    <a:lnTo>
                      <a:pt x="47" y="83"/>
                    </a:lnTo>
                    <a:lnTo>
                      <a:pt x="48" y="64"/>
                    </a:lnTo>
                    <a:lnTo>
                      <a:pt x="58" y="27"/>
                    </a:lnTo>
                    <a:lnTo>
                      <a:pt x="59" y="24"/>
                    </a:lnTo>
                    <a:lnTo>
                      <a:pt x="70" y="24"/>
                    </a:lnTo>
                    <a:lnTo>
                      <a:pt x="70" y="26"/>
                    </a:lnTo>
                    <a:lnTo>
                      <a:pt x="105" y="25"/>
                    </a:lnTo>
                    <a:lnTo>
                      <a:pt x="145" y="25"/>
                    </a:lnTo>
                    <a:lnTo>
                      <a:pt x="192" y="24"/>
                    </a:lnTo>
                    <a:lnTo>
                      <a:pt x="235" y="24"/>
                    </a:lnTo>
                    <a:lnTo>
                      <a:pt x="238" y="23"/>
                    </a:lnTo>
                    <a:lnTo>
                      <a:pt x="245" y="21"/>
                    </a:lnTo>
                    <a:lnTo>
                      <a:pt x="288" y="24"/>
                    </a:lnTo>
                    <a:lnTo>
                      <a:pt x="315" y="23"/>
                    </a:lnTo>
                    <a:lnTo>
                      <a:pt x="326" y="23"/>
                    </a:lnTo>
                    <a:lnTo>
                      <a:pt x="335" y="26"/>
                    </a:lnTo>
                    <a:lnTo>
                      <a:pt x="353" y="24"/>
                    </a:lnTo>
                    <a:lnTo>
                      <a:pt x="364" y="25"/>
                    </a:lnTo>
                    <a:lnTo>
                      <a:pt x="372" y="35"/>
                    </a:lnTo>
                    <a:lnTo>
                      <a:pt x="374" y="35"/>
                    </a:lnTo>
                    <a:lnTo>
                      <a:pt x="379" y="30"/>
                    </a:lnTo>
                    <a:lnTo>
                      <a:pt x="386" y="26"/>
                    </a:lnTo>
                    <a:lnTo>
                      <a:pt x="393" y="23"/>
                    </a:lnTo>
                    <a:lnTo>
                      <a:pt x="399" y="16"/>
                    </a:lnTo>
                    <a:lnTo>
                      <a:pt x="403" y="11"/>
                    </a:lnTo>
                    <a:lnTo>
                      <a:pt x="407" y="11"/>
                    </a:lnTo>
                    <a:lnTo>
                      <a:pt x="414" y="11"/>
                    </a:lnTo>
                    <a:lnTo>
                      <a:pt x="419" y="7"/>
                    </a:lnTo>
                    <a:lnTo>
                      <a:pt x="421" y="0"/>
                    </a:lnTo>
                    <a:lnTo>
                      <a:pt x="454" y="7"/>
                    </a:lnTo>
                  </a:path>
                </a:pathLst>
              </a:custGeom>
              <a:solidFill>
                <a:srgbClr val="FFC00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65" name="Freeform 43">
                <a:extLst>
                  <a:ext uri="{FF2B5EF4-FFF2-40B4-BE49-F238E27FC236}">
                    <a16:creationId xmlns:a16="http://schemas.microsoft.com/office/drawing/2014/main" id="{A9261827-B62D-AD2C-78EA-467F2AADC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86886" y="6604931"/>
                <a:ext cx="378307" cy="96508"/>
              </a:xfrm>
              <a:custGeom>
                <a:avLst/>
                <a:gdLst>
                  <a:gd name="T0" fmla="*/ 8 w 430"/>
                  <a:gd name="T1" fmla="*/ 96 h 109"/>
                  <a:gd name="T2" fmla="*/ 11 w 430"/>
                  <a:gd name="T3" fmla="*/ 56 h 109"/>
                  <a:gd name="T4" fmla="*/ 31 w 430"/>
                  <a:gd name="T5" fmla="*/ 54 h 109"/>
                  <a:gd name="T6" fmla="*/ 39 w 430"/>
                  <a:gd name="T7" fmla="*/ 74 h 109"/>
                  <a:gd name="T8" fmla="*/ 79 w 430"/>
                  <a:gd name="T9" fmla="*/ 75 h 109"/>
                  <a:gd name="T10" fmla="*/ 92 w 430"/>
                  <a:gd name="T11" fmla="*/ 70 h 109"/>
                  <a:gd name="T12" fmla="*/ 120 w 430"/>
                  <a:gd name="T13" fmla="*/ 57 h 109"/>
                  <a:gd name="T14" fmla="*/ 173 w 430"/>
                  <a:gd name="T15" fmla="*/ 51 h 109"/>
                  <a:gd name="T16" fmla="*/ 201 w 430"/>
                  <a:gd name="T17" fmla="*/ 49 h 109"/>
                  <a:gd name="T18" fmla="*/ 180 w 430"/>
                  <a:gd name="T19" fmla="*/ 45 h 109"/>
                  <a:gd name="T20" fmla="*/ 99 w 430"/>
                  <a:gd name="T21" fmla="*/ 53 h 109"/>
                  <a:gd name="T22" fmla="*/ 55 w 430"/>
                  <a:gd name="T23" fmla="*/ 67 h 109"/>
                  <a:gd name="T24" fmla="*/ 38 w 430"/>
                  <a:gd name="T25" fmla="*/ 32 h 109"/>
                  <a:gd name="T26" fmla="*/ 118 w 430"/>
                  <a:gd name="T27" fmla="*/ 31 h 109"/>
                  <a:gd name="T28" fmla="*/ 188 w 430"/>
                  <a:gd name="T29" fmla="*/ 32 h 109"/>
                  <a:gd name="T30" fmla="*/ 223 w 430"/>
                  <a:gd name="T31" fmla="*/ 2 h 109"/>
                  <a:gd name="T32" fmla="*/ 258 w 430"/>
                  <a:gd name="T33" fmla="*/ 0 h 109"/>
                  <a:gd name="T34" fmla="*/ 294 w 430"/>
                  <a:gd name="T35" fmla="*/ 20 h 109"/>
                  <a:gd name="T36" fmla="*/ 322 w 430"/>
                  <a:gd name="T37" fmla="*/ 27 h 109"/>
                  <a:gd name="T38" fmla="*/ 347 w 430"/>
                  <a:gd name="T39" fmla="*/ 44 h 109"/>
                  <a:gd name="T40" fmla="*/ 364 w 430"/>
                  <a:gd name="T41" fmla="*/ 45 h 109"/>
                  <a:gd name="T42" fmla="*/ 383 w 430"/>
                  <a:gd name="T43" fmla="*/ 39 h 109"/>
                  <a:gd name="T44" fmla="*/ 425 w 430"/>
                  <a:gd name="T45" fmla="*/ 48 h 109"/>
                  <a:gd name="T46" fmla="*/ 426 w 430"/>
                  <a:gd name="T47" fmla="*/ 69 h 109"/>
                  <a:gd name="T48" fmla="*/ 369 w 430"/>
                  <a:gd name="T49" fmla="*/ 83 h 109"/>
                  <a:gd name="T50" fmla="*/ 308 w 430"/>
                  <a:gd name="T51" fmla="*/ 67 h 109"/>
                  <a:gd name="T52" fmla="*/ 280 w 430"/>
                  <a:gd name="T53" fmla="*/ 54 h 109"/>
                  <a:gd name="T54" fmla="*/ 258 w 430"/>
                  <a:gd name="T55" fmla="*/ 43 h 109"/>
                  <a:gd name="T56" fmla="*/ 240 w 430"/>
                  <a:gd name="T57" fmla="*/ 37 h 109"/>
                  <a:gd name="T58" fmla="*/ 231 w 430"/>
                  <a:gd name="T59" fmla="*/ 47 h 109"/>
                  <a:gd name="T60" fmla="*/ 220 w 430"/>
                  <a:gd name="T61" fmla="*/ 60 h 109"/>
                  <a:gd name="T62" fmla="*/ 167 w 430"/>
                  <a:gd name="T63" fmla="*/ 66 h 109"/>
                  <a:gd name="T64" fmla="*/ 145 w 430"/>
                  <a:gd name="T65" fmla="*/ 70 h 109"/>
                  <a:gd name="T66" fmla="*/ 113 w 430"/>
                  <a:gd name="T67" fmla="*/ 94 h 109"/>
                  <a:gd name="T68" fmla="*/ 57 w 430"/>
                  <a:gd name="T69" fmla="*/ 94 h 109"/>
                  <a:gd name="T70" fmla="*/ 18 w 430"/>
                  <a:gd name="T71" fmla="*/ 10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0" h="109">
                    <a:moveTo>
                      <a:pt x="9" y="108"/>
                    </a:moveTo>
                    <a:lnTo>
                      <a:pt x="8" y="96"/>
                    </a:lnTo>
                    <a:lnTo>
                      <a:pt x="0" y="68"/>
                    </a:lnTo>
                    <a:lnTo>
                      <a:pt x="11" y="56"/>
                    </a:lnTo>
                    <a:lnTo>
                      <a:pt x="23" y="48"/>
                    </a:lnTo>
                    <a:lnTo>
                      <a:pt x="31" y="54"/>
                    </a:lnTo>
                    <a:lnTo>
                      <a:pt x="32" y="66"/>
                    </a:lnTo>
                    <a:lnTo>
                      <a:pt x="39" y="74"/>
                    </a:lnTo>
                    <a:lnTo>
                      <a:pt x="60" y="78"/>
                    </a:lnTo>
                    <a:lnTo>
                      <a:pt x="79" y="75"/>
                    </a:lnTo>
                    <a:lnTo>
                      <a:pt x="92" y="76"/>
                    </a:lnTo>
                    <a:lnTo>
                      <a:pt x="92" y="70"/>
                    </a:lnTo>
                    <a:lnTo>
                      <a:pt x="96" y="61"/>
                    </a:lnTo>
                    <a:lnTo>
                      <a:pt x="120" y="57"/>
                    </a:lnTo>
                    <a:lnTo>
                      <a:pt x="146" y="56"/>
                    </a:lnTo>
                    <a:lnTo>
                      <a:pt x="173" y="51"/>
                    </a:lnTo>
                    <a:lnTo>
                      <a:pt x="194" y="51"/>
                    </a:lnTo>
                    <a:lnTo>
                      <a:pt x="201" y="49"/>
                    </a:lnTo>
                    <a:lnTo>
                      <a:pt x="199" y="47"/>
                    </a:lnTo>
                    <a:lnTo>
                      <a:pt x="180" y="45"/>
                    </a:lnTo>
                    <a:lnTo>
                      <a:pt x="139" y="51"/>
                    </a:lnTo>
                    <a:lnTo>
                      <a:pt x="99" y="53"/>
                    </a:lnTo>
                    <a:lnTo>
                      <a:pt x="68" y="67"/>
                    </a:lnTo>
                    <a:lnTo>
                      <a:pt x="55" y="67"/>
                    </a:lnTo>
                    <a:lnTo>
                      <a:pt x="42" y="51"/>
                    </a:lnTo>
                    <a:lnTo>
                      <a:pt x="38" y="32"/>
                    </a:lnTo>
                    <a:lnTo>
                      <a:pt x="74" y="31"/>
                    </a:lnTo>
                    <a:lnTo>
                      <a:pt x="118" y="31"/>
                    </a:lnTo>
                    <a:lnTo>
                      <a:pt x="166" y="32"/>
                    </a:lnTo>
                    <a:lnTo>
                      <a:pt x="188" y="32"/>
                    </a:lnTo>
                    <a:lnTo>
                      <a:pt x="201" y="11"/>
                    </a:lnTo>
                    <a:lnTo>
                      <a:pt x="223" y="2"/>
                    </a:lnTo>
                    <a:lnTo>
                      <a:pt x="246" y="0"/>
                    </a:lnTo>
                    <a:lnTo>
                      <a:pt x="258" y="0"/>
                    </a:lnTo>
                    <a:lnTo>
                      <a:pt x="270" y="3"/>
                    </a:lnTo>
                    <a:lnTo>
                      <a:pt x="294" y="20"/>
                    </a:lnTo>
                    <a:lnTo>
                      <a:pt x="310" y="24"/>
                    </a:lnTo>
                    <a:lnTo>
                      <a:pt x="322" y="27"/>
                    </a:lnTo>
                    <a:lnTo>
                      <a:pt x="332" y="36"/>
                    </a:lnTo>
                    <a:lnTo>
                      <a:pt x="347" y="44"/>
                    </a:lnTo>
                    <a:lnTo>
                      <a:pt x="358" y="46"/>
                    </a:lnTo>
                    <a:lnTo>
                      <a:pt x="364" y="45"/>
                    </a:lnTo>
                    <a:lnTo>
                      <a:pt x="375" y="42"/>
                    </a:lnTo>
                    <a:lnTo>
                      <a:pt x="383" y="39"/>
                    </a:lnTo>
                    <a:lnTo>
                      <a:pt x="407" y="39"/>
                    </a:lnTo>
                    <a:lnTo>
                      <a:pt x="425" y="48"/>
                    </a:lnTo>
                    <a:lnTo>
                      <a:pt x="429" y="57"/>
                    </a:lnTo>
                    <a:lnTo>
                      <a:pt x="426" y="69"/>
                    </a:lnTo>
                    <a:lnTo>
                      <a:pt x="402" y="74"/>
                    </a:lnTo>
                    <a:lnTo>
                      <a:pt x="369" y="83"/>
                    </a:lnTo>
                    <a:lnTo>
                      <a:pt x="341" y="78"/>
                    </a:lnTo>
                    <a:lnTo>
                      <a:pt x="308" y="67"/>
                    </a:lnTo>
                    <a:lnTo>
                      <a:pt x="288" y="57"/>
                    </a:lnTo>
                    <a:lnTo>
                      <a:pt x="280" y="54"/>
                    </a:lnTo>
                    <a:lnTo>
                      <a:pt x="268" y="49"/>
                    </a:lnTo>
                    <a:lnTo>
                      <a:pt x="258" y="43"/>
                    </a:lnTo>
                    <a:lnTo>
                      <a:pt x="247" y="39"/>
                    </a:lnTo>
                    <a:lnTo>
                      <a:pt x="240" y="37"/>
                    </a:lnTo>
                    <a:lnTo>
                      <a:pt x="234" y="39"/>
                    </a:lnTo>
                    <a:lnTo>
                      <a:pt x="231" y="47"/>
                    </a:lnTo>
                    <a:lnTo>
                      <a:pt x="227" y="55"/>
                    </a:lnTo>
                    <a:lnTo>
                      <a:pt x="220" y="60"/>
                    </a:lnTo>
                    <a:lnTo>
                      <a:pt x="193" y="63"/>
                    </a:lnTo>
                    <a:lnTo>
                      <a:pt x="167" y="66"/>
                    </a:lnTo>
                    <a:lnTo>
                      <a:pt x="153" y="68"/>
                    </a:lnTo>
                    <a:lnTo>
                      <a:pt x="145" y="70"/>
                    </a:lnTo>
                    <a:lnTo>
                      <a:pt x="142" y="95"/>
                    </a:lnTo>
                    <a:lnTo>
                      <a:pt x="113" y="94"/>
                    </a:lnTo>
                    <a:lnTo>
                      <a:pt x="85" y="94"/>
                    </a:lnTo>
                    <a:lnTo>
                      <a:pt x="57" y="94"/>
                    </a:lnTo>
                    <a:lnTo>
                      <a:pt x="25" y="95"/>
                    </a:lnTo>
                    <a:lnTo>
                      <a:pt x="18" y="100"/>
                    </a:lnTo>
                    <a:lnTo>
                      <a:pt x="9" y="10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66" name="Freeform 45">
                <a:extLst>
                  <a:ext uri="{FF2B5EF4-FFF2-40B4-BE49-F238E27FC236}">
                    <a16:creationId xmlns:a16="http://schemas.microsoft.com/office/drawing/2014/main" id="{7BFDC9BA-024F-99C5-330D-F928FF34A2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06921" y="6751622"/>
                <a:ext cx="922607" cy="687129"/>
              </a:xfrm>
              <a:custGeom>
                <a:avLst/>
                <a:gdLst>
                  <a:gd name="T0" fmla="*/ 509 w 1054"/>
                  <a:gd name="T1" fmla="*/ 74 h 787"/>
                  <a:gd name="T2" fmla="*/ 570 w 1054"/>
                  <a:gd name="T3" fmla="*/ 74 h 787"/>
                  <a:gd name="T4" fmla="*/ 618 w 1054"/>
                  <a:gd name="T5" fmla="*/ 110 h 787"/>
                  <a:gd name="T6" fmla="*/ 656 w 1054"/>
                  <a:gd name="T7" fmla="*/ 78 h 787"/>
                  <a:gd name="T8" fmla="*/ 748 w 1054"/>
                  <a:gd name="T9" fmla="*/ 92 h 787"/>
                  <a:gd name="T10" fmla="*/ 807 w 1054"/>
                  <a:gd name="T11" fmla="*/ 61 h 787"/>
                  <a:gd name="T12" fmla="*/ 809 w 1054"/>
                  <a:gd name="T13" fmla="*/ 30 h 787"/>
                  <a:gd name="T14" fmla="*/ 866 w 1054"/>
                  <a:gd name="T15" fmla="*/ 47 h 787"/>
                  <a:gd name="T16" fmla="*/ 897 w 1054"/>
                  <a:gd name="T17" fmla="*/ 148 h 787"/>
                  <a:gd name="T18" fmla="*/ 941 w 1054"/>
                  <a:gd name="T19" fmla="*/ 182 h 787"/>
                  <a:gd name="T20" fmla="*/ 933 w 1054"/>
                  <a:gd name="T21" fmla="*/ 208 h 787"/>
                  <a:gd name="T22" fmla="*/ 927 w 1054"/>
                  <a:gd name="T23" fmla="*/ 242 h 787"/>
                  <a:gd name="T24" fmla="*/ 962 w 1054"/>
                  <a:gd name="T25" fmla="*/ 267 h 787"/>
                  <a:gd name="T26" fmla="*/ 1010 w 1054"/>
                  <a:gd name="T27" fmla="*/ 346 h 787"/>
                  <a:gd name="T28" fmla="*/ 986 w 1054"/>
                  <a:gd name="T29" fmla="*/ 390 h 787"/>
                  <a:gd name="T30" fmla="*/ 1014 w 1054"/>
                  <a:gd name="T31" fmla="*/ 472 h 787"/>
                  <a:gd name="T32" fmla="*/ 1039 w 1054"/>
                  <a:gd name="T33" fmla="*/ 519 h 787"/>
                  <a:gd name="T34" fmla="*/ 1048 w 1054"/>
                  <a:gd name="T35" fmla="*/ 582 h 787"/>
                  <a:gd name="T36" fmla="*/ 1033 w 1054"/>
                  <a:gd name="T37" fmla="*/ 607 h 787"/>
                  <a:gd name="T38" fmla="*/ 974 w 1054"/>
                  <a:gd name="T39" fmla="*/ 609 h 787"/>
                  <a:gd name="T40" fmla="*/ 1001 w 1054"/>
                  <a:gd name="T41" fmla="*/ 650 h 787"/>
                  <a:gd name="T42" fmla="*/ 992 w 1054"/>
                  <a:gd name="T43" fmla="*/ 699 h 787"/>
                  <a:gd name="T44" fmla="*/ 939 w 1054"/>
                  <a:gd name="T45" fmla="*/ 738 h 787"/>
                  <a:gd name="T46" fmla="*/ 907 w 1054"/>
                  <a:gd name="T47" fmla="*/ 723 h 787"/>
                  <a:gd name="T48" fmla="*/ 885 w 1054"/>
                  <a:gd name="T49" fmla="*/ 771 h 787"/>
                  <a:gd name="T50" fmla="*/ 848 w 1054"/>
                  <a:gd name="T51" fmla="*/ 786 h 787"/>
                  <a:gd name="T52" fmla="*/ 809 w 1054"/>
                  <a:gd name="T53" fmla="*/ 761 h 787"/>
                  <a:gd name="T54" fmla="*/ 813 w 1054"/>
                  <a:gd name="T55" fmla="*/ 726 h 787"/>
                  <a:gd name="T56" fmla="*/ 801 w 1054"/>
                  <a:gd name="T57" fmla="*/ 671 h 787"/>
                  <a:gd name="T58" fmla="*/ 792 w 1054"/>
                  <a:gd name="T59" fmla="*/ 625 h 787"/>
                  <a:gd name="T60" fmla="*/ 764 w 1054"/>
                  <a:gd name="T61" fmla="*/ 605 h 787"/>
                  <a:gd name="T62" fmla="*/ 713 w 1054"/>
                  <a:gd name="T63" fmla="*/ 612 h 787"/>
                  <a:gd name="T64" fmla="*/ 671 w 1054"/>
                  <a:gd name="T65" fmla="*/ 603 h 787"/>
                  <a:gd name="T66" fmla="*/ 623 w 1054"/>
                  <a:gd name="T67" fmla="*/ 628 h 787"/>
                  <a:gd name="T68" fmla="*/ 651 w 1054"/>
                  <a:gd name="T69" fmla="*/ 576 h 787"/>
                  <a:gd name="T70" fmla="*/ 616 w 1054"/>
                  <a:gd name="T71" fmla="*/ 516 h 787"/>
                  <a:gd name="T72" fmla="*/ 614 w 1054"/>
                  <a:gd name="T73" fmla="*/ 475 h 787"/>
                  <a:gd name="T74" fmla="*/ 549 w 1054"/>
                  <a:gd name="T75" fmla="*/ 389 h 787"/>
                  <a:gd name="T76" fmla="*/ 415 w 1054"/>
                  <a:gd name="T77" fmla="*/ 404 h 787"/>
                  <a:gd name="T78" fmla="*/ 352 w 1054"/>
                  <a:gd name="T79" fmla="*/ 434 h 787"/>
                  <a:gd name="T80" fmla="*/ 317 w 1054"/>
                  <a:gd name="T81" fmla="*/ 487 h 787"/>
                  <a:gd name="T82" fmla="*/ 268 w 1054"/>
                  <a:gd name="T83" fmla="*/ 522 h 787"/>
                  <a:gd name="T84" fmla="*/ 236 w 1054"/>
                  <a:gd name="T85" fmla="*/ 485 h 787"/>
                  <a:gd name="T86" fmla="*/ 199 w 1054"/>
                  <a:gd name="T87" fmla="*/ 419 h 787"/>
                  <a:gd name="T88" fmla="*/ 157 w 1054"/>
                  <a:gd name="T89" fmla="*/ 391 h 787"/>
                  <a:gd name="T90" fmla="*/ 89 w 1054"/>
                  <a:gd name="T91" fmla="*/ 350 h 787"/>
                  <a:gd name="T92" fmla="*/ 51 w 1054"/>
                  <a:gd name="T93" fmla="*/ 280 h 787"/>
                  <a:gd name="T94" fmla="*/ 11 w 1054"/>
                  <a:gd name="T95" fmla="*/ 270 h 787"/>
                  <a:gd name="T96" fmla="*/ 39 w 1054"/>
                  <a:gd name="T97" fmla="*/ 183 h 787"/>
                  <a:gd name="T98" fmla="*/ 113 w 1054"/>
                  <a:gd name="T99" fmla="*/ 147 h 787"/>
                  <a:gd name="T100" fmla="*/ 188 w 1054"/>
                  <a:gd name="T101" fmla="*/ 96 h 787"/>
                  <a:gd name="T102" fmla="*/ 167 w 1054"/>
                  <a:gd name="T103" fmla="*/ 62 h 787"/>
                  <a:gd name="T104" fmla="*/ 197 w 1054"/>
                  <a:gd name="T105" fmla="*/ 29 h 787"/>
                  <a:gd name="T106" fmla="*/ 273 w 1054"/>
                  <a:gd name="T107" fmla="*/ 5 h 787"/>
                  <a:gd name="T108" fmla="*/ 292 w 1054"/>
                  <a:gd name="T109" fmla="*/ 29 h 787"/>
                  <a:gd name="T110" fmla="*/ 335 w 1054"/>
                  <a:gd name="T111" fmla="*/ 36 h 787"/>
                  <a:gd name="T112" fmla="*/ 415 w 1054"/>
                  <a:gd name="T113" fmla="*/ 43 h 787"/>
                  <a:gd name="T114" fmla="*/ 523 w 1054"/>
                  <a:gd name="T115" fmla="*/ 39 h 7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54" h="787">
                    <a:moveTo>
                      <a:pt x="523" y="39"/>
                    </a:moveTo>
                    <a:lnTo>
                      <a:pt x="519" y="43"/>
                    </a:lnTo>
                    <a:lnTo>
                      <a:pt x="515" y="52"/>
                    </a:lnTo>
                    <a:lnTo>
                      <a:pt x="511" y="62"/>
                    </a:lnTo>
                    <a:lnTo>
                      <a:pt x="508" y="69"/>
                    </a:lnTo>
                    <a:lnTo>
                      <a:pt x="509" y="74"/>
                    </a:lnTo>
                    <a:lnTo>
                      <a:pt x="520" y="83"/>
                    </a:lnTo>
                    <a:lnTo>
                      <a:pt x="536" y="96"/>
                    </a:lnTo>
                    <a:lnTo>
                      <a:pt x="542" y="97"/>
                    </a:lnTo>
                    <a:lnTo>
                      <a:pt x="549" y="95"/>
                    </a:lnTo>
                    <a:lnTo>
                      <a:pt x="561" y="84"/>
                    </a:lnTo>
                    <a:lnTo>
                      <a:pt x="570" y="74"/>
                    </a:lnTo>
                    <a:lnTo>
                      <a:pt x="578" y="68"/>
                    </a:lnTo>
                    <a:lnTo>
                      <a:pt x="589" y="68"/>
                    </a:lnTo>
                    <a:lnTo>
                      <a:pt x="597" y="76"/>
                    </a:lnTo>
                    <a:lnTo>
                      <a:pt x="607" y="93"/>
                    </a:lnTo>
                    <a:lnTo>
                      <a:pt x="616" y="108"/>
                    </a:lnTo>
                    <a:lnTo>
                      <a:pt x="618" y="110"/>
                    </a:lnTo>
                    <a:lnTo>
                      <a:pt x="621" y="113"/>
                    </a:lnTo>
                    <a:lnTo>
                      <a:pt x="625" y="113"/>
                    </a:lnTo>
                    <a:lnTo>
                      <a:pt x="630" y="108"/>
                    </a:lnTo>
                    <a:lnTo>
                      <a:pt x="634" y="107"/>
                    </a:lnTo>
                    <a:lnTo>
                      <a:pt x="637" y="100"/>
                    </a:lnTo>
                    <a:lnTo>
                      <a:pt x="656" y="78"/>
                    </a:lnTo>
                    <a:lnTo>
                      <a:pt x="669" y="72"/>
                    </a:lnTo>
                    <a:lnTo>
                      <a:pt x="674" y="70"/>
                    </a:lnTo>
                    <a:lnTo>
                      <a:pt x="683" y="68"/>
                    </a:lnTo>
                    <a:lnTo>
                      <a:pt x="698" y="72"/>
                    </a:lnTo>
                    <a:lnTo>
                      <a:pt x="721" y="82"/>
                    </a:lnTo>
                    <a:lnTo>
                      <a:pt x="748" y="92"/>
                    </a:lnTo>
                    <a:lnTo>
                      <a:pt x="757" y="94"/>
                    </a:lnTo>
                    <a:lnTo>
                      <a:pt x="763" y="92"/>
                    </a:lnTo>
                    <a:lnTo>
                      <a:pt x="771" y="77"/>
                    </a:lnTo>
                    <a:lnTo>
                      <a:pt x="781" y="72"/>
                    </a:lnTo>
                    <a:lnTo>
                      <a:pt x="796" y="65"/>
                    </a:lnTo>
                    <a:lnTo>
                      <a:pt x="807" y="61"/>
                    </a:lnTo>
                    <a:lnTo>
                      <a:pt x="814" y="61"/>
                    </a:lnTo>
                    <a:lnTo>
                      <a:pt x="817" y="57"/>
                    </a:lnTo>
                    <a:lnTo>
                      <a:pt x="817" y="51"/>
                    </a:lnTo>
                    <a:lnTo>
                      <a:pt x="817" y="45"/>
                    </a:lnTo>
                    <a:lnTo>
                      <a:pt x="809" y="34"/>
                    </a:lnTo>
                    <a:lnTo>
                      <a:pt x="809" y="30"/>
                    </a:lnTo>
                    <a:lnTo>
                      <a:pt x="813" y="29"/>
                    </a:lnTo>
                    <a:lnTo>
                      <a:pt x="822" y="27"/>
                    </a:lnTo>
                    <a:lnTo>
                      <a:pt x="834" y="28"/>
                    </a:lnTo>
                    <a:lnTo>
                      <a:pt x="848" y="33"/>
                    </a:lnTo>
                    <a:lnTo>
                      <a:pt x="859" y="40"/>
                    </a:lnTo>
                    <a:lnTo>
                      <a:pt x="866" y="47"/>
                    </a:lnTo>
                    <a:lnTo>
                      <a:pt x="873" y="65"/>
                    </a:lnTo>
                    <a:lnTo>
                      <a:pt x="877" y="82"/>
                    </a:lnTo>
                    <a:lnTo>
                      <a:pt x="891" y="110"/>
                    </a:lnTo>
                    <a:lnTo>
                      <a:pt x="891" y="125"/>
                    </a:lnTo>
                    <a:lnTo>
                      <a:pt x="891" y="145"/>
                    </a:lnTo>
                    <a:lnTo>
                      <a:pt x="897" y="148"/>
                    </a:lnTo>
                    <a:lnTo>
                      <a:pt x="903" y="149"/>
                    </a:lnTo>
                    <a:lnTo>
                      <a:pt x="906" y="153"/>
                    </a:lnTo>
                    <a:lnTo>
                      <a:pt x="913" y="167"/>
                    </a:lnTo>
                    <a:lnTo>
                      <a:pt x="919" y="172"/>
                    </a:lnTo>
                    <a:lnTo>
                      <a:pt x="926" y="173"/>
                    </a:lnTo>
                    <a:lnTo>
                      <a:pt x="941" y="182"/>
                    </a:lnTo>
                    <a:lnTo>
                      <a:pt x="950" y="186"/>
                    </a:lnTo>
                    <a:lnTo>
                      <a:pt x="951" y="189"/>
                    </a:lnTo>
                    <a:lnTo>
                      <a:pt x="951" y="193"/>
                    </a:lnTo>
                    <a:lnTo>
                      <a:pt x="947" y="198"/>
                    </a:lnTo>
                    <a:lnTo>
                      <a:pt x="942" y="201"/>
                    </a:lnTo>
                    <a:lnTo>
                      <a:pt x="933" y="208"/>
                    </a:lnTo>
                    <a:lnTo>
                      <a:pt x="927" y="216"/>
                    </a:lnTo>
                    <a:lnTo>
                      <a:pt x="913" y="237"/>
                    </a:lnTo>
                    <a:lnTo>
                      <a:pt x="912" y="241"/>
                    </a:lnTo>
                    <a:lnTo>
                      <a:pt x="916" y="243"/>
                    </a:lnTo>
                    <a:lnTo>
                      <a:pt x="921" y="244"/>
                    </a:lnTo>
                    <a:lnTo>
                      <a:pt x="927" y="242"/>
                    </a:lnTo>
                    <a:lnTo>
                      <a:pt x="940" y="236"/>
                    </a:lnTo>
                    <a:lnTo>
                      <a:pt x="950" y="238"/>
                    </a:lnTo>
                    <a:lnTo>
                      <a:pt x="960" y="243"/>
                    </a:lnTo>
                    <a:lnTo>
                      <a:pt x="964" y="249"/>
                    </a:lnTo>
                    <a:lnTo>
                      <a:pt x="965" y="257"/>
                    </a:lnTo>
                    <a:lnTo>
                      <a:pt x="962" y="267"/>
                    </a:lnTo>
                    <a:lnTo>
                      <a:pt x="962" y="278"/>
                    </a:lnTo>
                    <a:lnTo>
                      <a:pt x="965" y="297"/>
                    </a:lnTo>
                    <a:lnTo>
                      <a:pt x="970" y="316"/>
                    </a:lnTo>
                    <a:lnTo>
                      <a:pt x="975" y="323"/>
                    </a:lnTo>
                    <a:lnTo>
                      <a:pt x="1007" y="340"/>
                    </a:lnTo>
                    <a:lnTo>
                      <a:pt x="1010" y="346"/>
                    </a:lnTo>
                    <a:lnTo>
                      <a:pt x="1012" y="354"/>
                    </a:lnTo>
                    <a:lnTo>
                      <a:pt x="1009" y="363"/>
                    </a:lnTo>
                    <a:lnTo>
                      <a:pt x="1007" y="368"/>
                    </a:lnTo>
                    <a:lnTo>
                      <a:pt x="997" y="377"/>
                    </a:lnTo>
                    <a:lnTo>
                      <a:pt x="988" y="383"/>
                    </a:lnTo>
                    <a:lnTo>
                      <a:pt x="986" y="390"/>
                    </a:lnTo>
                    <a:lnTo>
                      <a:pt x="987" y="403"/>
                    </a:lnTo>
                    <a:lnTo>
                      <a:pt x="987" y="434"/>
                    </a:lnTo>
                    <a:lnTo>
                      <a:pt x="988" y="459"/>
                    </a:lnTo>
                    <a:lnTo>
                      <a:pt x="995" y="469"/>
                    </a:lnTo>
                    <a:lnTo>
                      <a:pt x="1004" y="473"/>
                    </a:lnTo>
                    <a:lnTo>
                      <a:pt x="1014" y="472"/>
                    </a:lnTo>
                    <a:lnTo>
                      <a:pt x="1023" y="470"/>
                    </a:lnTo>
                    <a:lnTo>
                      <a:pt x="1022" y="486"/>
                    </a:lnTo>
                    <a:lnTo>
                      <a:pt x="1019" y="503"/>
                    </a:lnTo>
                    <a:lnTo>
                      <a:pt x="1031" y="509"/>
                    </a:lnTo>
                    <a:lnTo>
                      <a:pt x="1037" y="514"/>
                    </a:lnTo>
                    <a:lnTo>
                      <a:pt x="1039" y="519"/>
                    </a:lnTo>
                    <a:lnTo>
                      <a:pt x="1022" y="528"/>
                    </a:lnTo>
                    <a:lnTo>
                      <a:pt x="1017" y="533"/>
                    </a:lnTo>
                    <a:lnTo>
                      <a:pt x="1014" y="548"/>
                    </a:lnTo>
                    <a:lnTo>
                      <a:pt x="1015" y="561"/>
                    </a:lnTo>
                    <a:lnTo>
                      <a:pt x="1039" y="570"/>
                    </a:lnTo>
                    <a:lnTo>
                      <a:pt x="1048" y="582"/>
                    </a:lnTo>
                    <a:lnTo>
                      <a:pt x="1053" y="593"/>
                    </a:lnTo>
                    <a:lnTo>
                      <a:pt x="1053" y="615"/>
                    </a:lnTo>
                    <a:lnTo>
                      <a:pt x="1052" y="620"/>
                    </a:lnTo>
                    <a:lnTo>
                      <a:pt x="1046" y="620"/>
                    </a:lnTo>
                    <a:lnTo>
                      <a:pt x="1039" y="614"/>
                    </a:lnTo>
                    <a:lnTo>
                      <a:pt x="1033" y="607"/>
                    </a:lnTo>
                    <a:lnTo>
                      <a:pt x="1026" y="607"/>
                    </a:lnTo>
                    <a:lnTo>
                      <a:pt x="1015" y="605"/>
                    </a:lnTo>
                    <a:lnTo>
                      <a:pt x="1001" y="603"/>
                    </a:lnTo>
                    <a:lnTo>
                      <a:pt x="984" y="604"/>
                    </a:lnTo>
                    <a:lnTo>
                      <a:pt x="978" y="604"/>
                    </a:lnTo>
                    <a:lnTo>
                      <a:pt x="974" y="609"/>
                    </a:lnTo>
                    <a:lnTo>
                      <a:pt x="973" y="616"/>
                    </a:lnTo>
                    <a:lnTo>
                      <a:pt x="972" y="637"/>
                    </a:lnTo>
                    <a:lnTo>
                      <a:pt x="977" y="643"/>
                    </a:lnTo>
                    <a:lnTo>
                      <a:pt x="988" y="648"/>
                    </a:lnTo>
                    <a:lnTo>
                      <a:pt x="995" y="650"/>
                    </a:lnTo>
                    <a:lnTo>
                      <a:pt x="1001" y="650"/>
                    </a:lnTo>
                    <a:lnTo>
                      <a:pt x="1006" y="653"/>
                    </a:lnTo>
                    <a:lnTo>
                      <a:pt x="1007" y="663"/>
                    </a:lnTo>
                    <a:lnTo>
                      <a:pt x="1004" y="670"/>
                    </a:lnTo>
                    <a:lnTo>
                      <a:pt x="998" y="677"/>
                    </a:lnTo>
                    <a:lnTo>
                      <a:pt x="990" y="693"/>
                    </a:lnTo>
                    <a:lnTo>
                      <a:pt x="992" y="699"/>
                    </a:lnTo>
                    <a:lnTo>
                      <a:pt x="992" y="709"/>
                    </a:lnTo>
                    <a:lnTo>
                      <a:pt x="979" y="733"/>
                    </a:lnTo>
                    <a:lnTo>
                      <a:pt x="975" y="738"/>
                    </a:lnTo>
                    <a:lnTo>
                      <a:pt x="958" y="733"/>
                    </a:lnTo>
                    <a:lnTo>
                      <a:pt x="947" y="731"/>
                    </a:lnTo>
                    <a:lnTo>
                      <a:pt x="939" y="738"/>
                    </a:lnTo>
                    <a:lnTo>
                      <a:pt x="933" y="733"/>
                    </a:lnTo>
                    <a:lnTo>
                      <a:pt x="927" y="728"/>
                    </a:lnTo>
                    <a:lnTo>
                      <a:pt x="926" y="720"/>
                    </a:lnTo>
                    <a:lnTo>
                      <a:pt x="921" y="719"/>
                    </a:lnTo>
                    <a:lnTo>
                      <a:pt x="914" y="719"/>
                    </a:lnTo>
                    <a:lnTo>
                      <a:pt x="907" y="723"/>
                    </a:lnTo>
                    <a:lnTo>
                      <a:pt x="904" y="731"/>
                    </a:lnTo>
                    <a:lnTo>
                      <a:pt x="904" y="739"/>
                    </a:lnTo>
                    <a:lnTo>
                      <a:pt x="902" y="746"/>
                    </a:lnTo>
                    <a:lnTo>
                      <a:pt x="898" y="751"/>
                    </a:lnTo>
                    <a:lnTo>
                      <a:pt x="890" y="761"/>
                    </a:lnTo>
                    <a:lnTo>
                      <a:pt x="885" y="771"/>
                    </a:lnTo>
                    <a:lnTo>
                      <a:pt x="881" y="780"/>
                    </a:lnTo>
                    <a:lnTo>
                      <a:pt x="874" y="779"/>
                    </a:lnTo>
                    <a:lnTo>
                      <a:pt x="871" y="778"/>
                    </a:lnTo>
                    <a:lnTo>
                      <a:pt x="868" y="780"/>
                    </a:lnTo>
                    <a:lnTo>
                      <a:pt x="858" y="785"/>
                    </a:lnTo>
                    <a:lnTo>
                      <a:pt x="848" y="786"/>
                    </a:lnTo>
                    <a:lnTo>
                      <a:pt x="845" y="782"/>
                    </a:lnTo>
                    <a:lnTo>
                      <a:pt x="840" y="778"/>
                    </a:lnTo>
                    <a:lnTo>
                      <a:pt x="834" y="770"/>
                    </a:lnTo>
                    <a:lnTo>
                      <a:pt x="827" y="764"/>
                    </a:lnTo>
                    <a:lnTo>
                      <a:pt x="814" y="759"/>
                    </a:lnTo>
                    <a:lnTo>
                      <a:pt x="809" y="761"/>
                    </a:lnTo>
                    <a:lnTo>
                      <a:pt x="803" y="760"/>
                    </a:lnTo>
                    <a:lnTo>
                      <a:pt x="799" y="758"/>
                    </a:lnTo>
                    <a:lnTo>
                      <a:pt x="799" y="754"/>
                    </a:lnTo>
                    <a:lnTo>
                      <a:pt x="806" y="745"/>
                    </a:lnTo>
                    <a:lnTo>
                      <a:pt x="810" y="736"/>
                    </a:lnTo>
                    <a:lnTo>
                      <a:pt x="813" y="726"/>
                    </a:lnTo>
                    <a:lnTo>
                      <a:pt x="813" y="717"/>
                    </a:lnTo>
                    <a:lnTo>
                      <a:pt x="809" y="704"/>
                    </a:lnTo>
                    <a:lnTo>
                      <a:pt x="803" y="693"/>
                    </a:lnTo>
                    <a:lnTo>
                      <a:pt x="801" y="687"/>
                    </a:lnTo>
                    <a:lnTo>
                      <a:pt x="802" y="678"/>
                    </a:lnTo>
                    <a:lnTo>
                      <a:pt x="801" y="671"/>
                    </a:lnTo>
                    <a:lnTo>
                      <a:pt x="799" y="667"/>
                    </a:lnTo>
                    <a:lnTo>
                      <a:pt x="798" y="659"/>
                    </a:lnTo>
                    <a:lnTo>
                      <a:pt x="796" y="651"/>
                    </a:lnTo>
                    <a:lnTo>
                      <a:pt x="792" y="649"/>
                    </a:lnTo>
                    <a:lnTo>
                      <a:pt x="791" y="636"/>
                    </a:lnTo>
                    <a:lnTo>
                      <a:pt x="792" y="625"/>
                    </a:lnTo>
                    <a:lnTo>
                      <a:pt x="786" y="620"/>
                    </a:lnTo>
                    <a:lnTo>
                      <a:pt x="778" y="617"/>
                    </a:lnTo>
                    <a:lnTo>
                      <a:pt x="773" y="611"/>
                    </a:lnTo>
                    <a:lnTo>
                      <a:pt x="771" y="606"/>
                    </a:lnTo>
                    <a:lnTo>
                      <a:pt x="767" y="604"/>
                    </a:lnTo>
                    <a:lnTo>
                      <a:pt x="764" y="605"/>
                    </a:lnTo>
                    <a:lnTo>
                      <a:pt x="763" y="608"/>
                    </a:lnTo>
                    <a:lnTo>
                      <a:pt x="760" y="609"/>
                    </a:lnTo>
                    <a:lnTo>
                      <a:pt x="755" y="597"/>
                    </a:lnTo>
                    <a:lnTo>
                      <a:pt x="753" y="597"/>
                    </a:lnTo>
                    <a:lnTo>
                      <a:pt x="750" y="600"/>
                    </a:lnTo>
                    <a:lnTo>
                      <a:pt x="713" y="612"/>
                    </a:lnTo>
                    <a:lnTo>
                      <a:pt x="711" y="608"/>
                    </a:lnTo>
                    <a:lnTo>
                      <a:pt x="708" y="602"/>
                    </a:lnTo>
                    <a:lnTo>
                      <a:pt x="701" y="599"/>
                    </a:lnTo>
                    <a:lnTo>
                      <a:pt x="689" y="604"/>
                    </a:lnTo>
                    <a:lnTo>
                      <a:pt x="682" y="604"/>
                    </a:lnTo>
                    <a:lnTo>
                      <a:pt x="671" y="603"/>
                    </a:lnTo>
                    <a:lnTo>
                      <a:pt x="666" y="605"/>
                    </a:lnTo>
                    <a:lnTo>
                      <a:pt x="651" y="622"/>
                    </a:lnTo>
                    <a:lnTo>
                      <a:pt x="643" y="629"/>
                    </a:lnTo>
                    <a:lnTo>
                      <a:pt x="636" y="628"/>
                    </a:lnTo>
                    <a:lnTo>
                      <a:pt x="629" y="627"/>
                    </a:lnTo>
                    <a:lnTo>
                      <a:pt x="623" y="628"/>
                    </a:lnTo>
                    <a:lnTo>
                      <a:pt x="620" y="626"/>
                    </a:lnTo>
                    <a:lnTo>
                      <a:pt x="622" y="622"/>
                    </a:lnTo>
                    <a:lnTo>
                      <a:pt x="625" y="617"/>
                    </a:lnTo>
                    <a:lnTo>
                      <a:pt x="632" y="598"/>
                    </a:lnTo>
                    <a:lnTo>
                      <a:pt x="651" y="579"/>
                    </a:lnTo>
                    <a:lnTo>
                      <a:pt x="651" y="576"/>
                    </a:lnTo>
                    <a:lnTo>
                      <a:pt x="644" y="565"/>
                    </a:lnTo>
                    <a:lnTo>
                      <a:pt x="636" y="550"/>
                    </a:lnTo>
                    <a:lnTo>
                      <a:pt x="636" y="534"/>
                    </a:lnTo>
                    <a:lnTo>
                      <a:pt x="634" y="522"/>
                    </a:lnTo>
                    <a:lnTo>
                      <a:pt x="618" y="519"/>
                    </a:lnTo>
                    <a:lnTo>
                      <a:pt x="616" y="516"/>
                    </a:lnTo>
                    <a:lnTo>
                      <a:pt x="615" y="513"/>
                    </a:lnTo>
                    <a:lnTo>
                      <a:pt x="619" y="502"/>
                    </a:lnTo>
                    <a:lnTo>
                      <a:pt x="623" y="493"/>
                    </a:lnTo>
                    <a:lnTo>
                      <a:pt x="624" y="489"/>
                    </a:lnTo>
                    <a:lnTo>
                      <a:pt x="623" y="485"/>
                    </a:lnTo>
                    <a:lnTo>
                      <a:pt x="614" y="475"/>
                    </a:lnTo>
                    <a:lnTo>
                      <a:pt x="598" y="456"/>
                    </a:lnTo>
                    <a:lnTo>
                      <a:pt x="584" y="435"/>
                    </a:lnTo>
                    <a:lnTo>
                      <a:pt x="572" y="417"/>
                    </a:lnTo>
                    <a:lnTo>
                      <a:pt x="563" y="410"/>
                    </a:lnTo>
                    <a:lnTo>
                      <a:pt x="553" y="397"/>
                    </a:lnTo>
                    <a:lnTo>
                      <a:pt x="549" y="389"/>
                    </a:lnTo>
                    <a:lnTo>
                      <a:pt x="540" y="387"/>
                    </a:lnTo>
                    <a:lnTo>
                      <a:pt x="512" y="387"/>
                    </a:lnTo>
                    <a:lnTo>
                      <a:pt x="477" y="388"/>
                    </a:lnTo>
                    <a:lnTo>
                      <a:pt x="449" y="388"/>
                    </a:lnTo>
                    <a:lnTo>
                      <a:pt x="447" y="397"/>
                    </a:lnTo>
                    <a:lnTo>
                      <a:pt x="415" y="404"/>
                    </a:lnTo>
                    <a:lnTo>
                      <a:pt x="396" y="396"/>
                    </a:lnTo>
                    <a:lnTo>
                      <a:pt x="375" y="402"/>
                    </a:lnTo>
                    <a:lnTo>
                      <a:pt x="364" y="406"/>
                    </a:lnTo>
                    <a:lnTo>
                      <a:pt x="361" y="417"/>
                    </a:lnTo>
                    <a:lnTo>
                      <a:pt x="357" y="430"/>
                    </a:lnTo>
                    <a:lnTo>
                      <a:pt x="352" y="434"/>
                    </a:lnTo>
                    <a:lnTo>
                      <a:pt x="350" y="439"/>
                    </a:lnTo>
                    <a:lnTo>
                      <a:pt x="348" y="444"/>
                    </a:lnTo>
                    <a:lnTo>
                      <a:pt x="343" y="449"/>
                    </a:lnTo>
                    <a:lnTo>
                      <a:pt x="338" y="461"/>
                    </a:lnTo>
                    <a:lnTo>
                      <a:pt x="329" y="477"/>
                    </a:lnTo>
                    <a:lnTo>
                      <a:pt x="317" y="487"/>
                    </a:lnTo>
                    <a:lnTo>
                      <a:pt x="299" y="493"/>
                    </a:lnTo>
                    <a:lnTo>
                      <a:pt x="294" y="509"/>
                    </a:lnTo>
                    <a:lnTo>
                      <a:pt x="290" y="516"/>
                    </a:lnTo>
                    <a:lnTo>
                      <a:pt x="283" y="521"/>
                    </a:lnTo>
                    <a:lnTo>
                      <a:pt x="275" y="523"/>
                    </a:lnTo>
                    <a:lnTo>
                      <a:pt x="268" y="522"/>
                    </a:lnTo>
                    <a:lnTo>
                      <a:pt x="260" y="521"/>
                    </a:lnTo>
                    <a:lnTo>
                      <a:pt x="251" y="523"/>
                    </a:lnTo>
                    <a:lnTo>
                      <a:pt x="250" y="519"/>
                    </a:lnTo>
                    <a:lnTo>
                      <a:pt x="255" y="506"/>
                    </a:lnTo>
                    <a:lnTo>
                      <a:pt x="251" y="499"/>
                    </a:lnTo>
                    <a:lnTo>
                      <a:pt x="236" y="485"/>
                    </a:lnTo>
                    <a:lnTo>
                      <a:pt x="235" y="479"/>
                    </a:lnTo>
                    <a:lnTo>
                      <a:pt x="231" y="470"/>
                    </a:lnTo>
                    <a:lnTo>
                      <a:pt x="212" y="452"/>
                    </a:lnTo>
                    <a:lnTo>
                      <a:pt x="195" y="454"/>
                    </a:lnTo>
                    <a:lnTo>
                      <a:pt x="199" y="438"/>
                    </a:lnTo>
                    <a:lnTo>
                      <a:pt x="199" y="419"/>
                    </a:lnTo>
                    <a:lnTo>
                      <a:pt x="193" y="408"/>
                    </a:lnTo>
                    <a:lnTo>
                      <a:pt x="195" y="397"/>
                    </a:lnTo>
                    <a:lnTo>
                      <a:pt x="191" y="397"/>
                    </a:lnTo>
                    <a:lnTo>
                      <a:pt x="186" y="405"/>
                    </a:lnTo>
                    <a:lnTo>
                      <a:pt x="176" y="403"/>
                    </a:lnTo>
                    <a:lnTo>
                      <a:pt x="157" y="391"/>
                    </a:lnTo>
                    <a:lnTo>
                      <a:pt x="148" y="380"/>
                    </a:lnTo>
                    <a:lnTo>
                      <a:pt x="146" y="370"/>
                    </a:lnTo>
                    <a:lnTo>
                      <a:pt x="144" y="366"/>
                    </a:lnTo>
                    <a:lnTo>
                      <a:pt x="138" y="368"/>
                    </a:lnTo>
                    <a:lnTo>
                      <a:pt x="126" y="368"/>
                    </a:lnTo>
                    <a:lnTo>
                      <a:pt x="89" y="350"/>
                    </a:lnTo>
                    <a:lnTo>
                      <a:pt x="63" y="307"/>
                    </a:lnTo>
                    <a:lnTo>
                      <a:pt x="62" y="297"/>
                    </a:lnTo>
                    <a:lnTo>
                      <a:pt x="67" y="281"/>
                    </a:lnTo>
                    <a:lnTo>
                      <a:pt x="66" y="276"/>
                    </a:lnTo>
                    <a:lnTo>
                      <a:pt x="54" y="287"/>
                    </a:lnTo>
                    <a:lnTo>
                      <a:pt x="51" y="280"/>
                    </a:lnTo>
                    <a:lnTo>
                      <a:pt x="42" y="262"/>
                    </a:lnTo>
                    <a:lnTo>
                      <a:pt x="40" y="252"/>
                    </a:lnTo>
                    <a:lnTo>
                      <a:pt x="31" y="248"/>
                    </a:lnTo>
                    <a:lnTo>
                      <a:pt x="23" y="247"/>
                    </a:lnTo>
                    <a:lnTo>
                      <a:pt x="18" y="250"/>
                    </a:lnTo>
                    <a:lnTo>
                      <a:pt x="11" y="270"/>
                    </a:lnTo>
                    <a:lnTo>
                      <a:pt x="6" y="270"/>
                    </a:lnTo>
                    <a:lnTo>
                      <a:pt x="0" y="266"/>
                    </a:lnTo>
                    <a:lnTo>
                      <a:pt x="1" y="251"/>
                    </a:lnTo>
                    <a:lnTo>
                      <a:pt x="7" y="243"/>
                    </a:lnTo>
                    <a:lnTo>
                      <a:pt x="15" y="232"/>
                    </a:lnTo>
                    <a:lnTo>
                      <a:pt x="39" y="183"/>
                    </a:lnTo>
                    <a:lnTo>
                      <a:pt x="47" y="172"/>
                    </a:lnTo>
                    <a:lnTo>
                      <a:pt x="53" y="169"/>
                    </a:lnTo>
                    <a:lnTo>
                      <a:pt x="64" y="167"/>
                    </a:lnTo>
                    <a:lnTo>
                      <a:pt x="86" y="162"/>
                    </a:lnTo>
                    <a:lnTo>
                      <a:pt x="103" y="151"/>
                    </a:lnTo>
                    <a:lnTo>
                      <a:pt x="113" y="147"/>
                    </a:lnTo>
                    <a:lnTo>
                      <a:pt x="133" y="148"/>
                    </a:lnTo>
                    <a:lnTo>
                      <a:pt x="157" y="146"/>
                    </a:lnTo>
                    <a:lnTo>
                      <a:pt x="188" y="135"/>
                    </a:lnTo>
                    <a:lnTo>
                      <a:pt x="189" y="121"/>
                    </a:lnTo>
                    <a:lnTo>
                      <a:pt x="188" y="104"/>
                    </a:lnTo>
                    <a:lnTo>
                      <a:pt x="188" y="96"/>
                    </a:lnTo>
                    <a:lnTo>
                      <a:pt x="176" y="90"/>
                    </a:lnTo>
                    <a:lnTo>
                      <a:pt x="170" y="84"/>
                    </a:lnTo>
                    <a:lnTo>
                      <a:pt x="164" y="77"/>
                    </a:lnTo>
                    <a:lnTo>
                      <a:pt x="158" y="72"/>
                    </a:lnTo>
                    <a:lnTo>
                      <a:pt x="158" y="67"/>
                    </a:lnTo>
                    <a:lnTo>
                      <a:pt x="167" y="62"/>
                    </a:lnTo>
                    <a:lnTo>
                      <a:pt x="172" y="60"/>
                    </a:lnTo>
                    <a:lnTo>
                      <a:pt x="185" y="60"/>
                    </a:lnTo>
                    <a:lnTo>
                      <a:pt x="188" y="57"/>
                    </a:lnTo>
                    <a:lnTo>
                      <a:pt x="192" y="53"/>
                    </a:lnTo>
                    <a:lnTo>
                      <a:pt x="195" y="41"/>
                    </a:lnTo>
                    <a:lnTo>
                      <a:pt x="197" y="29"/>
                    </a:lnTo>
                    <a:lnTo>
                      <a:pt x="188" y="12"/>
                    </a:lnTo>
                    <a:lnTo>
                      <a:pt x="189" y="0"/>
                    </a:lnTo>
                    <a:lnTo>
                      <a:pt x="235" y="1"/>
                    </a:lnTo>
                    <a:lnTo>
                      <a:pt x="240" y="3"/>
                    </a:lnTo>
                    <a:lnTo>
                      <a:pt x="261" y="5"/>
                    </a:lnTo>
                    <a:lnTo>
                      <a:pt x="273" y="5"/>
                    </a:lnTo>
                    <a:lnTo>
                      <a:pt x="281" y="6"/>
                    </a:lnTo>
                    <a:lnTo>
                      <a:pt x="285" y="8"/>
                    </a:lnTo>
                    <a:lnTo>
                      <a:pt x="284" y="14"/>
                    </a:lnTo>
                    <a:lnTo>
                      <a:pt x="281" y="20"/>
                    </a:lnTo>
                    <a:lnTo>
                      <a:pt x="284" y="27"/>
                    </a:lnTo>
                    <a:lnTo>
                      <a:pt x="292" y="29"/>
                    </a:lnTo>
                    <a:lnTo>
                      <a:pt x="295" y="27"/>
                    </a:lnTo>
                    <a:lnTo>
                      <a:pt x="299" y="23"/>
                    </a:lnTo>
                    <a:lnTo>
                      <a:pt x="303" y="21"/>
                    </a:lnTo>
                    <a:lnTo>
                      <a:pt x="309" y="22"/>
                    </a:lnTo>
                    <a:lnTo>
                      <a:pt x="322" y="33"/>
                    </a:lnTo>
                    <a:lnTo>
                      <a:pt x="335" y="36"/>
                    </a:lnTo>
                    <a:lnTo>
                      <a:pt x="348" y="41"/>
                    </a:lnTo>
                    <a:lnTo>
                      <a:pt x="360" y="43"/>
                    </a:lnTo>
                    <a:lnTo>
                      <a:pt x="371" y="43"/>
                    </a:lnTo>
                    <a:lnTo>
                      <a:pt x="379" y="48"/>
                    </a:lnTo>
                    <a:lnTo>
                      <a:pt x="395" y="50"/>
                    </a:lnTo>
                    <a:lnTo>
                      <a:pt x="415" y="43"/>
                    </a:lnTo>
                    <a:lnTo>
                      <a:pt x="430" y="41"/>
                    </a:lnTo>
                    <a:lnTo>
                      <a:pt x="452" y="40"/>
                    </a:lnTo>
                    <a:lnTo>
                      <a:pt x="463" y="41"/>
                    </a:lnTo>
                    <a:lnTo>
                      <a:pt x="497" y="36"/>
                    </a:lnTo>
                    <a:lnTo>
                      <a:pt x="514" y="37"/>
                    </a:lnTo>
                    <a:lnTo>
                      <a:pt x="523" y="39"/>
                    </a:lnTo>
                  </a:path>
                </a:pathLst>
              </a:custGeom>
              <a:solidFill>
                <a:srgbClr val="C4C8CE">
                  <a:alpha val="50000"/>
                </a:srgbClr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67" name="Freeform 47">
                <a:extLst>
                  <a:ext uri="{FF2B5EF4-FFF2-40B4-BE49-F238E27FC236}">
                    <a16:creationId xmlns:a16="http://schemas.microsoft.com/office/drawing/2014/main" id="{5D9CA3E8-8BC2-6588-BD69-75F261AEBD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68122" y="8052536"/>
                <a:ext cx="243196" cy="169852"/>
              </a:xfrm>
              <a:custGeom>
                <a:avLst/>
                <a:gdLst>
                  <a:gd name="T0" fmla="*/ 278 w 280"/>
                  <a:gd name="T1" fmla="*/ 19 h 192"/>
                  <a:gd name="T2" fmla="*/ 278 w 280"/>
                  <a:gd name="T3" fmla="*/ 52 h 192"/>
                  <a:gd name="T4" fmla="*/ 278 w 280"/>
                  <a:gd name="T5" fmla="*/ 80 h 192"/>
                  <a:gd name="T6" fmla="*/ 278 w 280"/>
                  <a:gd name="T7" fmla="*/ 110 h 192"/>
                  <a:gd name="T8" fmla="*/ 278 w 280"/>
                  <a:gd name="T9" fmla="*/ 142 h 192"/>
                  <a:gd name="T10" fmla="*/ 278 w 280"/>
                  <a:gd name="T11" fmla="*/ 168 h 192"/>
                  <a:gd name="T12" fmla="*/ 279 w 280"/>
                  <a:gd name="T13" fmla="*/ 185 h 192"/>
                  <a:gd name="T14" fmla="*/ 249 w 280"/>
                  <a:gd name="T15" fmla="*/ 185 h 192"/>
                  <a:gd name="T16" fmla="*/ 210 w 280"/>
                  <a:gd name="T17" fmla="*/ 185 h 192"/>
                  <a:gd name="T18" fmla="*/ 172 w 280"/>
                  <a:gd name="T19" fmla="*/ 185 h 192"/>
                  <a:gd name="T20" fmla="*/ 133 w 280"/>
                  <a:gd name="T21" fmla="*/ 184 h 192"/>
                  <a:gd name="T22" fmla="*/ 114 w 280"/>
                  <a:gd name="T23" fmla="*/ 184 h 192"/>
                  <a:gd name="T24" fmla="*/ 92 w 280"/>
                  <a:gd name="T25" fmla="*/ 184 h 192"/>
                  <a:gd name="T26" fmla="*/ 85 w 280"/>
                  <a:gd name="T27" fmla="*/ 185 h 192"/>
                  <a:gd name="T28" fmla="*/ 80 w 280"/>
                  <a:gd name="T29" fmla="*/ 190 h 192"/>
                  <a:gd name="T30" fmla="*/ 75 w 280"/>
                  <a:gd name="T31" fmla="*/ 191 h 192"/>
                  <a:gd name="T32" fmla="*/ 68 w 280"/>
                  <a:gd name="T33" fmla="*/ 187 h 192"/>
                  <a:gd name="T34" fmla="*/ 60 w 280"/>
                  <a:gd name="T35" fmla="*/ 185 h 192"/>
                  <a:gd name="T36" fmla="*/ 57 w 280"/>
                  <a:gd name="T37" fmla="*/ 182 h 192"/>
                  <a:gd name="T38" fmla="*/ 54 w 280"/>
                  <a:gd name="T39" fmla="*/ 175 h 192"/>
                  <a:gd name="T40" fmla="*/ 46 w 280"/>
                  <a:gd name="T41" fmla="*/ 174 h 192"/>
                  <a:gd name="T42" fmla="*/ 41 w 280"/>
                  <a:gd name="T43" fmla="*/ 175 h 192"/>
                  <a:gd name="T44" fmla="*/ 36 w 280"/>
                  <a:gd name="T45" fmla="*/ 178 h 192"/>
                  <a:gd name="T46" fmla="*/ 29 w 280"/>
                  <a:gd name="T47" fmla="*/ 181 h 192"/>
                  <a:gd name="T48" fmla="*/ 30 w 280"/>
                  <a:gd name="T49" fmla="*/ 177 h 192"/>
                  <a:gd name="T50" fmla="*/ 18 w 280"/>
                  <a:gd name="T51" fmla="*/ 169 h 192"/>
                  <a:gd name="T52" fmla="*/ 8 w 280"/>
                  <a:gd name="T53" fmla="*/ 168 h 192"/>
                  <a:gd name="T54" fmla="*/ 0 w 280"/>
                  <a:gd name="T55" fmla="*/ 165 h 192"/>
                  <a:gd name="T56" fmla="*/ 7 w 280"/>
                  <a:gd name="T57" fmla="*/ 144 h 192"/>
                  <a:gd name="T58" fmla="*/ 15 w 280"/>
                  <a:gd name="T59" fmla="*/ 124 h 192"/>
                  <a:gd name="T60" fmla="*/ 29 w 280"/>
                  <a:gd name="T61" fmla="*/ 109 h 192"/>
                  <a:gd name="T62" fmla="*/ 36 w 280"/>
                  <a:gd name="T63" fmla="*/ 105 h 192"/>
                  <a:gd name="T64" fmla="*/ 37 w 280"/>
                  <a:gd name="T65" fmla="*/ 97 h 192"/>
                  <a:gd name="T66" fmla="*/ 47 w 280"/>
                  <a:gd name="T67" fmla="*/ 73 h 192"/>
                  <a:gd name="T68" fmla="*/ 60 w 280"/>
                  <a:gd name="T69" fmla="*/ 54 h 192"/>
                  <a:gd name="T70" fmla="*/ 56 w 280"/>
                  <a:gd name="T71" fmla="*/ 34 h 192"/>
                  <a:gd name="T72" fmla="*/ 59 w 280"/>
                  <a:gd name="T73" fmla="*/ 0 h 192"/>
                  <a:gd name="T74" fmla="*/ 63 w 280"/>
                  <a:gd name="T75" fmla="*/ 1 h 192"/>
                  <a:gd name="T76" fmla="*/ 63 w 280"/>
                  <a:gd name="T77" fmla="*/ 4 h 192"/>
                  <a:gd name="T78" fmla="*/ 64 w 280"/>
                  <a:gd name="T79" fmla="*/ 9 h 192"/>
                  <a:gd name="T80" fmla="*/ 69 w 280"/>
                  <a:gd name="T81" fmla="*/ 13 h 192"/>
                  <a:gd name="T82" fmla="*/ 85 w 280"/>
                  <a:gd name="T83" fmla="*/ 19 h 192"/>
                  <a:gd name="T84" fmla="*/ 132 w 280"/>
                  <a:gd name="T85" fmla="*/ 19 h 192"/>
                  <a:gd name="T86" fmla="*/ 160 w 280"/>
                  <a:gd name="T87" fmla="*/ 19 h 192"/>
                  <a:gd name="T88" fmla="*/ 201 w 280"/>
                  <a:gd name="T89" fmla="*/ 19 h 192"/>
                  <a:gd name="T90" fmla="*/ 244 w 280"/>
                  <a:gd name="T91" fmla="*/ 19 h 192"/>
                  <a:gd name="T92" fmla="*/ 278 w 280"/>
                  <a:gd name="T93" fmla="*/ 19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80" h="192">
                    <a:moveTo>
                      <a:pt x="278" y="19"/>
                    </a:moveTo>
                    <a:lnTo>
                      <a:pt x="278" y="52"/>
                    </a:lnTo>
                    <a:lnTo>
                      <a:pt x="278" y="80"/>
                    </a:lnTo>
                    <a:lnTo>
                      <a:pt x="278" y="110"/>
                    </a:lnTo>
                    <a:lnTo>
                      <a:pt x="278" y="142"/>
                    </a:lnTo>
                    <a:lnTo>
                      <a:pt x="278" y="168"/>
                    </a:lnTo>
                    <a:lnTo>
                      <a:pt x="279" y="185"/>
                    </a:lnTo>
                    <a:lnTo>
                      <a:pt x="249" y="185"/>
                    </a:lnTo>
                    <a:lnTo>
                      <a:pt x="210" y="185"/>
                    </a:lnTo>
                    <a:lnTo>
                      <a:pt x="172" y="185"/>
                    </a:lnTo>
                    <a:lnTo>
                      <a:pt x="133" y="184"/>
                    </a:lnTo>
                    <a:lnTo>
                      <a:pt x="114" y="184"/>
                    </a:lnTo>
                    <a:lnTo>
                      <a:pt x="92" y="184"/>
                    </a:lnTo>
                    <a:lnTo>
                      <a:pt x="85" y="185"/>
                    </a:lnTo>
                    <a:lnTo>
                      <a:pt x="80" y="190"/>
                    </a:lnTo>
                    <a:lnTo>
                      <a:pt x="75" y="191"/>
                    </a:lnTo>
                    <a:lnTo>
                      <a:pt x="68" y="187"/>
                    </a:lnTo>
                    <a:lnTo>
                      <a:pt x="60" y="185"/>
                    </a:lnTo>
                    <a:lnTo>
                      <a:pt x="57" y="182"/>
                    </a:lnTo>
                    <a:lnTo>
                      <a:pt x="54" y="175"/>
                    </a:lnTo>
                    <a:lnTo>
                      <a:pt x="46" y="174"/>
                    </a:lnTo>
                    <a:lnTo>
                      <a:pt x="41" y="175"/>
                    </a:lnTo>
                    <a:lnTo>
                      <a:pt x="36" y="178"/>
                    </a:lnTo>
                    <a:lnTo>
                      <a:pt x="29" y="181"/>
                    </a:lnTo>
                    <a:lnTo>
                      <a:pt x="30" y="177"/>
                    </a:lnTo>
                    <a:lnTo>
                      <a:pt x="18" y="169"/>
                    </a:lnTo>
                    <a:lnTo>
                      <a:pt x="8" y="168"/>
                    </a:lnTo>
                    <a:lnTo>
                      <a:pt x="0" y="165"/>
                    </a:lnTo>
                    <a:lnTo>
                      <a:pt x="7" y="144"/>
                    </a:lnTo>
                    <a:lnTo>
                      <a:pt x="15" y="124"/>
                    </a:lnTo>
                    <a:lnTo>
                      <a:pt x="29" y="109"/>
                    </a:lnTo>
                    <a:lnTo>
                      <a:pt x="36" y="105"/>
                    </a:lnTo>
                    <a:lnTo>
                      <a:pt x="37" y="97"/>
                    </a:lnTo>
                    <a:lnTo>
                      <a:pt x="47" y="73"/>
                    </a:lnTo>
                    <a:lnTo>
                      <a:pt x="60" y="54"/>
                    </a:lnTo>
                    <a:lnTo>
                      <a:pt x="56" y="34"/>
                    </a:lnTo>
                    <a:lnTo>
                      <a:pt x="59" y="0"/>
                    </a:lnTo>
                    <a:lnTo>
                      <a:pt x="63" y="1"/>
                    </a:lnTo>
                    <a:lnTo>
                      <a:pt x="63" y="4"/>
                    </a:lnTo>
                    <a:lnTo>
                      <a:pt x="64" y="9"/>
                    </a:lnTo>
                    <a:lnTo>
                      <a:pt x="69" y="13"/>
                    </a:lnTo>
                    <a:lnTo>
                      <a:pt x="85" y="19"/>
                    </a:lnTo>
                    <a:lnTo>
                      <a:pt x="132" y="19"/>
                    </a:lnTo>
                    <a:lnTo>
                      <a:pt x="160" y="19"/>
                    </a:lnTo>
                    <a:lnTo>
                      <a:pt x="201" y="19"/>
                    </a:lnTo>
                    <a:lnTo>
                      <a:pt x="244" y="19"/>
                    </a:lnTo>
                    <a:lnTo>
                      <a:pt x="278" y="1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68" name="Freeform 48">
                <a:extLst>
                  <a:ext uri="{FF2B5EF4-FFF2-40B4-BE49-F238E27FC236}">
                    <a16:creationId xmlns:a16="http://schemas.microsoft.com/office/drawing/2014/main" id="{113D74DF-1D6A-9328-D195-35F11CBF1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48452" y="7871102"/>
                <a:ext cx="65626" cy="69485"/>
              </a:xfrm>
              <a:custGeom>
                <a:avLst/>
                <a:gdLst>
                  <a:gd name="T0" fmla="*/ 42 w 75"/>
                  <a:gd name="T1" fmla="*/ 0 h 78"/>
                  <a:gd name="T2" fmla="*/ 47 w 75"/>
                  <a:gd name="T3" fmla="*/ 1 h 78"/>
                  <a:gd name="T4" fmla="*/ 68 w 75"/>
                  <a:gd name="T5" fmla="*/ 0 h 78"/>
                  <a:gd name="T6" fmla="*/ 74 w 75"/>
                  <a:gd name="T7" fmla="*/ 8 h 78"/>
                  <a:gd name="T8" fmla="*/ 73 w 75"/>
                  <a:gd name="T9" fmla="*/ 19 h 78"/>
                  <a:gd name="T10" fmla="*/ 51 w 75"/>
                  <a:gd name="T11" fmla="*/ 51 h 78"/>
                  <a:gd name="T12" fmla="*/ 47 w 75"/>
                  <a:gd name="T13" fmla="*/ 64 h 78"/>
                  <a:gd name="T14" fmla="*/ 38 w 75"/>
                  <a:gd name="T15" fmla="*/ 76 h 78"/>
                  <a:gd name="T16" fmla="*/ 31 w 75"/>
                  <a:gd name="T17" fmla="*/ 77 h 78"/>
                  <a:gd name="T18" fmla="*/ 6 w 75"/>
                  <a:gd name="T19" fmla="*/ 70 h 78"/>
                  <a:gd name="T20" fmla="*/ 2 w 75"/>
                  <a:gd name="T21" fmla="*/ 66 h 78"/>
                  <a:gd name="T22" fmla="*/ 0 w 75"/>
                  <a:gd name="T23" fmla="*/ 61 h 78"/>
                  <a:gd name="T24" fmla="*/ 3 w 75"/>
                  <a:gd name="T25" fmla="*/ 48 h 78"/>
                  <a:gd name="T26" fmla="*/ 4 w 75"/>
                  <a:gd name="T27" fmla="*/ 44 h 78"/>
                  <a:gd name="T28" fmla="*/ 17 w 75"/>
                  <a:gd name="T29" fmla="*/ 41 h 78"/>
                  <a:gd name="T30" fmla="*/ 20 w 75"/>
                  <a:gd name="T31" fmla="*/ 39 h 78"/>
                  <a:gd name="T32" fmla="*/ 27 w 75"/>
                  <a:gd name="T33" fmla="*/ 25 h 78"/>
                  <a:gd name="T34" fmla="*/ 29 w 75"/>
                  <a:gd name="T35" fmla="*/ 13 h 78"/>
                  <a:gd name="T36" fmla="*/ 35 w 75"/>
                  <a:gd name="T37" fmla="*/ 3 h 78"/>
                  <a:gd name="T38" fmla="*/ 42 w 75"/>
                  <a:gd name="T3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5" h="78">
                    <a:moveTo>
                      <a:pt x="42" y="0"/>
                    </a:moveTo>
                    <a:lnTo>
                      <a:pt x="47" y="1"/>
                    </a:lnTo>
                    <a:lnTo>
                      <a:pt x="68" y="0"/>
                    </a:lnTo>
                    <a:lnTo>
                      <a:pt x="74" y="8"/>
                    </a:lnTo>
                    <a:lnTo>
                      <a:pt x="73" y="19"/>
                    </a:lnTo>
                    <a:lnTo>
                      <a:pt x="51" y="51"/>
                    </a:lnTo>
                    <a:lnTo>
                      <a:pt x="47" y="64"/>
                    </a:lnTo>
                    <a:lnTo>
                      <a:pt x="38" y="76"/>
                    </a:lnTo>
                    <a:lnTo>
                      <a:pt x="31" y="77"/>
                    </a:lnTo>
                    <a:lnTo>
                      <a:pt x="6" y="70"/>
                    </a:lnTo>
                    <a:lnTo>
                      <a:pt x="2" y="66"/>
                    </a:lnTo>
                    <a:lnTo>
                      <a:pt x="0" y="61"/>
                    </a:lnTo>
                    <a:lnTo>
                      <a:pt x="3" y="48"/>
                    </a:lnTo>
                    <a:lnTo>
                      <a:pt x="4" y="44"/>
                    </a:lnTo>
                    <a:lnTo>
                      <a:pt x="17" y="41"/>
                    </a:lnTo>
                    <a:lnTo>
                      <a:pt x="20" y="39"/>
                    </a:lnTo>
                    <a:lnTo>
                      <a:pt x="27" y="25"/>
                    </a:lnTo>
                    <a:lnTo>
                      <a:pt x="29" y="13"/>
                    </a:lnTo>
                    <a:lnTo>
                      <a:pt x="35" y="3"/>
                    </a:lnTo>
                    <a:lnTo>
                      <a:pt x="42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69" name="Freeform 50">
                <a:extLst>
                  <a:ext uri="{FF2B5EF4-FFF2-40B4-BE49-F238E27FC236}">
                    <a16:creationId xmlns:a16="http://schemas.microsoft.com/office/drawing/2014/main" id="{7508453B-93A7-3819-792A-5BBBDD0BF4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94974" y="6940777"/>
                <a:ext cx="11580" cy="19300"/>
              </a:xfrm>
              <a:custGeom>
                <a:avLst/>
                <a:gdLst>
                  <a:gd name="T0" fmla="*/ 11 w 12"/>
                  <a:gd name="T1" fmla="*/ 15 h 20"/>
                  <a:gd name="T2" fmla="*/ 9 w 12"/>
                  <a:gd name="T3" fmla="*/ 19 h 20"/>
                  <a:gd name="T4" fmla="*/ 0 w 12"/>
                  <a:gd name="T5" fmla="*/ 19 h 20"/>
                  <a:gd name="T6" fmla="*/ 3 w 12"/>
                  <a:gd name="T7" fmla="*/ 14 h 20"/>
                  <a:gd name="T8" fmla="*/ 1 w 12"/>
                  <a:gd name="T9" fmla="*/ 14 h 20"/>
                  <a:gd name="T10" fmla="*/ 3 w 12"/>
                  <a:gd name="T11" fmla="*/ 1 h 20"/>
                  <a:gd name="T12" fmla="*/ 4 w 12"/>
                  <a:gd name="T13" fmla="*/ 0 h 20"/>
                  <a:gd name="T14" fmla="*/ 8 w 12"/>
                  <a:gd name="T15" fmla="*/ 4 h 20"/>
                  <a:gd name="T16" fmla="*/ 9 w 12"/>
                  <a:gd name="T17" fmla="*/ 6 h 20"/>
                  <a:gd name="T18" fmla="*/ 11 w 12"/>
                  <a:gd name="T1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0">
                    <a:moveTo>
                      <a:pt x="11" y="15"/>
                    </a:moveTo>
                    <a:lnTo>
                      <a:pt x="9" y="19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8" y="4"/>
                    </a:lnTo>
                    <a:lnTo>
                      <a:pt x="9" y="6"/>
                    </a:lnTo>
                    <a:lnTo>
                      <a:pt x="11" y="15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70" name="Freeform 51">
                <a:extLst>
                  <a:ext uri="{FF2B5EF4-FFF2-40B4-BE49-F238E27FC236}">
                    <a16:creationId xmlns:a16="http://schemas.microsoft.com/office/drawing/2014/main" id="{D65C16E2-EB46-0D23-9FB2-FA496B7EC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60230" y="6936915"/>
                <a:ext cx="23162" cy="19303"/>
              </a:xfrm>
              <a:custGeom>
                <a:avLst/>
                <a:gdLst>
                  <a:gd name="T0" fmla="*/ 17 w 27"/>
                  <a:gd name="T1" fmla="*/ 20 h 23"/>
                  <a:gd name="T2" fmla="*/ 6 w 27"/>
                  <a:gd name="T3" fmla="*/ 22 h 23"/>
                  <a:gd name="T4" fmla="*/ 0 w 27"/>
                  <a:gd name="T5" fmla="*/ 15 h 23"/>
                  <a:gd name="T6" fmla="*/ 0 w 27"/>
                  <a:gd name="T7" fmla="*/ 12 h 23"/>
                  <a:gd name="T8" fmla="*/ 6 w 27"/>
                  <a:gd name="T9" fmla="*/ 9 h 23"/>
                  <a:gd name="T10" fmla="*/ 8 w 27"/>
                  <a:gd name="T11" fmla="*/ 9 h 23"/>
                  <a:gd name="T12" fmla="*/ 13 w 27"/>
                  <a:gd name="T13" fmla="*/ 4 h 23"/>
                  <a:gd name="T14" fmla="*/ 18 w 27"/>
                  <a:gd name="T15" fmla="*/ 1 h 23"/>
                  <a:gd name="T16" fmla="*/ 21 w 27"/>
                  <a:gd name="T17" fmla="*/ 0 h 23"/>
                  <a:gd name="T18" fmla="*/ 24 w 27"/>
                  <a:gd name="T19" fmla="*/ 0 h 23"/>
                  <a:gd name="T20" fmla="*/ 26 w 27"/>
                  <a:gd name="T21" fmla="*/ 11 h 23"/>
                  <a:gd name="T22" fmla="*/ 23 w 27"/>
                  <a:gd name="T23" fmla="*/ 16 h 23"/>
                  <a:gd name="T24" fmla="*/ 17 w 27"/>
                  <a:gd name="T25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23">
                    <a:moveTo>
                      <a:pt x="17" y="20"/>
                    </a:moveTo>
                    <a:lnTo>
                      <a:pt x="6" y="22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13" y="4"/>
                    </a:lnTo>
                    <a:lnTo>
                      <a:pt x="18" y="1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11"/>
                    </a:lnTo>
                    <a:lnTo>
                      <a:pt x="23" y="16"/>
                    </a:lnTo>
                    <a:lnTo>
                      <a:pt x="17" y="2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71" name="Freeform 52">
                <a:extLst>
                  <a:ext uri="{FF2B5EF4-FFF2-40B4-BE49-F238E27FC236}">
                    <a16:creationId xmlns:a16="http://schemas.microsoft.com/office/drawing/2014/main" id="{A3FB1952-2A24-2AF9-0B29-AE22E06E2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18136" y="6925335"/>
                <a:ext cx="15441" cy="19300"/>
              </a:xfrm>
              <a:custGeom>
                <a:avLst/>
                <a:gdLst>
                  <a:gd name="T0" fmla="*/ 8 w 18"/>
                  <a:gd name="T1" fmla="*/ 13 h 20"/>
                  <a:gd name="T2" fmla="*/ 8 w 18"/>
                  <a:gd name="T3" fmla="*/ 19 h 20"/>
                  <a:gd name="T4" fmla="*/ 2 w 18"/>
                  <a:gd name="T5" fmla="*/ 17 h 20"/>
                  <a:gd name="T6" fmla="*/ 0 w 18"/>
                  <a:gd name="T7" fmla="*/ 16 h 20"/>
                  <a:gd name="T8" fmla="*/ 3 w 18"/>
                  <a:gd name="T9" fmla="*/ 5 h 20"/>
                  <a:gd name="T10" fmla="*/ 9 w 18"/>
                  <a:gd name="T11" fmla="*/ 0 h 20"/>
                  <a:gd name="T12" fmla="*/ 15 w 18"/>
                  <a:gd name="T13" fmla="*/ 1 h 20"/>
                  <a:gd name="T14" fmla="*/ 17 w 18"/>
                  <a:gd name="T15" fmla="*/ 3 h 20"/>
                  <a:gd name="T16" fmla="*/ 16 w 18"/>
                  <a:gd name="T17" fmla="*/ 7 h 20"/>
                  <a:gd name="T18" fmla="*/ 13 w 18"/>
                  <a:gd name="T19" fmla="*/ 10 h 20"/>
                  <a:gd name="T20" fmla="*/ 8 w 18"/>
                  <a:gd name="T21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20">
                    <a:moveTo>
                      <a:pt x="8" y="13"/>
                    </a:moveTo>
                    <a:lnTo>
                      <a:pt x="8" y="19"/>
                    </a:lnTo>
                    <a:lnTo>
                      <a:pt x="2" y="17"/>
                    </a:lnTo>
                    <a:lnTo>
                      <a:pt x="0" y="16"/>
                    </a:lnTo>
                    <a:lnTo>
                      <a:pt x="3" y="5"/>
                    </a:lnTo>
                    <a:lnTo>
                      <a:pt x="9" y="0"/>
                    </a:lnTo>
                    <a:lnTo>
                      <a:pt x="15" y="1"/>
                    </a:lnTo>
                    <a:lnTo>
                      <a:pt x="17" y="3"/>
                    </a:lnTo>
                    <a:lnTo>
                      <a:pt x="16" y="7"/>
                    </a:lnTo>
                    <a:lnTo>
                      <a:pt x="13" y="10"/>
                    </a:lnTo>
                    <a:lnTo>
                      <a:pt x="8" y="1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72" name="Freeform 53">
                <a:extLst>
                  <a:ext uri="{FF2B5EF4-FFF2-40B4-BE49-F238E27FC236}">
                    <a16:creationId xmlns:a16="http://schemas.microsoft.com/office/drawing/2014/main" id="{DDCB92B2-507B-4384-F4A4-F4C709D803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7253" y="6886733"/>
                <a:ext cx="15441" cy="23162"/>
              </a:xfrm>
              <a:custGeom>
                <a:avLst/>
                <a:gdLst>
                  <a:gd name="T0" fmla="*/ 18 w 19"/>
                  <a:gd name="T1" fmla="*/ 19 h 25"/>
                  <a:gd name="T2" fmla="*/ 11 w 19"/>
                  <a:gd name="T3" fmla="*/ 24 h 25"/>
                  <a:gd name="T4" fmla="*/ 4 w 19"/>
                  <a:gd name="T5" fmla="*/ 22 h 25"/>
                  <a:gd name="T6" fmla="*/ 0 w 19"/>
                  <a:gd name="T7" fmla="*/ 18 h 25"/>
                  <a:gd name="T8" fmla="*/ 0 w 19"/>
                  <a:gd name="T9" fmla="*/ 11 h 25"/>
                  <a:gd name="T10" fmla="*/ 8 w 19"/>
                  <a:gd name="T11" fmla="*/ 0 h 25"/>
                  <a:gd name="T12" fmla="*/ 15 w 19"/>
                  <a:gd name="T13" fmla="*/ 2 h 25"/>
                  <a:gd name="T14" fmla="*/ 18 w 19"/>
                  <a:gd name="T15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25">
                    <a:moveTo>
                      <a:pt x="18" y="19"/>
                    </a:moveTo>
                    <a:lnTo>
                      <a:pt x="11" y="24"/>
                    </a:lnTo>
                    <a:lnTo>
                      <a:pt x="4" y="22"/>
                    </a:lnTo>
                    <a:lnTo>
                      <a:pt x="0" y="18"/>
                    </a:lnTo>
                    <a:lnTo>
                      <a:pt x="0" y="11"/>
                    </a:lnTo>
                    <a:lnTo>
                      <a:pt x="8" y="0"/>
                    </a:lnTo>
                    <a:lnTo>
                      <a:pt x="15" y="2"/>
                    </a:lnTo>
                    <a:lnTo>
                      <a:pt x="18" y="1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73" name="Freeform 54">
                <a:extLst>
                  <a:ext uri="{FF2B5EF4-FFF2-40B4-BE49-F238E27FC236}">
                    <a16:creationId xmlns:a16="http://schemas.microsoft.com/office/drawing/2014/main" id="{7512E267-C547-A5F5-9B47-B1B56350EC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37436" y="6882871"/>
                <a:ext cx="19303" cy="15441"/>
              </a:xfrm>
              <a:custGeom>
                <a:avLst/>
                <a:gdLst>
                  <a:gd name="T0" fmla="*/ 9 w 21"/>
                  <a:gd name="T1" fmla="*/ 14 h 18"/>
                  <a:gd name="T2" fmla="*/ 7 w 21"/>
                  <a:gd name="T3" fmla="*/ 17 h 18"/>
                  <a:gd name="T4" fmla="*/ 0 w 21"/>
                  <a:gd name="T5" fmla="*/ 15 h 18"/>
                  <a:gd name="T6" fmla="*/ 12 w 21"/>
                  <a:gd name="T7" fmla="*/ 3 h 18"/>
                  <a:gd name="T8" fmla="*/ 20 w 21"/>
                  <a:gd name="T9" fmla="*/ 0 h 18"/>
                  <a:gd name="T10" fmla="*/ 19 w 21"/>
                  <a:gd name="T11" fmla="*/ 10 h 18"/>
                  <a:gd name="T12" fmla="*/ 13 w 21"/>
                  <a:gd name="T13" fmla="*/ 12 h 18"/>
                  <a:gd name="T14" fmla="*/ 9 w 21"/>
                  <a:gd name="T15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8">
                    <a:moveTo>
                      <a:pt x="9" y="14"/>
                    </a:moveTo>
                    <a:lnTo>
                      <a:pt x="7" y="17"/>
                    </a:lnTo>
                    <a:lnTo>
                      <a:pt x="0" y="15"/>
                    </a:lnTo>
                    <a:lnTo>
                      <a:pt x="12" y="3"/>
                    </a:lnTo>
                    <a:lnTo>
                      <a:pt x="20" y="0"/>
                    </a:lnTo>
                    <a:lnTo>
                      <a:pt x="19" y="10"/>
                    </a:lnTo>
                    <a:lnTo>
                      <a:pt x="13" y="12"/>
                    </a:lnTo>
                    <a:lnTo>
                      <a:pt x="9" y="1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74" name="Freeform 55">
                <a:extLst>
                  <a:ext uri="{FF2B5EF4-FFF2-40B4-BE49-F238E27FC236}">
                    <a16:creationId xmlns:a16="http://schemas.microsoft.com/office/drawing/2014/main" id="{B1F4970D-6F56-51C7-E6DC-559FA69162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1812" y="6851989"/>
                <a:ext cx="19300" cy="15441"/>
              </a:xfrm>
              <a:custGeom>
                <a:avLst/>
                <a:gdLst>
                  <a:gd name="T0" fmla="*/ 23 w 24"/>
                  <a:gd name="T1" fmla="*/ 0 h 18"/>
                  <a:gd name="T2" fmla="*/ 16 w 24"/>
                  <a:gd name="T3" fmla="*/ 17 h 18"/>
                  <a:gd name="T4" fmla="*/ 7 w 24"/>
                  <a:gd name="T5" fmla="*/ 15 h 18"/>
                  <a:gd name="T6" fmla="*/ 0 w 24"/>
                  <a:gd name="T7" fmla="*/ 6 h 18"/>
                  <a:gd name="T8" fmla="*/ 0 w 24"/>
                  <a:gd name="T9" fmla="*/ 1 h 18"/>
                  <a:gd name="T10" fmla="*/ 18 w 24"/>
                  <a:gd name="T11" fmla="*/ 0 h 18"/>
                  <a:gd name="T12" fmla="*/ 23 w 2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23" y="0"/>
                    </a:moveTo>
                    <a:lnTo>
                      <a:pt x="16" y="17"/>
                    </a:lnTo>
                    <a:lnTo>
                      <a:pt x="7" y="15"/>
                    </a:lnTo>
                    <a:lnTo>
                      <a:pt x="0" y="6"/>
                    </a:lnTo>
                    <a:lnTo>
                      <a:pt x="0" y="1"/>
                    </a:lnTo>
                    <a:lnTo>
                      <a:pt x="18" y="0"/>
                    </a:lnTo>
                    <a:lnTo>
                      <a:pt x="23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75" name="Freeform 56">
                <a:extLst>
                  <a:ext uri="{FF2B5EF4-FFF2-40B4-BE49-F238E27FC236}">
                    <a16:creationId xmlns:a16="http://schemas.microsoft.com/office/drawing/2014/main" id="{64040E0A-225D-964F-9F6D-9D5FBAD80B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02327" y="6751622"/>
                <a:ext cx="382166" cy="220037"/>
              </a:xfrm>
              <a:custGeom>
                <a:avLst/>
                <a:gdLst>
                  <a:gd name="T0" fmla="*/ 425 w 435"/>
                  <a:gd name="T1" fmla="*/ 13 h 253"/>
                  <a:gd name="T2" fmla="*/ 432 w 435"/>
                  <a:gd name="T3" fmla="*/ 42 h 253"/>
                  <a:gd name="T4" fmla="*/ 425 w 435"/>
                  <a:gd name="T5" fmla="*/ 58 h 253"/>
                  <a:gd name="T6" fmla="*/ 409 w 435"/>
                  <a:gd name="T7" fmla="*/ 61 h 253"/>
                  <a:gd name="T8" fmla="*/ 395 w 435"/>
                  <a:gd name="T9" fmla="*/ 68 h 253"/>
                  <a:gd name="T10" fmla="*/ 401 w 435"/>
                  <a:gd name="T11" fmla="*/ 78 h 253"/>
                  <a:gd name="T12" fmla="*/ 413 w 435"/>
                  <a:gd name="T13" fmla="*/ 91 h 253"/>
                  <a:gd name="T14" fmla="*/ 425 w 435"/>
                  <a:gd name="T15" fmla="*/ 105 h 253"/>
                  <a:gd name="T16" fmla="*/ 425 w 435"/>
                  <a:gd name="T17" fmla="*/ 136 h 253"/>
                  <a:gd name="T18" fmla="*/ 370 w 435"/>
                  <a:gd name="T19" fmla="*/ 149 h 253"/>
                  <a:gd name="T20" fmla="*/ 340 w 435"/>
                  <a:gd name="T21" fmla="*/ 152 h 253"/>
                  <a:gd name="T22" fmla="*/ 301 w 435"/>
                  <a:gd name="T23" fmla="*/ 168 h 253"/>
                  <a:gd name="T24" fmla="*/ 284 w 435"/>
                  <a:gd name="T25" fmla="*/ 173 h 253"/>
                  <a:gd name="T26" fmla="*/ 252 w 435"/>
                  <a:gd name="T27" fmla="*/ 233 h 253"/>
                  <a:gd name="T28" fmla="*/ 238 w 435"/>
                  <a:gd name="T29" fmla="*/ 252 h 253"/>
                  <a:gd name="T30" fmla="*/ 237 w 435"/>
                  <a:gd name="T31" fmla="*/ 223 h 253"/>
                  <a:gd name="T32" fmla="*/ 218 w 435"/>
                  <a:gd name="T33" fmla="*/ 238 h 253"/>
                  <a:gd name="T34" fmla="*/ 213 w 435"/>
                  <a:gd name="T35" fmla="*/ 221 h 253"/>
                  <a:gd name="T36" fmla="*/ 199 w 435"/>
                  <a:gd name="T37" fmla="*/ 221 h 253"/>
                  <a:gd name="T38" fmla="*/ 187 w 435"/>
                  <a:gd name="T39" fmla="*/ 204 h 253"/>
                  <a:gd name="T40" fmla="*/ 195 w 435"/>
                  <a:gd name="T41" fmla="*/ 189 h 253"/>
                  <a:gd name="T42" fmla="*/ 187 w 435"/>
                  <a:gd name="T43" fmla="*/ 185 h 253"/>
                  <a:gd name="T44" fmla="*/ 176 w 435"/>
                  <a:gd name="T45" fmla="*/ 183 h 253"/>
                  <a:gd name="T46" fmla="*/ 208 w 435"/>
                  <a:gd name="T47" fmla="*/ 160 h 253"/>
                  <a:gd name="T48" fmla="*/ 234 w 435"/>
                  <a:gd name="T49" fmla="*/ 156 h 253"/>
                  <a:gd name="T50" fmla="*/ 211 w 435"/>
                  <a:gd name="T51" fmla="*/ 143 h 253"/>
                  <a:gd name="T52" fmla="*/ 193 w 435"/>
                  <a:gd name="T53" fmla="*/ 153 h 253"/>
                  <a:gd name="T54" fmla="*/ 172 w 435"/>
                  <a:gd name="T55" fmla="*/ 138 h 253"/>
                  <a:gd name="T56" fmla="*/ 177 w 435"/>
                  <a:gd name="T57" fmla="*/ 122 h 253"/>
                  <a:gd name="T58" fmla="*/ 214 w 435"/>
                  <a:gd name="T59" fmla="*/ 117 h 253"/>
                  <a:gd name="T60" fmla="*/ 230 w 435"/>
                  <a:gd name="T61" fmla="*/ 111 h 253"/>
                  <a:gd name="T62" fmla="*/ 233 w 435"/>
                  <a:gd name="T63" fmla="*/ 104 h 253"/>
                  <a:gd name="T64" fmla="*/ 217 w 435"/>
                  <a:gd name="T65" fmla="*/ 109 h 253"/>
                  <a:gd name="T66" fmla="*/ 170 w 435"/>
                  <a:gd name="T67" fmla="*/ 111 h 253"/>
                  <a:gd name="T68" fmla="*/ 127 w 435"/>
                  <a:gd name="T69" fmla="*/ 132 h 253"/>
                  <a:gd name="T70" fmla="*/ 115 w 435"/>
                  <a:gd name="T71" fmla="*/ 111 h 253"/>
                  <a:gd name="T72" fmla="*/ 107 w 435"/>
                  <a:gd name="T73" fmla="*/ 105 h 253"/>
                  <a:gd name="T74" fmla="*/ 62 w 435"/>
                  <a:gd name="T75" fmla="*/ 102 h 253"/>
                  <a:gd name="T76" fmla="*/ 55 w 435"/>
                  <a:gd name="T77" fmla="*/ 78 h 253"/>
                  <a:gd name="T78" fmla="*/ 66 w 435"/>
                  <a:gd name="T79" fmla="*/ 64 h 253"/>
                  <a:gd name="T80" fmla="*/ 39 w 435"/>
                  <a:gd name="T81" fmla="*/ 69 h 253"/>
                  <a:gd name="T82" fmla="*/ 8 w 435"/>
                  <a:gd name="T83" fmla="*/ 46 h 253"/>
                  <a:gd name="T84" fmla="*/ 42 w 435"/>
                  <a:gd name="T85" fmla="*/ 46 h 253"/>
                  <a:gd name="T86" fmla="*/ 67 w 435"/>
                  <a:gd name="T87" fmla="*/ 35 h 253"/>
                  <a:gd name="T88" fmla="*/ 124 w 435"/>
                  <a:gd name="T89" fmla="*/ 35 h 253"/>
                  <a:gd name="T90" fmla="*/ 191 w 435"/>
                  <a:gd name="T91" fmla="*/ 13 h 253"/>
                  <a:gd name="T92" fmla="*/ 249 w 435"/>
                  <a:gd name="T93" fmla="*/ 0 h 253"/>
                  <a:gd name="T94" fmla="*/ 337 w 435"/>
                  <a:gd name="T95" fmla="*/ 1 h 253"/>
                  <a:gd name="T96" fmla="*/ 426 w 435"/>
                  <a:gd name="T97" fmla="*/ 1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35" h="253">
                    <a:moveTo>
                      <a:pt x="426" y="1"/>
                    </a:moveTo>
                    <a:lnTo>
                      <a:pt x="425" y="13"/>
                    </a:lnTo>
                    <a:lnTo>
                      <a:pt x="434" y="30"/>
                    </a:lnTo>
                    <a:lnTo>
                      <a:pt x="432" y="42"/>
                    </a:lnTo>
                    <a:lnTo>
                      <a:pt x="429" y="54"/>
                    </a:lnTo>
                    <a:lnTo>
                      <a:pt x="425" y="58"/>
                    </a:lnTo>
                    <a:lnTo>
                      <a:pt x="422" y="61"/>
                    </a:lnTo>
                    <a:lnTo>
                      <a:pt x="409" y="61"/>
                    </a:lnTo>
                    <a:lnTo>
                      <a:pt x="404" y="63"/>
                    </a:lnTo>
                    <a:lnTo>
                      <a:pt x="395" y="68"/>
                    </a:lnTo>
                    <a:lnTo>
                      <a:pt x="395" y="73"/>
                    </a:lnTo>
                    <a:lnTo>
                      <a:pt x="401" y="78"/>
                    </a:lnTo>
                    <a:lnTo>
                      <a:pt x="407" y="85"/>
                    </a:lnTo>
                    <a:lnTo>
                      <a:pt x="413" y="91"/>
                    </a:lnTo>
                    <a:lnTo>
                      <a:pt x="425" y="97"/>
                    </a:lnTo>
                    <a:lnTo>
                      <a:pt x="425" y="105"/>
                    </a:lnTo>
                    <a:lnTo>
                      <a:pt x="426" y="122"/>
                    </a:lnTo>
                    <a:lnTo>
                      <a:pt x="425" y="136"/>
                    </a:lnTo>
                    <a:lnTo>
                      <a:pt x="394" y="147"/>
                    </a:lnTo>
                    <a:lnTo>
                      <a:pt x="370" y="149"/>
                    </a:lnTo>
                    <a:lnTo>
                      <a:pt x="350" y="148"/>
                    </a:lnTo>
                    <a:lnTo>
                      <a:pt x="340" y="152"/>
                    </a:lnTo>
                    <a:lnTo>
                      <a:pt x="323" y="163"/>
                    </a:lnTo>
                    <a:lnTo>
                      <a:pt x="301" y="168"/>
                    </a:lnTo>
                    <a:lnTo>
                      <a:pt x="290" y="170"/>
                    </a:lnTo>
                    <a:lnTo>
                      <a:pt x="284" y="173"/>
                    </a:lnTo>
                    <a:lnTo>
                      <a:pt x="276" y="184"/>
                    </a:lnTo>
                    <a:lnTo>
                      <a:pt x="252" y="233"/>
                    </a:lnTo>
                    <a:lnTo>
                      <a:pt x="244" y="244"/>
                    </a:lnTo>
                    <a:lnTo>
                      <a:pt x="238" y="252"/>
                    </a:lnTo>
                    <a:lnTo>
                      <a:pt x="231" y="242"/>
                    </a:lnTo>
                    <a:lnTo>
                      <a:pt x="237" y="223"/>
                    </a:lnTo>
                    <a:lnTo>
                      <a:pt x="230" y="223"/>
                    </a:lnTo>
                    <a:lnTo>
                      <a:pt x="218" y="238"/>
                    </a:lnTo>
                    <a:lnTo>
                      <a:pt x="212" y="238"/>
                    </a:lnTo>
                    <a:lnTo>
                      <a:pt x="213" y="221"/>
                    </a:lnTo>
                    <a:lnTo>
                      <a:pt x="207" y="220"/>
                    </a:lnTo>
                    <a:lnTo>
                      <a:pt x="199" y="221"/>
                    </a:lnTo>
                    <a:lnTo>
                      <a:pt x="188" y="211"/>
                    </a:lnTo>
                    <a:lnTo>
                      <a:pt x="187" y="204"/>
                    </a:lnTo>
                    <a:lnTo>
                      <a:pt x="188" y="195"/>
                    </a:lnTo>
                    <a:lnTo>
                      <a:pt x="195" y="189"/>
                    </a:lnTo>
                    <a:lnTo>
                      <a:pt x="194" y="186"/>
                    </a:lnTo>
                    <a:lnTo>
                      <a:pt x="187" y="185"/>
                    </a:lnTo>
                    <a:lnTo>
                      <a:pt x="180" y="187"/>
                    </a:lnTo>
                    <a:lnTo>
                      <a:pt x="176" y="183"/>
                    </a:lnTo>
                    <a:lnTo>
                      <a:pt x="182" y="170"/>
                    </a:lnTo>
                    <a:lnTo>
                      <a:pt x="208" y="160"/>
                    </a:lnTo>
                    <a:lnTo>
                      <a:pt x="221" y="159"/>
                    </a:lnTo>
                    <a:lnTo>
                      <a:pt x="234" y="156"/>
                    </a:lnTo>
                    <a:lnTo>
                      <a:pt x="227" y="147"/>
                    </a:lnTo>
                    <a:lnTo>
                      <a:pt x="211" y="143"/>
                    </a:lnTo>
                    <a:lnTo>
                      <a:pt x="199" y="146"/>
                    </a:lnTo>
                    <a:lnTo>
                      <a:pt x="193" y="153"/>
                    </a:lnTo>
                    <a:lnTo>
                      <a:pt x="185" y="154"/>
                    </a:lnTo>
                    <a:lnTo>
                      <a:pt x="172" y="138"/>
                    </a:lnTo>
                    <a:lnTo>
                      <a:pt x="173" y="130"/>
                    </a:lnTo>
                    <a:lnTo>
                      <a:pt x="177" y="122"/>
                    </a:lnTo>
                    <a:lnTo>
                      <a:pt x="185" y="117"/>
                    </a:lnTo>
                    <a:lnTo>
                      <a:pt x="214" y="117"/>
                    </a:lnTo>
                    <a:lnTo>
                      <a:pt x="225" y="112"/>
                    </a:lnTo>
                    <a:lnTo>
                      <a:pt x="230" y="111"/>
                    </a:lnTo>
                    <a:lnTo>
                      <a:pt x="234" y="107"/>
                    </a:lnTo>
                    <a:lnTo>
                      <a:pt x="233" y="104"/>
                    </a:lnTo>
                    <a:lnTo>
                      <a:pt x="228" y="104"/>
                    </a:lnTo>
                    <a:lnTo>
                      <a:pt x="217" y="109"/>
                    </a:lnTo>
                    <a:lnTo>
                      <a:pt x="182" y="107"/>
                    </a:lnTo>
                    <a:lnTo>
                      <a:pt x="170" y="111"/>
                    </a:lnTo>
                    <a:lnTo>
                      <a:pt x="151" y="124"/>
                    </a:lnTo>
                    <a:lnTo>
                      <a:pt x="127" y="132"/>
                    </a:lnTo>
                    <a:lnTo>
                      <a:pt x="110" y="128"/>
                    </a:lnTo>
                    <a:lnTo>
                      <a:pt x="115" y="111"/>
                    </a:lnTo>
                    <a:lnTo>
                      <a:pt x="113" y="108"/>
                    </a:lnTo>
                    <a:lnTo>
                      <a:pt x="107" y="105"/>
                    </a:lnTo>
                    <a:lnTo>
                      <a:pt x="82" y="111"/>
                    </a:lnTo>
                    <a:lnTo>
                      <a:pt x="62" y="102"/>
                    </a:lnTo>
                    <a:lnTo>
                      <a:pt x="55" y="91"/>
                    </a:lnTo>
                    <a:lnTo>
                      <a:pt x="55" y="78"/>
                    </a:lnTo>
                    <a:lnTo>
                      <a:pt x="65" y="69"/>
                    </a:lnTo>
                    <a:lnTo>
                      <a:pt x="66" y="64"/>
                    </a:lnTo>
                    <a:lnTo>
                      <a:pt x="57" y="63"/>
                    </a:lnTo>
                    <a:lnTo>
                      <a:pt x="39" y="69"/>
                    </a:lnTo>
                    <a:lnTo>
                      <a:pt x="0" y="48"/>
                    </a:lnTo>
                    <a:lnTo>
                      <a:pt x="8" y="46"/>
                    </a:lnTo>
                    <a:lnTo>
                      <a:pt x="27" y="48"/>
                    </a:lnTo>
                    <a:lnTo>
                      <a:pt x="42" y="46"/>
                    </a:lnTo>
                    <a:lnTo>
                      <a:pt x="52" y="41"/>
                    </a:lnTo>
                    <a:lnTo>
                      <a:pt x="67" y="35"/>
                    </a:lnTo>
                    <a:lnTo>
                      <a:pt x="81" y="33"/>
                    </a:lnTo>
                    <a:lnTo>
                      <a:pt x="124" y="35"/>
                    </a:lnTo>
                    <a:lnTo>
                      <a:pt x="162" y="28"/>
                    </a:lnTo>
                    <a:lnTo>
                      <a:pt x="191" y="13"/>
                    </a:lnTo>
                    <a:lnTo>
                      <a:pt x="217" y="0"/>
                    </a:lnTo>
                    <a:lnTo>
                      <a:pt x="249" y="0"/>
                    </a:lnTo>
                    <a:lnTo>
                      <a:pt x="286" y="1"/>
                    </a:lnTo>
                    <a:lnTo>
                      <a:pt x="337" y="1"/>
                    </a:lnTo>
                    <a:lnTo>
                      <a:pt x="378" y="1"/>
                    </a:lnTo>
                    <a:lnTo>
                      <a:pt x="426" y="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76" name="Freeform 58">
                <a:extLst>
                  <a:ext uri="{FF2B5EF4-FFF2-40B4-BE49-F238E27FC236}">
                    <a16:creationId xmlns:a16="http://schemas.microsoft.com/office/drawing/2014/main" id="{01F396B6-8BCE-2756-03C4-A1C993E6DC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17184" y="8592975"/>
                <a:ext cx="23162" cy="19300"/>
              </a:xfrm>
              <a:custGeom>
                <a:avLst/>
                <a:gdLst>
                  <a:gd name="T0" fmla="*/ 5 w 27"/>
                  <a:gd name="T1" fmla="*/ 17 h 20"/>
                  <a:gd name="T2" fmla="*/ 0 w 27"/>
                  <a:gd name="T3" fmla="*/ 19 h 20"/>
                  <a:gd name="T4" fmla="*/ 2 w 27"/>
                  <a:gd name="T5" fmla="*/ 10 h 20"/>
                  <a:gd name="T6" fmla="*/ 19 w 27"/>
                  <a:gd name="T7" fmla="*/ 0 h 20"/>
                  <a:gd name="T8" fmla="*/ 25 w 27"/>
                  <a:gd name="T9" fmla="*/ 3 h 20"/>
                  <a:gd name="T10" fmla="*/ 26 w 27"/>
                  <a:gd name="T11" fmla="*/ 5 h 20"/>
                  <a:gd name="T12" fmla="*/ 26 w 27"/>
                  <a:gd name="T13" fmla="*/ 7 h 20"/>
                  <a:gd name="T14" fmla="*/ 23 w 27"/>
                  <a:gd name="T15" fmla="*/ 10 h 20"/>
                  <a:gd name="T16" fmla="*/ 5 w 27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0">
                    <a:moveTo>
                      <a:pt x="5" y="17"/>
                    </a:moveTo>
                    <a:lnTo>
                      <a:pt x="0" y="19"/>
                    </a:lnTo>
                    <a:lnTo>
                      <a:pt x="2" y="10"/>
                    </a:lnTo>
                    <a:lnTo>
                      <a:pt x="19" y="0"/>
                    </a:lnTo>
                    <a:lnTo>
                      <a:pt x="25" y="3"/>
                    </a:lnTo>
                    <a:lnTo>
                      <a:pt x="26" y="5"/>
                    </a:lnTo>
                    <a:lnTo>
                      <a:pt x="26" y="7"/>
                    </a:lnTo>
                    <a:lnTo>
                      <a:pt x="23" y="10"/>
                    </a:lnTo>
                    <a:lnTo>
                      <a:pt x="5" y="1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77" name="Freeform 59">
                <a:extLst>
                  <a:ext uri="{FF2B5EF4-FFF2-40B4-BE49-F238E27FC236}">
                    <a16:creationId xmlns:a16="http://schemas.microsoft.com/office/drawing/2014/main" id="{EEDC8D4A-C1EE-1EA9-F95E-48E937E8EF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37039" y="7654926"/>
                <a:ext cx="999813" cy="1270031"/>
              </a:xfrm>
              <a:custGeom>
                <a:avLst/>
                <a:gdLst>
                  <a:gd name="T0" fmla="*/ 1064 w 1143"/>
                  <a:gd name="T1" fmla="*/ 327 h 1451"/>
                  <a:gd name="T2" fmla="*/ 1011 w 1143"/>
                  <a:gd name="T3" fmla="*/ 407 h 1451"/>
                  <a:gd name="T4" fmla="*/ 1011 w 1143"/>
                  <a:gd name="T5" fmla="*/ 826 h 1451"/>
                  <a:gd name="T6" fmla="*/ 1050 w 1143"/>
                  <a:gd name="T7" fmla="*/ 955 h 1451"/>
                  <a:gd name="T8" fmla="*/ 1092 w 1143"/>
                  <a:gd name="T9" fmla="*/ 1023 h 1451"/>
                  <a:gd name="T10" fmla="*/ 1024 w 1143"/>
                  <a:gd name="T11" fmla="*/ 1063 h 1451"/>
                  <a:gd name="T12" fmla="*/ 1004 w 1143"/>
                  <a:gd name="T13" fmla="*/ 1073 h 1451"/>
                  <a:gd name="T14" fmla="*/ 1001 w 1143"/>
                  <a:gd name="T15" fmla="*/ 1105 h 1451"/>
                  <a:gd name="T16" fmla="*/ 930 w 1143"/>
                  <a:gd name="T17" fmla="*/ 1145 h 1451"/>
                  <a:gd name="T18" fmla="*/ 900 w 1143"/>
                  <a:gd name="T19" fmla="*/ 1211 h 1451"/>
                  <a:gd name="T20" fmla="*/ 863 w 1143"/>
                  <a:gd name="T21" fmla="*/ 1271 h 1451"/>
                  <a:gd name="T22" fmla="*/ 838 w 1143"/>
                  <a:gd name="T23" fmla="*/ 1338 h 1451"/>
                  <a:gd name="T24" fmla="*/ 823 w 1143"/>
                  <a:gd name="T25" fmla="*/ 1368 h 1451"/>
                  <a:gd name="T26" fmla="*/ 770 w 1143"/>
                  <a:gd name="T27" fmla="*/ 1437 h 1451"/>
                  <a:gd name="T28" fmla="*/ 746 w 1143"/>
                  <a:gd name="T29" fmla="*/ 1439 h 1451"/>
                  <a:gd name="T30" fmla="*/ 658 w 1143"/>
                  <a:gd name="T31" fmla="*/ 1377 h 1451"/>
                  <a:gd name="T32" fmla="*/ 570 w 1143"/>
                  <a:gd name="T33" fmla="*/ 1314 h 1451"/>
                  <a:gd name="T34" fmla="*/ 545 w 1143"/>
                  <a:gd name="T35" fmla="*/ 1285 h 1451"/>
                  <a:gd name="T36" fmla="*/ 530 w 1143"/>
                  <a:gd name="T37" fmla="*/ 1274 h 1451"/>
                  <a:gd name="T38" fmla="*/ 540 w 1143"/>
                  <a:gd name="T39" fmla="*/ 1234 h 1451"/>
                  <a:gd name="T40" fmla="*/ 490 w 1143"/>
                  <a:gd name="T41" fmla="*/ 1190 h 1451"/>
                  <a:gd name="T42" fmla="*/ 368 w 1143"/>
                  <a:gd name="T43" fmla="*/ 1122 h 1451"/>
                  <a:gd name="T44" fmla="*/ 247 w 1143"/>
                  <a:gd name="T45" fmla="*/ 1055 h 1451"/>
                  <a:gd name="T46" fmla="*/ 125 w 1143"/>
                  <a:gd name="T47" fmla="*/ 987 h 1451"/>
                  <a:gd name="T48" fmla="*/ 21 w 1143"/>
                  <a:gd name="T49" fmla="*/ 930 h 1451"/>
                  <a:gd name="T50" fmla="*/ 3 w 1143"/>
                  <a:gd name="T51" fmla="*/ 839 h 1451"/>
                  <a:gd name="T52" fmla="*/ 25 w 1143"/>
                  <a:gd name="T53" fmla="*/ 727 h 1451"/>
                  <a:gd name="T54" fmla="*/ 56 w 1143"/>
                  <a:gd name="T55" fmla="*/ 678 h 1451"/>
                  <a:gd name="T56" fmla="*/ 100 w 1143"/>
                  <a:gd name="T57" fmla="*/ 618 h 1451"/>
                  <a:gd name="T58" fmla="*/ 128 w 1143"/>
                  <a:gd name="T59" fmla="*/ 606 h 1451"/>
                  <a:gd name="T60" fmla="*/ 136 w 1143"/>
                  <a:gd name="T61" fmla="*/ 571 h 1451"/>
                  <a:gd name="T62" fmla="*/ 153 w 1143"/>
                  <a:gd name="T63" fmla="*/ 537 h 1451"/>
                  <a:gd name="T64" fmla="*/ 145 w 1143"/>
                  <a:gd name="T65" fmla="*/ 465 h 1451"/>
                  <a:gd name="T66" fmla="*/ 135 w 1143"/>
                  <a:gd name="T67" fmla="*/ 413 h 1451"/>
                  <a:gd name="T68" fmla="*/ 118 w 1143"/>
                  <a:gd name="T69" fmla="*/ 378 h 1451"/>
                  <a:gd name="T70" fmla="*/ 72 w 1143"/>
                  <a:gd name="T71" fmla="*/ 305 h 1451"/>
                  <a:gd name="T72" fmla="*/ 70 w 1143"/>
                  <a:gd name="T73" fmla="*/ 257 h 1451"/>
                  <a:gd name="T74" fmla="*/ 40 w 1143"/>
                  <a:gd name="T75" fmla="*/ 232 h 1451"/>
                  <a:gd name="T76" fmla="*/ 68 w 1143"/>
                  <a:gd name="T77" fmla="*/ 125 h 1451"/>
                  <a:gd name="T78" fmla="*/ 195 w 1143"/>
                  <a:gd name="T79" fmla="*/ 0 h 1451"/>
                  <a:gd name="T80" fmla="*/ 203 w 1143"/>
                  <a:gd name="T81" fmla="*/ 19 h 1451"/>
                  <a:gd name="T82" fmla="*/ 263 w 1143"/>
                  <a:gd name="T83" fmla="*/ 21 h 1451"/>
                  <a:gd name="T84" fmla="*/ 268 w 1143"/>
                  <a:gd name="T85" fmla="*/ 56 h 1451"/>
                  <a:gd name="T86" fmla="*/ 288 w 1143"/>
                  <a:gd name="T87" fmla="*/ 125 h 1451"/>
                  <a:gd name="T88" fmla="*/ 339 w 1143"/>
                  <a:gd name="T89" fmla="*/ 151 h 1451"/>
                  <a:gd name="T90" fmla="*/ 429 w 1143"/>
                  <a:gd name="T91" fmla="*/ 155 h 1451"/>
                  <a:gd name="T92" fmla="*/ 552 w 1143"/>
                  <a:gd name="T93" fmla="*/ 232 h 1451"/>
                  <a:gd name="T94" fmla="*/ 650 w 1143"/>
                  <a:gd name="T95" fmla="*/ 269 h 1451"/>
                  <a:gd name="T96" fmla="*/ 747 w 1143"/>
                  <a:gd name="T97" fmla="*/ 284 h 1451"/>
                  <a:gd name="T98" fmla="*/ 823 w 1143"/>
                  <a:gd name="T99" fmla="*/ 273 h 1451"/>
                  <a:gd name="T100" fmla="*/ 916 w 1143"/>
                  <a:gd name="T101" fmla="*/ 201 h 1451"/>
                  <a:gd name="T102" fmla="*/ 1018 w 1143"/>
                  <a:gd name="T103" fmla="*/ 205 h 1451"/>
                  <a:gd name="T104" fmla="*/ 1060 w 1143"/>
                  <a:gd name="T105" fmla="*/ 222 h 1451"/>
                  <a:gd name="T106" fmla="*/ 1142 w 1143"/>
                  <a:gd name="T107" fmla="*/ 216 h 1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3" h="1451">
                    <a:moveTo>
                      <a:pt x="1142" y="216"/>
                    </a:moveTo>
                    <a:lnTo>
                      <a:pt x="1124" y="242"/>
                    </a:lnTo>
                    <a:lnTo>
                      <a:pt x="1103" y="272"/>
                    </a:lnTo>
                    <a:lnTo>
                      <a:pt x="1064" y="327"/>
                    </a:lnTo>
                    <a:lnTo>
                      <a:pt x="1035" y="357"/>
                    </a:lnTo>
                    <a:lnTo>
                      <a:pt x="1012" y="378"/>
                    </a:lnTo>
                    <a:lnTo>
                      <a:pt x="1011" y="383"/>
                    </a:lnTo>
                    <a:lnTo>
                      <a:pt x="1011" y="407"/>
                    </a:lnTo>
                    <a:lnTo>
                      <a:pt x="1011" y="467"/>
                    </a:lnTo>
                    <a:lnTo>
                      <a:pt x="1011" y="586"/>
                    </a:lnTo>
                    <a:lnTo>
                      <a:pt x="1011" y="706"/>
                    </a:lnTo>
                    <a:lnTo>
                      <a:pt x="1011" y="826"/>
                    </a:lnTo>
                    <a:lnTo>
                      <a:pt x="1012" y="886"/>
                    </a:lnTo>
                    <a:lnTo>
                      <a:pt x="1012" y="906"/>
                    </a:lnTo>
                    <a:lnTo>
                      <a:pt x="1032" y="931"/>
                    </a:lnTo>
                    <a:lnTo>
                      <a:pt x="1050" y="955"/>
                    </a:lnTo>
                    <a:lnTo>
                      <a:pt x="1076" y="988"/>
                    </a:lnTo>
                    <a:lnTo>
                      <a:pt x="1090" y="1006"/>
                    </a:lnTo>
                    <a:lnTo>
                      <a:pt x="1092" y="1011"/>
                    </a:lnTo>
                    <a:lnTo>
                      <a:pt x="1092" y="1023"/>
                    </a:lnTo>
                    <a:lnTo>
                      <a:pt x="1071" y="1048"/>
                    </a:lnTo>
                    <a:lnTo>
                      <a:pt x="1053" y="1059"/>
                    </a:lnTo>
                    <a:lnTo>
                      <a:pt x="1031" y="1064"/>
                    </a:lnTo>
                    <a:lnTo>
                      <a:pt x="1024" y="1063"/>
                    </a:lnTo>
                    <a:lnTo>
                      <a:pt x="1015" y="1060"/>
                    </a:lnTo>
                    <a:lnTo>
                      <a:pt x="1011" y="1065"/>
                    </a:lnTo>
                    <a:lnTo>
                      <a:pt x="1009" y="1074"/>
                    </a:lnTo>
                    <a:lnTo>
                      <a:pt x="1004" y="1073"/>
                    </a:lnTo>
                    <a:lnTo>
                      <a:pt x="999" y="1069"/>
                    </a:lnTo>
                    <a:lnTo>
                      <a:pt x="1002" y="1086"/>
                    </a:lnTo>
                    <a:lnTo>
                      <a:pt x="1004" y="1094"/>
                    </a:lnTo>
                    <a:lnTo>
                      <a:pt x="1001" y="1105"/>
                    </a:lnTo>
                    <a:lnTo>
                      <a:pt x="990" y="1114"/>
                    </a:lnTo>
                    <a:lnTo>
                      <a:pt x="989" y="1122"/>
                    </a:lnTo>
                    <a:lnTo>
                      <a:pt x="965" y="1143"/>
                    </a:lnTo>
                    <a:lnTo>
                      <a:pt x="930" y="1145"/>
                    </a:lnTo>
                    <a:lnTo>
                      <a:pt x="912" y="1155"/>
                    </a:lnTo>
                    <a:lnTo>
                      <a:pt x="904" y="1164"/>
                    </a:lnTo>
                    <a:lnTo>
                      <a:pt x="898" y="1183"/>
                    </a:lnTo>
                    <a:lnTo>
                      <a:pt x="900" y="1211"/>
                    </a:lnTo>
                    <a:lnTo>
                      <a:pt x="891" y="1233"/>
                    </a:lnTo>
                    <a:lnTo>
                      <a:pt x="889" y="1244"/>
                    </a:lnTo>
                    <a:lnTo>
                      <a:pt x="871" y="1258"/>
                    </a:lnTo>
                    <a:lnTo>
                      <a:pt x="863" y="1271"/>
                    </a:lnTo>
                    <a:lnTo>
                      <a:pt x="857" y="1284"/>
                    </a:lnTo>
                    <a:lnTo>
                      <a:pt x="852" y="1290"/>
                    </a:lnTo>
                    <a:lnTo>
                      <a:pt x="846" y="1320"/>
                    </a:lnTo>
                    <a:lnTo>
                      <a:pt x="838" y="1338"/>
                    </a:lnTo>
                    <a:lnTo>
                      <a:pt x="836" y="1345"/>
                    </a:lnTo>
                    <a:lnTo>
                      <a:pt x="834" y="1349"/>
                    </a:lnTo>
                    <a:lnTo>
                      <a:pt x="827" y="1360"/>
                    </a:lnTo>
                    <a:lnTo>
                      <a:pt x="823" y="1368"/>
                    </a:lnTo>
                    <a:lnTo>
                      <a:pt x="820" y="1372"/>
                    </a:lnTo>
                    <a:lnTo>
                      <a:pt x="799" y="1419"/>
                    </a:lnTo>
                    <a:lnTo>
                      <a:pt x="782" y="1440"/>
                    </a:lnTo>
                    <a:lnTo>
                      <a:pt x="770" y="1437"/>
                    </a:lnTo>
                    <a:lnTo>
                      <a:pt x="762" y="1445"/>
                    </a:lnTo>
                    <a:lnTo>
                      <a:pt x="761" y="1450"/>
                    </a:lnTo>
                    <a:lnTo>
                      <a:pt x="756" y="1447"/>
                    </a:lnTo>
                    <a:lnTo>
                      <a:pt x="746" y="1439"/>
                    </a:lnTo>
                    <a:lnTo>
                      <a:pt x="724" y="1423"/>
                    </a:lnTo>
                    <a:lnTo>
                      <a:pt x="702" y="1408"/>
                    </a:lnTo>
                    <a:lnTo>
                      <a:pt x="680" y="1392"/>
                    </a:lnTo>
                    <a:lnTo>
                      <a:pt x="658" y="1377"/>
                    </a:lnTo>
                    <a:lnTo>
                      <a:pt x="636" y="1361"/>
                    </a:lnTo>
                    <a:lnTo>
                      <a:pt x="614" y="1345"/>
                    </a:lnTo>
                    <a:lnTo>
                      <a:pt x="592" y="1330"/>
                    </a:lnTo>
                    <a:lnTo>
                      <a:pt x="570" y="1314"/>
                    </a:lnTo>
                    <a:lnTo>
                      <a:pt x="557" y="1304"/>
                    </a:lnTo>
                    <a:lnTo>
                      <a:pt x="551" y="1299"/>
                    </a:lnTo>
                    <a:lnTo>
                      <a:pt x="547" y="1288"/>
                    </a:lnTo>
                    <a:lnTo>
                      <a:pt x="545" y="1285"/>
                    </a:lnTo>
                    <a:lnTo>
                      <a:pt x="539" y="1282"/>
                    </a:lnTo>
                    <a:lnTo>
                      <a:pt x="532" y="1281"/>
                    </a:lnTo>
                    <a:lnTo>
                      <a:pt x="530" y="1279"/>
                    </a:lnTo>
                    <a:lnTo>
                      <a:pt x="530" y="1274"/>
                    </a:lnTo>
                    <a:lnTo>
                      <a:pt x="533" y="1266"/>
                    </a:lnTo>
                    <a:lnTo>
                      <a:pt x="541" y="1252"/>
                    </a:lnTo>
                    <a:lnTo>
                      <a:pt x="541" y="1243"/>
                    </a:lnTo>
                    <a:lnTo>
                      <a:pt x="540" y="1234"/>
                    </a:lnTo>
                    <a:lnTo>
                      <a:pt x="537" y="1218"/>
                    </a:lnTo>
                    <a:lnTo>
                      <a:pt x="535" y="1215"/>
                    </a:lnTo>
                    <a:lnTo>
                      <a:pt x="520" y="1207"/>
                    </a:lnTo>
                    <a:lnTo>
                      <a:pt x="490" y="1190"/>
                    </a:lnTo>
                    <a:lnTo>
                      <a:pt x="460" y="1173"/>
                    </a:lnTo>
                    <a:lnTo>
                      <a:pt x="429" y="1155"/>
                    </a:lnTo>
                    <a:lnTo>
                      <a:pt x="399" y="1139"/>
                    </a:lnTo>
                    <a:lnTo>
                      <a:pt x="368" y="1122"/>
                    </a:lnTo>
                    <a:lnTo>
                      <a:pt x="338" y="1105"/>
                    </a:lnTo>
                    <a:lnTo>
                      <a:pt x="307" y="1088"/>
                    </a:lnTo>
                    <a:lnTo>
                      <a:pt x="277" y="1071"/>
                    </a:lnTo>
                    <a:lnTo>
                      <a:pt x="247" y="1055"/>
                    </a:lnTo>
                    <a:lnTo>
                      <a:pt x="216" y="1037"/>
                    </a:lnTo>
                    <a:lnTo>
                      <a:pt x="185" y="1021"/>
                    </a:lnTo>
                    <a:lnTo>
                      <a:pt x="155" y="1004"/>
                    </a:lnTo>
                    <a:lnTo>
                      <a:pt x="125" y="987"/>
                    </a:lnTo>
                    <a:lnTo>
                      <a:pt x="94" y="970"/>
                    </a:lnTo>
                    <a:lnTo>
                      <a:pt x="64" y="953"/>
                    </a:lnTo>
                    <a:lnTo>
                      <a:pt x="33" y="936"/>
                    </a:lnTo>
                    <a:lnTo>
                      <a:pt x="21" y="930"/>
                    </a:lnTo>
                    <a:lnTo>
                      <a:pt x="11" y="924"/>
                    </a:lnTo>
                    <a:lnTo>
                      <a:pt x="0" y="924"/>
                    </a:lnTo>
                    <a:lnTo>
                      <a:pt x="0" y="900"/>
                    </a:lnTo>
                    <a:lnTo>
                      <a:pt x="3" y="839"/>
                    </a:lnTo>
                    <a:lnTo>
                      <a:pt x="3" y="785"/>
                    </a:lnTo>
                    <a:lnTo>
                      <a:pt x="6" y="757"/>
                    </a:lnTo>
                    <a:lnTo>
                      <a:pt x="19" y="741"/>
                    </a:lnTo>
                    <a:lnTo>
                      <a:pt x="25" y="727"/>
                    </a:lnTo>
                    <a:lnTo>
                      <a:pt x="30" y="710"/>
                    </a:lnTo>
                    <a:lnTo>
                      <a:pt x="37" y="696"/>
                    </a:lnTo>
                    <a:lnTo>
                      <a:pt x="53" y="685"/>
                    </a:lnTo>
                    <a:lnTo>
                      <a:pt x="56" y="678"/>
                    </a:lnTo>
                    <a:lnTo>
                      <a:pt x="72" y="659"/>
                    </a:lnTo>
                    <a:lnTo>
                      <a:pt x="83" y="634"/>
                    </a:lnTo>
                    <a:lnTo>
                      <a:pt x="91" y="625"/>
                    </a:lnTo>
                    <a:lnTo>
                      <a:pt x="100" y="618"/>
                    </a:lnTo>
                    <a:lnTo>
                      <a:pt x="107" y="613"/>
                    </a:lnTo>
                    <a:lnTo>
                      <a:pt x="118" y="610"/>
                    </a:lnTo>
                    <a:lnTo>
                      <a:pt x="127" y="607"/>
                    </a:lnTo>
                    <a:lnTo>
                      <a:pt x="128" y="606"/>
                    </a:lnTo>
                    <a:lnTo>
                      <a:pt x="129" y="601"/>
                    </a:lnTo>
                    <a:lnTo>
                      <a:pt x="127" y="586"/>
                    </a:lnTo>
                    <a:lnTo>
                      <a:pt x="130" y="580"/>
                    </a:lnTo>
                    <a:lnTo>
                      <a:pt x="136" y="571"/>
                    </a:lnTo>
                    <a:lnTo>
                      <a:pt x="143" y="561"/>
                    </a:lnTo>
                    <a:lnTo>
                      <a:pt x="149" y="555"/>
                    </a:lnTo>
                    <a:lnTo>
                      <a:pt x="152" y="548"/>
                    </a:lnTo>
                    <a:lnTo>
                      <a:pt x="153" y="537"/>
                    </a:lnTo>
                    <a:lnTo>
                      <a:pt x="154" y="530"/>
                    </a:lnTo>
                    <a:lnTo>
                      <a:pt x="154" y="518"/>
                    </a:lnTo>
                    <a:lnTo>
                      <a:pt x="152" y="489"/>
                    </a:lnTo>
                    <a:lnTo>
                      <a:pt x="145" y="465"/>
                    </a:lnTo>
                    <a:lnTo>
                      <a:pt x="140" y="438"/>
                    </a:lnTo>
                    <a:lnTo>
                      <a:pt x="144" y="430"/>
                    </a:lnTo>
                    <a:lnTo>
                      <a:pt x="138" y="414"/>
                    </a:lnTo>
                    <a:lnTo>
                      <a:pt x="135" y="413"/>
                    </a:lnTo>
                    <a:lnTo>
                      <a:pt x="131" y="410"/>
                    </a:lnTo>
                    <a:lnTo>
                      <a:pt x="125" y="395"/>
                    </a:lnTo>
                    <a:lnTo>
                      <a:pt x="120" y="382"/>
                    </a:lnTo>
                    <a:lnTo>
                      <a:pt x="118" y="378"/>
                    </a:lnTo>
                    <a:lnTo>
                      <a:pt x="99" y="366"/>
                    </a:lnTo>
                    <a:lnTo>
                      <a:pt x="89" y="338"/>
                    </a:lnTo>
                    <a:lnTo>
                      <a:pt x="78" y="332"/>
                    </a:lnTo>
                    <a:lnTo>
                      <a:pt x="72" y="305"/>
                    </a:lnTo>
                    <a:lnTo>
                      <a:pt x="71" y="296"/>
                    </a:lnTo>
                    <a:lnTo>
                      <a:pt x="77" y="269"/>
                    </a:lnTo>
                    <a:lnTo>
                      <a:pt x="77" y="264"/>
                    </a:lnTo>
                    <a:lnTo>
                      <a:pt x="70" y="257"/>
                    </a:lnTo>
                    <a:lnTo>
                      <a:pt x="53" y="251"/>
                    </a:lnTo>
                    <a:lnTo>
                      <a:pt x="38" y="240"/>
                    </a:lnTo>
                    <a:lnTo>
                      <a:pt x="39" y="236"/>
                    </a:lnTo>
                    <a:lnTo>
                      <a:pt x="40" y="232"/>
                    </a:lnTo>
                    <a:lnTo>
                      <a:pt x="32" y="229"/>
                    </a:lnTo>
                    <a:lnTo>
                      <a:pt x="11" y="182"/>
                    </a:lnTo>
                    <a:lnTo>
                      <a:pt x="39" y="154"/>
                    </a:lnTo>
                    <a:lnTo>
                      <a:pt x="68" y="125"/>
                    </a:lnTo>
                    <a:lnTo>
                      <a:pt x="106" y="88"/>
                    </a:lnTo>
                    <a:lnTo>
                      <a:pt x="139" y="56"/>
                    </a:lnTo>
                    <a:lnTo>
                      <a:pt x="169" y="27"/>
                    </a:lnTo>
                    <a:lnTo>
                      <a:pt x="195" y="0"/>
                    </a:lnTo>
                    <a:lnTo>
                      <a:pt x="194" y="6"/>
                    </a:lnTo>
                    <a:lnTo>
                      <a:pt x="194" y="12"/>
                    </a:lnTo>
                    <a:lnTo>
                      <a:pt x="198" y="16"/>
                    </a:lnTo>
                    <a:lnTo>
                      <a:pt x="203" y="19"/>
                    </a:lnTo>
                    <a:lnTo>
                      <a:pt x="211" y="16"/>
                    </a:lnTo>
                    <a:lnTo>
                      <a:pt x="218" y="12"/>
                    </a:lnTo>
                    <a:lnTo>
                      <a:pt x="224" y="11"/>
                    </a:lnTo>
                    <a:lnTo>
                      <a:pt x="263" y="21"/>
                    </a:lnTo>
                    <a:lnTo>
                      <a:pt x="270" y="31"/>
                    </a:lnTo>
                    <a:lnTo>
                      <a:pt x="269" y="41"/>
                    </a:lnTo>
                    <a:lnTo>
                      <a:pt x="271" y="49"/>
                    </a:lnTo>
                    <a:lnTo>
                      <a:pt x="268" y="56"/>
                    </a:lnTo>
                    <a:lnTo>
                      <a:pt x="265" y="78"/>
                    </a:lnTo>
                    <a:lnTo>
                      <a:pt x="266" y="98"/>
                    </a:lnTo>
                    <a:lnTo>
                      <a:pt x="278" y="113"/>
                    </a:lnTo>
                    <a:lnTo>
                      <a:pt x="288" y="125"/>
                    </a:lnTo>
                    <a:lnTo>
                      <a:pt x="297" y="141"/>
                    </a:lnTo>
                    <a:lnTo>
                      <a:pt x="303" y="147"/>
                    </a:lnTo>
                    <a:lnTo>
                      <a:pt x="312" y="149"/>
                    </a:lnTo>
                    <a:lnTo>
                      <a:pt x="339" y="151"/>
                    </a:lnTo>
                    <a:lnTo>
                      <a:pt x="379" y="151"/>
                    </a:lnTo>
                    <a:lnTo>
                      <a:pt x="417" y="152"/>
                    </a:lnTo>
                    <a:lnTo>
                      <a:pt x="421" y="152"/>
                    </a:lnTo>
                    <a:lnTo>
                      <a:pt x="429" y="155"/>
                    </a:lnTo>
                    <a:lnTo>
                      <a:pt x="465" y="177"/>
                    </a:lnTo>
                    <a:lnTo>
                      <a:pt x="497" y="197"/>
                    </a:lnTo>
                    <a:lnTo>
                      <a:pt x="525" y="215"/>
                    </a:lnTo>
                    <a:lnTo>
                      <a:pt x="552" y="232"/>
                    </a:lnTo>
                    <a:lnTo>
                      <a:pt x="578" y="250"/>
                    </a:lnTo>
                    <a:lnTo>
                      <a:pt x="598" y="264"/>
                    </a:lnTo>
                    <a:lnTo>
                      <a:pt x="618" y="268"/>
                    </a:lnTo>
                    <a:lnTo>
                      <a:pt x="650" y="269"/>
                    </a:lnTo>
                    <a:lnTo>
                      <a:pt x="673" y="271"/>
                    </a:lnTo>
                    <a:lnTo>
                      <a:pt x="693" y="276"/>
                    </a:lnTo>
                    <a:lnTo>
                      <a:pt x="724" y="282"/>
                    </a:lnTo>
                    <a:lnTo>
                      <a:pt x="747" y="284"/>
                    </a:lnTo>
                    <a:lnTo>
                      <a:pt x="761" y="288"/>
                    </a:lnTo>
                    <a:lnTo>
                      <a:pt x="799" y="290"/>
                    </a:lnTo>
                    <a:lnTo>
                      <a:pt x="806" y="289"/>
                    </a:lnTo>
                    <a:lnTo>
                      <a:pt x="823" y="273"/>
                    </a:lnTo>
                    <a:lnTo>
                      <a:pt x="842" y="249"/>
                    </a:lnTo>
                    <a:lnTo>
                      <a:pt x="849" y="235"/>
                    </a:lnTo>
                    <a:lnTo>
                      <a:pt x="874" y="221"/>
                    </a:lnTo>
                    <a:lnTo>
                      <a:pt x="916" y="201"/>
                    </a:lnTo>
                    <a:lnTo>
                      <a:pt x="947" y="188"/>
                    </a:lnTo>
                    <a:lnTo>
                      <a:pt x="981" y="175"/>
                    </a:lnTo>
                    <a:lnTo>
                      <a:pt x="997" y="186"/>
                    </a:lnTo>
                    <a:lnTo>
                      <a:pt x="1018" y="205"/>
                    </a:lnTo>
                    <a:lnTo>
                      <a:pt x="1027" y="215"/>
                    </a:lnTo>
                    <a:lnTo>
                      <a:pt x="1035" y="218"/>
                    </a:lnTo>
                    <a:lnTo>
                      <a:pt x="1046" y="221"/>
                    </a:lnTo>
                    <a:lnTo>
                      <a:pt x="1060" y="222"/>
                    </a:lnTo>
                    <a:lnTo>
                      <a:pt x="1068" y="221"/>
                    </a:lnTo>
                    <a:lnTo>
                      <a:pt x="1084" y="218"/>
                    </a:lnTo>
                    <a:lnTo>
                      <a:pt x="1120" y="216"/>
                    </a:lnTo>
                    <a:lnTo>
                      <a:pt x="1142" y="216"/>
                    </a:lnTo>
                  </a:path>
                </a:pathLst>
              </a:custGeom>
              <a:solidFill>
                <a:srgbClr val="00B05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78" name="Freeform 60">
                <a:extLst>
                  <a:ext uri="{FF2B5EF4-FFF2-40B4-BE49-F238E27FC236}">
                    <a16:creationId xmlns:a16="http://schemas.microsoft.com/office/drawing/2014/main" id="{327AF937-84F9-4166-18CF-244ECBC2F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02844" y="9762638"/>
                <a:ext cx="165993" cy="127390"/>
              </a:xfrm>
              <a:custGeom>
                <a:avLst/>
                <a:gdLst>
                  <a:gd name="T0" fmla="*/ 81 w 188"/>
                  <a:gd name="T1" fmla="*/ 135 h 146"/>
                  <a:gd name="T2" fmla="*/ 91 w 188"/>
                  <a:gd name="T3" fmla="*/ 145 h 146"/>
                  <a:gd name="T4" fmla="*/ 63 w 188"/>
                  <a:gd name="T5" fmla="*/ 141 h 146"/>
                  <a:gd name="T6" fmla="*/ 59 w 188"/>
                  <a:gd name="T7" fmla="*/ 133 h 146"/>
                  <a:gd name="T8" fmla="*/ 59 w 188"/>
                  <a:gd name="T9" fmla="*/ 127 h 146"/>
                  <a:gd name="T10" fmla="*/ 69 w 188"/>
                  <a:gd name="T11" fmla="*/ 128 h 146"/>
                  <a:gd name="T12" fmla="*/ 81 w 188"/>
                  <a:gd name="T13" fmla="*/ 135 h 146"/>
                  <a:gd name="T14" fmla="*/ 179 w 188"/>
                  <a:gd name="T15" fmla="*/ 103 h 146"/>
                  <a:gd name="T16" fmla="*/ 187 w 188"/>
                  <a:gd name="T17" fmla="*/ 124 h 146"/>
                  <a:gd name="T18" fmla="*/ 187 w 188"/>
                  <a:gd name="T19" fmla="*/ 138 h 146"/>
                  <a:gd name="T20" fmla="*/ 183 w 188"/>
                  <a:gd name="T21" fmla="*/ 143 h 146"/>
                  <a:gd name="T22" fmla="*/ 177 w 188"/>
                  <a:gd name="T23" fmla="*/ 140 h 146"/>
                  <a:gd name="T24" fmla="*/ 165 w 188"/>
                  <a:gd name="T25" fmla="*/ 128 h 146"/>
                  <a:gd name="T26" fmla="*/ 142 w 188"/>
                  <a:gd name="T27" fmla="*/ 117 h 146"/>
                  <a:gd name="T28" fmla="*/ 153 w 188"/>
                  <a:gd name="T29" fmla="*/ 116 h 146"/>
                  <a:gd name="T30" fmla="*/ 159 w 188"/>
                  <a:gd name="T31" fmla="*/ 117 h 146"/>
                  <a:gd name="T32" fmla="*/ 166 w 188"/>
                  <a:gd name="T33" fmla="*/ 116 h 146"/>
                  <a:gd name="T34" fmla="*/ 169 w 188"/>
                  <a:gd name="T35" fmla="*/ 109 h 146"/>
                  <a:gd name="T36" fmla="*/ 170 w 188"/>
                  <a:gd name="T37" fmla="*/ 105 h 146"/>
                  <a:gd name="T38" fmla="*/ 175 w 188"/>
                  <a:gd name="T39" fmla="*/ 102 h 146"/>
                  <a:gd name="T40" fmla="*/ 179 w 188"/>
                  <a:gd name="T41" fmla="*/ 103 h 146"/>
                  <a:gd name="T42" fmla="*/ 34 w 188"/>
                  <a:gd name="T43" fmla="*/ 77 h 146"/>
                  <a:gd name="T44" fmla="*/ 32 w 188"/>
                  <a:gd name="T45" fmla="*/ 79 h 146"/>
                  <a:gd name="T46" fmla="*/ 19 w 188"/>
                  <a:gd name="T47" fmla="*/ 70 h 146"/>
                  <a:gd name="T48" fmla="*/ 12 w 188"/>
                  <a:gd name="T49" fmla="*/ 68 h 146"/>
                  <a:gd name="T50" fmla="*/ 0 w 188"/>
                  <a:gd name="T51" fmla="*/ 56 h 146"/>
                  <a:gd name="T52" fmla="*/ 5 w 188"/>
                  <a:gd name="T53" fmla="*/ 8 h 146"/>
                  <a:gd name="T54" fmla="*/ 8 w 188"/>
                  <a:gd name="T55" fmla="*/ 3 h 146"/>
                  <a:gd name="T56" fmla="*/ 11 w 188"/>
                  <a:gd name="T57" fmla="*/ 1 h 146"/>
                  <a:gd name="T58" fmla="*/ 17 w 188"/>
                  <a:gd name="T59" fmla="*/ 0 h 146"/>
                  <a:gd name="T60" fmla="*/ 25 w 188"/>
                  <a:gd name="T61" fmla="*/ 5 h 146"/>
                  <a:gd name="T62" fmla="*/ 22 w 188"/>
                  <a:gd name="T63" fmla="*/ 36 h 146"/>
                  <a:gd name="T64" fmla="*/ 33 w 188"/>
                  <a:gd name="T65" fmla="*/ 56 h 146"/>
                  <a:gd name="T66" fmla="*/ 39 w 188"/>
                  <a:gd name="T67" fmla="*/ 71 h 146"/>
                  <a:gd name="T68" fmla="*/ 34 w 188"/>
                  <a:gd name="T69" fmla="*/ 7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8" h="146">
                    <a:moveTo>
                      <a:pt x="81" y="135"/>
                    </a:moveTo>
                    <a:lnTo>
                      <a:pt x="91" y="145"/>
                    </a:lnTo>
                    <a:lnTo>
                      <a:pt x="63" y="141"/>
                    </a:lnTo>
                    <a:lnTo>
                      <a:pt x="59" y="133"/>
                    </a:lnTo>
                    <a:lnTo>
                      <a:pt x="59" y="127"/>
                    </a:lnTo>
                    <a:lnTo>
                      <a:pt x="69" y="128"/>
                    </a:lnTo>
                    <a:lnTo>
                      <a:pt x="81" y="135"/>
                    </a:lnTo>
                    <a:close/>
                    <a:moveTo>
                      <a:pt x="179" y="103"/>
                    </a:moveTo>
                    <a:lnTo>
                      <a:pt x="187" y="124"/>
                    </a:lnTo>
                    <a:lnTo>
                      <a:pt x="187" y="138"/>
                    </a:lnTo>
                    <a:lnTo>
                      <a:pt x="183" y="143"/>
                    </a:lnTo>
                    <a:lnTo>
                      <a:pt x="177" y="140"/>
                    </a:lnTo>
                    <a:lnTo>
                      <a:pt x="165" y="128"/>
                    </a:lnTo>
                    <a:lnTo>
                      <a:pt x="142" y="117"/>
                    </a:lnTo>
                    <a:lnTo>
                      <a:pt x="153" y="116"/>
                    </a:lnTo>
                    <a:lnTo>
                      <a:pt x="159" y="117"/>
                    </a:lnTo>
                    <a:lnTo>
                      <a:pt x="166" y="116"/>
                    </a:lnTo>
                    <a:lnTo>
                      <a:pt x="169" y="109"/>
                    </a:lnTo>
                    <a:lnTo>
                      <a:pt x="170" y="105"/>
                    </a:lnTo>
                    <a:lnTo>
                      <a:pt x="175" y="102"/>
                    </a:lnTo>
                    <a:lnTo>
                      <a:pt x="179" y="103"/>
                    </a:lnTo>
                    <a:close/>
                    <a:moveTo>
                      <a:pt x="34" y="77"/>
                    </a:moveTo>
                    <a:lnTo>
                      <a:pt x="32" y="79"/>
                    </a:lnTo>
                    <a:lnTo>
                      <a:pt x="19" y="70"/>
                    </a:lnTo>
                    <a:lnTo>
                      <a:pt x="12" y="68"/>
                    </a:lnTo>
                    <a:lnTo>
                      <a:pt x="0" y="56"/>
                    </a:lnTo>
                    <a:lnTo>
                      <a:pt x="5" y="8"/>
                    </a:lnTo>
                    <a:lnTo>
                      <a:pt x="8" y="3"/>
                    </a:lnTo>
                    <a:lnTo>
                      <a:pt x="11" y="1"/>
                    </a:lnTo>
                    <a:lnTo>
                      <a:pt x="17" y="0"/>
                    </a:lnTo>
                    <a:lnTo>
                      <a:pt x="25" y="5"/>
                    </a:lnTo>
                    <a:lnTo>
                      <a:pt x="22" y="36"/>
                    </a:lnTo>
                    <a:lnTo>
                      <a:pt x="33" y="56"/>
                    </a:lnTo>
                    <a:lnTo>
                      <a:pt x="39" y="71"/>
                    </a:lnTo>
                    <a:lnTo>
                      <a:pt x="34" y="77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79" name="Freeform 61">
                <a:extLst>
                  <a:ext uri="{FF2B5EF4-FFF2-40B4-BE49-F238E27FC236}">
                    <a16:creationId xmlns:a16="http://schemas.microsoft.com/office/drawing/2014/main" id="{2B6A6C84-5153-0721-13B9-B091EED4E1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53029" y="9874587"/>
                <a:ext cx="27021" cy="15441"/>
              </a:xfrm>
              <a:custGeom>
                <a:avLst/>
                <a:gdLst>
                  <a:gd name="T0" fmla="*/ 22 w 33"/>
                  <a:gd name="T1" fmla="*/ 8 h 19"/>
                  <a:gd name="T2" fmla="*/ 32 w 33"/>
                  <a:gd name="T3" fmla="*/ 18 h 19"/>
                  <a:gd name="T4" fmla="*/ 4 w 33"/>
                  <a:gd name="T5" fmla="*/ 14 h 19"/>
                  <a:gd name="T6" fmla="*/ 0 w 33"/>
                  <a:gd name="T7" fmla="*/ 6 h 19"/>
                  <a:gd name="T8" fmla="*/ 0 w 33"/>
                  <a:gd name="T9" fmla="*/ 0 h 19"/>
                  <a:gd name="T10" fmla="*/ 10 w 33"/>
                  <a:gd name="T11" fmla="*/ 1 h 19"/>
                  <a:gd name="T12" fmla="*/ 22 w 33"/>
                  <a:gd name="T13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9">
                    <a:moveTo>
                      <a:pt x="22" y="8"/>
                    </a:moveTo>
                    <a:lnTo>
                      <a:pt x="32" y="18"/>
                    </a:lnTo>
                    <a:lnTo>
                      <a:pt x="4" y="14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0" y="1"/>
                    </a:lnTo>
                    <a:lnTo>
                      <a:pt x="22" y="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80" name="Freeform 62">
                <a:extLst>
                  <a:ext uri="{FF2B5EF4-FFF2-40B4-BE49-F238E27FC236}">
                    <a16:creationId xmlns:a16="http://schemas.microsoft.com/office/drawing/2014/main" id="{E66740DD-AEC6-8116-E8EA-5FD2833EB1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6373" y="9851425"/>
                <a:ext cx="38603" cy="38603"/>
              </a:xfrm>
              <a:custGeom>
                <a:avLst/>
                <a:gdLst>
                  <a:gd name="T0" fmla="*/ 37 w 46"/>
                  <a:gd name="T1" fmla="*/ 1 h 42"/>
                  <a:gd name="T2" fmla="*/ 45 w 46"/>
                  <a:gd name="T3" fmla="*/ 22 h 42"/>
                  <a:gd name="T4" fmla="*/ 45 w 46"/>
                  <a:gd name="T5" fmla="*/ 36 h 42"/>
                  <a:gd name="T6" fmla="*/ 41 w 46"/>
                  <a:gd name="T7" fmla="*/ 41 h 42"/>
                  <a:gd name="T8" fmla="*/ 35 w 46"/>
                  <a:gd name="T9" fmla="*/ 38 h 42"/>
                  <a:gd name="T10" fmla="*/ 23 w 46"/>
                  <a:gd name="T11" fmla="*/ 26 h 42"/>
                  <a:gd name="T12" fmla="*/ 0 w 46"/>
                  <a:gd name="T13" fmla="*/ 15 h 42"/>
                  <a:gd name="T14" fmla="*/ 11 w 46"/>
                  <a:gd name="T15" fmla="*/ 14 h 42"/>
                  <a:gd name="T16" fmla="*/ 17 w 46"/>
                  <a:gd name="T17" fmla="*/ 15 h 42"/>
                  <a:gd name="T18" fmla="*/ 24 w 46"/>
                  <a:gd name="T19" fmla="*/ 14 h 42"/>
                  <a:gd name="T20" fmla="*/ 27 w 46"/>
                  <a:gd name="T21" fmla="*/ 7 h 42"/>
                  <a:gd name="T22" fmla="*/ 28 w 46"/>
                  <a:gd name="T23" fmla="*/ 3 h 42"/>
                  <a:gd name="T24" fmla="*/ 33 w 46"/>
                  <a:gd name="T25" fmla="*/ 0 h 42"/>
                  <a:gd name="T26" fmla="*/ 37 w 46"/>
                  <a:gd name="T27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42">
                    <a:moveTo>
                      <a:pt x="37" y="1"/>
                    </a:moveTo>
                    <a:lnTo>
                      <a:pt x="45" y="22"/>
                    </a:lnTo>
                    <a:lnTo>
                      <a:pt x="45" y="36"/>
                    </a:lnTo>
                    <a:lnTo>
                      <a:pt x="41" y="41"/>
                    </a:lnTo>
                    <a:lnTo>
                      <a:pt x="35" y="38"/>
                    </a:lnTo>
                    <a:lnTo>
                      <a:pt x="23" y="26"/>
                    </a:lnTo>
                    <a:lnTo>
                      <a:pt x="0" y="15"/>
                    </a:lnTo>
                    <a:lnTo>
                      <a:pt x="11" y="14"/>
                    </a:lnTo>
                    <a:lnTo>
                      <a:pt x="17" y="15"/>
                    </a:lnTo>
                    <a:lnTo>
                      <a:pt x="24" y="14"/>
                    </a:lnTo>
                    <a:lnTo>
                      <a:pt x="27" y="7"/>
                    </a:lnTo>
                    <a:lnTo>
                      <a:pt x="28" y="3"/>
                    </a:lnTo>
                    <a:lnTo>
                      <a:pt x="33" y="0"/>
                    </a:lnTo>
                    <a:lnTo>
                      <a:pt x="37" y="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81" name="Freeform 63">
                <a:extLst>
                  <a:ext uri="{FF2B5EF4-FFF2-40B4-BE49-F238E27FC236}">
                    <a16:creationId xmlns:a16="http://schemas.microsoft.com/office/drawing/2014/main" id="{080EF47A-290A-50BE-E4EC-366D7594AF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02844" y="9762638"/>
                <a:ext cx="34744" cy="69485"/>
              </a:xfrm>
              <a:custGeom>
                <a:avLst/>
                <a:gdLst>
                  <a:gd name="T0" fmla="*/ 34 w 40"/>
                  <a:gd name="T1" fmla="*/ 77 h 80"/>
                  <a:gd name="T2" fmla="*/ 32 w 40"/>
                  <a:gd name="T3" fmla="*/ 79 h 80"/>
                  <a:gd name="T4" fmla="*/ 19 w 40"/>
                  <a:gd name="T5" fmla="*/ 70 h 80"/>
                  <a:gd name="T6" fmla="*/ 12 w 40"/>
                  <a:gd name="T7" fmla="*/ 68 h 80"/>
                  <a:gd name="T8" fmla="*/ 0 w 40"/>
                  <a:gd name="T9" fmla="*/ 56 h 80"/>
                  <a:gd name="T10" fmla="*/ 5 w 40"/>
                  <a:gd name="T11" fmla="*/ 8 h 80"/>
                  <a:gd name="T12" fmla="*/ 8 w 40"/>
                  <a:gd name="T13" fmla="*/ 3 h 80"/>
                  <a:gd name="T14" fmla="*/ 11 w 40"/>
                  <a:gd name="T15" fmla="*/ 1 h 80"/>
                  <a:gd name="T16" fmla="*/ 17 w 40"/>
                  <a:gd name="T17" fmla="*/ 0 h 80"/>
                  <a:gd name="T18" fmla="*/ 25 w 40"/>
                  <a:gd name="T19" fmla="*/ 5 h 80"/>
                  <a:gd name="T20" fmla="*/ 22 w 40"/>
                  <a:gd name="T21" fmla="*/ 36 h 80"/>
                  <a:gd name="T22" fmla="*/ 33 w 40"/>
                  <a:gd name="T23" fmla="*/ 56 h 80"/>
                  <a:gd name="T24" fmla="*/ 39 w 40"/>
                  <a:gd name="T25" fmla="*/ 71 h 80"/>
                  <a:gd name="T26" fmla="*/ 34 w 40"/>
                  <a:gd name="T27" fmla="*/ 7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0">
                    <a:moveTo>
                      <a:pt x="34" y="77"/>
                    </a:moveTo>
                    <a:lnTo>
                      <a:pt x="32" y="79"/>
                    </a:lnTo>
                    <a:lnTo>
                      <a:pt x="19" y="70"/>
                    </a:lnTo>
                    <a:lnTo>
                      <a:pt x="12" y="68"/>
                    </a:lnTo>
                    <a:lnTo>
                      <a:pt x="0" y="56"/>
                    </a:lnTo>
                    <a:lnTo>
                      <a:pt x="5" y="8"/>
                    </a:lnTo>
                    <a:lnTo>
                      <a:pt x="8" y="3"/>
                    </a:lnTo>
                    <a:lnTo>
                      <a:pt x="11" y="1"/>
                    </a:lnTo>
                    <a:lnTo>
                      <a:pt x="17" y="0"/>
                    </a:lnTo>
                    <a:lnTo>
                      <a:pt x="25" y="5"/>
                    </a:lnTo>
                    <a:lnTo>
                      <a:pt x="22" y="36"/>
                    </a:lnTo>
                    <a:lnTo>
                      <a:pt x="33" y="56"/>
                    </a:lnTo>
                    <a:lnTo>
                      <a:pt x="39" y="71"/>
                    </a:lnTo>
                    <a:lnTo>
                      <a:pt x="34" y="7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82" name="Freeform 65">
                <a:extLst>
                  <a:ext uri="{FF2B5EF4-FFF2-40B4-BE49-F238E27FC236}">
                    <a16:creationId xmlns:a16="http://schemas.microsoft.com/office/drawing/2014/main" id="{11C907C0-EB3A-82A7-02A2-3553F41352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50854" y="7272760"/>
                <a:ext cx="513416" cy="524998"/>
              </a:xfrm>
              <a:custGeom>
                <a:avLst/>
                <a:gdLst>
                  <a:gd name="T0" fmla="*/ 438 w 588"/>
                  <a:gd name="T1" fmla="*/ 147 h 599"/>
                  <a:gd name="T2" fmla="*/ 458 w 588"/>
                  <a:gd name="T3" fmla="*/ 223 h 599"/>
                  <a:gd name="T4" fmla="*/ 453 w 588"/>
                  <a:gd name="T5" fmla="*/ 248 h 599"/>
                  <a:gd name="T6" fmla="*/ 417 w 588"/>
                  <a:gd name="T7" fmla="*/ 294 h 599"/>
                  <a:gd name="T8" fmla="*/ 437 w 588"/>
                  <a:gd name="T9" fmla="*/ 297 h 599"/>
                  <a:gd name="T10" fmla="*/ 460 w 588"/>
                  <a:gd name="T11" fmla="*/ 318 h 599"/>
                  <a:gd name="T12" fmla="*/ 492 w 588"/>
                  <a:gd name="T13" fmla="*/ 321 h 599"/>
                  <a:gd name="T14" fmla="*/ 522 w 588"/>
                  <a:gd name="T15" fmla="*/ 342 h 599"/>
                  <a:gd name="T16" fmla="*/ 530 w 588"/>
                  <a:gd name="T17" fmla="*/ 367 h 599"/>
                  <a:gd name="T18" fmla="*/ 571 w 588"/>
                  <a:gd name="T19" fmla="*/ 386 h 599"/>
                  <a:gd name="T20" fmla="*/ 579 w 588"/>
                  <a:gd name="T21" fmla="*/ 386 h 599"/>
                  <a:gd name="T22" fmla="*/ 585 w 588"/>
                  <a:gd name="T23" fmla="*/ 433 h 599"/>
                  <a:gd name="T24" fmla="*/ 574 w 588"/>
                  <a:gd name="T25" fmla="*/ 472 h 599"/>
                  <a:gd name="T26" fmla="*/ 563 w 588"/>
                  <a:gd name="T27" fmla="*/ 495 h 599"/>
                  <a:gd name="T28" fmla="*/ 560 w 588"/>
                  <a:gd name="T29" fmla="*/ 531 h 599"/>
                  <a:gd name="T30" fmla="*/ 567 w 588"/>
                  <a:gd name="T31" fmla="*/ 598 h 599"/>
                  <a:gd name="T32" fmla="*/ 464 w 588"/>
                  <a:gd name="T33" fmla="*/ 565 h 599"/>
                  <a:gd name="T34" fmla="*/ 264 w 588"/>
                  <a:gd name="T35" fmla="*/ 432 h 599"/>
                  <a:gd name="T36" fmla="*/ 130 w 588"/>
                  <a:gd name="T37" fmla="*/ 333 h 599"/>
                  <a:gd name="T38" fmla="*/ 94 w 588"/>
                  <a:gd name="T39" fmla="*/ 297 h 599"/>
                  <a:gd name="T40" fmla="*/ 0 w 588"/>
                  <a:gd name="T41" fmla="*/ 234 h 599"/>
                  <a:gd name="T42" fmla="*/ 34 w 588"/>
                  <a:gd name="T43" fmla="*/ 188 h 599"/>
                  <a:gd name="T44" fmla="*/ 72 w 588"/>
                  <a:gd name="T45" fmla="*/ 155 h 599"/>
                  <a:gd name="T46" fmla="*/ 123 w 588"/>
                  <a:gd name="T47" fmla="*/ 112 h 599"/>
                  <a:gd name="T48" fmla="*/ 141 w 588"/>
                  <a:gd name="T49" fmla="*/ 60 h 599"/>
                  <a:gd name="T50" fmla="*/ 171 w 588"/>
                  <a:gd name="T51" fmla="*/ 33 h 599"/>
                  <a:gd name="T52" fmla="*/ 182 w 588"/>
                  <a:gd name="T53" fmla="*/ 7 h 599"/>
                  <a:gd name="T54" fmla="*/ 204 w 588"/>
                  <a:gd name="T55" fmla="*/ 11 h 599"/>
                  <a:gd name="T56" fmla="*/ 246 w 588"/>
                  <a:gd name="T57" fmla="*/ 0 h 599"/>
                  <a:gd name="T58" fmla="*/ 256 w 588"/>
                  <a:gd name="T59" fmla="*/ 11 h 599"/>
                  <a:gd name="T60" fmla="*/ 264 w 588"/>
                  <a:gd name="T61" fmla="*/ 9 h 599"/>
                  <a:gd name="T62" fmla="*/ 279 w 588"/>
                  <a:gd name="T63" fmla="*/ 23 h 599"/>
                  <a:gd name="T64" fmla="*/ 285 w 588"/>
                  <a:gd name="T65" fmla="*/ 52 h 599"/>
                  <a:gd name="T66" fmla="*/ 292 w 588"/>
                  <a:gd name="T67" fmla="*/ 70 h 599"/>
                  <a:gd name="T68" fmla="*/ 294 w 588"/>
                  <a:gd name="T69" fmla="*/ 90 h 599"/>
                  <a:gd name="T70" fmla="*/ 306 w 588"/>
                  <a:gd name="T71" fmla="*/ 120 h 599"/>
                  <a:gd name="T72" fmla="*/ 299 w 588"/>
                  <a:gd name="T73" fmla="*/ 148 h 599"/>
                  <a:gd name="T74" fmla="*/ 296 w 588"/>
                  <a:gd name="T75" fmla="*/ 163 h 599"/>
                  <a:gd name="T76" fmla="*/ 320 w 588"/>
                  <a:gd name="T77" fmla="*/ 167 h 599"/>
                  <a:gd name="T78" fmla="*/ 338 w 588"/>
                  <a:gd name="T79" fmla="*/ 185 h 599"/>
                  <a:gd name="T80" fmla="*/ 361 w 588"/>
                  <a:gd name="T81" fmla="*/ 183 h 599"/>
                  <a:gd name="T82" fmla="*/ 374 w 588"/>
                  <a:gd name="T83" fmla="*/ 183 h 599"/>
                  <a:gd name="T84" fmla="*/ 391 w 588"/>
                  <a:gd name="T85" fmla="*/ 154 h 599"/>
                  <a:gd name="T86" fmla="*/ 397 w 588"/>
                  <a:gd name="T87" fmla="*/ 134 h 599"/>
                  <a:gd name="T88" fmla="*/ 414 w 588"/>
                  <a:gd name="T89" fmla="*/ 122 h 599"/>
                  <a:gd name="T90" fmla="*/ 426 w 588"/>
                  <a:gd name="T91" fmla="*/ 136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88" h="599">
                    <a:moveTo>
                      <a:pt x="432" y="141"/>
                    </a:moveTo>
                    <a:lnTo>
                      <a:pt x="434" y="142"/>
                    </a:lnTo>
                    <a:lnTo>
                      <a:pt x="438" y="147"/>
                    </a:lnTo>
                    <a:lnTo>
                      <a:pt x="443" y="162"/>
                    </a:lnTo>
                    <a:lnTo>
                      <a:pt x="458" y="210"/>
                    </a:lnTo>
                    <a:lnTo>
                      <a:pt x="458" y="223"/>
                    </a:lnTo>
                    <a:lnTo>
                      <a:pt x="455" y="232"/>
                    </a:lnTo>
                    <a:lnTo>
                      <a:pt x="454" y="241"/>
                    </a:lnTo>
                    <a:lnTo>
                      <a:pt x="453" y="248"/>
                    </a:lnTo>
                    <a:lnTo>
                      <a:pt x="444" y="262"/>
                    </a:lnTo>
                    <a:lnTo>
                      <a:pt x="415" y="291"/>
                    </a:lnTo>
                    <a:lnTo>
                      <a:pt x="417" y="294"/>
                    </a:lnTo>
                    <a:lnTo>
                      <a:pt x="424" y="296"/>
                    </a:lnTo>
                    <a:lnTo>
                      <a:pt x="431" y="298"/>
                    </a:lnTo>
                    <a:lnTo>
                      <a:pt x="437" y="297"/>
                    </a:lnTo>
                    <a:lnTo>
                      <a:pt x="444" y="304"/>
                    </a:lnTo>
                    <a:lnTo>
                      <a:pt x="451" y="313"/>
                    </a:lnTo>
                    <a:lnTo>
                      <a:pt x="460" y="318"/>
                    </a:lnTo>
                    <a:lnTo>
                      <a:pt x="472" y="322"/>
                    </a:lnTo>
                    <a:lnTo>
                      <a:pt x="482" y="322"/>
                    </a:lnTo>
                    <a:lnTo>
                      <a:pt x="492" y="321"/>
                    </a:lnTo>
                    <a:lnTo>
                      <a:pt x="504" y="322"/>
                    </a:lnTo>
                    <a:lnTo>
                      <a:pt x="517" y="330"/>
                    </a:lnTo>
                    <a:lnTo>
                      <a:pt x="522" y="342"/>
                    </a:lnTo>
                    <a:lnTo>
                      <a:pt x="525" y="353"/>
                    </a:lnTo>
                    <a:lnTo>
                      <a:pt x="530" y="358"/>
                    </a:lnTo>
                    <a:lnTo>
                      <a:pt x="530" y="367"/>
                    </a:lnTo>
                    <a:lnTo>
                      <a:pt x="539" y="375"/>
                    </a:lnTo>
                    <a:lnTo>
                      <a:pt x="553" y="376"/>
                    </a:lnTo>
                    <a:lnTo>
                      <a:pt x="571" y="386"/>
                    </a:lnTo>
                    <a:lnTo>
                      <a:pt x="575" y="385"/>
                    </a:lnTo>
                    <a:lnTo>
                      <a:pt x="577" y="384"/>
                    </a:lnTo>
                    <a:lnTo>
                      <a:pt x="579" y="386"/>
                    </a:lnTo>
                    <a:lnTo>
                      <a:pt x="584" y="413"/>
                    </a:lnTo>
                    <a:lnTo>
                      <a:pt x="587" y="428"/>
                    </a:lnTo>
                    <a:lnTo>
                      <a:pt x="585" y="433"/>
                    </a:lnTo>
                    <a:lnTo>
                      <a:pt x="583" y="438"/>
                    </a:lnTo>
                    <a:lnTo>
                      <a:pt x="583" y="460"/>
                    </a:lnTo>
                    <a:lnTo>
                      <a:pt x="574" y="472"/>
                    </a:lnTo>
                    <a:lnTo>
                      <a:pt x="574" y="486"/>
                    </a:lnTo>
                    <a:lnTo>
                      <a:pt x="571" y="491"/>
                    </a:lnTo>
                    <a:lnTo>
                      <a:pt x="563" y="495"/>
                    </a:lnTo>
                    <a:lnTo>
                      <a:pt x="563" y="505"/>
                    </a:lnTo>
                    <a:lnTo>
                      <a:pt x="560" y="518"/>
                    </a:lnTo>
                    <a:lnTo>
                      <a:pt x="560" y="531"/>
                    </a:lnTo>
                    <a:lnTo>
                      <a:pt x="562" y="567"/>
                    </a:lnTo>
                    <a:lnTo>
                      <a:pt x="562" y="593"/>
                    </a:lnTo>
                    <a:lnTo>
                      <a:pt x="567" y="598"/>
                    </a:lnTo>
                    <a:lnTo>
                      <a:pt x="550" y="597"/>
                    </a:lnTo>
                    <a:lnTo>
                      <a:pt x="501" y="576"/>
                    </a:lnTo>
                    <a:lnTo>
                      <a:pt x="464" y="565"/>
                    </a:lnTo>
                    <a:lnTo>
                      <a:pt x="339" y="498"/>
                    </a:lnTo>
                    <a:lnTo>
                      <a:pt x="305" y="472"/>
                    </a:lnTo>
                    <a:lnTo>
                      <a:pt x="264" y="432"/>
                    </a:lnTo>
                    <a:lnTo>
                      <a:pt x="176" y="352"/>
                    </a:lnTo>
                    <a:lnTo>
                      <a:pt x="156" y="340"/>
                    </a:lnTo>
                    <a:lnTo>
                      <a:pt x="130" y="333"/>
                    </a:lnTo>
                    <a:lnTo>
                      <a:pt x="114" y="327"/>
                    </a:lnTo>
                    <a:lnTo>
                      <a:pt x="102" y="319"/>
                    </a:lnTo>
                    <a:lnTo>
                      <a:pt x="94" y="297"/>
                    </a:lnTo>
                    <a:lnTo>
                      <a:pt x="71" y="284"/>
                    </a:lnTo>
                    <a:lnTo>
                      <a:pt x="30" y="265"/>
                    </a:lnTo>
                    <a:lnTo>
                      <a:pt x="0" y="234"/>
                    </a:lnTo>
                    <a:lnTo>
                      <a:pt x="7" y="228"/>
                    </a:lnTo>
                    <a:lnTo>
                      <a:pt x="18" y="207"/>
                    </a:lnTo>
                    <a:lnTo>
                      <a:pt x="34" y="188"/>
                    </a:lnTo>
                    <a:lnTo>
                      <a:pt x="49" y="176"/>
                    </a:lnTo>
                    <a:lnTo>
                      <a:pt x="60" y="163"/>
                    </a:lnTo>
                    <a:lnTo>
                      <a:pt x="72" y="155"/>
                    </a:lnTo>
                    <a:lnTo>
                      <a:pt x="90" y="143"/>
                    </a:lnTo>
                    <a:lnTo>
                      <a:pt x="116" y="115"/>
                    </a:lnTo>
                    <a:lnTo>
                      <a:pt x="123" y="112"/>
                    </a:lnTo>
                    <a:lnTo>
                      <a:pt x="127" y="92"/>
                    </a:lnTo>
                    <a:lnTo>
                      <a:pt x="134" y="67"/>
                    </a:lnTo>
                    <a:lnTo>
                      <a:pt x="141" y="60"/>
                    </a:lnTo>
                    <a:lnTo>
                      <a:pt x="159" y="54"/>
                    </a:lnTo>
                    <a:lnTo>
                      <a:pt x="164" y="50"/>
                    </a:lnTo>
                    <a:lnTo>
                      <a:pt x="171" y="33"/>
                    </a:lnTo>
                    <a:lnTo>
                      <a:pt x="174" y="12"/>
                    </a:lnTo>
                    <a:lnTo>
                      <a:pt x="175" y="7"/>
                    </a:lnTo>
                    <a:lnTo>
                      <a:pt x="182" y="7"/>
                    </a:lnTo>
                    <a:lnTo>
                      <a:pt x="194" y="2"/>
                    </a:lnTo>
                    <a:lnTo>
                      <a:pt x="201" y="5"/>
                    </a:lnTo>
                    <a:lnTo>
                      <a:pt x="204" y="11"/>
                    </a:lnTo>
                    <a:lnTo>
                      <a:pt x="206" y="15"/>
                    </a:lnTo>
                    <a:lnTo>
                      <a:pt x="243" y="3"/>
                    </a:lnTo>
                    <a:lnTo>
                      <a:pt x="246" y="0"/>
                    </a:lnTo>
                    <a:lnTo>
                      <a:pt x="248" y="0"/>
                    </a:lnTo>
                    <a:lnTo>
                      <a:pt x="253" y="12"/>
                    </a:lnTo>
                    <a:lnTo>
                      <a:pt x="256" y="11"/>
                    </a:lnTo>
                    <a:lnTo>
                      <a:pt x="257" y="8"/>
                    </a:lnTo>
                    <a:lnTo>
                      <a:pt x="260" y="7"/>
                    </a:lnTo>
                    <a:lnTo>
                      <a:pt x="264" y="9"/>
                    </a:lnTo>
                    <a:lnTo>
                      <a:pt x="266" y="14"/>
                    </a:lnTo>
                    <a:lnTo>
                      <a:pt x="271" y="20"/>
                    </a:lnTo>
                    <a:lnTo>
                      <a:pt x="279" y="23"/>
                    </a:lnTo>
                    <a:lnTo>
                      <a:pt x="285" y="28"/>
                    </a:lnTo>
                    <a:lnTo>
                      <a:pt x="284" y="39"/>
                    </a:lnTo>
                    <a:lnTo>
                      <a:pt x="285" y="52"/>
                    </a:lnTo>
                    <a:lnTo>
                      <a:pt x="289" y="54"/>
                    </a:lnTo>
                    <a:lnTo>
                      <a:pt x="291" y="62"/>
                    </a:lnTo>
                    <a:lnTo>
                      <a:pt x="292" y="70"/>
                    </a:lnTo>
                    <a:lnTo>
                      <a:pt x="294" y="74"/>
                    </a:lnTo>
                    <a:lnTo>
                      <a:pt x="295" y="81"/>
                    </a:lnTo>
                    <a:lnTo>
                      <a:pt x="294" y="90"/>
                    </a:lnTo>
                    <a:lnTo>
                      <a:pt x="296" y="96"/>
                    </a:lnTo>
                    <a:lnTo>
                      <a:pt x="302" y="107"/>
                    </a:lnTo>
                    <a:lnTo>
                      <a:pt x="306" y="120"/>
                    </a:lnTo>
                    <a:lnTo>
                      <a:pt x="306" y="129"/>
                    </a:lnTo>
                    <a:lnTo>
                      <a:pt x="303" y="139"/>
                    </a:lnTo>
                    <a:lnTo>
                      <a:pt x="299" y="148"/>
                    </a:lnTo>
                    <a:lnTo>
                      <a:pt x="292" y="157"/>
                    </a:lnTo>
                    <a:lnTo>
                      <a:pt x="292" y="161"/>
                    </a:lnTo>
                    <a:lnTo>
                      <a:pt x="296" y="163"/>
                    </a:lnTo>
                    <a:lnTo>
                      <a:pt x="302" y="164"/>
                    </a:lnTo>
                    <a:lnTo>
                      <a:pt x="307" y="162"/>
                    </a:lnTo>
                    <a:lnTo>
                      <a:pt x="320" y="167"/>
                    </a:lnTo>
                    <a:lnTo>
                      <a:pt x="327" y="173"/>
                    </a:lnTo>
                    <a:lnTo>
                      <a:pt x="333" y="181"/>
                    </a:lnTo>
                    <a:lnTo>
                      <a:pt x="338" y="185"/>
                    </a:lnTo>
                    <a:lnTo>
                      <a:pt x="341" y="189"/>
                    </a:lnTo>
                    <a:lnTo>
                      <a:pt x="351" y="188"/>
                    </a:lnTo>
                    <a:lnTo>
                      <a:pt x="361" y="183"/>
                    </a:lnTo>
                    <a:lnTo>
                      <a:pt x="364" y="181"/>
                    </a:lnTo>
                    <a:lnTo>
                      <a:pt x="367" y="182"/>
                    </a:lnTo>
                    <a:lnTo>
                      <a:pt x="374" y="183"/>
                    </a:lnTo>
                    <a:lnTo>
                      <a:pt x="378" y="174"/>
                    </a:lnTo>
                    <a:lnTo>
                      <a:pt x="383" y="164"/>
                    </a:lnTo>
                    <a:lnTo>
                      <a:pt x="391" y="154"/>
                    </a:lnTo>
                    <a:lnTo>
                      <a:pt x="395" y="149"/>
                    </a:lnTo>
                    <a:lnTo>
                      <a:pt x="397" y="142"/>
                    </a:lnTo>
                    <a:lnTo>
                      <a:pt x="397" y="134"/>
                    </a:lnTo>
                    <a:lnTo>
                      <a:pt x="400" y="126"/>
                    </a:lnTo>
                    <a:lnTo>
                      <a:pt x="407" y="122"/>
                    </a:lnTo>
                    <a:lnTo>
                      <a:pt x="414" y="122"/>
                    </a:lnTo>
                    <a:lnTo>
                      <a:pt x="419" y="123"/>
                    </a:lnTo>
                    <a:lnTo>
                      <a:pt x="420" y="131"/>
                    </a:lnTo>
                    <a:lnTo>
                      <a:pt x="426" y="136"/>
                    </a:lnTo>
                    <a:lnTo>
                      <a:pt x="432" y="14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83" name="Freeform 69">
                <a:extLst>
                  <a:ext uri="{FF2B5EF4-FFF2-40B4-BE49-F238E27FC236}">
                    <a16:creationId xmlns:a16="http://schemas.microsoft.com/office/drawing/2014/main" id="{79F31566-7B1C-43F3-3535-8D90C9E43F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56539" y="3960643"/>
                <a:ext cx="1984182" cy="1906977"/>
              </a:xfrm>
              <a:custGeom>
                <a:avLst/>
                <a:gdLst>
                  <a:gd name="T0" fmla="*/ 2233 w 2266"/>
                  <a:gd name="T1" fmla="*/ 295 h 2180"/>
                  <a:gd name="T2" fmla="*/ 2240 w 2266"/>
                  <a:gd name="T3" fmla="*/ 404 h 2180"/>
                  <a:gd name="T4" fmla="*/ 2201 w 2266"/>
                  <a:gd name="T5" fmla="*/ 499 h 2180"/>
                  <a:gd name="T6" fmla="*/ 2231 w 2266"/>
                  <a:gd name="T7" fmla="*/ 633 h 2180"/>
                  <a:gd name="T8" fmla="*/ 2240 w 2266"/>
                  <a:gd name="T9" fmla="*/ 774 h 2180"/>
                  <a:gd name="T10" fmla="*/ 2240 w 2266"/>
                  <a:gd name="T11" fmla="*/ 955 h 2180"/>
                  <a:gd name="T12" fmla="*/ 2240 w 2266"/>
                  <a:gd name="T13" fmla="*/ 1135 h 2180"/>
                  <a:gd name="T14" fmla="*/ 2240 w 2266"/>
                  <a:gd name="T15" fmla="*/ 1311 h 2180"/>
                  <a:gd name="T16" fmla="*/ 2240 w 2266"/>
                  <a:gd name="T17" fmla="*/ 1487 h 2180"/>
                  <a:gd name="T18" fmla="*/ 2240 w 2266"/>
                  <a:gd name="T19" fmla="*/ 1661 h 2180"/>
                  <a:gd name="T20" fmla="*/ 2240 w 2266"/>
                  <a:gd name="T21" fmla="*/ 1876 h 2180"/>
                  <a:gd name="T22" fmla="*/ 2240 w 2266"/>
                  <a:gd name="T23" fmla="*/ 2103 h 2180"/>
                  <a:gd name="T24" fmla="*/ 2133 w 2266"/>
                  <a:gd name="T25" fmla="*/ 2104 h 2180"/>
                  <a:gd name="T26" fmla="*/ 2098 w 2266"/>
                  <a:gd name="T27" fmla="*/ 2179 h 2180"/>
                  <a:gd name="T28" fmla="*/ 1756 w 2266"/>
                  <a:gd name="T29" fmla="*/ 2001 h 2180"/>
                  <a:gd name="T30" fmla="*/ 1413 w 2266"/>
                  <a:gd name="T31" fmla="*/ 1820 h 2180"/>
                  <a:gd name="T32" fmla="*/ 1070 w 2266"/>
                  <a:gd name="T33" fmla="*/ 1638 h 2180"/>
                  <a:gd name="T34" fmla="*/ 810 w 2266"/>
                  <a:gd name="T35" fmla="*/ 1646 h 2180"/>
                  <a:gd name="T36" fmla="*/ 651 w 2266"/>
                  <a:gd name="T37" fmla="*/ 1661 h 2180"/>
                  <a:gd name="T38" fmla="*/ 380 w 2266"/>
                  <a:gd name="T39" fmla="*/ 1565 h 2180"/>
                  <a:gd name="T40" fmla="*/ 315 w 2266"/>
                  <a:gd name="T41" fmla="*/ 1441 h 2180"/>
                  <a:gd name="T42" fmla="*/ 146 w 2266"/>
                  <a:gd name="T43" fmla="*/ 1407 h 2180"/>
                  <a:gd name="T44" fmla="*/ 101 w 2266"/>
                  <a:gd name="T45" fmla="*/ 1293 h 2180"/>
                  <a:gd name="T46" fmla="*/ 16 w 2266"/>
                  <a:gd name="T47" fmla="*/ 1153 h 2180"/>
                  <a:gd name="T48" fmla="*/ 82 w 2266"/>
                  <a:gd name="T49" fmla="*/ 1076 h 2180"/>
                  <a:gd name="T50" fmla="*/ 63 w 2266"/>
                  <a:gd name="T51" fmla="*/ 964 h 2180"/>
                  <a:gd name="T52" fmla="*/ 76 w 2266"/>
                  <a:gd name="T53" fmla="*/ 700 h 2180"/>
                  <a:gd name="T54" fmla="*/ 47 w 2266"/>
                  <a:gd name="T55" fmla="*/ 591 h 2180"/>
                  <a:gd name="T56" fmla="*/ 30 w 2266"/>
                  <a:gd name="T57" fmla="*/ 493 h 2180"/>
                  <a:gd name="T58" fmla="*/ 107 w 2266"/>
                  <a:gd name="T59" fmla="*/ 436 h 2180"/>
                  <a:gd name="T60" fmla="*/ 133 w 2266"/>
                  <a:gd name="T61" fmla="*/ 361 h 2180"/>
                  <a:gd name="T62" fmla="*/ 138 w 2266"/>
                  <a:gd name="T63" fmla="*/ 252 h 2180"/>
                  <a:gd name="T64" fmla="*/ 185 w 2266"/>
                  <a:gd name="T65" fmla="*/ 212 h 2180"/>
                  <a:gd name="T66" fmla="*/ 266 w 2266"/>
                  <a:gd name="T67" fmla="*/ 157 h 2180"/>
                  <a:gd name="T68" fmla="*/ 307 w 2266"/>
                  <a:gd name="T69" fmla="*/ 92 h 2180"/>
                  <a:gd name="T70" fmla="*/ 313 w 2266"/>
                  <a:gd name="T71" fmla="*/ 0 h 2180"/>
                  <a:gd name="T72" fmla="*/ 493 w 2266"/>
                  <a:gd name="T73" fmla="*/ 64 h 2180"/>
                  <a:gd name="T74" fmla="*/ 647 w 2266"/>
                  <a:gd name="T75" fmla="*/ 66 h 2180"/>
                  <a:gd name="T76" fmla="*/ 839 w 2266"/>
                  <a:gd name="T77" fmla="*/ 134 h 2180"/>
                  <a:gd name="T78" fmla="*/ 884 w 2266"/>
                  <a:gd name="T79" fmla="*/ 257 h 2180"/>
                  <a:gd name="T80" fmla="*/ 1021 w 2266"/>
                  <a:gd name="T81" fmla="*/ 329 h 2180"/>
                  <a:gd name="T82" fmla="*/ 1270 w 2266"/>
                  <a:gd name="T83" fmla="*/ 403 h 2180"/>
                  <a:gd name="T84" fmla="*/ 1470 w 2266"/>
                  <a:gd name="T85" fmla="*/ 463 h 2180"/>
                  <a:gd name="T86" fmla="*/ 1548 w 2266"/>
                  <a:gd name="T87" fmla="*/ 334 h 2180"/>
                  <a:gd name="T88" fmla="*/ 1525 w 2266"/>
                  <a:gd name="T89" fmla="*/ 199 h 2180"/>
                  <a:gd name="T90" fmla="*/ 1681 w 2266"/>
                  <a:gd name="T91" fmla="*/ 69 h 2180"/>
                  <a:gd name="T92" fmla="*/ 1791 w 2266"/>
                  <a:gd name="T93" fmla="*/ 46 h 2180"/>
                  <a:gd name="T94" fmla="*/ 1945 w 2266"/>
                  <a:gd name="T95" fmla="*/ 83 h 2180"/>
                  <a:gd name="T96" fmla="*/ 1998 w 2266"/>
                  <a:gd name="T97" fmla="*/ 164 h 2180"/>
                  <a:gd name="T98" fmla="*/ 2169 w 2266"/>
                  <a:gd name="T99" fmla="*/ 200 h 2180"/>
                  <a:gd name="T100" fmla="*/ 2260 w 2266"/>
                  <a:gd name="T101" fmla="*/ 248 h 2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266" h="2180">
                    <a:moveTo>
                      <a:pt x="2265" y="258"/>
                    </a:moveTo>
                    <a:lnTo>
                      <a:pt x="2259" y="262"/>
                    </a:lnTo>
                    <a:lnTo>
                      <a:pt x="2252" y="272"/>
                    </a:lnTo>
                    <a:lnTo>
                      <a:pt x="2246" y="281"/>
                    </a:lnTo>
                    <a:lnTo>
                      <a:pt x="2233" y="295"/>
                    </a:lnTo>
                    <a:lnTo>
                      <a:pt x="2222" y="311"/>
                    </a:lnTo>
                    <a:lnTo>
                      <a:pt x="2224" y="333"/>
                    </a:lnTo>
                    <a:lnTo>
                      <a:pt x="2226" y="356"/>
                    </a:lnTo>
                    <a:lnTo>
                      <a:pt x="2233" y="379"/>
                    </a:lnTo>
                    <a:lnTo>
                      <a:pt x="2240" y="404"/>
                    </a:lnTo>
                    <a:lnTo>
                      <a:pt x="2238" y="420"/>
                    </a:lnTo>
                    <a:lnTo>
                      <a:pt x="2233" y="439"/>
                    </a:lnTo>
                    <a:lnTo>
                      <a:pt x="2226" y="456"/>
                    </a:lnTo>
                    <a:lnTo>
                      <a:pt x="2205" y="490"/>
                    </a:lnTo>
                    <a:lnTo>
                      <a:pt x="2201" y="499"/>
                    </a:lnTo>
                    <a:lnTo>
                      <a:pt x="2202" y="510"/>
                    </a:lnTo>
                    <a:lnTo>
                      <a:pt x="2215" y="550"/>
                    </a:lnTo>
                    <a:lnTo>
                      <a:pt x="2217" y="563"/>
                    </a:lnTo>
                    <a:lnTo>
                      <a:pt x="2225" y="602"/>
                    </a:lnTo>
                    <a:lnTo>
                      <a:pt x="2231" y="633"/>
                    </a:lnTo>
                    <a:lnTo>
                      <a:pt x="2240" y="659"/>
                    </a:lnTo>
                    <a:lnTo>
                      <a:pt x="2240" y="666"/>
                    </a:lnTo>
                    <a:lnTo>
                      <a:pt x="2240" y="702"/>
                    </a:lnTo>
                    <a:lnTo>
                      <a:pt x="2240" y="738"/>
                    </a:lnTo>
                    <a:lnTo>
                      <a:pt x="2240" y="774"/>
                    </a:lnTo>
                    <a:lnTo>
                      <a:pt x="2240" y="811"/>
                    </a:lnTo>
                    <a:lnTo>
                      <a:pt x="2240" y="848"/>
                    </a:lnTo>
                    <a:lnTo>
                      <a:pt x="2240" y="883"/>
                    </a:lnTo>
                    <a:lnTo>
                      <a:pt x="2240" y="920"/>
                    </a:lnTo>
                    <a:lnTo>
                      <a:pt x="2240" y="955"/>
                    </a:lnTo>
                    <a:lnTo>
                      <a:pt x="2240" y="991"/>
                    </a:lnTo>
                    <a:lnTo>
                      <a:pt x="2240" y="1027"/>
                    </a:lnTo>
                    <a:lnTo>
                      <a:pt x="2240" y="1064"/>
                    </a:lnTo>
                    <a:lnTo>
                      <a:pt x="2240" y="1099"/>
                    </a:lnTo>
                    <a:lnTo>
                      <a:pt x="2240" y="1135"/>
                    </a:lnTo>
                    <a:lnTo>
                      <a:pt x="2240" y="1170"/>
                    </a:lnTo>
                    <a:lnTo>
                      <a:pt x="2240" y="1205"/>
                    </a:lnTo>
                    <a:lnTo>
                      <a:pt x="2240" y="1241"/>
                    </a:lnTo>
                    <a:lnTo>
                      <a:pt x="2240" y="1277"/>
                    </a:lnTo>
                    <a:lnTo>
                      <a:pt x="2240" y="1311"/>
                    </a:lnTo>
                    <a:lnTo>
                      <a:pt x="2240" y="1347"/>
                    </a:lnTo>
                    <a:lnTo>
                      <a:pt x="2240" y="1382"/>
                    </a:lnTo>
                    <a:lnTo>
                      <a:pt x="2240" y="1417"/>
                    </a:lnTo>
                    <a:lnTo>
                      <a:pt x="2240" y="1452"/>
                    </a:lnTo>
                    <a:lnTo>
                      <a:pt x="2240" y="1487"/>
                    </a:lnTo>
                    <a:lnTo>
                      <a:pt x="2240" y="1522"/>
                    </a:lnTo>
                    <a:lnTo>
                      <a:pt x="2240" y="1557"/>
                    </a:lnTo>
                    <a:lnTo>
                      <a:pt x="2240" y="1592"/>
                    </a:lnTo>
                    <a:lnTo>
                      <a:pt x="2240" y="1626"/>
                    </a:lnTo>
                    <a:lnTo>
                      <a:pt x="2240" y="1661"/>
                    </a:lnTo>
                    <a:lnTo>
                      <a:pt x="2240" y="1696"/>
                    </a:lnTo>
                    <a:lnTo>
                      <a:pt x="2240" y="1730"/>
                    </a:lnTo>
                    <a:lnTo>
                      <a:pt x="2240" y="1765"/>
                    </a:lnTo>
                    <a:lnTo>
                      <a:pt x="2240" y="1800"/>
                    </a:lnTo>
                    <a:lnTo>
                      <a:pt x="2240" y="1876"/>
                    </a:lnTo>
                    <a:lnTo>
                      <a:pt x="2240" y="1952"/>
                    </a:lnTo>
                    <a:lnTo>
                      <a:pt x="2240" y="2028"/>
                    </a:lnTo>
                    <a:lnTo>
                      <a:pt x="2240" y="2103"/>
                    </a:lnTo>
                    <a:lnTo>
                      <a:pt x="2240" y="2103"/>
                    </a:lnTo>
                    <a:lnTo>
                      <a:pt x="2240" y="2103"/>
                    </a:lnTo>
                    <a:lnTo>
                      <a:pt x="2240" y="2103"/>
                    </a:lnTo>
                    <a:lnTo>
                      <a:pt x="2238" y="2104"/>
                    </a:lnTo>
                    <a:lnTo>
                      <a:pt x="2204" y="2104"/>
                    </a:lnTo>
                    <a:lnTo>
                      <a:pt x="2168" y="2104"/>
                    </a:lnTo>
                    <a:lnTo>
                      <a:pt x="2133" y="2104"/>
                    </a:lnTo>
                    <a:lnTo>
                      <a:pt x="2098" y="2104"/>
                    </a:lnTo>
                    <a:lnTo>
                      <a:pt x="2098" y="2123"/>
                    </a:lnTo>
                    <a:lnTo>
                      <a:pt x="2098" y="2142"/>
                    </a:lnTo>
                    <a:lnTo>
                      <a:pt x="2098" y="2161"/>
                    </a:lnTo>
                    <a:lnTo>
                      <a:pt x="2098" y="2179"/>
                    </a:lnTo>
                    <a:lnTo>
                      <a:pt x="2029" y="2144"/>
                    </a:lnTo>
                    <a:lnTo>
                      <a:pt x="1961" y="2108"/>
                    </a:lnTo>
                    <a:lnTo>
                      <a:pt x="1892" y="2072"/>
                    </a:lnTo>
                    <a:lnTo>
                      <a:pt x="1824" y="2036"/>
                    </a:lnTo>
                    <a:lnTo>
                      <a:pt x="1756" y="2001"/>
                    </a:lnTo>
                    <a:lnTo>
                      <a:pt x="1687" y="1964"/>
                    </a:lnTo>
                    <a:lnTo>
                      <a:pt x="1618" y="1929"/>
                    </a:lnTo>
                    <a:lnTo>
                      <a:pt x="1549" y="1892"/>
                    </a:lnTo>
                    <a:lnTo>
                      <a:pt x="1481" y="1856"/>
                    </a:lnTo>
                    <a:lnTo>
                      <a:pt x="1413" y="1820"/>
                    </a:lnTo>
                    <a:lnTo>
                      <a:pt x="1344" y="1784"/>
                    </a:lnTo>
                    <a:lnTo>
                      <a:pt x="1276" y="1748"/>
                    </a:lnTo>
                    <a:lnTo>
                      <a:pt x="1207" y="1711"/>
                    </a:lnTo>
                    <a:lnTo>
                      <a:pt x="1139" y="1675"/>
                    </a:lnTo>
                    <a:lnTo>
                      <a:pt x="1070" y="1638"/>
                    </a:lnTo>
                    <a:lnTo>
                      <a:pt x="1002" y="1601"/>
                    </a:lnTo>
                    <a:lnTo>
                      <a:pt x="954" y="1576"/>
                    </a:lnTo>
                    <a:lnTo>
                      <a:pt x="904" y="1601"/>
                    </a:lnTo>
                    <a:lnTo>
                      <a:pt x="863" y="1621"/>
                    </a:lnTo>
                    <a:lnTo>
                      <a:pt x="810" y="1646"/>
                    </a:lnTo>
                    <a:lnTo>
                      <a:pt x="750" y="1679"/>
                    </a:lnTo>
                    <a:lnTo>
                      <a:pt x="704" y="1704"/>
                    </a:lnTo>
                    <a:lnTo>
                      <a:pt x="701" y="1703"/>
                    </a:lnTo>
                    <a:lnTo>
                      <a:pt x="699" y="1703"/>
                    </a:lnTo>
                    <a:lnTo>
                      <a:pt x="651" y="1661"/>
                    </a:lnTo>
                    <a:lnTo>
                      <a:pt x="613" y="1626"/>
                    </a:lnTo>
                    <a:lnTo>
                      <a:pt x="596" y="1617"/>
                    </a:lnTo>
                    <a:lnTo>
                      <a:pt x="525" y="1600"/>
                    </a:lnTo>
                    <a:lnTo>
                      <a:pt x="454" y="1583"/>
                    </a:lnTo>
                    <a:lnTo>
                      <a:pt x="380" y="1565"/>
                    </a:lnTo>
                    <a:lnTo>
                      <a:pt x="367" y="1537"/>
                    </a:lnTo>
                    <a:lnTo>
                      <a:pt x="352" y="1506"/>
                    </a:lnTo>
                    <a:lnTo>
                      <a:pt x="331" y="1468"/>
                    </a:lnTo>
                    <a:lnTo>
                      <a:pt x="319" y="1445"/>
                    </a:lnTo>
                    <a:lnTo>
                      <a:pt x="315" y="1441"/>
                    </a:lnTo>
                    <a:lnTo>
                      <a:pt x="257" y="1422"/>
                    </a:lnTo>
                    <a:lnTo>
                      <a:pt x="197" y="1404"/>
                    </a:lnTo>
                    <a:lnTo>
                      <a:pt x="161" y="1415"/>
                    </a:lnTo>
                    <a:lnTo>
                      <a:pt x="155" y="1414"/>
                    </a:lnTo>
                    <a:lnTo>
                      <a:pt x="146" y="1407"/>
                    </a:lnTo>
                    <a:lnTo>
                      <a:pt x="135" y="1398"/>
                    </a:lnTo>
                    <a:lnTo>
                      <a:pt x="130" y="1385"/>
                    </a:lnTo>
                    <a:lnTo>
                      <a:pt x="116" y="1366"/>
                    </a:lnTo>
                    <a:lnTo>
                      <a:pt x="103" y="1325"/>
                    </a:lnTo>
                    <a:lnTo>
                      <a:pt x="101" y="1293"/>
                    </a:lnTo>
                    <a:lnTo>
                      <a:pt x="99" y="1281"/>
                    </a:lnTo>
                    <a:lnTo>
                      <a:pt x="67" y="1236"/>
                    </a:lnTo>
                    <a:lnTo>
                      <a:pt x="39" y="1193"/>
                    </a:lnTo>
                    <a:lnTo>
                      <a:pt x="20" y="1166"/>
                    </a:lnTo>
                    <a:lnTo>
                      <a:pt x="16" y="1153"/>
                    </a:lnTo>
                    <a:lnTo>
                      <a:pt x="19" y="1138"/>
                    </a:lnTo>
                    <a:lnTo>
                      <a:pt x="26" y="1124"/>
                    </a:lnTo>
                    <a:lnTo>
                      <a:pt x="54" y="1107"/>
                    </a:lnTo>
                    <a:lnTo>
                      <a:pt x="79" y="1089"/>
                    </a:lnTo>
                    <a:lnTo>
                      <a:pt x="82" y="1076"/>
                    </a:lnTo>
                    <a:lnTo>
                      <a:pt x="84" y="1042"/>
                    </a:lnTo>
                    <a:lnTo>
                      <a:pt x="75" y="1030"/>
                    </a:lnTo>
                    <a:lnTo>
                      <a:pt x="70" y="1010"/>
                    </a:lnTo>
                    <a:lnTo>
                      <a:pt x="64" y="983"/>
                    </a:lnTo>
                    <a:lnTo>
                      <a:pt x="63" y="964"/>
                    </a:lnTo>
                    <a:lnTo>
                      <a:pt x="73" y="929"/>
                    </a:lnTo>
                    <a:lnTo>
                      <a:pt x="86" y="891"/>
                    </a:lnTo>
                    <a:lnTo>
                      <a:pt x="79" y="850"/>
                    </a:lnTo>
                    <a:lnTo>
                      <a:pt x="72" y="767"/>
                    </a:lnTo>
                    <a:lnTo>
                      <a:pt x="76" y="700"/>
                    </a:lnTo>
                    <a:lnTo>
                      <a:pt x="73" y="676"/>
                    </a:lnTo>
                    <a:lnTo>
                      <a:pt x="71" y="666"/>
                    </a:lnTo>
                    <a:lnTo>
                      <a:pt x="62" y="634"/>
                    </a:lnTo>
                    <a:lnTo>
                      <a:pt x="51" y="602"/>
                    </a:lnTo>
                    <a:lnTo>
                      <a:pt x="47" y="591"/>
                    </a:lnTo>
                    <a:lnTo>
                      <a:pt x="34" y="565"/>
                    </a:lnTo>
                    <a:lnTo>
                      <a:pt x="12" y="533"/>
                    </a:lnTo>
                    <a:lnTo>
                      <a:pt x="0" y="513"/>
                    </a:lnTo>
                    <a:lnTo>
                      <a:pt x="16" y="502"/>
                    </a:lnTo>
                    <a:lnTo>
                      <a:pt x="30" y="493"/>
                    </a:lnTo>
                    <a:lnTo>
                      <a:pt x="47" y="485"/>
                    </a:lnTo>
                    <a:lnTo>
                      <a:pt x="72" y="475"/>
                    </a:lnTo>
                    <a:lnTo>
                      <a:pt x="84" y="467"/>
                    </a:lnTo>
                    <a:lnTo>
                      <a:pt x="89" y="461"/>
                    </a:lnTo>
                    <a:lnTo>
                      <a:pt x="107" y="436"/>
                    </a:lnTo>
                    <a:lnTo>
                      <a:pt x="117" y="422"/>
                    </a:lnTo>
                    <a:lnTo>
                      <a:pt x="130" y="402"/>
                    </a:lnTo>
                    <a:lnTo>
                      <a:pt x="135" y="389"/>
                    </a:lnTo>
                    <a:lnTo>
                      <a:pt x="135" y="376"/>
                    </a:lnTo>
                    <a:lnTo>
                      <a:pt x="133" y="361"/>
                    </a:lnTo>
                    <a:lnTo>
                      <a:pt x="124" y="325"/>
                    </a:lnTo>
                    <a:lnTo>
                      <a:pt x="115" y="289"/>
                    </a:lnTo>
                    <a:lnTo>
                      <a:pt x="121" y="276"/>
                    </a:lnTo>
                    <a:lnTo>
                      <a:pt x="126" y="269"/>
                    </a:lnTo>
                    <a:lnTo>
                      <a:pt x="138" y="252"/>
                    </a:lnTo>
                    <a:lnTo>
                      <a:pt x="142" y="249"/>
                    </a:lnTo>
                    <a:lnTo>
                      <a:pt x="167" y="244"/>
                    </a:lnTo>
                    <a:lnTo>
                      <a:pt x="177" y="232"/>
                    </a:lnTo>
                    <a:lnTo>
                      <a:pt x="184" y="219"/>
                    </a:lnTo>
                    <a:lnTo>
                      <a:pt x="185" y="212"/>
                    </a:lnTo>
                    <a:lnTo>
                      <a:pt x="196" y="204"/>
                    </a:lnTo>
                    <a:lnTo>
                      <a:pt x="209" y="196"/>
                    </a:lnTo>
                    <a:lnTo>
                      <a:pt x="217" y="186"/>
                    </a:lnTo>
                    <a:lnTo>
                      <a:pt x="242" y="171"/>
                    </a:lnTo>
                    <a:lnTo>
                      <a:pt x="266" y="157"/>
                    </a:lnTo>
                    <a:lnTo>
                      <a:pt x="293" y="142"/>
                    </a:lnTo>
                    <a:lnTo>
                      <a:pt x="313" y="130"/>
                    </a:lnTo>
                    <a:lnTo>
                      <a:pt x="319" y="120"/>
                    </a:lnTo>
                    <a:lnTo>
                      <a:pt x="318" y="111"/>
                    </a:lnTo>
                    <a:lnTo>
                      <a:pt x="307" y="92"/>
                    </a:lnTo>
                    <a:lnTo>
                      <a:pt x="307" y="68"/>
                    </a:lnTo>
                    <a:lnTo>
                      <a:pt x="308" y="48"/>
                    </a:lnTo>
                    <a:lnTo>
                      <a:pt x="308" y="36"/>
                    </a:lnTo>
                    <a:lnTo>
                      <a:pt x="313" y="4"/>
                    </a:lnTo>
                    <a:lnTo>
                      <a:pt x="313" y="0"/>
                    </a:lnTo>
                    <a:lnTo>
                      <a:pt x="335" y="11"/>
                    </a:lnTo>
                    <a:lnTo>
                      <a:pt x="358" y="15"/>
                    </a:lnTo>
                    <a:lnTo>
                      <a:pt x="425" y="55"/>
                    </a:lnTo>
                    <a:lnTo>
                      <a:pt x="446" y="60"/>
                    </a:lnTo>
                    <a:lnTo>
                      <a:pt x="493" y="64"/>
                    </a:lnTo>
                    <a:lnTo>
                      <a:pt x="548" y="48"/>
                    </a:lnTo>
                    <a:lnTo>
                      <a:pt x="569" y="45"/>
                    </a:lnTo>
                    <a:lnTo>
                      <a:pt x="604" y="61"/>
                    </a:lnTo>
                    <a:lnTo>
                      <a:pt x="621" y="65"/>
                    </a:lnTo>
                    <a:lnTo>
                      <a:pt x="647" y="66"/>
                    </a:lnTo>
                    <a:lnTo>
                      <a:pt x="693" y="80"/>
                    </a:lnTo>
                    <a:lnTo>
                      <a:pt x="704" y="85"/>
                    </a:lnTo>
                    <a:lnTo>
                      <a:pt x="731" y="107"/>
                    </a:lnTo>
                    <a:lnTo>
                      <a:pt x="744" y="113"/>
                    </a:lnTo>
                    <a:lnTo>
                      <a:pt x="839" y="134"/>
                    </a:lnTo>
                    <a:lnTo>
                      <a:pt x="852" y="147"/>
                    </a:lnTo>
                    <a:lnTo>
                      <a:pt x="865" y="172"/>
                    </a:lnTo>
                    <a:lnTo>
                      <a:pt x="865" y="205"/>
                    </a:lnTo>
                    <a:lnTo>
                      <a:pt x="873" y="227"/>
                    </a:lnTo>
                    <a:lnTo>
                      <a:pt x="884" y="257"/>
                    </a:lnTo>
                    <a:lnTo>
                      <a:pt x="899" y="278"/>
                    </a:lnTo>
                    <a:lnTo>
                      <a:pt x="915" y="295"/>
                    </a:lnTo>
                    <a:lnTo>
                      <a:pt x="932" y="306"/>
                    </a:lnTo>
                    <a:lnTo>
                      <a:pt x="974" y="323"/>
                    </a:lnTo>
                    <a:lnTo>
                      <a:pt x="1021" y="329"/>
                    </a:lnTo>
                    <a:lnTo>
                      <a:pt x="1068" y="331"/>
                    </a:lnTo>
                    <a:lnTo>
                      <a:pt x="1150" y="353"/>
                    </a:lnTo>
                    <a:lnTo>
                      <a:pt x="1219" y="379"/>
                    </a:lnTo>
                    <a:lnTo>
                      <a:pt x="1235" y="391"/>
                    </a:lnTo>
                    <a:lnTo>
                      <a:pt x="1270" y="403"/>
                    </a:lnTo>
                    <a:lnTo>
                      <a:pt x="1339" y="463"/>
                    </a:lnTo>
                    <a:lnTo>
                      <a:pt x="1376" y="484"/>
                    </a:lnTo>
                    <a:lnTo>
                      <a:pt x="1403" y="488"/>
                    </a:lnTo>
                    <a:lnTo>
                      <a:pt x="1428" y="484"/>
                    </a:lnTo>
                    <a:lnTo>
                      <a:pt x="1470" y="463"/>
                    </a:lnTo>
                    <a:lnTo>
                      <a:pt x="1488" y="451"/>
                    </a:lnTo>
                    <a:lnTo>
                      <a:pt x="1530" y="400"/>
                    </a:lnTo>
                    <a:lnTo>
                      <a:pt x="1545" y="372"/>
                    </a:lnTo>
                    <a:lnTo>
                      <a:pt x="1550" y="353"/>
                    </a:lnTo>
                    <a:lnTo>
                      <a:pt x="1548" y="334"/>
                    </a:lnTo>
                    <a:lnTo>
                      <a:pt x="1543" y="317"/>
                    </a:lnTo>
                    <a:lnTo>
                      <a:pt x="1531" y="298"/>
                    </a:lnTo>
                    <a:lnTo>
                      <a:pt x="1523" y="274"/>
                    </a:lnTo>
                    <a:lnTo>
                      <a:pt x="1518" y="230"/>
                    </a:lnTo>
                    <a:lnTo>
                      <a:pt x="1525" y="199"/>
                    </a:lnTo>
                    <a:lnTo>
                      <a:pt x="1533" y="181"/>
                    </a:lnTo>
                    <a:lnTo>
                      <a:pt x="1546" y="163"/>
                    </a:lnTo>
                    <a:lnTo>
                      <a:pt x="1581" y="127"/>
                    </a:lnTo>
                    <a:lnTo>
                      <a:pt x="1617" y="102"/>
                    </a:lnTo>
                    <a:lnTo>
                      <a:pt x="1681" y="69"/>
                    </a:lnTo>
                    <a:lnTo>
                      <a:pt x="1717" y="69"/>
                    </a:lnTo>
                    <a:lnTo>
                      <a:pt x="1732" y="64"/>
                    </a:lnTo>
                    <a:lnTo>
                      <a:pt x="1763" y="42"/>
                    </a:lnTo>
                    <a:lnTo>
                      <a:pt x="1775" y="41"/>
                    </a:lnTo>
                    <a:lnTo>
                      <a:pt x="1791" y="46"/>
                    </a:lnTo>
                    <a:lnTo>
                      <a:pt x="1842" y="44"/>
                    </a:lnTo>
                    <a:lnTo>
                      <a:pt x="1863" y="51"/>
                    </a:lnTo>
                    <a:lnTo>
                      <a:pt x="1890" y="66"/>
                    </a:lnTo>
                    <a:lnTo>
                      <a:pt x="1923" y="75"/>
                    </a:lnTo>
                    <a:lnTo>
                      <a:pt x="1945" y="83"/>
                    </a:lnTo>
                    <a:lnTo>
                      <a:pt x="1971" y="96"/>
                    </a:lnTo>
                    <a:lnTo>
                      <a:pt x="1976" y="124"/>
                    </a:lnTo>
                    <a:lnTo>
                      <a:pt x="1973" y="132"/>
                    </a:lnTo>
                    <a:lnTo>
                      <a:pt x="1972" y="144"/>
                    </a:lnTo>
                    <a:lnTo>
                      <a:pt x="1998" y="164"/>
                    </a:lnTo>
                    <a:lnTo>
                      <a:pt x="2071" y="173"/>
                    </a:lnTo>
                    <a:lnTo>
                      <a:pt x="2086" y="178"/>
                    </a:lnTo>
                    <a:lnTo>
                      <a:pt x="2106" y="193"/>
                    </a:lnTo>
                    <a:lnTo>
                      <a:pt x="2119" y="198"/>
                    </a:lnTo>
                    <a:lnTo>
                      <a:pt x="2169" y="200"/>
                    </a:lnTo>
                    <a:lnTo>
                      <a:pt x="2199" y="197"/>
                    </a:lnTo>
                    <a:lnTo>
                      <a:pt x="2227" y="202"/>
                    </a:lnTo>
                    <a:lnTo>
                      <a:pt x="2237" y="207"/>
                    </a:lnTo>
                    <a:lnTo>
                      <a:pt x="2247" y="219"/>
                    </a:lnTo>
                    <a:lnTo>
                      <a:pt x="2260" y="248"/>
                    </a:lnTo>
                    <a:lnTo>
                      <a:pt x="2265" y="258"/>
                    </a:lnTo>
                  </a:path>
                </a:pathLst>
              </a:custGeom>
              <a:solidFill>
                <a:srgbClr val="E1E3E7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84" name="Freeform 71">
                <a:extLst>
                  <a:ext uri="{FF2B5EF4-FFF2-40B4-BE49-F238E27FC236}">
                    <a16:creationId xmlns:a16="http://schemas.microsoft.com/office/drawing/2014/main" id="{8C4E5561-D429-D65D-8452-20D3FEFDEB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2399" y="3543733"/>
                <a:ext cx="1517088" cy="1215986"/>
              </a:xfrm>
              <a:custGeom>
                <a:avLst/>
                <a:gdLst>
                  <a:gd name="T0" fmla="*/ 1609 w 1733"/>
                  <a:gd name="T1" fmla="*/ 191 h 1389"/>
                  <a:gd name="T2" fmla="*/ 1619 w 1733"/>
                  <a:gd name="T3" fmla="*/ 230 h 1389"/>
                  <a:gd name="T4" fmla="*/ 1633 w 1733"/>
                  <a:gd name="T5" fmla="*/ 261 h 1389"/>
                  <a:gd name="T6" fmla="*/ 1639 w 1733"/>
                  <a:gd name="T7" fmla="*/ 359 h 1389"/>
                  <a:gd name="T8" fmla="*/ 1644 w 1733"/>
                  <a:gd name="T9" fmla="*/ 451 h 1389"/>
                  <a:gd name="T10" fmla="*/ 1676 w 1733"/>
                  <a:gd name="T11" fmla="*/ 542 h 1389"/>
                  <a:gd name="T12" fmla="*/ 1725 w 1733"/>
                  <a:gd name="T13" fmla="*/ 581 h 1389"/>
                  <a:gd name="T14" fmla="*/ 1704 w 1733"/>
                  <a:gd name="T15" fmla="*/ 629 h 1389"/>
                  <a:gd name="T16" fmla="*/ 1673 w 1733"/>
                  <a:gd name="T17" fmla="*/ 659 h 1389"/>
                  <a:gd name="T18" fmla="*/ 1565 w 1733"/>
                  <a:gd name="T19" fmla="*/ 654 h 1389"/>
                  <a:gd name="T20" fmla="*/ 1475 w 1733"/>
                  <a:gd name="T21" fmla="*/ 662 h 1389"/>
                  <a:gd name="T22" fmla="*/ 1456 w 1733"/>
                  <a:gd name="T23" fmla="*/ 695 h 1389"/>
                  <a:gd name="T24" fmla="*/ 1355 w 1733"/>
                  <a:gd name="T25" fmla="*/ 725 h 1389"/>
                  <a:gd name="T26" fmla="*/ 1334 w 1733"/>
                  <a:gd name="T27" fmla="*/ 747 h 1389"/>
                  <a:gd name="T28" fmla="*/ 1338 w 1733"/>
                  <a:gd name="T29" fmla="*/ 790 h 1389"/>
                  <a:gd name="T30" fmla="*/ 1345 w 1733"/>
                  <a:gd name="T31" fmla="*/ 814 h 1389"/>
                  <a:gd name="T32" fmla="*/ 1365 w 1733"/>
                  <a:gd name="T33" fmla="*/ 841 h 1389"/>
                  <a:gd name="T34" fmla="*/ 1315 w 1733"/>
                  <a:gd name="T35" fmla="*/ 855 h 1389"/>
                  <a:gd name="T36" fmla="*/ 1223 w 1733"/>
                  <a:gd name="T37" fmla="*/ 907 h 1389"/>
                  <a:gd name="T38" fmla="*/ 1143 w 1733"/>
                  <a:gd name="T39" fmla="*/ 979 h 1389"/>
                  <a:gd name="T40" fmla="*/ 1058 w 1733"/>
                  <a:gd name="T41" fmla="*/ 1027 h 1389"/>
                  <a:gd name="T42" fmla="*/ 975 w 1733"/>
                  <a:gd name="T43" fmla="*/ 1038 h 1389"/>
                  <a:gd name="T44" fmla="*/ 953 w 1733"/>
                  <a:gd name="T45" fmla="*/ 1042 h 1389"/>
                  <a:gd name="T46" fmla="*/ 940 w 1733"/>
                  <a:gd name="T47" fmla="*/ 1076 h 1389"/>
                  <a:gd name="T48" fmla="*/ 870 w 1733"/>
                  <a:gd name="T49" fmla="*/ 1068 h 1389"/>
                  <a:gd name="T50" fmla="*/ 833 w 1733"/>
                  <a:gd name="T51" fmla="*/ 1090 h 1389"/>
                  <a:gd name="T52" fmla="*/ 785 w 1733"/>
                  <a:gd name="T53" fmla="*/ 1113 h 1389"/>
                  <a:gd name="T54" fmla="*/ 691 w 1733"/>
                  <a:gd name="T55" fmla="*/ 1182 h 1389"/>
                  <a:gd name="T56" fmla="*/ 643 w 1733"/>
                  <a:gd name="T57" fmla="*/ 1221 h 1389"/>
                  <a:gd name="T58" fmla="*/ 643 w 1733"/>
                  <a:gd name="T59" fmla="*/ 1314 h 1389"/>
                  <a:gd name="T60" fmla="*/ 623 w 1733"/>
                  <a:gd name="T61" fmla="*/ 1387 h 1389"/>
                  <a:gd name="T62" fmla="*/ 19 w 1733"/>
                  <a:gd name="T63" fmla="*/ 1369 h 1389"/>
                  <a:gd name="T64" fmla="*/ 170 w 1733"/>
                  <a:gd name="T65" fmla="*/ 1311 h 1389"/>
                  <a:gd name="T66" fmla="*/ 300 w 1733"/>
                  <a:gd name="T67" fmla="*/ 1217 h 1389"/>
                  <a:gd name="T68" fmla="*/ 453 w 1733"/>
                  <a:gd name="T69" fmla="*/ 1065 h 1389"/>
                  <a:gd name="T70" fmla="*/ 508 w 1733"/>
                  <a:gd name="T71" fmla="*/ 949 h 1389"/>
                  <a:gd name="T72" fmla="*/ 472 w 1733"/>
                  <a:gd name="T73" fmla="*/ 889 h 1389"/>
                  <a:gd name="T74" fmla="*/ 501 w 1733"/>
                  <a:gd name="T75" fmla="*/ 723 h 1389"/>
                  <a:gd name="T76" fmla="*/ 562 w 1733"/>
                  <a:gd name="T77" fmla="*/ 578 h 1389"/>
                  <a:gd name="T78" fmla="*/ 697 w 1733"/>
                  <a:gd name="T79" fmla="*/ 442 h 1389"/>
                  <a:gd name="T80" fmla="*/ 918 w 1733"/>
                  <a:gd name="T81" fmla="*/ 312 h 1389"/>
                  <a:gd name="T82" fmla="*/ 1062 w 1733"/>
                  <a:gd name="T83" fmla="*/ 20 h 1389"/>
                  <a:gd name="T84" fmla="*/ 1129 w 1733"/>
                  <a:gd name="T85" fmla="*/ 5 h 1389"/>
                  <a:gd name="T86" fmla="*/ 1154 w 1733"/>
                  <a:gd name="T87" fmla="*/ 81 h 1389"/>
                  <a:gd name="T88" fmla="*/ 1315 w 1733"/>
                  <a:gd name="T89" fmla="*/ 120 h 1389"/>
                  <a:gd name="T90" fmla="*/ 1399 w 1733"/>
                  <a:gd name="T91" fmla="*/ 125 h 1389"/>
                  <a:gd name="T92" fmla="*/ 1461 w 1733"/>
                  <a:gd name="T93" fmla="*/ 99 h 1389"/>
                  <a:gd name="T94" fmla="*/ 1478 w 1733"/>
                  <a:gd name="T95" fmla="*/ 140 h 1389"/>
                  <a:gd name="T96" fmla="*/ 1567 w 1733"/>
                  <a:gd name="T97" fmla="*/ 144 h 1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33" h="1389">
                    <a:moveTo>
                      <a:pt x="1567" y="144"/>
                    </a:moveTo>
                    <a:lnTo>
                      <a:pt x="1570" y="157"/>
                    </a:lnTo>
                    <a:lnTo>
                      <a:pt x="1579" y="168"/>
                    </a:lnTo>
                    <a:lnTo>
                      <a:pt x="1609" y="191"/>
                    </a:lnTo>
                    <a:lnTo>
                      <a:pt x="1627" y="205"/>
                    </a:lnTo>
                    <a:lnTo>
                      <a:pt x="1628" y="211"/>
                    </a:lnTo>
                    <a:lnTo>
                      <a:pt x="1622" y="222"/>
                    </a:lnTo>
                    <a:lnTo>
                      <a:pt x="1619" y="230"/>
                    </a:lnTo>
                    <a:lnTo>
                      <a:pt x="1624" y="239"/>
                    </a:lnTo>
                    <a:lnTo>
                      <a:pt x="1636" y="250"/>
                    </a:lnTo>
                    <a:lnTo>
                      <a:pt x="1636" y="255"/>
                    </a:lnTo>
                    <a:lnTo>
                      <a:pt x="1633" y="261"/>
                    </a:lnTo>
                    <a:lnTo>
                      <a:pt x="1628" y="272"/>
                    </a:lnTo>
                    <a:lnTo>
                      <a:pt x="1640" y="304"/>
                    </a:lnTo>
                    <a:lnTo>
                      <a:pt x="1642" y="337"/>
                    </a:lnTo>
                    <a:lnTo>
                      <a:pt x="1639" y="359"/>
                    </a:lnTo>
                    <a:lnTo>
                      <a:pt x="1639" y="373"/>
                    </a:lnTo>
                    <a:lnTo>
                      <a:pt x="1640" y="384"/>
                    </a:lnTo>
                    <a:lnTo>
                      <a:pt x="1651" y="409"/>
                    </a:lnTo>
                    <a:lnTo>
                      <a:pt x="1644" y="451"/>
                    </a:lnTo>
                    <a:lnTo>
                      <a:pt x="1651" y="475"/>
                    </a:lnTo>
                    <a:lnTo>
                      <a:pt x="1662" y="493"/>
                    </a:lnTo>
                    <a:lnTo>
                      <a:pt x="1668" y="526"/>
                    </a:lnTo>
                    <a:lnTo>
                      <a:pt x="1676" y="542"/>
                    </a:lnTo>
                    <a:lnTo>
                      <a:pt x="1690" y="556"/>
                    </a:lnTo>
                    <a:lnTo>
                      <a:pt x="1698" y="560"/>
                    </a:lnTo>
                    <a:lnTo>
                      <a:pt x="1714" y="572"/>
                    </a:lnTo>
                    <a:lnTo>
                      <a:pt x="1725" y="581"/>
                    </a:lnTo>
                    <a:lnTo>
                      <a:pt x="1732" y="596"/>
                    </a:lnTo>
                    <a:lnTo>
                      <a:pt x="1718" y="607"/>
                    </a:lnTo>
                    <a:lnTo>
                      <a:pt x="1707" y="618"/>
                    </a:lnTo>
                    <a:lnTo>
                      <a:pt x="1704" y="629"/>
                    </a:lnTo>
                    <a:lnTo>
                      <a:pt x="1709" y="647"/>
                    </a:lnTo>
                    <a:lnTo>
                      <a:pt x="1709" y="657"/>
                    </a:lnTo>
                    <a:lnTo>
                      <a:pt x="1702" y="659"/>
                    </a:lnTo>
                    <a:lnTo>
                      <a:pt x="1673" y="659"/>
                    </a:lnTo>
                    <a:lnTo>
                      <a:pt x="1651" y="658"/>
                    </a:lnTo>
                    <a:lnTo>
                      <a:pt x="1624" y="657"/>
                    </a:lnTo>
                    <a:lnTo>
                      <a:pt x="1588" y="655"/>
                    </a:lnTo>
                    <a:lnTo>
                      <a:pt x="1565" y="654"/>
                    </a:lnTo>
                    <a:lnTo>
                      <a:pt x="1534" y="653"/>
                    </a:lnTo>
                    <a:lnTo>
                      <a:pt x="1524" y="653"/>
                    </a:lnTo>
                    <a:lnTo>
                      <a:pt x="1495" y="659"/>
                    </a:lnTo>
                    <a:lnTo>
                      <a:pt x="1475" y="662"/>
                    </a:lnTo>
                    <a:lnTo>
                      <a:pt x="1471" y="663"/>
                    </a:lnTo>
                    <a:lnTo>
                      <a:pt x="1465" y="667"/>
                    </a:lnTo>
                    <a:lnTo>
                      <a:pt x="1461" y="680"/>
                    </a:lnTo>
                    <a:lnTo>
                      <a:pt x="1456" y="695"/>
                    </a:lnTo>
                    <a:lnTo>
                      <a:pt x="1453" y="702"/>
                    </a:lnTo>
                    <a:lnTo>
                      <a:pt x="1392" y="724"/>
                    </a:lnTo>
                    <a:lnTo>
                      <a:pt x="1369" y="727"/>
                    </a:lnTo>
                    <a:lnTo>
                      <a:pt x="1355" y="725"/>
                    </a:lnTo>
                    <a:lnTo>
                      <a:pt x="1345" y="727"/>
                    </a:lnTo>
                    <a:lnTo>
                      <a:pt x="1337" y="731"/>
                    </a:lnTo>
                    <a:lnTo>
                      <a:pt x="1334" y="738"/>
                    </a:lnTo>
                    <a:lnTo>
                      <a:pt x="1334" y="747"/>
                    </a:lnTo>
                    <a:lnTo>
                      <a:pt x="1336" y="756"/>
                    </a:lnTo>
                    <a:lnTo>
                      <a:pt x="1341" y="768"/>
                    </a:lnTo>
                    <a:lnTo>
                      <a:pt x="1343" y="781"/>
                    </a:lnTo>
                    <a:lnTo>
                      <a:pt x="1338" y="790"/>
                    </a:lnTo>
                    <a:lnTo>
                      <a:pt x="1337" y="799"/>
                    </a:lnTo>
                    <a:lnTo>
                      <a:pt x="1336" y="808"/>
                    </a:lnTo>
                    <a:lnTo>
                      <a:pt x="1339" y="814"/>
                    </a:lnTo>
                    <a:lnTo>
                      <a:pt x="1345" y="814"/>
                    </a:lnTo>
                    <a:lnTo>
                      <a:pt x="1350" y="819"/>
                    </a:lnTo>
                    <a:lnTo>
                      <a:pt x="1359" y="823"/>
                    </a:lnTo>
                    <a:lnTo>
                      <a:pt x="1366" y="830"/>
                    </a:lnTo>
                    <a:lnTo>
                      <a:pt x="1365" y="841"/>
                    </a:lnTo>
                    <a:lnTo>
                      <a:pt x="1360" y="847"/>
                    </a:lnTo>
                    <a:lnTo>
                      <a:pt x="1355" y="851"/>
                    </a:lnTo>
                    <a:lnTo>
                      <a:pt x="1332" y="854"/>
                    </a:lnTo>
                    <a:lnTo>
                      <a:pt x="1315" y="855"/>
                    </a:lnTo>
                    <a:lnTo>
                      <a:pt x="1291" y="873"/>
                    </a:lnTo>
                    <a:lnTo>
                      <a:pt x="1266" y="891"/>
                    </a:lnTo>
                    <a:lnTo>
                      <a:pt x="1236" y="903"/>
                    </a:lnTo>
                    <a:lnTo>
                      <a:pt x="1223" y="907"/>
                    </a:lnTo>
                    <a:lnTo>
                      <a:pt x="1201" y="915"/>
                    </a:lnTo>
                    <a:lnTo>
                      <a:pt x="1174" y="930"/>
                    </a:lnTo>
                    <a:lnTo>
                      <a:pt x="1160" y="953"/>
                    </a:lnTo>
                    <a:lnTo>
                      <a:pt x="1143" y="979"/>
                    </a:lnTo>
                    <a:lnTo>
                      <a:pt x="1128" y="997"/>
                    </a:lnTo>
                    <a:lnTo>
                      <a:pt x="1105" y="1014"/>
                    </a:lnTo>
                    <a:lnTo>
                      <a:pt x="1084" y="1020"/>
                    </a:lnTo>
                    <a:lnTo>
                      <a:pt x="1058" y="1027"/>
                    </a:lnTo>
                    <a:lnTo>
                      <a:pt x="1026" y="1034"/>
                    </a:lnTo>
                    <a:lnTo>
                      <a:pt x="1002" y="1037"/>
                    </a:lnTo>
                    <a:lnTo>
                      <a:pt x="995" y="1037"/>
                    </a:lnTo>
                    <a:lnTo>
                      <a:pt x="975" y="1038"/>
                    </a:lnTo>
                    <a:lnTo>
                      <a:pt x="965" y="1037"/>
                    </a:lnTo>
                    <a:lnTo>
                      <a:pt x="958" y="1037"/>
                    </a:lnTo>
                    <a:lnTo>
                      <a:pt x="954" y="1038"/>
                    </a:lnTo>
                    <a:lnTo>
                      <a:pt x="953" y="1042"/>
                    </a:lnTo>
                    <a:lnTo>
                      <a:pt x="953" y="1051"/>
                    </a:lnTo>
                    <a:lnTo>
                      <a:pt x="952" y="1062"/>
                    </a:lnTo>
                    <a:lnTo>
                      <a:pt x="945" y="1071"/>
                    </a:lnTo>
                    <a:lnTo>
                      <a:pt x="940" y="1076"/>
                    </a:lnTo>
                    <a:lnTo>
                      <a:pt x="935" y="1077"/>
                    </a:lnTo>
                    <a:lnTo>
                      <a:pt x="918" y="1075"/>
                    </a:lnTo>
                    <a:lnTo>
                      <a:pt x="904" y="1072"/>
                    </a:lnTo>
                    <a:lnTo>
                      <a:pt x="870" y="1068"/>
                    </a:lnTo>
                    <a:lnTo>
                      <a:pt x="863" y="1069"/>
                    </a:lnTo>
                    <a:lnTo>
                      <a:pt x="860" y="1070"/>
                    </a:lnTo>
                    <a:lnTo>
                      <a:pt x="850" y="1076"/>
                    </a:lnTo>
                    <a:lnTo>
                      <a:pt x="833" y="1090"/>
                    </a:lnTo>
                    <a:lnTo>
                      <a:pt x="822" y="1101"/>
                    </a:lnTo>
                    <a:lnTo>
                      <a:pt x="813" y="1106"/>
                    </a:lnTo>
                    <a:lnTo>
                      <a:pt x="794" y="1108"/>
                    </a:lnTo>
                    <a:lnTo>
                      <a:pt x="785" y="1113"/>
                    </a:lnTo>
                    <a:lnTo>
                      <a:pt x="748" y="1142"/>
                    </a:lnTo>
                    <a:lnTo>
                      <a:pt x="740" y="1149"/>
                    </a:lnTo>
                    <a:lnTo>
                      <a:pt x="702" y="1173"/>
                    </a:lnTo>
                    <a:lnTo>
                      <a:pt x="691" y="1182"/>
                    </a:lnTo>
                    <a:lnTo>
                      <a:pt x="683" y="1189"/>
                    </a:lnTo>
                    <a:lnTo>
                      <a:pt x="660" y="1208"/>
                    </a:lnTo>
                    <a:lnTo>
                      <a:pt x="646" y="1216"/>
                    </a:lnTo>
                    <a:lnTo>
                      <a:pt x="643" y="1221"/>
                    </a:lnTo>
                    <a:lnTo>
                      <a:pt x="643" y="1231"/>
                    </a:lnTo>
                    <a:lnTo>
                      <a:pt x="643" y="1256"/>
                    </a:lnTo>
                    <a:lnTo>
                      <a:pt x="643" y="1280"/>
                    </a:lnTo>
                    <a:lnTo>
                      <a:pt x="643" y="1314"/>
                    </a:lnTo>
                    <a:lnTo>
                      <a:pt x="643" y="1348"/>
                    </a:lnTo>
                    <a:lnTo>
                      <a:pt x="643" y="1387"/>
                    </a:lnTo>
                    <a:lnTo>
                      <a:pt x="623" y="1387"/>
                    </a:lnTo>
                    <a:lnTo>
                      <a:pt x="623" y="1387"/>
                    </a:lnTo>
                    <a:lnTo>
                      <a:pt x="623" y="1387"/>
                    </a:lnTo>
                    <a:lnTo>
                      <a:pt x="0" y="1388"/>
                    </a:lnTo>
                    <a:lnTo>
                      <a:pt x="1" y="1387"/>
                    </a:lnTo>
                    <a:lnTo>
                      <a:pt x="19" y="1369"/>
                    </a:lnTo>
                    <a:lnTo>
                      <a:pt x="33" y="1345"/>
                    </a:lnTo>
                    <a:lnTo>
                      <a:pt x="54" y="1336"/>
                    </a:lnTo>
                    <a:lnTo>
                      <a:pt x="101" y="1330"/>
                    </a:lnTo>
                    <a:lnTo>
                      <a:pt x="170" y="1311"/>
                    </a:lnTo>
                    <a:lnTo>
                      <a:pt x="232" y="1282"/>
                    </a:lnTo>
                    <a:lnTo>
                      <a:pt x="249" y="1270"/>
                    </a:lnTo>
                    <a:lnTo>
                      <a:pt x="269" y="1247"/>
                    </a:lnTo>
                    <a:lnTo>
                      <a:pt x="300" y="1217"/>
                    </a:lnTo>
                    <a:lnTo>
                      <a:pt x="358" y="1180"/>
                    </a:lnTo>
                    <a:lnTo>
                      <a:pt x="384" y="1159"/>
                    </a:lnTo>
                    <a:lnTo>
                      <a:pt x="425" y="1108"/>
                    </a:lnTo>
                    <a:lnTo>
                      <a:pt x="453" y="1065"/>
                    </a:lnTo>
                    <a:lnTo>
                      <a:pt x="475" y="1038"/>
                    </a:lnTo>
                    <a:lnTo>
                      <a:pt x="490" y="1014"/>
                    </a:lnTo>
                    <a:lnTo>
                      <a:pt x="502" y="988"/>
                    </a:lnTo>
                    <a:lnTo>
                      <a:pt x="508" y="949"/>
                    </a:lnTo>
                    <a:lnTo>
                      <a:pt x="503" y="933"/>
                    </a:lnTo>
                    <a:lnTo>
                      <a:pt x="487" y="907"/>
                    </a:lnTo>
                    <a:lnTo>
                      <a:pt x="475" y="900"/>
                    </a:lnTo>
                    <a:lnTo>
                      <a:pt x="472" y="889"/>
                    </a:lnTo>
                    <a:lnTo>
                      <a:pt x="478" y="867"/>
                    </a:lnTo>
                    <a:lnTo>
                      <a:pt x="478" y="830"/>
                    </a:lnTo>
                    <a:lnTo>
                      <a:pt x="482" y="771"/>
                    </a:lnTo>
                    <a:lnTo>
                      <a:pt x="501" y="723"/>
                    </a:lnTo>
                    <a:lnTo>
                      <a:pt x="548" y="660"/>
                    </a:lnTo>
                    <a:lnTo>
                      <a:pt x="556" y="634"/>
                    </a:lnTo>
                    <a:lnTo>
                      <a:pt x="562" y="592"/>
                    </a:lnTo>
                    <a:lnTo>
                      <a:pt x="562" y="578"/>
                    </a:lnTo>
                    <a:lnTo>
                      <a:pt x="621" y="519"/>
                    </a:lnTo>
                    <a:lnTo>
                      <a:pt x="655" y="474"/>
                    </a:lnTo>
                    <a:lnTo>
                      <a:pt x="667" y="463"/>
                    </a:lnTo>
                    <a:lnTo>
                      <a:pt x="697" y="442"/>
                    </a:lnTo>
                    <a:lnTo>
                      <a:pt x="803" y="397"/>
                    </a:lnTo>
                    <a:lnTo>
                      <a:pt x="862" y="364"/>
                    </a:lnTo>
                    <a:lnTo>
                      <a:pt x="897" y="340"/>
                    </a:lnTo>
                    <a:lnTo>
                      <a:pt x="918" y="312"/>
                    </a:lnTo>
                    <a:lnTo>
                      <a:pt x="976" y="201"/>
                    </a:lnTo>
                    <a:lnTo>
                      <a:pt x="1032" y="43"/>
                    </a:lnTo>
                    <a:lnTo>
                      <a:pt x="1037" y="25"/>
                    </a:lnTo>
                    <a:lnTo>
                      <a:pt x="1062" y="20"/>
                    </a:lnTo>
                    <a:lnTo>
                      <a:pt x="1079" y="17"/>
                    </a:lnTo>
                    <a:lnTo>
                      <a:pt x="1094" y="12"/>
                    </a:lnTo>
                    <a:lnTo>
                      <a:pt x="1113" y="0"/>
                    </a:lnTo>
                    <a:lnTo>
                      <a:pt x="1129" y="5"/>
                    </a:lnTo>
                    <a:lnTo>
                      <a:pt x="1121" y="13"/>
                    </a:lnTo>
                    <a:lnTo>
                      <a:pt x="1121" y="32"/>
                    </a:lnTo>
                    <a:lnTo>
                      <a:pt x="1132" y="56"/>
                    </a:lnTo>
                    <a:lnTo>
                      <a:pt x="1154" y="81"/>
                    </a:lnTo>
                    <a:lnTo>
                      <a:pt x="1193" y="114"/>
                    </a:lnTo>
                    <a:lnTo>
                      <a:pt x="1222" y="127"/>
                    </a:lnTo>
                    <a:lnTo>
                      <a:pt x="1265" y="135"/>
                    </a:lnTo>
                    <a:lnTo>
                      <a:pt x="1315" y="120"/>
                    </a:lnTo>
                    <a:lnTo>
                      <a:pt x="1343" y="120"/>
                    </a:lnTo>
                    <a:lnTo>
                      <a:pt x="1355" y="114"/>
                    </a:lnTo>
                    <a:lnTo>
                      <a:pt x="1370" y="123"/>
                    </a:lnTo>
                    <a:lnTo>
                      <a:pt x="1399" y="125"/>
                    </a:lnTo>
                    <a:lnTo>
                      <a:pt x="1426" y="121"/>
                    </a:lnTo>
                    <a:lnTo>
                      <a:pt x="1446" y="107"/>
                    </a:lnTo>
                    <a:lnTo>
                      <a:pt x="1459" y="91"/>
                    </a:lnTo>
                    <a:lnTo>
                      <a:pt x="1461" y="99"/>
                    </a:lnTo>
                    <a:lnTo>
                      <a:pt x="1462" y="108"/>
                    </a:lnTo>
                    <a:lnTo>
                      <a:pt x="1466" y="112"/>
                    </a:lnTo>
                    <a:lnTo>
                      <a:pt x="1474" y="132"/>
                    </a:lnTo>
                    <a:lnTo>
                      <a:pt x="1478" y="140"/>
                    </a:lnTo>
                    <a:lnTo>
                      <a:pt x="1494" y="139"/>
                    </a:lnTo>
                    <a:lnTo>
                      <a:pt x="1507" y="143"/>
                    </a:lnTo>
                    <a:lnTo>
                      <a:pt x="1537" y="141"/>
                    </a:lnTo>
                    <a:lnTo>
                      <a:pt x="1567" y="14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85" name="Freeform 73">
                <a:extLst>
                  <a:ext uri="{FF2B5EF4-FFF2-40B4-BE49-F238E27FC236}">
                    <a16:creationId xmlns:a16="http://schemas.microsoft.com/office/drawing/2014/main" id="{0B08BDB7-2E1A-B7F4-71A5-88D6263060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28943" y="10445908"/>
                <a:ext cx="27023" cy="50182"/>
              </a:xfrm>
              <a:custGeom>
                <a:avLst/>
                <a:gdLst>
                  <a:gd name="T0" fmla="*/ 16 w 30"/>
                  <a:gd name="T1" fmla="*/ 30 h 58"/>
                  <a:gd name="T2" fmla="*/ 0 w 30"/>
                  <a:gd name="T3" fmla="*/ 57 h 58"/>
                  <a:gd name="T4" fmla="*/ 4 w 30"/>
                  <a:gd name="T5" fmla="*/ 34 h 58"/>
                  <a:gd name="T6" fmla="*/ 23 w 30"/>
                  <a:gd name="T7" fmla="*/ 1 h 58"/>
                  <a:gd name="T8" fmla="*/ 29 w 30"/>
                  <a:gd name="T9" fmla="*/ 0 h 58"/>
                  <a:gd name="T10" fmla="*/ 16 w 30"/>
                  <a:gd name="T11" fmla="*/ 3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58">
                    <a:moveTo>
                      <a:pt x="16" y="30"/>
                    </a:moveTo>
                    <a:lnTo>
                      <a:pt x="0" y="57"/>
                    </a:lnTo>
                    <a:lnTo>
                      <a:pt x="4" y="34"/>
                    </a:lnTo>
                    <a:lnTo>
                      <a:pt x="23" y="1"/>
                    </a:lnTo>
                    <a:lnTo>
                      <a:pt x="29" y="0"/>
                    </a:lnTo>
                    <a:lnTo>
                      <a:pt x="16" y="3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86" name="Freeform 74">
                <a:extLst>
                  <a:ext uri="{FF2B5EF4-FFF2-40B4-BE49-F238E27FC236}">
                    <a16:creationId xmlns:a16="http://schemas.microsoft.com/office/drawing/2014/main" id="{6592AB25-FA65-30F1-3EDE-41421C7166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24350" y="9994254"/>
                <a:ext cx="19300" cy="27023"/>
              </a:xfrm>
              <a:custGeom>
                <a:avLst/>
                <a:gdLst>
                  <a:gd name="T0" fmla="*/ 22 w 24"/>
                  <a:gd name="T1" fmla="*/ 24 h 30"/>
                  <a:gd name="T2" fmla="*/ 22 w 24"/>
                  <a:gd name="T3" fmla="*/ 29 h 30"/>
                  <a:gd name="T4" fmla="*/ 3 w 24"/>
                  <a:gd name="T5" fmla="*/ 27 h 30"/>
                  <a:gd name="T6" fmla="*/ 0 w 24"/>
                  <a:gd name="T7" fmla="*/ 9 h 30"/>
                  <a:gd name="T8" fmla="*/ 9 w 24"/>
                  <a:gd name="T9" fmla="*/ 8 h 30"/>
                  <a:gd name="T10" fmla="*/ 12 w 24"/>
                  <a:gd name="T11" fmla="*/ 1 h 30"/>
                  <a:gd name="T12" fmla="*/ 17 w 24"/>
                  <a:gd name="T13" fmla="*/ 0 h 30"/>
                  <a:gd name="T14" fmla="*/ 23 w 24"/>
                  <a:gd name="T15" fmla="*/ 16 h 30"/>
                  <a:gd name="T16" fmla="*/ 22 w 24"/>
                  <a:gd name="T17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0">
                    <a:moveTo>
                      <a:pt x="22" y="24"/>
                    </a:moveTo>
                    <a:lnTo>
                      <a:pt x="22" y="29"/>
                    </a:lnTo>
                    <a:lnTo>
                      <a:pt x="3" y="27"/>
                    </a:lnTo>
                    <a:lnTo>
                      <a:pt x="0" y="9"/>
                    </a:lnTo>
                    <a:lnTo>
                      <a:pt x="9" y="8"/>
                    </a:lnTo>
                    <a:lnTo>
                      <a:pt x="12" y="1"/>
                    </a:lnTo>
                    <a:lnTo>
                      <a:pt x="17" y="0"/>
                    </a:lnTo>
                    <a:lnTo>
                      <a:pt x="23" y="16"/>
                    </a:lnTo>
                    <a:lnTo>
                      <a:pt x="22" y="2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87" name="Freeform 75">
                <a:extLst>
                  <a:ext uri="{FF2B5EF4-FFF2-40B4-BE49-F238E27FC236}">
                    <a16:creationId xmlns:a16="http://schemas.microsoft.com/office/drawing/2014/main" id="{E6F389EE-1A45-A323-A77A-F8D726D4CC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06706" y="9851425"/>
                <a:ext cx="903305" cy="1779586"/>
              </a:xfrm>
              <a:custGeom>
                <a:avLst/>
                <a:gdLst>
                  <a:gd name="T0" fmla="*/ 936 w 1034"/>
                  <a:gd name="T1" fmla="*/ 116 h 2032"/>
                  <a:gd name="T2" fmla="*/ 974 w 1034"/>
                  <a:gd name="T3" fmla="*/ 218 h 2032"/>
                  <a:gd name="T4" fmla="*/ 1008 w 1034"/>
                  <a:gd name="T5" fmla="*/ 417 h 2032"/>
                  <a:gd name="T6" fmla="*/ 1006 w 1034"/>
                  <a:gd name="T7" fmla="*/ 553 h 2032"/>
                  <a:gd name="T8" fmla="*/ 978 w 1034"/>
                  <a:gd name="T9" fmla="*/ 559 h 2032"/>
                  <a:gd name="T10" fmla="*/ 943 w 1034"/>
                  <a:gd name="T11" fmla="*/ 491 h 2032"/>
                  <a:gd name="T12" fmla="*/ 916 w 1034"/>
                  <a:gd name="T13" fmla="*/ 530 h 2032"/>
                  <a:gd name="T14" fmla="*/ 927 w 1034"/>
                  <a:gd name="T15" fmla="*/ 592 h 2032"/>
                  <a:gd name="T16" fmla="*/ 937 w 1034"/>
                  <a:gd name="T17" fmla="*/ 664 h 2032"/>
                  <a:gd name="T18" fmla="*/ 927 w 1034"/>
                  <a:gd name="T19" fmla="*/ 700 h 2032"/>
                  <a:gd name="T20" fmla="*/ 886 w 1034"/>
                  <a:gd name="T21" fmla="*/ 759 h 2032"/>
                  <a:gd name="T22" fmla="*/ 873 w 1034"/>
                  <a:gd name="T23" fmla="*/ 922 h 2032"/>
                  <a:gd name="T24" fmla="*/ 809 w 1034"/>
                  <a:gd name="T25" fmla="*/ 1101 h 2032"/>
                  <a:gd name="T26" fmla="*/ 745 w 1034"/>
                  <a:gd name="T27" fmla="*/ 1308 h 2032"/>
                  <a:gd name="T28" fmla="*/ 665 w 1034"/>
                  <a:gd name="T29" fmla="*/ 1548 h 2032"/>
                  <a:gd name="T30" fmla="*/ 621 w 1034"/>
                  <a:gd name="T31" fmla="*/ 1729 h 2032"/>
                  <a:gd name="T32" fmla="*/ 588 w 1034"/>
                  <a:gd name="T33" fmla="*/ 1819 h 2032"/>
                  <a:gd name="T34" fmla="*/ 560 w 1034"/>
                  <a:gd name="T35" fmla="*/ 1908 h 2032"/>
                  <a:gd name="T36" fmla="*/ 481 w 1034"/>
                  <a:gd name="T37" fmla="*/ 1968 h 2032"/>
                  <a:gd name="T38" fmla="*/ 348 w 1034"/>
                  <a:gd name="T39" fmla="*/ 2015 h 2032"/>
                  <a:gd name="T40" fmla="*/ 265 w 1034"/>
                  <a:gd name="T41" fmla="*/ 2027 h 2032"/>
                  <a:gd name="T42" fmla="*/ 164 w 1034"/>
                  <a:gd name="T43" fmla="*/ 1981 h 2032"/>
                  <a:gd name="T44" fmla="*/ 111 w 1034"/>
                  <a:gd name="T45" fmla="*/ 1941 h 2032"/>
                  <a:gd name="T46" fmla="*/ 93 w 1034"/>
                  <a:gd name="T47" fmla="*/ 1886 h 2032"/>
                  <a:gd name="T48" fmla="*/ 57 w 1034"/>
                  <a:gd name="T49" fmla="*/ 1803 h 2032"/>
                  <a:gd name="T50" fmla="*/ 67 w 1034"/>
                  <a:gd name="T51" fmla="*/ 1712 h 2032"/>
                  <a:gd name="T52" fmla="*/ 45 w 1034"/>
                  <a:gd name="T53" fmla="*/ 1643 h 2032"/>
                  <a:gd name="T54" fmla="*/ 1 w 1034"/>
                  <a:gd name="T55" fmla="*/ 1536 h 2032"/>
                  <a:gd name="T56" fmla="*/ 11 w 1034"/>
                  <a:gd name="T57" fmla="*/ 1454 h 2032"/>
                  <a:gd name="T58" fmla="*/ 26 w 1034"/>
                  <a:gd name="T59" fmla="*/ 1423 h 2032"/>
                  <a:gd name="T60" fmla="*/ 77 w 1034"/>
                  <a:gd name="T61" fmla="*/ 1351 h 2032"/>
                  <a:gd name="T62" fmla="*/ 123 w 1034"/>
                  <a:gd name="T63" fmla="*/ 1255 h 2032"/>
                  <a:gd name="T64" fmla="*/ 164 w 1034"/>
                  <a:gd name="T65" fmla="*/ 1161 h 2032"/>
                  <a:gd name="T66" fmla="*/ 162 w 1034"/>
                  <a:gd name="T67" fmla="*/ 1067 h 2032"/>
                  <a:gd name="T68" fmla="*/ 140 w 1034"/>
                  <a:gd name="T69" fmla="*/ 982 h 2032"/>
                  <a:gd name="T70" fmla="*/ 107 w 1034"/>
                  <a:gd name="T71" fmla="*/ 862 h 2032"/>
                  <a:gd name="T72" fmla="*/ 103 w 1034"/>
                  <a:gd name="T73" fmla="*/ 781 h 2032"/>
                  <a:gd name="T74" fmla="*/ 167 w 1034"/>
                  <a:gd name="T75" fmla="*/ 618 h 2032"/>
                  <a:gd name="T76" fmla="*/ 237 w 1034"/>
                  <a:gd name="T77" fmla="*/ 600 h 2032"/>
                  <a:gd name="T78" fmla="*/ 281 w 1034"/>
                  <a:gd name="T79" fmla="*/ 567 h 2032"/>
                  <a:gd name="T80" fmla="*/ 319 w 1034"/>
                  <a:gd name="T81" fmla="*/ 572 h 2032"/>
                  <a:gd name="T82" fmla="*/ 341 w 1034"/>
                  <a:gd name="T83" fmla="*/ 557 h 2032"/>
                  <a:gd name="T84" fmla="*/ 393 w 1034"/>
                  <a:gd name="T85" fmla="*/ 543 h 2032"/>
                  <a:gd name="T86" fmla="*/ 443 w 1034"/>
                  <a:gd name="T87" fmla="*/ 562 h 2032"/>
                  <a:gd name="T88" fmla="*/ 439 w 1034"/>
                  <a:gd name="T89" fmla="*/ 540 h 2032"/>
                  <a:gd name="T90" fmla="*/ 489 w 1034"/>
                  <a:gd name="T91" fmla="*/ 483 h 2032"/>
                  <a:gd name="T92" fmla="*/ 540 w 1034"/>
                  <a:gd name="T93" fmla="*/ 490 h 2032"/>
                  <a:gd name="T94" fmla="*/ 554 w 1034"/>
                  <a:gd name="T95" fmla="*/ 481 h 2032"/>
                  <a:gd name="T96" fmla="*/ 548 w 1034"/>
                  <a:gd name="T97" fmla="*/ 449 h 2032"/>
                  <a:gd name="T98" fmla="*/ 585 w 1034"/>
                  <a:gd name="T99" fmla="*/ 393 h 2032"/>
                  <a:gd name="T100" fmla="*/ 606 w 1034"/>
                  <a:gd name="T101" fmla="*/ 401 h 2032"/>
                  <a:gd name="T102" fmla="*/ 604 w 1034"/>
                  <a:gd name="T103" fmla="*/ 428 h 2032"/>
                  <a:gd name="T104" fmla="*/ 638 w 1034"/>
                  <a:gd name="T105" fmla="*/ 380 h 2032"/>
                  <a:gd name="T106" fmla="*/ 651 w 1034"/>
                  <a:gd name="T107" fmla="*/ 361 h 2032"/>
                  <a:gd name="T108" fmla="*/ 676 w 1034"/>
                  <a:gd name="T109" fmla="*/ 278 h 2032"/>
                  <a:gd name="T110" fmla="*/ 663 w 1034"/>
                  <a:gd name="T111" fmla="*/ 240 h 2032"/>
                  <a:gd name="T112" fmla="*/ 691 w 1034"/>
                  <a:gd name="T113" fmla="*/ 225 h 2032"/>
                  <a:gd name="T114" fmla="*/ 736 w 1034"/>
                  <a:gd name="T115" fmla="*/ 213 h 2032"/>
                  <a:gd name="T116" fmla="*/ 808 w 1034"/>
                  <a:gd name="T117" fmla="*/ 125 h 2032"/>
                  <a:gd name="T118" fmla="*/ 791 w 1034"/>
                  <a:gd name="T119" fmla="*/ 57 h 2032"/>
                  <a:gd name="T120" fmla="*/ 827 w 1034"/>
                  <a:gd name="T121" fmla="*/ 34 h 2032"/>
                  <a:gd name="T122" fmla="*/ 868 w 1034"/>
                  <a:gd name="T123" fmla="*/ 16 h 2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34" h="2032">
                    <a:moveTo>
                      <a:pt x="898" y="51"/>
                    </a:moveTo>
                    <a:lnTo>
                      <a:pt x="905" y="67"/>
                    </a:lnTo>
                    <a:lnTo>
                      <a:pt x="913" y="81"/>
                    </a:lnTo>
                    <a:lnTo>
                      <a:pt x="936" y="116"/>
                    </a:lnTo>
                    <a:lnTo>
                      <a:pt x="947" y="130"/>
                    </a:lnTo>
                    <a:lnTo>
                      <a:pt x="955" y="144"/>
                    </a:lnTo>
                    <a:lnTo>
                      <a:pt x="960" y="173"/>
                    </a:lnTo>
                    <a:lnTo>
                      <a:pt x="974" y="218"/>
                    </a:lnTo>
                    <a:lnTo>
                      <a:pt x="989" y="286"/>
                    </a:lnTo>
                    <a:lnTo>
                      <a:pt x="994" y="356"/>
                    </a:lnTo>
                    <a:lnTo>
                      <a:pt x="998" y="388"/>
                    </a:lnTo>
                    <a:lnTo>
                      <a:pt x="1008" y="417"/>
                    </a:lnTo>
                    <a:lnTo>
                      <a:pt x="1028" y="449"/>
                    </a:lnTo>
                    <a:lnTo>
                      <a:pt x="1033" y="483"/>
                    </a:lnTo>
                    <a:lnTo>
                      <a:pt x="1022" y="519"/>
                    </a:lnTo>
                    <a:lnTo>
                      <a:pt x="1006" y="553"/>
                    </a:lnTo>
                    <a:lnTo>
                      <a:pt x="1001" y="560"/>
                    </a:lnTo>
                    <a:lnTo>
                      <a:pt x="994" y="569"/>
                    </a:lnTo>
                    <a:lnTo>
                      <a:pt x="990" y="568"/>
                    </a:lnTo>
                    <a:lnTo>
                      <a:pt x="978" y="559"/>
                    </a:lnTo>
                    <a:lnTo>
                      <a:pt x="967" y="545"/>
                    </a:lnTo>
                    <a:lnTo>
                      <a:pt x="954" y="511"/>
                    </a:lnTo>
                    <a:lnTo>
                      <a:pt x="948" y="494"/>
                    </a:lnTo>
                    <a:lnTo>
                      <a:pt x="943" y="491"/>
                    </a:lnTo>
                    <a:lnTo>
                      <a:pt x="927" y="493"/>
                    </a:lnTo>
                    <a:lnTo>
                      <a:pt x="916" y="504"/>
                    </a:lnTo>
                    <a:lnTo>
                      <a:pt x="913" y="510"/>
                    </a:lnTo>
                    <a:lnTo>
                      <a:pt x="916" y="530"/>
                    </a:lnTo>
                    <a:lnTo>
                      <a:pt x="920" y="546"/>
                    </a:lnTo>
                    <a:lnTo>
                      <a:pt x="922" y="564"/>
                    </a:lnTo>
                    <a:lnTo>
                      <a:pt x="923" y="585"/>
                    </a:lnTo>
                    <a:lnTo>
                      <a:pt x="927" y="592"/>
                    </a:lnTo>
                    <a:lnTo>
                      <a:pt x="934" y="597"/>
                    </a:lnTo>
                    <a:lnTo>
                      <a:pt x="940" y="612"/>
                    </a:lnTo>
                    <a:lnTo>
                      <a:pt x="941" y="646"/>
                    </a:lnTo>
                    <a:lnTo>
                      <a:pt x="937" y="664"/>
                    </a:lnTo>
                    <a:lnTo>
                      <a:pt x="926" y="678"/>
                    </a:lnTo>
                    <a:lnTo>
                      <a:pt x="927" y="686"/>
                    </a:lnTo>
                    <a:lnTo>
                      <a:pt x="931" y="695"/>
                    </a:lnTo>
                    <a:lnTo>
                      <a:pt x="927" y="700"/>
                    </a:lnTo>
                    <a:lnTo>
                      <a:pt x="912" y="706"/>
                    </a:lnTo>
                    <a:lnTo>
                      <a:pt x="906" y="712"/>
                    </a:lnTo>
                    <a:lnTo>
                      <a:pt x="898" y="727"/>
                    </a:lnTo>
                    <a:lnTo>
                      <a:pt x="886" y="759"/>
                    </a:lnTo>
                    <a:lnTo>
                      <a:pt x="884" y="774"/>
                    </a:lnTo>
                    <a:lnTo>
                      <a:pt x="892" y="822"/>
                    </a:lnTo>
                    <a:lnTo>
                      <a:pt x="889" y="856"/>
                    </a:lnTo>
                    <a:lnTo>
                      <a:pt x="873" y="922"/>
                    </a:lnTo>
                    <a:lnTo>
                      <a:pt x="863" y="953"/>
                    </a:lnTo>
                    <a:lnTo>
                      <a:pt x="850" y="990"/>
                    </a:lnTo>
                    <a:lnTo>
                      <a:pt x="830" y="1039"/>
                    </a:lnTo>
                    <a:lnTo>
                      <a:pt x="809" y="1101"/>
                    </a:lnTo>
                    <a:lnTo>
                      <a:pt x="792" y="1165"/>
                    </a:lnTo>
                    <a:lnTo>
                      <a:pt x="779" y="1203"/>
                    </a:lnTo>
                    <a:lnTo>
                      <a:pt x="765" y="1241"/>
                    </a:lnTo>
                    <a:lnTo>
                      <a:pt x="745" y="1308"/>
                    </a:lnTo>
                    <a:lnTo>
                      <a:pt x="728" y="1377"/>
                    </a:lnTo>
                    <a:lnTo>
                      <a:pt x="703" y="1453"/>
                    </a:lnTo>
                    <a:lnTo>
                      <a:pt x="669" y="1537"/>
                    </a:lnTo>
                    <a:lnTo>
                      <a:pt x="665" y="1548"/>
                    </a:lnTo>
                    <a:lnTo>
                      <a:pt x="658" y="1591"/>
                    </a:lnTo>
                    <a:lnTo>
                      <a:pt x="650" y="1629"/>
                    </a:lnTo>
                    <a:lnTo>
                      <a:pt x="641" y="1666"/>
                    </a:lnTo>
                    <a:lnTo>
                      <a:pt x="621" y="1729"/>
                    </a:lnTo>
                    <a:lnTo>
                      <a:pt x="619" y="1748"/>
                    </a:lnTo>
                    <a:lnTo>
                      <a:pt x="615" y="1766"/>
                    </a:lnTo>
                    <a:lnTo>
                      <a:pt x="596" y="1805"/>
                    </a:lnTo>
                    <a:lnTo>
                      <a:pt x="588" y="1819"/>
                    </a:lnTo>
                    <a:lnTo>
                      <a:pt x="583" y="1835"/>
                    </a:lnTo>
                    <a:lnTo>
                      <a:pt x="579" y="1855"/>
                    </a:lnTo>
                    <a:lnTo>
                      <a:pt x="574" y="1873"/>
                    </a:lnTo>
                    <a:lnTo>
                      <a:pt x="560" y="1908"/>
                    </a:lnTo>
                    <a:lnTo>
                      <a:pt x="540" y="1939"/>
                    </a:lnTo>
                    <a:lnTo>
                      <a:pt x="526" y="1950"/>
                    </a:lnTo>
                    <a:lnTo>
                      <a:pt x="497" y="1966"/>
                    </a:lnTo>
                    <a:lnTo>
                      <a:pt x="481" y="1968"/>
                    </a:lnTo>
                    <a:lnTo>
                      <a:pt x="447" y="1969"/>
                    </a:lnTo>
                    <a:lnTo>
                      <a:pt x="415" y="1978"/>
                    </a:lnTo>
                    <a:lnTo>
                      <a:pt x="381" y="1995"/>
                    </a:lnTo>
                    <a:lnTo>
                      <a:pt x="348" y="2015"/>
                    </a:lnTo>
                    <a:lnTo>
                      <a:pt x="336" y="2024"/>
                    </a:lnTo>
                    <a:lnTo>
                      <a:pt x="322" y="2031"/>
                    </a:lnTo>
                    <a:lnTo>
                      <a:pt x="278" y="2031"/>
                    </a:lnTo>
                    <a:lnTo>
                      <a:pt x="265" y="2027"/>
                    </a:lnTo>
                    <a:lnTo>
                      <a:pt x="223" y="1994"/>
                    </a:lnTo>
                    <a:lnTo>
                      <a:pt x="206" y="1989"/>
                    </a:lnTo>
                    <a:lnTo>
                      <a:pt x="174" y="1985"/>
                    </a:lnTo>
                    <a:lnTo>
                      <a:pt x="164" y="1981"/>
                    </a:lnTo>
                    <a:lnTo>
                      <a:pt x="156" y="1978"/>
                    </a:lnTo>
                    <a:lnTo>
                      <a:pt x="143" y="1960"/>
                    </a:lnTo>
                    <a:lnTo>
                      <a:pt x="117" y="1946"/>
                    </a:lnTo>
                    <a:lnTo>
                      <a:pt x="111" y="1941"/>
                    </a:lnTo>
                    <a:lnTo>
                      <a:pt x="108" y="1932"/>
                    </a:lnTo>
                    <a:lnTo>
                      <a:pt x="105" y="1920"/>
                    </a:lnTo>
                    <a:lnTo>
                      <a:pt x="98" y="1908"/>
                    </a:lnTo>
                    <a:lnTo>
                      <a:pt x="93" y="1886"/>
                    </a:lnTo>
                    <a:lnTo>
                      <a:pt x="85" y="1870"/>
                    </a:lnTo>
                    <a:lnTo>
                      <a:pt x="62" y="1841"/>
                    </a:lnTo>
                    <a:lnTo>
                      <a:pt x="59" y="1832"/>
                    </a:lnTo>
                    <a:lnTo>
                      <a:pt x="57" y="1803"/>
                    </a:lnTo>
                    <a:lnTo>
                      <a:pt x="58" y="1783"/>
                    </a:lnTo>
                    <a:lnTo>
                      <a:pt x="55" y="1745"/>
                    </a:lnTo>
                    <a:lnTo>
                      <a:pt x="58" y="1728"/>
                    </a:lnTo>
                    <a:lnTo>
                      <a:pt x="67" y="1712"/>
                    </a:lnTo>
                    <a:lnTo>
                      <a:pt x="63" y="1696"/>
                    </a:lnTo>
                    <a:lnTo>
                      <a:pt x="55" y="1678"/>
                    </a:lnTo>
                    <a:lnTo>
                      <a:pt x="51" y="1660"/>
                    </a:lnTo>
                    <a:lnTo>
                      <a:pt x="45" y="1643"/>
                    </a:lnTo>
                    <a:lnTo>
                      <a:pt x="20" y="1613"/>
                    </a:lnTo>
                    <a:lnTo>
                      <a:pt x="15" y="1598"/>
                    </a:lnTo>
                    <a:lnTo>
                      <a:pt x="10" y="1583"/>
                    </a:lnTo>
                    <a:lnTo>
                      <a:pt x="1" y="1536"/>
                    </a:lnTo>
                    <a:lnTo>
                      <a:pt x="0" y="1519"/>
                    </a:lnTo>
                    <a:lnTo>
                      <a:pt x="1" y="1484"/>
                    </a:lnTo>
                    <a:lnTo>
                      <a:pt x="5" y="1466"/>
                    </a:lnTo>
                    <a:lnTo>
                      <a:pt x="11" y="1454"/>
                    </a:lnTo>
                    <a:lnTo>
                      <a:pt x="12" y="1444"/>
                    </a:lnTo>
                    <a:lnTo>
                      <a:pt x="16" y="1437"/>
                    </a:lnTo>
                    <a:lnTo>
                      <a:pt x="22" y="1430"/>
                    </a:lnTo>
                    <a:lnTo>
                      <a:pt x="26" y="1423"/>
                    </a:lnTo>
                    <a:lnTo>
                      <a:pt x="34" y="1378"/>
                    </a:lnTo>
                    <a:lnTo>
                      <a:pt x="47" y="1368"/>
                    </a:lnTo>
                    <a:lnTo>
                      <a:pt x="64" y="1363"/>
                    </a:lnTo>
                    <a:lnTo>
                      <a:pt x="77" y="1351"/>
                    </a:lnTo>
                    <a:lnTo>
                      <a:pt x="86" y="1335"/>
                    </a:lnTo>
                    <a:lnTo>
                      <a:pt x="94" y="1303"/>
                    </a:lnTo>
                    <a:lnTo>
                      <a:pt x="115" y="1272"/>
                    </a:lnTo>
                    <a:lnTo>
                      <a:pt x="123" y="1255"/>
                    </a:lnTo>
                    <a:lnTo>
                      <a:pt x="141" y="1229"/>
                    </a:lnTo>
                    <a:lnTo>
                      <a:pt x="156" y="1194"/>
                    </a:lnTo>
                    <a:lnTo>
                      <a:pt x="161" y="1178"/>
                    </a:lnTo>
                    <a:lnTo>
                      <a:pt x="164" y="1161"/>
                    </a:lnTo>
                    <a:lnTo>
                      <a:pt x="168" y="1123"/>
                    </a:lnTo>
                    <a:lnTo>
                      <a:pt x="171" y="1105"/>
                    </a:lnTo>
                    <a:lnTo>
                      <a:pt x="170" y="1086"/>
                    </a:lnTo>
                    <a:lnTo>
                      <a:pt x="162" y="1067"/>
                    </a:lnTo>
                    <a:lnTo>
                      <a:pt x="140" y="1032"/>
                    </a:lnTo>
                    <a:lnTo>
                      <a:pt x="140" y="1027"/>
                    </a:lnTo>
                    <a:lnTo>
                      <a:pt x="142" y="1001"/>
                    </a:lnTo>
                    <a:lnTo>
                      <a:pt x="140" y="982"/>
                    </a:lnTo>
                    <a:lnTo>
                      <a:pt x="132" y="964"/>
                    </a:lnTo>
                    <a:lnTo>
                      <a:pt x="122" y="947"/>
                    </a:lnTo>
                    <a:lnTo>
                      <a:pt x="112" y="915"/>
                    </a:lnTo>
                    <a:lnTo>
                      <a:pt x="107" y="862"/>
                    </a:lnTo>
                    <a:lnTo>
                      <a:pt x="108" y="843"/>
                    </a:lnTo>
                    <a:lnTo>
                      <a:pt x="105" y="826"/>
                    </a:lnTo>
                    <a:lnTo>
                      <a:pt x="98" y="809"/>
                    </a:lnTo>
                    <a:lnTo>
                      <a:pt x="103" y="781"/>
                    </a:lnTo>
                    <a:lnTo>
                      <a:pt x="166" y="678"/>
                    </a:lnTo>
                    <a:lnTo>
                      <a:pt x="168" y="666"/>
                    </a:lnTo>
                    <a:lnTo>
                      <a:pt x="166" y="636"/>
                    </a:lnTo>
                    <a:lnTo>
                      <a:pt x="167" y="618"/>
                    </a:lnTo>
                    <a:lnTo>
                      <a:pt x="170" y="611"/>
                    </a:lnTo>
                    <a:lnTo>
                      <a:pt x="175" y="607"/>
                    </a:lnTo>
                    <a:lnTo>
                      <a:pt x="185" y="604"/>
                    </a:lnTo>
                    <a:lnTo>
                      <a:pt x="237" y="600"/>
                    </a:lnTo>
                    <a:lnTo>
                      <a:pt x="242" y="597"/>
                    </a:lnTo>
                    <a:lnTo>
                      <a:pt x="256" y="589"/>
                    </a:lnTo>
                    <a:lnTo>
                      <a:pt x="273" y="572"/>
                    </a:lnTo>
                    <a:lnTo>
                      <a:pt x="281" y="567"/>
                    </a:lnTo>
                    <a:lnTo>
                      <a:pt x="288" y="569"/>
                    </a:lnTo>
                    <a:lnTo>
                      <a:pt x="292" y="576"/>
                    </a:lnTo>
                    <a:lnTo>
                      <a:pt x="298" y="580"/>
                    </a:lnTo>
                    <a:lnTo>
                      <a:pt x="319" y="572"/>
                    </a:lnTo>
                    <a:lnTo>
                      <a:pt x="327" y="572"/>
                    </a:lnTo>
                    <a:lnTo>
                      <a:pt x="335" y="574"/>
                    </a:lnTo>
                    <a:lnTo>
                      <a:pt x="338" y="567"/>
                    </a:lnTo>
                    <a:lnTo>
                      <a:pt x="341" y="557"/>
                    </a:lnTo>
                    <a:lnTo>
                      <a:pt x="344" y="550"/>
                    </a:lnTo>
                    <a:lnTo>
                      <a:pt x="350" y="547"/>
                    </a:lnTo>
                    <a:lnTo>
                      <a:pt x="376" y="545"/>
                    </a:lnTo>
                    <a:lnTo>
                      <a:pt x="393" y="543"/>
                    </a:lnTo>
                    <a:lnTo>
                      <a:pt x="415" y="536"/>
                    </a:lnTo>
                    <a:lnTo>
                      <a:pt x="419" y="537"/>
                    </a:lnTo>
                    <a:lnTo>
                      <a:pt x="437" y="561"/>
                    </a:lnTo>
                    <a:lnTo>
                      <a:pt x="443" y="562"/>
                    </a:lnTo>
                    <a:lnTo>
                      <a:pt x="450" y="564"/>
                    </a:lnTo>
                    <a:lnTo>
                      <a:pt x="455" y="559"/>
                    </a:lnTo>
                    <a:lnTo>
                      <a:pt x="441" y="547"/>
                    </a:lnTo>
                    <a:lnTo>
                      <a:pt x="439" y="540"/>
                    </a:lnTo>
                    <a:lnTo>
                      <a:pt x="439" y="532"/>
                    </a:lnTo>
                    <a:lnTo>
                      <a:pt x="447" y="516"/>
                    </a:lnTo>
                    <a:lnTo>
                      <a:pt x="460" y="502"/>
                    </a:lnTo>
                    <a:lnTo>
                      <a:pt x="489" y="483"/>
                    </a:lnTo>
                    <a:lnTo>
                      <a:pt x="518" y="461"/>
                    </a:lnTo>
                    <a:lnTo>
                      <a:pt x="527" y="459"/>
                    </a:lnTo>
                    <a:lnTo>
                      <a:pt x="534" y="463"/>
                    </a:lnTo>
                    <a:lnTo>
                      <a:pt x="540" y="490"/>
                    </a:lnTo>
                    <a:lnTo>
                      <a:pt x="539" y="494"/>
                    </a:lnTo>
                    <a:lnTo>
                      <a:pt x="544" y="495"/>
                    </a:lnTo>
                    <a:lnTo>
                      <a:pt x="549" y="491"/>
                    </a:lnTo>
                    <a:lnTo>
                      <a:pt x="554" y="481"/>
                    </a:lnTo>
                    <a:lnTo>
                      <a:pt x="554" y="471"/>
                    </a:lnTo>
                    <a:lnTo>
                      <a:pt x="551" y="463"/>
                    </a:lnTo>
                    <a:lnTo>
                      <a:pt x="549" y="456"/>
                    </a:lnTo>
                    <a:lnTo>
                      <a:pt x="548" y="449"/>
                    </a:lnTo>
                    <a:lnTo>
                      <a:pt x="564" y="434"/>
                    </a:lnTo>
                    <a:lnTo>
                      <a:pt x="575" y="419"/>
                    </a:lnTo>
                    <a:lnTo>
                      <a:pt x="581" y="401"/>
                    </a:lnTo>
                    <a:lnTo>
                      <a:pt x="585" y="393"/>
                    </a:lnTo>
                    <a:lnTo>
                      <a:pt x="598" y="383"/>
                    </a:lnTo>
                    <a:lnTo>
                      <a:pt x="602" y="385"/>
                    </a:lnTo>
                    <a:lnTo>
                      <a:pt x="605" y="393"/>
                    </a:lnTo>
                    <a:lnTo>
                      <a:pt x="606" y="401"/>
                    </a:lnTo>
                    <a:lnTo>
                      <a:pt x="603" y="409"/>
                    </a:lnTo>
                    <a:lnTo>
                      <a:pt x="599" y="416"/>
                    </a:lnTo>
                    <a:lnTo>
                      <a:pt x="597" y="427"/>
                    </a:lnTo>
                    <a:lnTo>
                      <a:pt x="604" y="428"/>
                    </a:lnTo>
                    <a:lnTo>
                      <a:pt x="610" y="426"/>
                    </a:lnTo>
                    <a:lnTo>
                      <a:pt x="620" y="408"/>
                    </a:lnTo>
                    <a:lnTo>
                      <a:pt x="631" y="389"/>
                    </a:lnTo>
                    <a:lnTo>
                      <a:pt x="638" y="380"/>
                    </a:lnTo>
                    <a:lnTo>
                      <a:pt x="645" y="374"/>
                    </a:lnTo>
                    <a:lnTo>
                      <a:pt x="659" y="375"/>
                    </a:lnTo>
                    <a:lnTo>
                      <a:pt x="673" y="379"/>
                    </a:lnTo>
                    <a:lnTo>
                      <a:pt x="651" y="361"/>
                    </a:lnTo>
                    <a:lnTo>
                      <a:pt x="645" y="335"/>
                    </a:lnTo>
                    <a:lnTo>
                      <a:pt x="672" y="290"/>
                    </a:lnTo>
                    <a:lnTo>
                      <a:pt x="672" y="281"/>
                    </a:lnTo>
                    <a:lnTo>
                      <a:pt x="676" y="278"/>
                    </a:lnTo>
                    <a:lnTo>
                      <a:pt x="678" y="275"/>
                    </a:lnTo>
                    <a:lnTo>
                      <a:pt x="664" y="260"/>
                    </a:lnTo>
                    <a:lnTo>
                      <a:pt x="661" y="252"/>
                    </a:lnTo>
                    <a:lnTo>
                      <a:pt x="663" y="240"/>
                    </a:lnTo>
                    <a:lnTo>
                      <a:pt x="670" y="231"/>
                    </a:lnTo>
                    <a:lnTo>
                      <a:pt x="676" y="224"/>
                    </a:lnTo>
                    <a:lnTo>
                      <a:pt x="684" y="222"/>
                    </a:lnTo>
                    <a:lnTo>
                      <a:pt x="691" y="225"/>
                    </a:lnTo>
                    <a:lnTo>
                      <a:pt x="705" y="237"/>
                    </a:lnTo>
                    <a:lnTo>
                      <a:pt x="714" y="239"/>
                    </a:lnTo>
                    <a:lnTo>
                      <a:pt x="726" y="228"/>
                    </a:lnTo>
                    <a:lnTo>
                      <a:pt x="736" y="213"/>
                    </a:lnTo>
                    <a:lnTo>
                      <a:pt x="751" y="202"/>
                    </a:lnTo>
                    <a:lnTo>
                      <a:pt x="767" y="196"/>
                    </a:lnTo>
                    <a:lnTo>
                      <a:pt x="792" y="173"/>
                    </a:lnTo>
                    <a:lnTo>
                      <a:pt x="808" y="125"/>
                    </a:lnTo>
                    <a:lnTo>
                      <a:pt x="809" y="111"/>
                    </a:lnTo>
                    <a:lnTo>
                      <a:pt x="806" y="94"/>
                    </a:lnTo>
                    <a:lnTo>
                      <a:pt x="800" y="78"/>
                    </a:lnTo>
                    <a:lnTo>
                      <a:pt x="791" y="57"/>
                    </a:lnTo>
                    <a:lnTo>
                      <a:pt x="793" y="53"/>
                    </a:lnTo>
                    <a:lnTo>
                      <a:pt x="807" y="55"/>
                    </a:lnTo>
                    <a:lnTo>
                      <a:pt x="812" y="53"/>
                    </a:lnTo>
                    <a:lnTo>
                      <a:pt x="827" y="34"/>
                    </a:lnTo>
                    <a:lnTo>
                      <a:pt x="851" y="0"/>
                    </a:lnTo>
                    <a:lnTo>
                      <a:pt x="859" y="0"/>
                    </a:lnTo>
                    <a:lnTo>
                      <a:pt x="866" y="7"/>
                    </a:lnTo>
                    <a:lnTo>
                      <a:pt x="868" y="16"/>
                    </a:lnTo>
                    <a:lnTo>
                      <a:pt x="874" y="23"/>
                    </a:lnTo>
                    <a:lnTo>
                      <a:pt x="890" y="39"/>
                    </a:lnTo>
                    <a:lnTo>
                      <a:pt x="898" y="5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88" name="Freeform 77">
                <a:extLst>
                  <a:ext uri="{FF2B5EF4-FFF2-40B4-BE49-F238E27FC236}">
                    <a16:creationId xmlns:a16="http://schemas.microsoft.com/office/drawing/2014/main" id="{8C444524-3E9E-B4A2-4D0A-3EEFCEF5A2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4346" y="5126447"/>
                <a:ext cx="2069108" cy="1945579"/>
              </a:xfrm>
              <a:custGeom>
                <a:avLst/>
                <a:gdLst>
                  <a:gd name="T0" fmla="*/ 2361 w 2362"/>
                  <a:gd name="T1" fmla="*/ 1176 h 2222"/>
                  <a:gd name="T2" fmla="*/ 2321 w 2362"/>
                  <a:gd name="T3" fmla="*/ 1375 h 2222"/>
                  <a:gd name="T4" fmla="*/ 2257 w 2362"/>
                  <a:gd name="T5" fmla="*/ 1462 h 2222"/>
                  <a:gd name="T6" fmla="*/ 2054 w 2362"/>
                  <a:gd name="T7" fmla="*/ 1469 h 2222"/>
                  <a:gd name="T8" fmla="*/ 1817 w 2362"/>
                  <a:gd name="T9" fmla="*/ 1518 h 2222"/>
                  <a:gd name="T10" fmla="*/ 1691 w 2362"/>
                  <a:gd name="T11" fmla="*/ 1506 h 2222"/>
                  <a:gd name="T12" fmla="*/ 1543 w 2362"/>
                  <a:gd name="T13" fmla="*/ 1569 h 2222"/>
                  <a:gd name="T14" fmla="*/ 1405 w 2362"/>
                  <a:gd name="T15" fmla="*/ 1622 h 2222"/>
                  <a:gd name="T16" fmla="*/ 1334 w 2362"/>
                  <a:gd name="T17" fmla="*/ 1713 h 2222"/>
                  <a:gd name="T18" fmla="*/ 1270 w 2362"/>
                  <a:gd name="T19" fmla="*/ 1772 h 2222"/>
                  <a:gd name="T20" fmla="*/ 1156 w 2362"/>
                  <a:gd name="T21" fmla="*/ 1770 h 2222"/>
                  <a:gd name="T22" fmla="*/ 1119 w 2362"/>
                  <a:gd name="T23" fmla="*/ 1862 h 2222"/>
                  <a:gd name="T24" fmla="*/ 1084 w 2362"/>
                  <a:gd name="T25" fmla="*/ 1942 h 2222"/>
                  <a:gd name="T26" fmla="*/ 1000 w 2362"/>
                  <a:gd name="T27" fmla="*/ 1998 h 2222"/>
                  <a:gd name="T28" fmla="*/ 971 w 2362"/>
                  <a:gd name="T29" fmla="*/ 2091 h 2222"/>
                  <a:gd name="T30" fmla="*/ 942 w 2362"/>
                  <a:gd name="T31" fmla="*/ 2179 h 2222"/>
                  <a:gd name="T32" fmla="*/ 870 w 2362"/>
                  <a:gd name="T33" fmla="*/ 2208 h 2222"/>
                  <a:gd name="T34" fmla="*/ 866 w 2362"/>
                  <a:gd name="T35" fmla="*/ 2156 h 2222"/>
                  <a:gd name="T36" fmla="*/ 838 w 2362"/>
                  <a:gd name="T37" fmla="*/ 2161 h 2222"/>
                  <a:gd name="T38" fmla="*/ 799 w 2362"/>
                  <a:gd name="T39" fmla="*/ 2191 h 2222"/>
                  <a:gd name="T40" fmla="*/ 759 w 2362"/>
                  <a:gd name="T41" fmla="*/ 2216 h 2222"/>
                  <a:gd name="T42" fmla="*/ 696 w 2362"/>
                  <a:gd name="T43" fmla="*/ 2192 h 2222"/>
                  <a:gd name="T44" fmla="*/ 629 w 2362"/>
                  <a:gd name="T45" fmla="*/ 2215 h 2222"/>
                  <a:gd name="T46" fmla="*/ 569 w 2362"/>
                  <a:gd name="T47" fmla="*/ 2152 h 2222"/>
                  <a:gd name="T48" fmla="*/ 531 w 2362"/>
                  <a:gd name="T49" fmla="*/ 2097 h 2222"/>
                  <a:gd name="T50" fmla="*/ 551 w 2362"/>
                  <a:gd name="T51" fmla="*/ 2053 h 2222"/>
                  <a:gd name="T52" fmla="*/ 510 w 2362"/>
                  <a:gd name="T53" fmla="*/ 2008 h 2222"/>
                  <a:gd name="T54" fmla="*/ 470 w 2362"/>
                  <a:gd name="T55" fmla="*/ 1902 h 2222"/>
                  <a:gd name="T56" fmla="*/ 421 w 2362"/>
                  <a:gd name="T57" fmla="*/ 1900 h 2222"/>
                  <a:gd name="T58" fmla="*/ 367 w 2362"/>
                  <a:gd name="T59" fmla="*/ 1947 h 2222"/>
                  <a:gd name="T60" fmla="*/ 260 w 2362"/>
                  <a:gd name="T61" fmla="*/ 1933 h 2222"/>
                  <a:gd name="T62" fmla="*/ 211 w 2362"/>
                  <a:gd name="T63" fmla="*/ 1948 h 2222"/>
                  <a:gd name="T64" fmla="*/ 140 w 2362"/>
                  <a:gd name="T65" fmla="*/ 1951 h 2222"/>
                  <a:gd name="T66" fmla="*/ 128 w 2362"/>
                  <a:gd name="T67" fmla="*/ 1884 h 2222"/>
                  <a:gd name="T68" fmla="*/ 120 w 2362"/>
                  <a:gd name="T69" fmla="*/ 1803 h 2222"/>
                  <a:gd name="T70" fmla="*/ 73 w 2362"/>
                  <a:gd name="T71" fmla="*/ 1754 h 2222"/>
                  <a:gd name="T72" fmla="*/ 33 w 2362"/>
                  <a:gd name="T73" fmla="*/ 1701 h 2222"/>
                  <a:gd name="T74" fmla="*/ 31 w 2362"/>
                  <a:gd name="T75" fmla="*/ 1622 h 2222"/>
                  <a:gd name="T76" fmla="*/ 28 w 2362"/>
                  <a:gd name="T77" fmla="*/ 1549 h 2222"/>
                  <a:gd name="T78" fmla="*/ 86 w 2362"/>
                  <a:gd name="T79" fmla="*/ 1440 h 2222"/>
                  <a:gd name="T80" fmla="*/ 198 w 2362"/>
                  <a:gd name="T81" fmla="*/ 1493 h 2222"/>
                  <a:gd name="T82" fmla="*/ 299 w 2362"/>
                  <a:gd name="T83" fmla="*/ 1456 h 2222"/>
                  <a:gd name="T84" fmla="*/ 409 w 2362"/>
                  <a:gd name="T85" fmla="*/ 1423 h 2222"/>
                  <a:gd name="T86" fmla="*/ 530 w 2362"/>
                  <a:gd name="T87" fmla="*/ 1441 h 2222"/>
                  <a:gd name="T88" fmla="*/ 763 w 2362"/>
                  <a:gd name="T89" fmla="*/ 1441 h 2222"/>
                  <a:gd name="T90" fmla="*/ 976 w 2362"/>
                  <a:gd name="T91" fmla="*/ 1399 h 2222"/>
                  <a:gd name="T92" fmla="*/ 935 w 2362"/>
                  <a:gd name="T93" fmla="*/ 1137 h 2222"/>
                  <a:gd name="T94" fmla="*/ 903 w 2362"/>
                  <a:gd name="T95" fmla="*/ 838 h 2222"/>
                  <a:gd name="T96" fmla="*/ 870 w 2362"/>
                  <a:gd name="T97" fmla="*/ 536 h 2222"/>
                  <a:gd name="T98" fmla="*/ 838 w 2362"/>
                  <a:gd name="T99" fmla="*/ 230 h 2222"/>
                  <a:gd name="T100" fmla="*/ 904 w 2362"/>
                  <a:gd name="T101" fmla="*/ 0 h 2222"/>
                  <a:gd name="T102" fmla="*/ 1290 w 2362"/>
                  <a:gd name="T103" fmla="*/ 158 h 2222"/>
                  <a:gd name="T104" fmla="*/ 1664 w 2362"/>
                  <a:gd name="T105" fmla="*/ 424 h 2222"/>
                  <a:gd name="T106" fmla="*/ 1924 w 2362"/>
                  <a:gd name="T107" fmla="*/ 621 h 2222"/>
                  <a:gd name="T108" fmla="*/ 1997 w 2362"/>
                  <a:gd name="T109" fmla="*/ 712 h 2222"/>
                  <a:gd name="T110" fmla="*/ 2138 w 2362"/>
                  <a:gd name="T111" fmla="*/ 770 h 2222"/>
                  <a:gd name="T112" fmla="*/ 2213 w 2362"/>
                  <a:gd name="T113" fmla="*/ 836 h 2222"/>
                  <a:gd name="T114" fmla="*/ 2201 w 2362"/>
                  <a:gd name="T115" fmla="*/ 897 h 2222"/>
                  <a:gd name="T116" fmla="*/ 2282 w 2362"/>
                  <a:gd name="T117" fmla="*/ 91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362" h="2222">
                    <a:moveTo>
                      <a:pt x="2361" y="898"/>
                    </a:moveTo>
                    <a:lnTo>
                      <a:pt x="2361" y="925"/>
                    </a:lnTo>
                    <a:lnTo>
                      <a:pt x="2361" y="964"/>
                    </a:lnTo>
                    <a:lnTo>
                      <a:pt x="2361" y="1009"/>
                    </a:lnTo>
                    <a:lnTo>
                      <a:pt x="2361" y="1049"/>
                    </a:lnTo>
                    <a:lnTo>
                      <a:pt x="2361" y="1095"/>
                    </a:lnTo>
                    <a:lnTo>
                      <a:pt x="2361" y="1132"/>
                    </a:lnTo>
                    <a:lnTo>
                      <a:pt x="2361" y="1176"/>
                    </a:lnTo>
                    <a:lnTo>
                      <a:pt x="2361" y="1220"/>
                    </a:lnTo>
                    <a:lnTo>
                      <a:pt x="2357" y="1224"/>
                    </a:lnTo>
                    <a:lnTo>
                      <a:pt x="2355" y="1249"/>
                    </a:lnTo>
                    <a:lnTo>
                      <a:pt x="2354" y="1281"/>
                    </a:lnTo>
                    <a:lnTo>
                      <a:pt x="2345" y="1314"/>
                    </a:lnTo>
                    <a:lnTo>
                      <a:pt x="2330" y="1339"/>
                    </a:lnTo>
                    <a:lnTo>
                      <a:pt x="2325" y="1362"/>
                    </a:lnTo>
                    <a:lnTo>
                      <a:pt x="2321" y="1375"/>
                    </a:lnTo>
                    <a:lnTo>
                      <a:pt x="2314" y="1382"/>
                    </a:lnTo>
                    <a:lnTo>
                      <a:pt x="2314" y="1391"/>
                    </a:lnTo>
                    <a:lnTo>
                      <a:pt x="2310" y="1403"/>
                    </a:lnTo>
                    <a:lnTo>
                      <a:pt x="2306" y="1411"/>
                    </a:lnTo>
                    <a:lnTo>
                      <a:pt x="2301" y="1415"/>
                    </a:lnTo>
                    <a:lnTo>
                      <a:pt x="2287" y="1421"/>
                    </a:lnTo>
                    <a:lnTo>
                      <a:pt x="2260" y="1444"/>
                    </a:lnTo>
                    <a:lnTo>
                      <a:pt x="2257" y="1462"/>
                    </a:lnTo>
                    <a:lnTo>
                      <a:pt x="2226" y="1457"/>
                    </a:lnTo>
                    <a:lnTo>
                      <a:pt x="2194" y="1452"/>
                    </a:lnTo>
                    <a:lnTo>
                      <a:pt x="2189" y="1452"/>
                    </a:lnTo>
                    <a:lnTo>
                      <a:pt x="2187" y="1454"/>
                    </a:lnTo>
                    <a:lnTo>
                      <a:pt x="2185" y="1465"/>
                    </a:lnTo>
                    <a:lnTo>
                      <a:pt x="2141" y="1466"/>
                    </a:lnTo>
                    <a:lnTo>
                      <a:pt x="2102" y="1467"/>
                    </a:lnTo>
                    <a:lnTo>
                      <a:pt x="2054" y="1469"/>
                    </a:lnTo>
                    <a:lnTo>
                      <a:pt x="2022" y="1470"/>
                    </a:lnTo>
                    <a:lnTo>
                      <a:pt x="1980" y="1473"/>
                    </a:lnTo>
                    <a:lnTo>
                      <a:pt x="1942" y="1474"/>
                    </a:lnTo>
                    <a:lnTo>
                      <a:pt x="1917" y="1496"/>
                    </a:lnTo>
                    <a:lnTo>
                      <a:pt x="1893" y="1516"/>
                    </a:lnTo>
                    <a:lnTo>
                      <a:pt x="1891" y="1517"/>
                    </a:lnTo>
                    <a:lnTo>
                      <a:pt x="1858" y="1521"/>
                    </a:lnTo>
                    <a:lnTo>
                      <a:pt x="1817" y="1518"/>
                    </a:lnTo>
                    <a:lnTo>
                      <a:pt x="1797" y="1518"/>
                    </a:lnTo>
                    <a:lnTo>
                      <a:pt x="1789" y="1520"/>
                    </a:lnTo>
                    <a:lnTo>
                      <a:pt x="1787" y="1528"/>
                    </a:lnTo>
                    <a:lnTo>
                      <a:pt x="1757" y="1517"/>
                    </a:lnTo>
                    <a:lnTo>
                      <a:pt x="1723" y="1506"/>
                    </a:lnTo>
                    <a:lnTo>
                      <a:pt x="1698" y="1513"/>
                    </a:lnTo>
                    <a:lnTo>
                      <a:pt x="1694" y="1510"/>
                    </a:lnTo>
                    <a:lnTo>
                      <a:pt x="1691" y="1506"/>
                    </a:lnTo>
                    <a:lnTo>
                      <a:pt x="1679" y="1503"/>
                    </a:lnTo>
                    <a:lnTo>
                      <a:pt x="1661" y="1505"/>
                    </a:lnTo>
                    <a:lnTo>
                      <a:pt x="1647" y="1507"/>
                    </a:lnTo>
                    <a:lnTo>
                      <a:pt x="1626" y="1524"/>
                    </a:lnTo>
                    <a:lnTo>
                      <a:pt x="1611" y="1538"/>
                    </a:lnTo>
                    <a:lnTo>
                      <a:pt x="1606" y="1541"/>
                    </a:lnTo>
                    <a:lnTo>
                      <a:pt x="1583" y="1550"/>
                    </a:lnTo>
                    <a:lnTo>
                      <a:pt x="1543" y="1569"/>
                    </a:lnTo>
                    <a:lnTo>
                      <a:pt x="1519" y="1584"/>
                    </a:lnTo>
                    <a:lnTo>
                      <a:pt x="1514" y="1587"/>
                    </a:lnTo>
                    <a:lnTo>
                      <a:pt x="1503" y="1590"/>
                    </a:lnTo>
                    <a:lnTo>
                      <a:pt x="1487" y="1591"/>
                    </a:lnTo>
                    <a:lnTo>
                      <a:pt x="1474" y="1595"/>
                    </a:lnTo>
                    <a:lnTo>
                      <a:pt x="1462" y="1633"/>
                    </a:lnTo>
                    <a:lnTo>
                      <a:pt x="1454" y="1637"/>
                    </a:lnTo>
                    <a:lnTo>
                      <a:pt x="1405" y="1622"/>
                    </a:lnTo>
                    <a:lnTo>
                      <a:pt x="1395" y="1623"/>
                    </a:lnTo>
                    <a:lnTo>
                      <a:pt x="1386" y="1628"/>
                    </a:lnTo>
                    <a:lnTo>
                      <a:pt x="1359" y="1651"/>
                    </a:lnTo>
                    <a:lnTo>
                      <a:pt x="1345" y="1669"/>
                    </a:lnTo>
                    <a:lnTo>
                      <a:pt x="1338" y="1693"/>
                    </a:lnTo>
                    <a:lnTo>
                      <a:pt x="1339" y="1700"/>
                    </a:lnTo>
                    <a:lnTo>
                      <a:pt x="1339" y="1708"/>
                    </a:lnTo>
                    <a:lnTo>
                      <a:pt x="1334" y="1713"/>
                    </a:lnTo>
                    <a:lnTo>
                      <a:pt x="1328" y="1715"/>
                    </a:lnTo>
                    <a:lnTo>
                      <a:pt x="1322" y="1715"/>
                    </a:lnTo>
                    <a:lnTo>
                      <a:pt x="1299" y="1709"/>
                    </a:lnTo>
                    <a:lnTo>
                      <a:pt x="1292" y="1711"/>
                    </a:lnTo>
                    <a:lnTo>
                      <a:pt x="1288" y="1723"/>
                    </a:lnTo>
                    <a:lnTo>
                      <a:pt x="1289" y="1750"/>
                    </a:lnTo>
                    <a:lnTo>
                      <a:pt x="1284" y="1767"/>
                    </a:lnTo>
                    <a:lnTo>
                      <a:pt x="1270" y="1772"/>
                    </a:lnTo>
                    <a:lnTo>
                      <a:pt x="1260" y="1779"/>
                    </a:lnTo>
                    <a:lnTo>
                      <a:pt x="1252" y="1781"/>
                    </a:lnTo>
                    <a:lnTo>
                      <a:pt x="1245" y="1779"/>
                    </a:lnTo>
                    <a:lnTo>
                      <a:pt x="1205" y="1753"/>
                    </a:lnTo>
                    <a:lnTo>
                      <a:pt x="1192" y="1749"/>
                    </a:lnTo>
                    <a:lnTo>
                      <a:pt x="1177" y="1752"/>
                    </a:lnTo>
                    <a:lnTo>
                      <a:pt x="1162" y="1762"/>
                    </a:lnTo>
                    <a:lnTo>
                      <a:pt x="1156" y="1770"/>
                    </a:lnTo>
                    <a:lnTo>
                      <a:pt x="1148" y="1779"/>
                    </a:lnTo>
                    <a:lnTo>
                      <a:pt x="1137" y="1790"/>
                    </a:lnTo>
                    <a:lnTo>
                      <a:pt x="1140" y="1800"/>
                    </a:lnTo>
                    <a:lnTo>
                      <a:pt x="1146" y="1811"/>
                    </a:lnTo>
                    <a:lnTo>
                      <a:pt x="1152" y="1825"/>
                    </a:lnTo>
                    <a:lnTo>
                      <a:pt x="1152" y="1837"/>
                    </a:lnTo>
                    <a:lnTo>
                      <a:pt x="1115" y="1856"/>
                    </a:lnTo>
                    <a:lnTo>
                      <a:pt x="1119" y="1862"/>
                    </a:lnTo>
                    <a:lnTo>
                      <a:pt x="1124" y="1869"/>
                    </a:lnTo>
                    <a:lnTo>
                      <a:pt x="1124" y="1882"/>
                    </a:lnTo>
                    <a:lnTo>
                      <a:pt x="1123" y="1904"/>
                    </a:lnTo>
                    <a:lnTo>
                      <a:pt x="1115" y="1912"/>
                    </a:lnTo>
                    <a:lnTo>
                      <a:pt x="1106" y="1920"/>
                    </a:lnTo>
                    <a:lnTo>
                      <a:pt x="1100" y="1930"/>
                    </a:lnTo>
                    <a:lnTo>
                      <a:pt x="1094" y="1936"/>
                    </a:lnTo>
                    <a:lnTo>
                      <a:pt x="1084" y="1942"/>
                    </a:lnTo>
                    <a:lnTo>
                      <a:pt x="1070" y="1949"/>
                    </a:lnTo>
                    <a:lnTo>
                      <a:pt x="1046" y="1954"/>
                    </a:lnTo>
                    <a:lnTo>
                      <a:pt x="1025" y="1958"/>
                    </a:lnTo>
                    <a:lnTo>
                      <a:pt x="1018" y="1962"/>
                    </a:lnTo>
                    <a:lnTo>
                      <a:pt x="1008" y="1969"/>
                    </a:lnTo>
                    <a:lnTo>
                      <a:pt x="1000" y="1977"/>
                    </a:lnTo>
                    <a:lnTo>
                      <a:pt x="998" y="1987"/>
                    </a:lnTo>
                    <a:lnTo>
                      <a:pt x="1000" y="1998"/>
                    </a:lnTo>
                    <a:lnTo>
                      <a:pt x="1002" y="2007"/>
                    </a:lnTo>
                    <a:lnTo>
                      <a:pt x="1007" y="2014"/>
                    </a:lnTo>
                    <a:lnTo>
                      <a:pt x="1008" y="2022"/>
                    </a:lnTo>
                    <a:lnTo>
                      <a:pt x="1006" y="2043"/>
                    </a:lnTo>
                    <a:lnTo>
                      <a:pt x="999" y="2067"/>
                    </a:lnTo>
                    <a:lnTo>
                      <a:pt x="992" y="2078"/>
                    </a:lnTo>
                    <a:lnTo>
                      <a:pt x="980" y="2084"/>
                    </a:lnTo>
                    <a:lnTo>
                      <a:pt x="971" y="2091"/>
                    </a:lnTo>
                    <a:lnTo>
                      <a:pt x="974" y="2107"/>
                    </a:lnTo>
                    <a:lnTo>
                      <a:pt x="976" y="2131"/>
                    </a:lnTo>
                    <a:lnTo>
                      <a:pt x="973" y="2149"/>
                    </a:lnTo>
                    <a:lnTo>
                      <a:pt x="972" y="2160"/>
                    </a:lnTo>
                    <a:lnTo>
                      <a:pt x="968" y="2171"/>
                    </a:lnTo>
                    <a:lnTo>
                      <a:pt x="966" y="2180"/>
                    </a:lnTo>
                    <a:lnTo>
                      <a:pt x="961" y="2178"/>
                    </a:lnTo>
                    <a:lnTo>
                      <a:pt x="942" y="2179"/>
                    </a:lnTo>
                    <a:lnTo>
                      <a:pt x="920" y="2185"/>
                    </a:lnTo>
                    <a:lnTo>
                      <a:pt x="913" y="2191"/>
                    </a:lnTo>
                    <a:lnTo>
                      <a:pt x="912" y="2198"/>
                    </a:lnTo>
                    <a:lnTo>
                      <a:pt x="906" y="2202"/>
                    </a:lnTo>
                    <a:lnTo>
                      <a:pt x="899" y="2207"/>
                    </a:lnTo>
                    <a:lnTo>
                      <a:pt x="893" y="2213"/>
                    </a:lnTo>
                    <a:lnTo>
                      <a:pt x="881" y="2212"/>
                    </a:lnTo>
                    <a:lnTo>
                      <a:pt x="870" y="2208"/>
                    </a:lnTo>
                    <a:lnTo>
                      <a:pt x="864" y="2204"/>
                    </a:lnTo>
                    <a:lnTo>
                      <a:pt x="864" y="2201"/>
                    </a:lnTo>
                    <a:lnTo>
                      <a:pt x="867" y="2195"/>
                    </a:lnTo>
                    <a:lnTo>
                      <a:pt x="870" y="2188"/>
                    </a:lnTo>
                    <a:lnTo>
                      <a:pt x="870" y="2184"/>
                    </a:lnTo>
                    <a:lnTo>
                      <a:pt x="867" y="2173"/>
                    </a:lnTo>
                    <a:lnTo>
                      <a:pt x="864" y="2161"/>
                    </a:lnTo>
                    <a:lnTo>
                      <a:pt x="866" y="2156"/>
                    </a:lnTo>
                    <a:lnTo>
                      <a:pt x="862" y="2138"/>
                    </a:lnTo>
                    <a:lnTo>
                      <a:pt x="861" y="2137"/>
                    </a:lnTo>
                    <a:lnTo>
                      <a:pt x="845" y="2142"/>
                    </a:lnTo>
                    <a:lnTo>
                      <a:pt x="840" y="2143"/>
                    </a:lnTo>
                    <a:lnTo>
                      <a:pt x="838" y="2144"/>
                    </a:lnTo>
                    <a:lnTo>
                      <a:pt x="836" y="2148"/>
                    </a:lnTo>
                    <a:lnTo>
                      <a:pt x="840" y="2159"/>
                    </a:lnTo>
                    <a:lnTo>
                      <a:pt x="838" y="2161"/>
                    </a:lnTo>
                    <a:lnTo>
                      <a:pt x="829" y="2161"/>
                    </a:lnTo>
                    <a:lnTo>
                      <a:pt x="817" y="2156"/>
                    </a:lnTo>
                    <a:lnTo>
                      <a:pt x="805" y="2147"/>
                    </a:lnTo>
                    <a:lnTo>
                      <a:pt x="801" y="2151"/>
                    </a:lnTo>
                    <a:lnTo>
                      <a:pt x="800" y="2158"/>
                    </a:lnTo>
                    <a:lnTo>
                      <a:pt x="799" y="2168"/>
                    </a:lnTo>
                    <a:lnTo>
                      <a:pt x="803" y="2185"/>
                    </a:lnTo>
                    <a:lnTo>
                      <a:pt x="799" y="2191"/>
                    </a:lnTo>
                    <a:lnTo>
                      <a:pt x="791" y="2190"/>
                    </a:lnTo>
                    <a:lnTo>
                      <a:pt x="779" y="2190"/>
                    </a:lnTo>
                    <a:lnTo>
                      <a:pt x="769" y="2191"/>
                    </a:lnTo>
                    <a:lnTo>
                      <a:pt x="762" y="2192"/>
                    </a:lnTo>
                    <a:lnTo>
                      <a:pt x="758" y="2198"/>
                    </a:lnTo>
                    <a:lnTo>
                      <a:pt x="757" y="2205"/>
                    </a:lnTo>
                    <a:lnTo>
                      <a:pt x="760" y="2213"/>
                    </a:lnTo>
                    <a:lnTo>
                      <a:pt x="759" y="2216"/>
                    </a:lnTo>
                    <a:lnTo>
                      <a:pt x="757" y="2219"/>
                    </a:lnTo>
                    <a:lnTo>
                      <a:pt x="752" y="2221"/>
                    </a:lnTo>
                    <a:lnTo>
                      <a:pt x="750" y="2221"/>
                    </a:lnTo>
                    <a:lnTo>
                      <a:pt x="740" y="2212"/>
                    </a:lnTo>
                    <a:lnTo>
                      <a:pt x="729" y="2209"/>
                    </a:lnTo>
                    <a:lnTo>
                      <a:pt x="704" y="2205"/>
                    </a:lnTo>
                    <a:lnTo>
                      <a:pt x="700" y="2192"/>
                    </a:lnTo>
                    <a:lnTo>
                      <a:pt x="696" y="2192"/>
                    </a:lnTo>
                    <a:lnTo>
                      <a:pt x="690" y="2186"/>
                    </a:lnTo>
                    <a:lnTo>
                      <a:pt x="683" y="2178"/>
                    </a:lnTo>
                    <a:lnTo>
                      <a:pt x="679" y="2178"/>
                    </a:lnTo>
                    <a:lnTo>
                      <a:pt x="675" y="2181"/>
                    </a:lnTo>
                    <a:lnTo>
                      <a:pt x="661" y="2180"/>
                    </a:lnTo>
                    <a:lnTo>
                      <a:pt x="648" y="2192"/>
                    </a:lnTo>
                    <a:lnTo>
                      <a:pt x="638" y="2207"/>
                    </a:lnTo>
                    <a:lnTo>
                      <a:pt x="629" y="2215"/>
                    </a:lnTo>
                    <a:lnTo>
                      <a:pt x="618" y="2218"/>
                    </a:lnTo>
                    <a:lnTo>
                      <a:pt x="613" y="2218"/>
                    </a:lnTo>
                    <a:lnTo>
                      <a:pt x="616" y="2209"/>
                    </a:lnTo>
                    <a:lnTo>
                      <a:pt x="614" y="2201"/>
                    </a:lnTo>
                    <a:lnTo>
                      <a:pt x="611" y="2195"/>
                    </a:lnTo>
                    <a:lnTo>
                      <a:pt x="579" y="2178"/>
                    </a:lnTo>
                    <a:lnTo>
                      <a:pt x="574" y="2171"/>
                    </a:lnTo>
                    <a:lnTo>
                      <a:pt x="569" y="2152"/>
                    </a:lnTo>
                    <a:lnTo>
                      <a:pt x="566" y="2133"/>
                    </a:lnTo>
                    <a:lnTo>
                      <a:pt x="566" y="2122"/>
                    </a:lnTo>
                    <a:lnTo>
                      <a:pt x="569" y="2112"/>
                    </a:lnTo>
                    <a:lnTo>
                      <a:pt x="568" y="2104"/>
                    </a:lnTo>
                    <a:lnTo>
                      <a:pt x="564" y="2098"/>
                    </a:lnTo>
                    <a:lnTo>
                      <a:pt x="554" y="2093"/>
                    </a:lnTo>
                    <a:lnTo>
                      <a:pt x="544" y="2091"/>
                    </a:lnTo>
                    <a:lnTo>
                      <a:pt x="531" y="2097"/>
                    </a:lnTo>
                    <a:lnTo>
                      <a:pt x="525" y="2099"/>
                    </a:lnTo>
                    <a:lnTo>
                      <a:pt x="520" y="2098"/>
                    </a:lnTo>
                    <a:lnTo>
                      <a:pt x="516" y="2096"/>
                    </a:lnTo>
                    <a:lnTo>
                      <a:pt x="517" y="2092"/>
                    </a:lnTo>
                    <a:lnTo>
                      <a:pt x="531" y="2071"/>
                    </a:lnTo>
                    <a:lnTo>
                      <a:pt x="537" y="2063"/>
                    </a:lnTo>
                    <a:lnTo>
                      <a:pt x="546" y="2056"/>
                    </a:lnTo>
                    <a:lnTo>
                      <a:pt x="551" y="2053"/>
                    </a:lnTo>
                    <a:lnTo>
                      <a:pt x="555" y="2048"/>
                    </a:lnTo>
                    <a:lnTo>
                      <a:pt x="555" y="2044"/>
                    </a:lnTo>
                    <a:lnTo>
                      <a:pt x="554" y="2041"/>
                    </a:lnTo>
                    <a:lnTo>
                      <a:pt x="545" y="2037"/>
                    </a:lnTo>
                    <a:lnTo>
                      <a:pt x="530" y="2028"/>
                    </a:lnTo>
                    <a:lnTo>
                      <a:pt x="523" y="2027"/>
                    </a:lnTo>
                    <a:lnTo>
                      <a:pt x="517" y="2022"/>
                    </a:lnTo>
                    <a:lnTo>
                      <a:pt x="510" y="2008"/>
                    </a:lnTo>
                    <a:lnTo>
                      <a:pt x="507" y="2004"/>
                    </a:lnTo>
                    <a:lnTo>
                      <a:pt x="501" y="2003"/>
                    </a:lnTo>
                    <a:lnTo>
                      <a:pt x="495" y="2000"/>
                    </a:lnTo>
                    <a:lnTo>
                      <a:pt x="495" y="1980"/>
                    </a:lnTo>
                    <a:lnTo>
                      <a:pt x="495" y="1965"/>
                    </a:lnTo>
                    <a:lnTo>
                      <a:pt x="481" y="1937"/>
                    </a:lnTo>
                    <a:lnTo>
                      <a:pt x="477" y="1920"/>
                    </a:lnTo>
                    <a:lnTo>
                      <a:pt x="470" y="1902"/>
                    </a:lnTo>
                    <a:lnTo>
                      <a:pt x="463" y="1895"/>
                    </a:lnTo>
                    <a:lnTo>
                      <a:pt x="452" y="1888"/>
                    </a:lnTo>
                    <a:lnTo>
                      <a:pt x="438" y="1883"/>
                    </a:lnTo>
                    <a:lnTo>
                      <a:pt x="426" y="1882"/>
                    </a:lnTo>
                    <a:lnTo>
                      <a:pt x="417" y="1884"/>
                    </a:lnTo>
                    <a:lnTo>
                      <a:pt x="413" y="1885"/>
                    </a:lnTo>
                    <a:lnTo>
                      <a:pt x="413" y="1889"/>
                    </a:lnTo>
                    <a:lnTo>
                      <a:pt x="421" y="1900"/>
                    </a:lnTo>
                    <a:lnTo>
                      <a:pt x="421" y="1906"/>
                    </a:lnTo>
                    <a:lnTo>
                      <a:pt x="421" y="1912"/>
                    </a:lnTo>
                    <a:lnTo>
                      <a:pt x="418" y="1916"/>
                    </a:lnTo>
                    <a:lnTo>
                      <a:pt x="411" y="1916"/>
                    </a:lnTo>
                    <a:lnTo>
                      <a:pt x="400" y="1920"/>
                    </a:lnTo>
                    <a:lnTo>
                      <a:pt x="385" y="1927"/>
                    </a:lnTo>
                    <a:lnTo>
                      <a:pt x="375" y="1932"/>
                    </a:lnTo>
                    <a:lnTo>
                      <a:pt x="367" y="1947"/>
                    </a:lnTo>
                    <a:lnTo>
                      <a:pt x="361" y="1949"/>
                    </a:lnTo>
                    <a:lnTo>
                      <a:pt x="352" y="1947"/>
                    </a:lnTo>
                    <a:lnTo>
                      <a:pt x="325" y="1937"/>
                    </a:lnTo>
                    <a:lnTo>
                      <a:pt x="302" y="1927"/>
                    </a:lnTo>
                    <a:lnTo>
                      <a:pt x="287" y="1923"/>
                    </a:lnTo>
                    <a:lnTo>
                      <a:pt x="278" y="1925"/>
                    </a:lnTo>
                    <a:lnTo>
                      <a:pt x="273" y="1927"/>
                    </a:lnTo>
                    <a:lnTo>
                      <a:pt x="260" y="1933"/>
                    </a:lnTo>
                    <a:lnTo>
                      <a:pt x="241" y="1955"/>
                    </a:lnTo>
                    <a:lnTo>
                      <a:pt x="238" y="1962"/>
                    </a:lnTo>
                    <a:lnTo>
                      <a:pt x="234" y="1963"/>
                    </a:lnTo>
                    <a:lnTo>
                      <a:pt x="229" y="1968"/>
                    </a:lnTo>
                    <a:lnTo>
                      <a:pt x="225" y="1968"/>
                    </a:lnTo>
                    <a:lnTo>
                      <a:pt x="222" y="1965"/>
                    </a:lnTo>
                    <a:lnTo>
                      <a:pt x="220" y="1963"/>
                    </a:lnTo>
                    <a:lnTo>
                      <a:pt x="211" y="1948"/>
                    </a:lnTo>
                    <a:lnTo>
                      <a:pt x="201" y="1931"/>
                    </a:lnTo>
                    <a:lnTo>
                      <a:pt x="193" y="1923"/>
                    </a:lnTo>
                    <a:lnTo>
                      <a:pt x="182" y="1923"/>
                    </a:lnTo>
                    <a:lnTo>
                      <a:pt x="174" y="1929"/>
                    </a:lnTo>
                    <a:lnTo>
                      <a:pt x="165" y="1939"/>
                    </a:lnTo>
                    <a:lnTo>
                      <a:pt x="153" y="1950"/>
                    </a:lnTo>
                    <a:lnTo>
                      <a:pt x="146" y="1952"/>
                    </a:lnTo>
                    <a:lnTo>
                      <a:pt x="140" y="1951"/>
                    </a:lnTo>
                    <a:lnTo>
                      <a:pt x="124" y="1938"/>
                    </a:lnTo>
                    <a:lnTo>
                      <a:pt x="113" y="1929"/>
                    </a:lnTo>
                    <a:lnTo>
                      <a:pt x="112" y="1924"/>
                    </a:lnTo>
                    <a:lnTo>
                      <a:pt x="115" y="1917"/>
                    </a:lnTo>
                    <a:lnTo>
                      <a:pt x="119" y="1907"/>
                    </a:lnTo>
                    <a:lnTo>
                      <a:pt x="123" y="1898"/>
                    </a:lnTo>
                    <a:lnTo>
                      <a:pt x="127" y="1894"/>
                    </a:lnTo>
                    <a:lnTo>
                      <a:pt x="128" y="1884"/>
                    </a:lnTo>
                    <a:lnTo>
                      <a:pt x="119" y="1876"/>
                    </a:lnTo>
                    <a:lnTo>
                      <a:pt x="119" y="1872"/>
                    </a:lnTo>
                    <a:lnTo>
                      <a:pt x="120" y="1862"/>
                    </a:lnTo>
                    <a:lnTo>
                      <a:pt x="124" y="1840"/>
                    </a:lnTo>
                    <a:lnTo>
                      <a:pt x="123" y="1832"/>
                    </a:lnTo>
                    <a:lnTo>
                      <a:pt x="127" y="1817"/>
                    </a:lnTo>
                    <a:lnTo>
                      <a:pt x="121" y="1809"/>
                    </a:lnTo>
                    <a:lnTo>
                      <a:pt x="120" y="1803"/>
                    </a:lnTo>
                    <a:lnTo>
                      <a:pt x="113" y="1795"/>
                    </a:lnTo>
                    <a:lnTo>
                      <a:pt x="105" y="1782"/>
                    </a:lnTo>
                    <a:lnTo>
                      <a:pt x="103" y="1773"/>
                    </a:lnTo>
                    <a:lnTo>
                      <a:pt x="100" y="1765"/>
                    </a:lnTo>
                    <a:lnTo>
                      <a:pt x="93" y="1754"/>
                    </a:lnTo>
                    <a:lnTo>
                      <a:pt x="86" y="1752"/>
                    </a:lnTo>
                    <a:lnTo>
                      <a:pt x="74" y="1750"/>
                    </a:lnTo>
                    <a:lnTo>
                      <a:pt x="73" y="1754"/>
                    </a:lnTo>
                    <a:lnTo>
                      <a:pt x="68" y="1760"/>
                    </a:lnTo>
                    <a:lnTo>
                      <a:pt x="64" y="1761"/>
                    </a:lnTo>
                    <a:lnTo>
                      <a:pt x="58" y="1754"/>
                    </a:lnTo>
                    <a:lnTo>
                      <a:pt x="55" y="1749"/>
                    </a:lnTo>
                    <a:lnTo>
                      <a:pt x="55" y="1743"/>
                    </a:lnTo>
                    <a:lnTo>
                      <a:pt x="46" y="1733"/>
                    </a:lnTo>
                    <a:lnTo>
                      <a:pt x="33" y="1715"/>
                    </a:lnTo>
                    <a:lnTo>
                      <a:pt x="33" y="1701"/>
                    </a:lnTo>
                    <a:lnTo>
                      <a:pt x="42" y="1693"/>
                    </a:lnTo>
                    <a:lnTo>
                      <a:pt x="45" y="1687"/>
                    </a:lnTo>
                    <a:lnTo>
                      <a:pt x="46" y="1680"/>
                    </a:lnTo>
                    <a:lnTo>
                      <a:pt x="42" y="1672"/>
                    </a:lnTo>
                    <a:lnTo>
                      <a:pt x="37" y="1665"/>
                    </a:lnTo>
                    <a:lnTo>
                      <a:pt x="39" y="1651"/>
                    </a:lnTo>
                    <a:lnTo>
                      <a:pt x="38" y="1631"/>
                    </a:lnTo>
                    <a:lnTo>
                      <a:pt x="31" y="1622"/>
                    </a:lnTo>
                    <a:lnTo>
                      <a:pt x="24" y="1613"/>
                    </a:lnTo>
                    <a:lnTo>
                      <a:pt x="15" y="1607"/>
                    </a:lnTo>
                    <a:lnTo>
                      <a:pt x="7" y="1595"/>
                    </a:lnTo>
                    <a:lnTo>
                      <a:pt x="11" y="1578"/>
                    </a:lnTo>
                    <a:lnTo>
                      <a:pt x="14" y="1567"/>
                    </a:lnTo>
                    <a:lnTo>
                      <a:pt x="0" y="1543"/>
                    </a:lnTo>
                    <a:lnTo>
                      <a:pt x="26" y="1552"/>
                    </a:lnTo>
                    <a:lnTo>
                      <a:pt x="28" y="1549"/>
                    </a:lnTo>
                    <a:lnTo>
                      <a:pt x="37" y="1543"/>
                    </a:lnTo>
                    <a:lnTo>
                      <a:pt x="48" y="1531"/>
                    </a:lnTo>
                    <a:lnTo>
                      <a:pt x="59" y="1515"/>
                    </a:lnTo>
                    <a:lnTo>
                      <a:pt x="63" y="1495"/>
                    </a:lnTo>
                    <a:lnTo>
                      <a:pt x="65" y="1479"/>
                    </a:lnTo>
                    <a:lnTo>
                      <a:pt x="69" y="1464"/>
                    </a:lnTo>
                    <a:lnTo>
                      <a:pt x="74" y="1452"/>
                    </a:lnTo>
                    <a:lnTo>
                      <a:pt x="86" y="1440"/>
                    </a:lnTo>
                    <a:lnTo>
                      <a:pt x="98" y="1430"/>
                    </a:lnTo>
                    <a:lnTo>
                      <a:pt x="111" y="1421"/>
                    </a:lnTo>
                    <a:lnTo>
                      <a:pt x="118" y="1422"/>
                    </a:lnTo>
                    <a:lnTo>
                      <a:pt x="131" y="1435"/>
                    </a:lnTo>
                    <a:lnTo>
                      <a:pt x="159" y="1462"/>
                    </a:lnTo>
                    <a:lnTo>
                      <a:pt x="182" y="1482"/>
                    </a:lnTo>
                    <a:lnTo>
                      <a:pt x="191" y="1493"/>
                    </a:lnTo>
                    <a:lnTo>
                      <a:pt x="198" y="1493"/>
                    </a:lnTo>
                    <a:lnTo>
                      <a:pt x="209" y="1474"/>
                    </a:lnTo>
                    <a:lnTo>
                      <a:pt x="222" y="1456"/>
                    </a:lnTo>
                    <a:lnTo>
                      <a:pt x="227" y="1453"/>
                    </a:lnTo>
                    <a:lnTo>
                      <a:pt x="242" y="1451"/>
                    </a:lnTo>
                    <a:lnTo>
                      <a:pt x="255" y="1450"/>
                    </a:lnTo>
                    <a:lnTo>
                      <a:pt x="268" y="1450"/>
                    </a:lnTo>
                    <a:lnTo>
                      <a:pt x="288" y="1454"/>
                    </a:lnTo>
                    <a:lnTo>
                      <a:pt x="299" y="1456"/>
                    </a:lnTo>
                    <a:lnTo>
                      <a:pt x="308" y="1458"/>
                    </a:lnTo>
                    <a:lnTo>
                      <a:pt x="335" y="1460"/>
                    </a:lnTo>
                    <a:lnTo>
                      <a:pt x="361" y="1455"/>
                    </a:lnTo>
                    <a:lnTo>
                      <a:pt x="387" y="1450"/>
                    </a:lnTo>
                    <a:lnTo>
                      <a:pt x="405" y="1447"/>
                    </a:lnTo>
                    <a:lnTo>
                      <a:pt x="406" y="1440"/>
                    </a:lnTo>
                    <a:lnTo>
                      <a:pt x="405" y="1430"/>
                    </a:lnTo>
                    <a:lnTo>
                      <a:pt x="409" y="1423"/>
                    </a:lnTo>
                    <a:lnTo>
                      <a:pt x="414" y="1416"/>
                    </a:lnTo>
                    <a:lnTo>
                      <a:pt x="419" y="1415"/>
                    </a:lnTo>
                    <a:lnTo>
                      <a:pt x="421" y="1437"/>
                    </a:lnTo>
                    <a:lnTo>
                      <a:pt x="427" y="1440"/>
                    </a:lnTo>
                    <a:lnTo>
                      <a:pt x="444" y="1441"/>
                    </a:lnTo>
                    <a:lnTo>
                      <a:pt x="471" y="1441"/>
                    </a:lnTo>
                    <a:lnTo>
                      <a:pt x="500" y="1441"/>
                    </a:lnTo>
                    <a:lnTo>
                      <a:pt x="530" y="1441"/>
                    </a:lnTo>
                    <a:lnTo>
                      <a:pt x="558" y="1441"/>
                    </a:lnTo>
                    <a:lnTo>
                      <a:pt x="588" y="1441"/>
                    </a:lnTo>
                    <a:lnTo>
                      <a:pt x="616" y="1441"/>
                    </a:lnTo>
                    <a:lnTo>
                      <a:pt x="646" y="1441"/>
                    </a:lnTo>
                    <a:lnTo>
                      <a:pt x="675" y="1441"/>
                    </a:lnTo>
                    <a:lnTo>
                      <a:pt x="704" y="1441"/>
                    </a:lnTo>
                    <a:lnTo>
                      <a:pt x="733" y="1441"/>
                    </a:lnTo>
                    <a:lnTo>
                      <a:pt x="763" y="1441"/>
                    </a:lnTo>
                    <a:lnTo>
                      <a:pt x="792" y="1441"/>
                    </a:lnTo>
                    <a:lnTo>
                      <a:pt x="821" y="1441"/>
                    </a:lnTo>
                    <a:lnTo>
                      <a:pt x="850" y="1441"/>
                    </a:lnTo>
                    <a:lnTo>
                      <a:pt x="880" y="1441"/>
                    </a:lnTo>
                    <a:lnTo>
                      <a:pt x="908" y="1441"/>
                    </a:lnTo>
                    <a:lnTo>
                      <a:pt x="937" y="1441"/>
                    </a:lnTo>
                    <a:lnTo>
                      <a:pt x="968" y="1441"/>
                    </a:lnTo>
                    <a:lnTo>
                      <a:pt x="976" y="1399"/>
                    </a:lnTo>
                    <a:lnTo>
                      <a:pt x="984" y="1359"/>
                    </a:lnTo>
                    <a:lnTo>
                      <a:pt x="990" y="1326"/>
                    </a:lnTo>
                    <a:lnTo>
                      <a:pt x="968" y="1302"/>
                    </a:lnTo>
                    <a:lnTo>
                      <a:pt x="951" y="1283"/>
                    </a:lnTo>
                    <a:lnTo>
                      <a:pt x="947" y="1247"/>
                    </a:lnTo>
                    <a:lnTo>
                      <a:pt x="943" y="1211"/>
                    </a:lnTo>
                    <a:lnTo>
                      <a:pt x="940" y="1173"/>
                    </a:lnTo>
                    <a:lnTo>
                      <a:pt x="935" y="1137"/>
                    </a:lnTo>
                    <a:lnTo>
                      <a:pt x="931" y="1100"/>
                    </a:lnTo>
                    <a:lnTo>
                      <a:pt x="927" y="1062"/>
                    </a:lnTo>
                    <a:lnTo>
                      <a:pt x="923" y="1025"/>
                    </a:lnTo>
                    <a:lnTo>
                      <a:pt x="919" y="988"/>
                    </a:lnTo>
                    <a:lnTo>
                      <a:pt x="915" y="951"/>
                    </a:lnTo>
                    <a:lnTo>
                      <a:pt x="911" y="913"/>
                    </a:lnTo>
                    <a:lnTo>
                      <a:pt x="906" y="876"/>
                    </a:lnTo>
                    <a:lnTo>
                      <a:pt x="903" y="838"/>
                    </a:lnTo>
                    <a:lnTo>
                      <a:pt x="898" y="801"/>
                    </a:lnTo>
                    <a:lnTo>
                      <a:pt x="894" y="763"/>
                    </a:lnTo>
                    <a:lnTo>
                      <a:pt x="891" y="725"/>
                    </a:lnTo>
                    <a:lnTo>
                      <a:pt x="886" y="688"/>
                    </a:lnTo>
                    <a:lnTo>
                      <a:pt x="882" y="650"/>
                    </a:lnTo>
                    <a:lnTo>
                      <a:pt x="877" y="612"/>
                    </a:lnTo>
                    <a:lnTo>
                      <a:pt x="874" y="574"/>
                    </a:lnTo>
                    <a:lnTo>
                      <a:pt x="870" y="536"/>
                    </a:lnTo>
                    <a:lnTo>
                      <a:pt x="866" y="498"/>
                    </a:lnTo>
                    <a:lnTo>
                      <a:pt x="862" y="460"/>
                    </a:lnTo>
                    <a:lnTo>
                      <a:pt x="858" y="422"/>
                    </a:lnTo>
                    <a:lnTo>
                      <a:pt x="853" y="384"/>
                    </a:lnTo>
                    <a:lnTo>
                      <a:pt x="850" y="345"/>
                    </a:lnTo>
                    <a:lnTo>
                      <a:pt x="845" y="307"/>
                    </a:lnTo>
                    <a:lnTo>
                      <a:pt x="841" y="268"/>
                    </a:lnTo>
                    <a:lnTo>
                      <a:pt x="838" y="230"/>
                    </a:lnTo>
                    <a:lnTo>
                      <a:pt x="833" y="192"/>
                    </a:lnTo>
                    <a:lnTo>
                      <a:pt x="829" y="153"/>
                    </a:lnTo>
                    <a:lnTo>
                      <a:pt x="825" y="114"/>
                    </a:lnTo>
                    <a:lnTo>
                      <a:pt x="821" y="75"/>
                    </a:lnTo>
                    <a:lnTo>
                      <a:pt x="817" y="36"/>
                    </a:lnTo>
                    <a:lnTo>
                      <a:pt x="813" y="0"/>
                    </a:lnTo>
                    <a:lnTo>
                      <a:pt x="857" y="0"/>
                    </a:lnTo>
                    <a:lnTo>
                      <a:pt x="904" y="0"/>
                    </a:lnTo>
                    <a:lnTo>
                      <a:pt x="950" y="0"/>
                    </a:lnTo>
                    <a:lnTo>
                      <a:pt x="1016" y="0"/>
                    </a:lnTo>
                    <a:lnTo>
                      <a:pt x="1067" y="0"/>
                    </a:lnTo>
                    <a:lnTo>
                      <a:pt x="1110" y="31"/>
                    </a:lnTo>
                    <a:lnTo>
                      <a:pt x="1150" y="58"/>
                    </a:lnTo>
                    <a:lnTo>
                      <a:pt x="1196" y="93"/>
                    </a:lnTo>
                    <a:lnTo>
                      <a:pt x="1243" y="125"/>
                    </a:lnTo>
                    <a:lnTo>
                      <a:pt x="1290" y="158"/>
                    </a:lnTo>
                    <a:lnTo>
                      <a:pt x="1337" y="192"/>
                    </a:lnTo>
                    <a:lnTo>
                      <a:pt x="1384" y="225"/>
                    </a:lnTo>
                    <a:lnTo>
                      <a:pt x="1430" y="259"/>
                    </a:lnTo>
                    <a:lnTo>
                      <a:pt x="1477" y="292"/>
                    </a:lnTo>
                    <a:lnTo>
                      <a:pt x="1524" y="325"/>
                    </a:lnTo>
                    <a:lnTo>
                      <a:pt x="1571" y="358"/>
                    </a:lnTo>
                    <a:lnTo>
                      <a:pt x="1618" y="391"/>
                    </a:lnTo>
                    <a:lnTo>
                      <a:pt x="1664" y="424"/>
                    </a:lnTo>
                    <a:lnTo>
                      <a:pt x="1711" y="456"/>
                    </a:lnTo>
                    <a:lnTo>
                      <a:pt x="1758" y="489"/>
                    </a:lnTo>
                    <a:lnTo>
                      <a:pt x="1805" y="522"/>
                    </a:lnTo>
                    <a:lnTo>
                      <a:pt x="1852" y="554"/>
                    </a:lnTo>
                    <a:lnTo>
                      <a:pt x="1898" y="588"/>
                    </a:lnTo>
                    <a:lnTo>
                      <a:pt x="1920" y="602"/>
                    </a:lnTo>
                    <a:lnTo>
                      <a:pt x="1922" y="609"/>
                    </a:lnTo>
                    <a:lnTo>
                      <a:pt x="1924" y="621"/>
                    </a:lnTo>
                    <a:lnTo>
                      <a:pt x="1923" y="634"/>
                    </a:lnTo>
                    <a:lnTo>
                      <a:pt x="1923" y="645"/>
                    </a:lnTo>
                    <a:lnTo>
                      <a:pt x="1929" y="653"/>
                    </a:lnTo>
                    <a:lnTo>
                      <a:pt x="1940" y="662"/>
                    </a:lnTo>
                    <a:lnTo>
                      <a:pt x="1986" y="685"/>
                    </a:lnTo>
                    <a:lnTo>
                      <a:pt x="1990" y="690"/>
                    </a:lnTo>
                    <a:lnTo>
                      <a:pt x="1992" y="700"/>
                    </a:lnTo>
                    <a:lnTo>
                      <a:pt x="1997" y="712"/>
                    </a:lnTo>
                    <a:lnTo>
                      <a:pt x="2007" y="719"/>
                    </a:lnTo>
                    <a:lnTo>
                      <a:pt x="2018" y="724"/>
                    </a:lnTo>
                    <a:lnTo>
                      <a:pt x="2032" y="728"/>
                    </a:lnTo>
                    <a:lnTo>
                      <a:pt x="2074" y="732"/>
                    </a:lnTo>
                    <a:lnTo>
                      <a:pt x="2082" y="737"/>
                    </a:lnTo>
                    <a:lnTo>
                      <a:pt x="2100" y="760"/>
                    </a:lnTo>
                    <a:lnTo>
                      <a:pt x="2110" y="764"/>
                    </a:lnTo>
                    <a:lnTo>
                      <a:pt x="2138" y="770"/>
                    </a:lnTo>
                    <a:lnTo>
                      <a:pt x="2158" y="774"/>
                    </a:lnTo>
                    <a:lnTo>
                      <a:pt x="2166" y="776"/>
                    </a:lnTo>
                    <a:lnTo>
                      <a:pt x="2184" y="782"/>
                    </a:lnTo>
                    <a:lnTo>
                      <a:pt x="2204" y="792"/>
                    </a:lnTo>
                    <a:lnTo>
                      <a:pt x="2215" y="801"/>
                    </a:lnTo>
                    <a:lnTo>
                      <a:pt x="2215" y="804"/>
                    </a:lnTo>
                    <a:lnTo>
                      <a:pt x="2213" y="812"/>
                    </a:lnTo>
                    <a:lnTo>
                      <a:pt x="2213" y="836"/>
                    </a:lnTo>
                    <a:lnTo>
                      <a:pt x="2217" y="849"/>
                    </a:lnTo>
                    <a:lnTo>
                      <a:pt x="2221" y="858"/>
                    </a:lnTo>
                    <a:lnTo>
                      <a:pt x="2221" y="864"/>
                    </a:lnTo>
                    <a:lnTo>
                      <a:pt x="2216" y="868"/>
                    </a:lnTo>
                    <a:lnTo>
                      <a:pt x="2213" y="873"/>
                    </a:lnTo>
                    <a:lnTo>
                      <a:pt x="2210" y="880"/>
                    </a:lnTo>
                    <a:lnTo>
                      <a:pt x="2205" y="888"/>
                    </a:lnTo>
                    <a:lnTo>
                      <a:pt x="2201" y="897"/>
                    </a:lnTo>
                    <a:lnTo>
                      <a:pt x="2202" y="904"/>
                    </a:lnTo>
                    <a:lnTo>
                      <a:pt x="2210" y="910"/>
                    </a:lnTo>
                    <a:lnTo>
                      <a:pt x="2221" y="918"/>
                    </a:lnTo>
                    <a:lnTo>
                      <a:pt x="2231" y="922"/>
                    </a:lnTo>
                    <a:lnTo>
                      <a:pt x="2236" y="922"/>
                    </a:lnTo>
                    <a:lnTo>
                      <a:pt x="2242" y="922"/>
                    </a:lnTo>
                    <a:lnTo>
                      <a:pt x="2247" y="921"/>
                    </a:lnTo>
                    <a:lnTo>
                      <a:pt x="2282" y="914"/>
                    </a:lnTo>
                    <a:lnTo>
                      <a:pt x="2315" y="908"/>
                    </a:lnTo>
                    <a:lnTo>
                      <a:pt x="2361" y="89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89" name="Freeform 79">
                <a:extLst>
                  <a:ext uri="{FF2B5EF4-FFF2-40B4-BE49-F238E27FC236}">
                    <a16:creationId xmlns:a16="http://schemas.microsoft.com/office/drawing/2014/main" id="{606AA6B3-C29B-708B-CF9C-697E77C35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29348" y="5817435"/>
                <a:ext cx="19303" cy="34744"/>
              </a:xfrm>
              <a:custGeom>
                <a:avLst/>
                <a:gdLst>
                  <a:gd name="T0" fmla="*/ 15 w 20"/>
                  <a:gd name="T1" fmla="*/ 25 h 41"/>
                  <a:gd name="T2" fmla="*/ 6 w 20"/>
                  <a:gd name="T3" fmla="*/ 40 h 41"/>
                  <a:gd name="T4" fmla="*/ 2 w 20"/>
                  <a:gd name="T5" fmla="*/ 33 h 41"/>
                  <a:gd name="T6" fmla="*/ 0 w 20"/>
                  <a:gd name="T7" fmla="*/ 24 h 41"/>
                  <a:gd name="T8" fmla="*/ 9 w 20"/>
                  <a:gd name="T9" fmla="*/ 10 h 41"/>
                  <a:gd name="T10" fmla="*/ 12 w 20"/>
                  <a:gd name="T11" fmla="*/ 3 h 41"/>
                  <a:gd name="T12" fmla="*/ 19 w 20"/>
                  <a:gd name="T13" fmla="*/ 0 h 41"/>
                  <a:gd name="T14" fmla="*/ 15 w 20"/>
                  <a:gd name="T15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41">
                    <a:moveTo>
                      <a:pt x="15" y="25"/>
                    </a:moveTo>
                    <a:lnTo>
                      <a:pt x="6" y="40"/>
                    </a:lnTo>
                    <a:lnTo>
                      <a:pt x="2" y="33"/>
                    </a:lnTo>
                    <a:lnTo>
                      <a:pt x="0" y="24"/>
                    </a:lnTo>
                    <a:lnTo>
                      <a:pt x="9" y="10"/>
                    </a:lnTo>
                    <a:lnTo>
                      <a:pt x="12" y="3"/>
                    </a:lnTo>
                    <a:lnTo>
                      <a:pt x="19" y="0"/>
                    </a:lnTo>
                    <a:lnTo>
                      <a:pt x="15" y="25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90" name="Freeform 80">
                <a:extLst>
                  <a:ext uri="{FF2B5EF4-FFF2-40B4-BE49-F238E27FC236}">
                    <a16:creationId xmlns:a16="http://schemas.microsoft.com/office/drawing/2014/main" id="{D88D8AE0-F344-9D9C-6D65-ECB8DE844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56004" y="4809904"/>
                <a:ext cx="1532529" cy="1675360"/>
              </a:xfrm>
              <a:custGeom>
                <a:avLst/>
                <a:gdLst>
                  <a:gd name="T0" fmla="*/ 1541 w 1752"/>
                  <a:gd name="T1" fmla="*/ 363 h 1916"/>
                  <a:gd name="T2" fmla="*/ 1513 w 1752"/>
                  <a:gd name="T3" fmla="*/ 516 h 1916"/>
                  <a:gd name="T4" fmla="*/ 1534 w 1752"/>
                  <a:gd name="T5" fmla="*/ 708 h 1916"/>
                  <a:gd name="T6" fmla="*/ 1554 w 1752"/>
                  <a:gd name="T7" fmla="*/ 899 h 1916"/>
                  <a:gd name="T8" fmla="*/ 1575 w 1752"/>
                  <a:gd name="T9" fmla="*/ 1088 h 1916"/>
                  <a:gd name="T10" fmla="*/ 1595 w 1752"/>
                  <a:gd name="T11" fmla="*/ 1276 h 1916"/>
                  <a:gd name="T12" fmla="*/ 1615 w 1752"/>
                  <a:gd name="T13" fmla="*/ 1463 h 1916"/>
                  <a:gd name="T14" fmla="*/ 1635 w 1752"/>
                  <a:gd name="T15" fmla="*/ 1646 h 1916"/>
                  <a:gd name="T16" fmla="*/ 1652 w 1752"/>
                  <a:gd name="T17" fmla="*/ 1804 h 1916"/>
                  <a:gd name="T18" fmla="*/ 1505 w 1752"/>
                  <a:gd name="T19" fmla="*/ 1804 h 1916"/>
                  <a:gd name="T20" fmla="*/ 1360 w 1752"/>
                  <a:gd name="T21" fmla="*/ 1804 h 1916"/>
                  <a:gd name="T22" fmla="*/ 1214 w 1752"/>
                  <a:gd name="T23" fmla="*/ 1804 h 1916"/>
                  <a:gd name="T24" fmla="*/ 1105 w 1752"/>
                  <a:gd name="T25" fmla="*/ 1800 h 1916"/>
                  <a:gd name="T26" fmla="*/ 1091 w 1752"/>
                  <a:gd name="T27" fmla="*/ 1803 h 1916"/>
                  <a:gd name="T28" fmla="*/ 992 w 1752"/>
                  <a:gd name="T29" fmla="*/ 1821 h 1916"/>
                  <a:gd name="T30" fmla="*/ 926 w 1752"/>
                  <a:gd name="T31" fmla="*/ 1814 h 1916"/>
                  <a:gd name="T32" fmla="*/ 875 w 1752"/>
                  <a:gd name="T33" fmla="*/ 1856 h 1916"/>
                  <a:gd name="T34" fmla="*/ 796 w 1752"/>
                  <a:gd name="T35" fmla="*/ 1784 h 1916"/>
                  <a:gd name="T36" fmla="*/ 749 w 1752"/>
                  <a:gd name="T37" fmla="*/ 1842 h 1916"/>
                  <a:gd name="T38" fmla="*/ 713 w 1752"/>
                  <a:gd name="T39" fmla="*/ 1912 h 1916"/>
                  <a:gd name="T40" fmla="*/ 659 w 1752"/>
                  <a:gd name="T41" fmla="*/ 1881 h 1916"/>
                  <a:gd name="T42" fmla="*/ 608 w 1752"/>
                  <a:gd name="T43" fmla="*/ 1844 h 1916"/>
                  <a:gd name="T44" fmla="*/ 591 w 1752"/>
                  <a:gd name="T45" fmla="*/ 1811 h 1916"/>
                  <a:gd name="T46" fmla="*/ 566 w 1752"/>
                  <a:gd name="T47" fmla="*/ 1793 h 1916"/>
                  <a:gd name="T48" fmla="*/ 532 w 1752"/>
                  <a:gd name="T49" fmla="*/ 1734 h 1916"/>
                  <a:gd name="T50" fmla="*/ 509 w 1752"/>
                  <a:gd name="T51" fmla="*/ 1710 h 1916"/>
                  <a:gd name="T52" fmla="*/ 474 w 1752"/>
                  <a:gd name="T53" fmla="*/ 1704 h 1916"/>
                  <a:gd name="T54" fmla="*/ 442 w 1752"/>
                  <a:gd name="T55" fmla="*/ 1684 h 1916"/>
                  <a:gd name="T56" fmla="*/ 306 w 1752"/>
                  <a:gd name="T57" fmla="*/ 1634 h 1916"/>
                  <a:gd name="T58" fmla="*/ 282 w 1752"/>
                  <a:gd name="T59" fmla="*/ 1633 h 1916"/>
                  <a:gd name="T60" fmla="*/ 221 w 1752"/>
                  <a:gd name="T61" fmla="*/ 1648 h 1916"/>
                  <a:gd name="T62" fmla="*/ 136 w 1752"/>
                  <a:gd name="T63" fmla="*/ 1650 h 1916"/>
                  <a:gd name="T64" fmla="*/ 95 w 1752"/>
                  <a:gd name="T65" fmla="*/ 1697 h 1916"/>
                  <a:gd name="T66" fmla="*/ 76 w 1752"/>
                  <a:gd name="T67" fmla="*/ 1688 h 1916"/>
                  <a:gd name="T68" fmla="*/ 141 w 1752"/>
                  <a:gd name="T69" fmla="*/ 1501 h 1916"/>
                  <a:gd name="T70" fmla="*/ 122 w 1752"/>
                  <a:gd name="T71" fmla="*/ 1282 h 1916"/>
                  <a:gd name="T72" fmla="*/ 100 w 1752"/>
                  <a:gd name="T73" fmla="*/ 1221 h 1916"/>
                  <a:gd name="T74" fmla="*/ 118 w 1752"/>
                  <a:gd name="T75" fmla="*/ 1111 h 1916"/>
                  <a:gd name="T76" fmla="*/ 77 w 1752"/>
                  <a:gd name="T77" fmla="*/ 1025 h 1916"/>
                  <a:gd name="T78" fmla="*/ 27 w 1752"/>
                  <a:gd name="T79" fmla="*/ 967 h 1916"/>
                  <a:gd name="T80" fmla="*/ 0 w 1752"/>
                  <a:gd name="T81" fmla="*/ 996 h 1916"/>
                  <a:gd name="T82" fmla="*/ 66 w 1752"/>
                  <a:gd name="T83" fmla="*/ 930 h 1916"/>
                  <a:gd name="T84" fmla="*/ 230 w 1752"/>
                  <a:gd name="T85" fmla="*/ 930 h 1916"/>
                  <a:gd name="T86" fmla="*/ 394 w 1752"/>
                  <a:gd name="T87" fmla="*/ 930 h 1916"/>
                  <a:gd name="T88" fmla="*/ 558 w 1752"/>
                  <a:gd name="T89" fmla="*/ 930 h 1916"/>
                  <a:gd name="T90" fmla="*/ 575 w 1752"/>
                  <a:gd name="T91" fmla="*/ 851 h 1916"/>
                  <a:gd name="T92" fmla="*/ 568 w 1752"/>
                  <a:gd name="T93" fmla="*/ 752 h 1916"/>
                  <a:gd name="T94" fmla="*/ 564 w 1752"/>
                  <a:gd name="T95" fmla="*/ 692 h 1916"/>
                  <a:gd name="T96" fmla="*/ 645 w 1752"/>
                  <a:gd name="T97" fmla="*/ 630 h 1916"/>
                  <a:gd name="T98" fmla="*/ 723 w 1752"/>
                  <a:gd name="T99" fmla="*/ 585 h 1916"/>
                  <a:gd name="T100" fmla="*/ 723 w 1752"/>
                  <a:gd name="T101" fmla="*/ 481 h 1916"/>
                  <a:gd name="T102" fmla="*/ 723 w 1752"/>
                  <a:gd name="T103" fmla="*/ 375 h 1916"/>
                  <a:gd name="T104" fmla="*/ 723 w 1752"/>
                  <a:gd name="T105" fmla="*/ 267 h 1916"/>
                  <a:gd name="T106" fmla="*/ 770 w 1752"/>
                  <a:gd name="T107" fmla="*/ 206 h 1916"/>
                  <a:gd name="T108" fmla="*/ 904 w 1752"/>
                  <a:gd name="T109" fmla="*/ 206 h 1916"/>
                  <a:gd name="T110" fmla="*/ 1037 w 1752"/>
                  <a:gd name="T111" fmla="*/ 206 h 1916"/>
                  <a:gd name="T112" fmla="*/ 1170 w 1752"/>
                  <a:gd name="T113" fmla="*/ 206 h 1916"/>
                  <a:gd name="T114" fmla="*/ 1199 w 1752"/>
                  <a:gd name="T115" fmla="*/ 91 h 1916"/>
                  <a:gd name="T116" fmla="*/ 1253 w 1752"/>
                  <a:gd name="T117" fmla="*/ 36 h 1916"/>
                  <a:gd name="T118" fmla="*/ 1388 w 1752"/>
                  <a:gd name="T119" fmla="*/ 124 h 1916"/>
                  <a:gd name="T120" fmla="*/ 1522 w 1752"/>
                  <a:gd name="T121" fmla="*/ 212 h 1916"/>
                  <a:gd name="T122" fmla="*/ 1652 w 1752"/>
                  <a:gd name="T123" fmla="*/ 296 h 19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52" h="1916">
                    <a:moveTo>
                      <a:pt x="1751" y="363"/>
                    </a:moveTo>
                    <a:lnTo>
                      <a:pt x="1700" y="363"/>
                    </a:lnTo>
                    <a:lnTo>
                      <a:pt x="1634" y="363"/>
                    </a:lnTo>
                    <a:lnTo>
                      <a:pt x="1588" y="363"/>
                    </a:lnTo>
                    <a:lnTo>
                      <a:pt x="1541" y="363"/>
                    </a:lnTo>
                    <a:lnTo>
                      <a:pt x="1497" y="363"/>
                    </a:lnTo>
                    <a:lnTo>
                      <a:pt x="1501" y="399"/>
                    </a:lnTo>
                    <a:lnTo>
                      <a:pt x="1505" y="438"/>
                    </a:lnTo>
                    <a:lnTo>
                      <a:pt x="1509" y="477"/>
                    </a:lnTo>
                    <a:lnTo>
                      <a:pt x="1513" y="516"/>
                    </a:lnTo>
                    <a:lnTo>
                      <a:pt x="1517" y="555"/>
                    </a:lnTo>
                    <a:lnTo>
                      <a:pt x="1522" y="593"/>
                    </a:lnTo>
                    <a:lnTo>
                      <a:pt x="1525" y="631"/>
                    </a:lnTo>
                    <a:lnTo>
                      <a:pt x="1529" y="669"/>
                    </a:lnTo>
                    <a:lnTo>
                      <a:pt x="1534" y="708"/>
                    </a:lnTo>
                    <a:lnTo>
                      <a:pt x="1537" y="746"/>
                    </a:lnTo>
                    <a:lnTo>
                      <a:pt x="1542" y="785"/>
                    </a:lnTo>
                    <a:lnTo>
                      <a:pt x="1546" y="823"/>
                    </a:lnTo>
                    <a:lnTo>
                      <a:pt x="1550" y="861"/>
                    </a:lnTo>
                    <a:lnTo>
                      <a:pt x="1554" y="899"/>
                    </a:lnTo>
                    <a:lnTo>
                      <a:pt x="1558" y="937"/>
                    </a:lnTo>
                    <a:lnTo>
                      <a:pt x="1563" y="975"/>
                    </a:lnTo>
                    <a:lnTo>
                      <a:pt x="1566" y="1013"/>
                    </a:lnTo>
                    <a:lnTo>
                      <a:pt x="1570" y="1051"/>
                    </a:lnTo>
                    <a:lnTo>
                      <a:pt x="1575" y="1088"/>
                    </a:lnTo>
                    <a:lnTo>
                      <a:pt x="1578" y="1126"/>
                    </a:lnTo>
                    <a:lnTo>
                      <a:pt x="1582" y="1164"/>
                    </a:lnTo>
                    <a:lnTo>
                      <a:pt x="1587" y="1201"/>
                    </a:lnTo>
                    <a:lnTo>
                      <a:pt x="1590" y="1239"/>
                    </a:lnTo>
                    <a:lnTo>
                      <a:pt x="1595" y="1276"/>
                    </a:lnTo>
                    <a:lnTo>
                      <a:pt x="1599" y="1314"/>
                    </a:lnTo>
                    <a:lnTo>
                      <a:pt x="1603" y="1351"/>
                    </a:lnTo>
                    <a:lnTo>
                      <a:pt x="1607" y="1387"/>
                    </a:lnTo>
                    <a:lnTo>
                      <a:pt x="1611" y="1425"/>
                    </a:lnTo>
                    <a:lnTo>
                      <a:pt x="1615" y="1463"/>
                    </a:lnTo>
                    <a:lnTo>
                      <a:pt x="1619" y="1499"/>
                    </a:lnTo>
                    <a:lnTo>
                      <a:pt x="1624" y="1536"/>
                    </a:lnTo>
                    <a:lnTo>
                      <a:pt x="1627" y="1574"/>
                    </a:lnTo>
                    <a:lnTo>
                      <a:pt x="1631" y="1610"/>
                    </a:lnTo>
                    <a:lnTo>
                      <a:pt x="1635" y="1646"/>
                    </a:lnTo>
                    <a:lnTo>
                      <a:pt x="1652" y="1665"/>
                    </a:lnTo>
                    <a:lnTo>
                      <a:pt x="1674" y="1689"/>
                    </a:lnTo>
                    <a:lnTo>
                      <a:pt x="1668" y="1722"/>
                    </a:lnTo>
                    <a:lnTo>
                      <a:pt x="1660" y="1762"/>
                    </a:lnTo>
                    <a:lnTo>
                      <a:pt x="1652" y="1804"/>
                    </a:lnTo>
                    <a:lnTo>
                      <a:pt x="1621" y="1804"/>
                    </a:lnTo>
                    <a:lnTo>
                      <a:pt x="1593" y="1804"/>
                    </a:lnTo>
                    <a:lnTo>
                      <a:pt x="1564" y="1804"/>
                    </a:lnTo>
                    <a:lnTo>
                      <a:pt x="1535" y="1804"/>
                    </a:lnTo>
                    <a:lnTo>
                      <a:pt x="1505" y="1804"/>
                    </a:lnTo>
                    <a:lnTo>
                      <a:pt x="1476" y="1804"/>
                    </a:lnTo>
                    <a:lnTo>
                      <a:pt x="1447" y="1804"/>
                    </a:lnTo>
                    <a:lnTo>
                      <a:pt x="1418" y="1804"/>
                    </a:lnTo>
                    <a:lnTo>
                      <a:pt x="1388" y="1804"/>
                    </a:lnTo>
                    <a:lnTo>
                      <a:pt x="1360" y="1804"/>
                    </a:lnTo>
                    <a:lnTo>
                      <a:pt x="1330" y="1804"/>
                    </a:lnTo>
                    <a:lnTo>
                      <a:pt x="1302" y="1804"/>
                    </a:lnTo>
                    <a:lnTo>
                      <a:pt x="1272" y="1804"/>
                    </a:lnTo>
                    <a:lnTo>
                      <a:pt x="1243" y="1804"/>
                    </a:lnTo>
                    <a:lnTo>
                      <a:pt x="1214" y="1804"/>
                    </a:lnTo>
                    <a:lnTo>
                      <a:pt x="1185" y="1804"/>
                    </a:lnTo>
                    <a:lnTo>
                      <a:pt x="1155" y="1804"/>
                    </a:lnTo>
                    <a:lnTo>
                      <a:pt x="1128" y="1804"/>
                    </a:lnTo>
                    <a:lnTo>
                      <a:pt x="1112" y="1803"/>
                    </a:lnTo>
                    <a:lnTo>
                      <a:pt x="1105" y="1800"/>
                    </a:lnTo>
                    <a:lnTo>
                      <a:pt x="1103" y="1778"/>
                    </a:lnTo>
                    <a:lnTo>
                      <a:pt x="1098" y="1779"/>
                    </a:lnTo>
                    <a:lnTo>
                      <a:pt x="1093" y="1786"/>
                    </a:lnTo>
                    <a:lnTo>
                      <a:pt x="1089" y="1793"/>
                    </a:lnTo>
                    <a:lnTo>
                      <a:pt x="1091" y="1803"/>
                    </a:lnTo>
                    <a:lnTo>
                      <a:pt x="1089" y="1810"/>
                    </a:lnTo>
                    <a:lnTo>
                      <a:pt x="1071" y="1813"/>
                    </a:lnTo>
                    <a:lnTo>
                      <a:pt x="1045" y="1818"/>
                    </a:lnTo>
                    <a:lnTo>
                      <a:pt x="1019" y="1823"/>
                    </a:lnTo>
                    <a:lnTo>
                      <a:pt x="992" y="1821"/>
                    </a:lnTo>
                    <a:lnTo>
                      <a:pt x="983" y="1819"/>
                    </a:lnTo>
                    <a:lnTo>
                      <a:pt x="973" y="1817"/>
                    </a:lnTo>
                    <a:lnTo>
                      <a:pt x="952" y="1813"/>
                    </a:lnTo>
                    <a:lnTo>
                      <a:pt x="940" y="1813"/>
                    </a:lnTo>
                    <a:lnTo>
                      <a:pt x="926" y="1814"/>
                    </a:lnTo>
                    <a:lnTo>
                      <a:pt x="911" y="1816"/>
                    </a:lnTo>
                    <a:lnTo>
                      <a:pt x="906" y="1819"/>
                    </a:lnTo>
                    <a:lnTo>
                      <a:pt x="894" y="1837"/>
                    </a:lnTo>
                    <a:lnTo>
                      <a:pt x="882" y="1856"/>
                    </a:lnTo>
                    <a:lnTo>
                      <a:pt x="875" y="1856"/>
                    </a:lnTo>
                    <a:lnTo>
                      <a:pt x="866" y="1845"/>
                    </a:lnTo>
                    <a:lnTo>
                      <a:pt x="843" y="1825"/>
                    </a:lnTo>
                    <a:lnTo>
                      <a:pt x="815" y="1798"/>
                    </a:lnTo>
                    <a:lnTo>
                      <a:pt x="803" y="1785"/>
                    </a:lnTo>
                    <a:lnTo>
                      <a:pt x="796" y="1784"/>
                    </a:lnTo>
                    <a:lnTo>
                      <a:pt x="782" y="1793"/>
                    </a:lnTo>
                    <a:lnTo>
                      <a:pt x="770" y="1803"/>
                    </a:lnTo>
                    <a:lnTo>
                      <a:pt x="758" y="1815"/>
                    </a:lnTo>
                    <a:lnTo>
                      <a:pt x="753" y="1827"/>
                    </a:lnTo>
                    <a:lnTo>
                      <a:pt x="749" y="1842"/>
                    </a:lnTo>
                    <a:lnTo>
                      <a:pt x="747" y="1858"/>
                    </a:lnTo>
                    <a:lnTo>
                      <a:pt x="743" y="1878"/>
                    </a:lnTo>
                    <a:lnTo>
                      <a:pt x="733" y="1894"/>
                    </a:lnTo>
                    <a:lnTo>
                      <a:pt x="722" y="1906"/>
                    </a:lnTo>
                    <a:lnTo>
                      <a:pt x="713" y="1912"/>
                    </a:lnTo>
                    <a:lnTo>
                      <a:pt x="710" y="1915"/>
                    </a:lnTo>
                    <a:lnTo>
                      <a:pt x="684" y="1905"/>
                    </a:lnTo>
                    <a:lnTo>
                      <a:pt x="681" y="1904"/>
                    </a:lnTo>
                    <a:lnTo>
                      <a:pt x="666" y="1894"/>
                    </a:lnTo>
                    <a:lnTo>
                      <a:pt x="659" y="1881"/>
                    </a:lnTo>
                    <a:lnTo>
                      <a:pt x="647" y="1872"/>
                    </a:lnTo>
                    <a:lnTo>
                      <a:pt x="631" y="1865"/>
                    </a:lnTo>
                    <a:lnTo>
                      <a:pt x="619" y="1858"/>
                    </a:lnTo>
                    <a:lnTo>
                      <a:pt x="614" y="1851"/>
                    </a:lnTo>
                    <a:lnTo>
                      <a:pt x="608" y="1844"/>
                    </a:lnTo>
                    <a:lnTo>
                      <a:pt x="602" y="1842"/>
                    </a:lnTo>
                    <a:lnTo>
                      <a:pt x="601" y="1839"/>
                    </a:lnTo>
                    <a:lnTo>
                      <a:pt x="603" y="1835"/>
                    </a:lnTo>
                    <a:lnTo>
                      <a:pt x="601" y="1828"/>
                    </a:lnTo>
                    <a:lnTo>
                      <a:pt x="591" y="1811"/>
                    </a:lnTo>
                    <a:lnTo>
                      <a:pt x="582" y="1803"/>
                    </a:lnTo>
                    <a:lnTo>
                      <a:pt x="575" y="1804"/>
                    </a:lnTo>
                    <a:lnTo>
                      <a:pt x="571" y="1803"/>
                    </a:lnTo>
                    <a:lnTo>
                      <a:pt x="568" y="1799"/>
                    </a:lnTo>
                    <a:lnTo>
                      <a:pt x="566" y="1793"/>
                    </a:lnTo>
                    <a:lnTo>
                      <a:pt x="561" y="1789"/>
                    </a:lnTo>
                    <a:lnTo>
                      <a:pt x="552" y="1787"/>
                    </a:lnTo>
                    <a:lnTo>
                      <a:pt x="544" y="1775"/>
                    </a:lnTo>
                    <a:lnTo>
                      <a:pt x="539" y="1752"/>
                    </a:lnTo>
                    <a:lnTo>
                      <a:pt x="532" y="1734"/>
                    </a:lnTo>
                    <a:lnTo>
                      <a:pt x="523" y="1722"/>
                    </a:lnTo>
                    <a:lnTo>
                      <a:pt x="516" y="1717"/>
                    </a:lnTo>
                    <a:lnTo>
                      <a:pt x="512" y="1715"/>
                    </a:lnTo>
                    <a:lnTo>
                      <a:pt x="511" y="1714"/>
                    </a:lnTo>
                    <a:lnTo>
                      <a:pt x="509" y="1710"/>
                    </a:lnTo>
                    <a:lnTo>
                      <a:pt x="503" y="1709"/>
                    </a:lnTo>
                    <a:lnTo>
                      <a:pt x="492" y="1713"/>
                    </a:lnTo>
                    <a:lnTo>
                      <a:pt x="483" y="1711"/>
                    </a:lnTo>
                    <a:lnTo>
                      <a:pt x="479" y="1705"/>
                    </a:lnTo>
                    <a:lnTo>
                      <a:pt x="474" y="1704"/>
                    </a:lnTo>
                    <a:lnTo>
                      <a:pt x="466" y="1710"/>
                    </a:lnTo>
                    <a:lnTo>
                      <a:pt x="457" y="1709"/>
                    </a:lnTo>
                    <a:lnTo>
                      <a:pt x="448" y="1700"/>
                    </a:lnTo>
                    <a:lnTo>
                      <a:pt x="443" y="1692"/>
                    </a:lnTo>
                    <a:lnTo>
                      <a:pt x="442" y="1684"/>
                    </a:lnTo>
                    <a:lnTo>
                      <a:pt x="426" y="1668"/>
                    </a:lnTo>
                    <a:lnTo>
                      <a:pt x="395" y="1644"/>
                    </a:lnTo>
                    <a:lnTo>
                      <a:pt x="362" y="1633"/>
                    </a:lnTo>
                    <a:lnTo>
                      <a:pt x="326" y="1635"/>
                    </a:lnTo>
                    <a:lnTo>
                      <a:pt x="306" y="1634"/>
                    </a:lnTo>
                    <a:lnTo>
                      <a:pt x="302" y="1629"/>
                    </a:lnTo>
                    <a:lnTo>
                      <a:pt x="297" y="1630"/>
                    </a:lnTo>
                    <a:lnTo>
                      <a:pt x="293" y="1635"/>
                    </a:lnTo>
                    <a:lnTo>
                      <a:pt x="288" y="1636"/>
                    </a:lnTo>
                    <a:lnTo>
                      <a:pt x="282" y="1633"/>
                    </a:lnTo>
                    <a:lnTo>
                      <a:pt x="280" y="1635"/>
                    </a:lnTo>
                    <a:lnTo>
                      <a:pt x="278" y="1641"/>
                    </a:lnTo>
                    <a:lnTo>
                      <a:pt x="266" y="1644"/>
                    </a:lnTo>
                    <a:lnTo>
                      <a:pt x="242" y="1644"/>
                    </a:lnTo>
                    <a:lnTo>
                      <a:pt x="221" y="1648"/>
                    </a:lnTo>
                    <a:lnTo>
                      <a:pt x="207" y="1655"/>
                    </a:lnTo>
                    <a:lnTo>
                      <a:pt x="186" y="1658"/>
                    </a:lnTo>
                    <a:lnTo>
                      <a:pt x="159" y="1657"/>
                    </a:lnTo>
                    <a:lnTo>
                      <a:pt x="142" y="1655"/>
                    </a:lnTo>
                    <a:lnTo>
                      <a:pt x="136" y="1650"/>
                    </a:lnTo>
                    <a:lnTo>
                      <a:pt x="128" y="1650"/>
                    </a:lnTo>
                    <a:lnTo>
                      <a:pt x="119" y="1651"/>
                    </a:lnTo>
                    <a:lnTo>
                      <a:pt x="109" y="1663"/>
                    </a:lnTo>
                    <a:lnTo>
                      <a:pt x="101" y="1685"/>
                    </a:lnTo>
                    <a:lnTo>
                      <a:pt x="95" y="1697"/>
                    </a:lnTo>
                    <a:lnTo>
                      <a:pt x="90" y="1700"/>
                    </a:lnTo>
                    <a:lnTo>
                      <a:pt x="84" y="1715"/>
                    </a:lnTo>
                    <a:lnTo>
                      <a:pt x="80" y="1743"/>
                    </a:lnTo>
                    <a:lnTo>
                      <a:pt x="76" y="1754"/>
                    </a:lnTo>
                    <a:lnTo>
                      <a:pt x="76" y="1688"/>
                    </a:lnTo>
                    <a:lnTo>
                      <a:pt x="84" y="1662"/>
                    </a:lnTo>
                    <a:lnTo>
                      <a:pt x="87" y="1641"/>
                    </a:lnTo>
                    <a:lnTo>
                      <a:pt x="103" y="1593"/>
                    </a:lnTo>
                    <a:lnTo>
                      <a:pt x="123" y="1554"/>
                    </a:lnTo>
                    <a:lnTo>
                      <a:pt x="141" y="1501"/>
                    </a:lnTo>
                    <a:lnTo>
                      <a:pt x="148" y="1449"/>
                    </a:lnTo>
                    <a:lnTo>
                      <a:pt x="146" y="1400"/>
                    </a:lnTo>
                    <a:lnTo>
                      <a:pt x="140" y="1355"/>
                    </a:lnTo>
                    <a:lnTo>
                      <a:pt x="131" y="1326"/>
                    </a:lnTo>
                    <a:lnTo>
                      <a:pt x="122" y="1282"/>
                    </a:lnTo>
                    <a:lnTo>
                      <a:pt x="109" y="1259"/>
                    </a:lnTo>
                    <a:lnTo>
                      <a:pt x="85" y="1240"/>
                    </a:lnTo>
                    <a:lnTo>
                      <a:pt x="79" y="1228"/>
                    </a:lnTo>
                    <a:lnTo>
                      <a:pt x="85" y="1224"/>
                    </a:lnTo>
                    <a:lnTo>
                      <a:pt x="100" y="1221"/>
                    </a:lnTo>
                    <a:lnTo>
                      <a:pt x="109" y="1206"/>
                    </a:lnTo>
                    <a:lnTo>
                      <a:pt x="89" y="1212"/>
                    </a:lnTo>
                    <a:lnTo>
                      <a:pt x="112" y="1165"/>
                    </a:lnTo>
                    <a:lnTo>
                      <a:pt x="119" y="1132"/>
                    </a:lnTo>
                    <a:lnTo>
                      <a:pt x="118" y="1111"/>
                    </a:lnTo>
                    <a:lnTo>
                      <a:pt x="122" y="1098"/>
                    </a:lnTo>
                    <a:lnTo>
                      <a:pt x="105" y="1069"/>
                    </a:lnTo>
                    <a:lnTo>
                      <a:pt x="91" y="1033"/>
                    </a:lnTo>
                    <a:lnTo>
                      <a:pt x="84" y="1028"/>
                    </a:lnTo>
                    <a:lnTo>
                      <a:pt x="77" y="1025"/>
                    </a:lnTo>
                    <a:lnTo>
                      <a:pt x="76" y="1033"/>
                    </a:lnTo>
                    <a:lnTo>
                      <a:pt x="73" y="1041"/>
                    </a:lnTo>
                    <a:lnTo>
                      <a:pt x="64" y="1036"/>
                    </a:lnTo>
                    <a:lnTo>
                      <a:pt x="48" y="1010"/>
                    </a:lnTo>
                    <a:lnTo>
                      <a:pt x="27" y="967"/>
                    </a:lnTo>
                    <a:lnTo>
                      <a:pt x="20" y="963"/>
                    </a:lnTo>
                    <a:lnTo>
                      <a:pt x="13" y="969"/>
                    </a:lnTo>
                    <a:lnTo>
                      <a:pt x="10" y="975"/>
                    </a:lnTo>
                    <a:lnTo>
                      <a:pt x="3" y="1010"/>
                    </a:lnTo>
                    <a:lnTo>
                      <a:pt x="0" y="996"/>
                    </a:lnTo>
                    <a:lnTo>
                      <a:pt x="4" y="979"/>
                    </a:lnTo>
                    <a:lnTo>
                      <a:pt x="9" y="959"/>
                    </a:lnTo>
                    <a:lnTo>
                      <a:pt x="14" y="930"/>
                    </a:lnTo>
                    <a:lnTo>
                      <a:pt x="34" y="930"/>
                    </a:lnTo>
                    <a:lnTo>
                      <a:pt x="66" y="930"/>
                    </a:lnTo>
                    <a:lnTo>
                      <a:pt x="99" y="930"/>
                    </a:lnTo>
                    <a:lnTo>
                      <a:pt x="132" y="930"/>
                    </a:lnTo>
                    <a:lnTo>
                      <a:pt x="164" y="930"/>
                    </a:lnTo>
                    <a:lnTo>
                      <a:pt x="197" y="930"/>
                    </a:lnTo>
                    <a:lnTo>
                      <a:pt x="230" y="930"/>
                    </a:lnTo>
                    <a:lnTo>
                      <a:pt x="262" y="930"/>
                    </a:lnTo>
                    <a:lnTo>
                      <a:pt x="295" y="930"/>
                    </a:lnTo>
                    <a:lnTo>
                      <a:pt x="328" y="930"/>
                    </a:lnTo>
                    <a:lnTo>
                      <a:pt x="362" y="930"/>
                    </a:lnTo>
                    <a:lnTo>
                      <a:pt x="394" y="930"/>
                    </a:lnTo>
                    <a:lnTo>
                      <a:pt x="427" y="930"/>
                    </a:lnTo>
                    <a:lnTo>
                      <a:pt x="460" y="930"/>
                    </a:lnTo>
                    <a:lnTo>
                      <a:pt x="492" y="930"/>
                    </a:lnTo>
                    <a:lnTo>
                      <a:pt x="525" y="930"/>
                    </a:lnTo>
                    <a:lnTo>
                      <a:pt x="558" y="930"/>
                    </a:lnTo>
                    <a:lnTo>
                      <a:pt x="579" y="930"/>
                    </a:lnTo>
                    <a:lnTo>
                      <a:pt x="578" y="910"/>
                    </a:lnTo>
                    <a:lnTo>
                      <a:pt x="578" y="893"/>
                    </a:lnTo>
                    <a:lnTo>
                      <a:pt x="575" y="871"/>
                    </a:lnTo>
                    <a:lnTo>
                      <a:pt x="575" y="851"/>
                    </a:lnTo>
                    <a:lnTo>
                      <a:pt x="573" y="829"/>
                    </a:lnTo>
                    <a:lnTo>
                      <a:pt x="572" y="809"/>
                    </a:lnTo>
                    <a:lnTo>
                      <a:pt x="571" y="788"/>
                    </a:lnTo>
                    <a:lnTo>
                      <a:pt x="569" y="770"/>
                    </a:lnTo>
                    <a:lnTo>
                      <a:pt x="568" y="752"/>
                    </a:lnTo>
                    <a:lnTo>
                      <a:pt x="567" y="742"/>
                    </a:lnTo>
                    <a:lnTo>
                      <a:pt x="559" y="722"/>
                    </a:lnTo>
                    <a:lnTo>
                      <a:pt x="558" y="712"/>
                    </a:lnTo>
                    <a:lnTo>
                      <a:pt x="560" y="702"/>
                    </a:lnTo>
                    <a:lnTo>
                      <a:pt x="564" y="692"/>
                    </a:lnTo>
                    <a:lnTo>
                      <a:pt x="578" y="674"/>
                    </a:lnTo>
                    <a:lnTo>
                      <a:pt x="596" y="660"/>
                    </a:lnTo>
                    <a:lnTo>
                      <a:pt x="619" y="644"/>
                    </a:lnTo>
                    <a:lnTo>
                      <a:pt x="636" y="632"/>
                    </a:lnTo>
                    <a:lnTo>
                      <a:pt x="645" y="630"/>
                    </a:lnTo>
                    <a:lnTo>
                      <a:pt x="671" y="625"/>
                    </a:lnTo>
                    <a:lnTo>
                      <a:pt x="692" y="616"/>
                    </a:lnTo>
                    <a:lnTo>
                      <a:pt x="713" y="607"/>
                    </a:lnTo>
                    <a:lnTo>
                      <a:pt x="721" y="602"/>
                    </a:lnTo>
                    <a:lnTo>
                      <a:pt x="723" y="585"/>
                    </a:lnTo>
                    <a:lnTo>
                      <a:pt x="723" y="566"/>
                    </a:lnTo>
                    <a:lnTo>
                      <a:pt x="723" y="545"/>
                    </a:lnTo>
                    <a:lnTo>
                      <a:pt x="723" y="523"/>
                    </a:lnTo>
                    <a:lnTo>
                      <a:pt x="723" y="502"/>
                    </a:lnTo>
                    <a:lnTo>
                      <a:pt x="723" y="481"/>
                    </a:lnTo>
                    <a:lnTo>
                      <a:pt x="723" y="460"/>
                    </a:lnTo>
                    <a:lnTo>
                      <a:pt x="723" y="439"/>
                    </a:lnTo>
                    <a:lnTo>
                      <a:pt x="723" y="417"/>
                    </a:lnTo>
                    <a:lnTo>
                      <a:pt x="723" y="396"/>
                    </a:lnTo>
                    <a:lnTo>
                      <a:pt x="723" y="375"/>
                    </a:lnTo>
                    <a:lnTo>
                      <a:pt x="723" y="354"/>
                    </a:lnTo>
                    <a:lnTo>
                      <a:pt x="723" y="332"/>
                    </a:lnTo>
                    <a:lnTo>
                      <a:pt x="723" y="311"/>
                    </a:lnTo>
                    <a:lnTo>
                      <a:pt x="723" y="289"/>
                    </a:lnTo>
                    <a:lnTo>
                      <a:pt x="723" y="267"/>
                    </a:lnTo>
                    <a:lnTo>
                      <a:pt x="723" y="247"/>
                    </a:lnTo>
                    <a:lnTo>
                      <a:pt x="723" y="225"/>
                    </a:lnTo>
                    <a:lnTo>
                      <a:pt x="723" y="206"/>
                    </a:lnTo>
                    <a:lnTo>
                      <a:pt x="744" y="206"/>
                    </a:lnTo>
                    <a:lnTo>
                      <a:pt x="770" y="206"/>
                    </a:lnTo>
                    <a:lnTo>
                      <a:pt x="797" y="206"/>
                    </a:lnTo>
                    <a:lnTo>
                      <a:pt x="824" y="206"/>
                    </a:lnTo>
                    <a:lnTo>
                      <a:pt x="851" y="206"/>
                    </a:lnTo>
                    <a:lnTo>
                      <a:pt x="877" y="206"/>
                    </a:lnTo>
                    <a:lnTo>
                      <a:pt x="904" y="206"/>
                    </a:lnTo>
                    <a:lnTo>
                      <a:pt x="930" y="206"/>
                    </a:lnTo>
                    <a:lnTo>
                      <a:pt x="957" y="206"/>
                    </a:lnTo>
                    <a:lnTo>
                      <a:pt x="984" y="206"/>
                    </a:lnTo>
                    <a:lnTo>
                      <a:pt x="1010" y="206"/>
                    </a:lnTo>
                    <a:lnTo>
                      <a:pt x="1037" y="206"/>
                    </a:lnTo>
                    <a:lnTo>
                      <a:pt x="1064" y="206"/>
                    </a:lnTo>
                    <a:lnTo>
                      <a:pt x="1090" y="206"/>
                    </a:lnTo>
                    <a:lnTo>
                      <a:pt x="1117" y="206"/>
                    </a:lnTo>
                    <a:lnTo>
                      <a:pt x="1143" y="206"/>
                    </a:lnTo>
                    <a:lnTo>
                      <a:pt x="1170" y="206"/>
                    </a:lnTo>
                    <a:lnTo>
                      <a:pt x="1199" y="206"/>
                    </a:lnTo>
                    <a:lnTo>
                      <a:pt x="1199" y="188"/>
                    </a:lnTo>
                    <a:lnTo>
                      <a:pt x="1199" y="162"/>
                    </a:lnTo>
                    <a:lnTo>
                      <a:pt x="1199" y="126"/>
                    </a:lnTo>
                    <a:lnTo>
                      <a:pt x="1199" y="91"/>
                    </a:lnTo>
                    <a:lnTo>
                      <a:pt x="1199" y="58"/>
                    </a:lnTo>
                    <a:lnTo>
                      <a:pt x="1199" y="27"/>
                    </a:lnTo>
                    <a:lnTo>
                      <a:pt x="1199" y="0"/>
                    </a:lnTo>
                    <a:lnTo>
                      <a:pt x="1226" y="19"/>
                    </a:lnTo>
                    <a:lnTo>
                      <a:pt x="1253" y="36"/>
                    </a:lnTo>
                    <a:lnTo>
                      <a:pt x="1280" y="53"/>
                    </a:lnTo>
                    <a:lnTo>
                      <a:pt x="1307" y="72"/>
                    </a:lnTo>
                    <a:lnTo>
                      <a:pt x="1334" y="89"/>
                    </a:lnTo>
                    <a:lnTo>
                      <a:pt x="1360" y="107"/>
                    </a:lnTo>
                    <a:lnTo>
                      <a:pt x="1388" y="124"/>
                    </a:lnTo>
                    <a:lnTo>
                      <a:pt x="1414" y="141"/>
                    </a:lnTo>
                    <a:lnTo>
                      <a:pt x="1441" y="160"/>
                    </a:lnTo>
                    <a:lnTo>
                      <a:pt x="1468" y="177"/>
                    </a:lnTo>
                    <a:lnTo>
                      <a:pt x="1494" y="195"/>
                    </a:lnTo>
                    <a:lnTo>
                      <a:pt x="1522" y="212"/>
                    </a:lnTo>
                    <a:lnTo>
                      <a:pt x="1549" y="229"/>
                    </a:lnTo>
                    <a:lnTo>
                      <a:pt x="1575" y="247"/>
                    </a:lnTo>
                    <a:lnTo>
                      <a:pt x="1603" y="264"/>
                    </a:lnTo>
                    <a:lnTo>
                      <a:pt x="1630" y="281"/>
                    </a:lnTo>
                    <a:lnTo>
                      <a:pt x="1652" y="296"/>
                    </a:lnTo>
                    <a:lnTo>
                      <a:pt x="1686" y="319"/>
                    </a:lnTo>
                    <a:lnTo>
                      <a:pt x="1718" y="341"/>
                    </a:lnTo>
                    <a:lnTo>
                      <a:pt x="1751" y="363"/>
                    </a:lnTo>
                  </a:path>
                </a:pathLst>
              </a:custGeom>
              <a:solidFill>
                <a:srgbClr val="E1E3E7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91" name="Freeform 82">
                <a:extLst>
                  <a:ext uri="{FF2B5EF4-FFF2-40B4-BE49-F238E27FC236}">
                    <a16:creationId xmlns:a16="http://schemas.microsoft.com/office/drawing/2014/main" id="{4C7D1EFC-EFE6-EBDF-AC12-2A050F671B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9687" y="9843705"/>
                <a:ext cx="11582" cy="15441"/>
              </a:xfrm>
              <a:custGeom>
                <a:avLst/>
                <a:gdLst>
                  <a:gd name="T0" fmla="*/ 8 w 14"/>
                  <a:gd name="T1" fmla="*/ 16 h 18"/>
                  <a:gd name="T2" fmla="*/ 4 w 14"/>
                  <a:gd name="T3" fmla="*/ 17 h 18"/>
                  <a:gd name="T4" fmla="*/ 0 w 14"/>
                  <a:gd name="T5" fmla="*/ 14 h 18"/>
                  <a:gd name="T6" fmla="*/ 1 w 14"/>
                  <a:gd name="T7" fmla="*/ 6 h 18"/>
                  <a:gd name="T8" fmla="*/ 3 w 14"/>
                  <a:gd name="T9" fmla="*/ 1 h 18"/>
                  <a:gd name="T10" fmla="*/ 8 w 14"/>
                  <a:gd name="T11" fmla="*/ 0 h 18"/>
                  <a:gd name="T12" fmla="*/ 11 w 14"/>
                  <a:gd name="T13" fmla="*/ 1 h 18"/>
                  <a:gd name="T14" fmla="*/ 13 w 14"/>
                  <a:gd name="T15" fmla="*/ 4 h 18"/>
                  <a:gd name="T16" fmla="*/ 13 w 14"/>
                  <a:gd name="T17" fmla="*/ 8 h 18"/>
                  <a:gd name="T18" fmla="*/ 12 w 14"/>
                  <a:gd name="T19" fmla="*/ 12 h 18"/>
                  <a:gd name="T20" fmla="*/ 8 w 14"/>
                  <a:gd name="T21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18">
                    <a:moveTo>
                      <a:pt x="8" y="16"/>
                    </a:moveTo>
                    <a:lnTo>
                      <a:pt x="4" y="17"/>
                    </a:lnTo>
                    <a:lnTo>
                      <a:pt x="0" y="14"/>
                    </a:lnTo>
                    <a:lnTo>
                      <a:pt x="1" y="6"/>
                    </a:lnTo>
                    <a:lnTo>
                      <a:pt x="3" y="1"/>
                    </a:lnTo>
                    <a:lnTo>
                      <a:pt x="8" y="0"/>
                    </a:lnTo>
                    <a:lnTo>
                      <a:pt x="11" y="1"/>
                    </a:lnTo>
                    <a:lnTo>
                      <a:pt x="13" y="4"/>
                    </a:lnTo>
                    <a:lnTo>
                      <a:pt x="13" y="8"/>
                    </a:lnTo>
                    <a:lnTo>
                      <a:pt x="12" y="12"/>
                    </a:lnTo>
                    <a:lnTo>
                      <a:pt x="8" y="1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92" name="Freeform 83">
                <a:extLst>
                  <a:ext uri="{FF2B5EF4-FFF2-40B4-BE49-F238E27FC236}">
                    <a16:creationId xmlns:a16="http://schemas.microsoft.com/office/drawing/2014/main" id="{FB2BCC1A-E794-1D4C-1EEB-9D84B56E51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4246" y="9839843"/>
                <a:ext cx="11582" cy="11582"/>
              </a:xfrm>
              <a:custGeom>
                <a:avLst/>
                <a:gdLst>
                  <a:gd name="T0" fmla="*/ 14 w 15"/>
                  <a:gd name="T1" fmla="*/ 6 h 15"/>
                  <a:gd name="T2" fmla="*/ 11 w 15"/>
                  <a:gd name="T3" fmla="*/ 14 h 15"/>
                  <a:gd name="T4" fmla="*/ 6 w 15"/>
                  <a:gd name="T5" fmla="*/ 14 h 15"/>
                  <a:gd name="T6" fmla="*/ 0 w 15"/>
                  <a:gd name="T7" fmla="*/ 7 h 15"/>
                  <a:gd name="T8" fmla="*/ 1 w 15"/>
                  <a:gd name="T9" fmla="*/ 2 h 15"/>
                  <a:gd name="T10" fmla="*/ 7 w 15"/>
                  <a:gd name="T11" fmla="*/ 0 h 15"/>
                  <a:gd name="T12" fmla="*/ 12 w 15"/>
                  <a:gd name="T13" fmla="*/ 2 h 15"/>
                  <a:gd name="T14" fmla="*/ 14 w 15"/>
                  <a:gd name="T15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5">
                    <a:moveTo>
                      <a:pt x="14" y="6"/>
                    </a:moveTo>
                    <a:lnTo>
                      <a:pt x="11" y="14"/>
                    </a:lnTo>
                    <a:lnTo>
                      <a:pt x="6" y="14"/>
                    </a:lnTo>
                    <a:lnTo>
                      <a:pt x="0" y="7"/>
                    </a:lnTo>
                    <a:lnTo>
                      <a:pt x="1" y="2"/>
                    </a:lnTo>
                    <a:lnTo>
                      <a:pt x="7" y="0"/>
                    </a:lnTo>
                    <a:lnTo>
                      <a:pt x="12" y="2"/>
                    </a:lnTo>
                    <a:lnTo>
                      <a:pt x="14" y="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93" name="Freeform 84">
                <a:extLst>
                  <a:ext uri="{FF2B5EF4-FFF2-40B4-BE49-F238E27FC236}">
                    <a16:creationId xmlns:a16="http://schemas.microsoft.com/office/drawing/2014/main" id="{017C91F0-219E-1C79-9FD0-0D7CC6424D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82629" y="9511721"/>
                <a:ext cx="405330" cy="992090"/>
              </a:xfrm>
              <a:custGeom>
                <a:avLst/>
                <a:gdLst>
                  <a:gd name="T0" fmla="*/ 279 w 462"/>
                  <a:gd name="T1" fmla="*/ 322 h 1132"/>
                  <a:gd name="T2" fmla="*/ 256 w 462"/>
                  <a:gd name="T3" fmla="*/ 375 h 1132"/>
                  <a:gd name="T4" fmla="*/ 249 w 462"/>
                  <a:gd name="T5" fmla="*/ 435 h 1132"/>
                  <a:gd name="T6" fmla="*/ 268 w 462"/>
                  <a:gd name="T7" fmla="*/ 538 h 1132"/>
                  <a:gd name="T8" fmla="*/ 285 w 462"/>
                  <a:gd name="T9" fmla="*/ 594 h 1132"/>
                  <a:gd name="T10" fmla="*/ 368 w 462"/>
                  <a:gd name="T11" fmla="*/ 654 h 1132"/>
                  <a:gd name="T12" fmla="*/ 455 w 462"/>
                  <a:gd name="T13" fmla="*/ 767 h 1132"/>
                  <a:gd name="T14" fmla="*/ 449 w 462"/>
                  <a:gd name="T15" fmla="*/ 855 h 1132"/>
                  <a:gd name="T16" fmla="*/ 442 w 462"/>
                  <a:gd name="T17" fmla="*/ 972 h 1132"/>
                  <a:gd name="T18" fmla="*/ 380 w 462"/>
                  <a:gd name="T19" fmla="*/ 992 h 1132"/>
                  <a:gd name="T20" fmla="*/ 357 w 462"/>
                  <a:gd name="T21" fmla="*/ 1046 h 1132"/>
                  <a:gd name="T22" fmla="*/ 375 w 462"/>
                  <a:gd name="T23" fmla="*/ 1126 h 1132"/>
                  <a:gd name="T24" fmla="*/ 347 w 462"/>
                  <a:gd name="T25" fmla="*/ 1127 h 1132"/>
                  <a:gd name="T26" fmla="*/ 349 w 462"/>
                  <a:gd name="T27" fmla="*/ 1096 h 1132"/>
                  <a:gd name="T28" fmla="*/ 299 w 462"/>
                  <a:gd name="T29" fmla="*/ 1047 h 1132"/>
                  <a:gd name="T30" fmla="*/ 250 w 462"/>
                  <a:gd name="T31" fmla="*/ 1000 h 1132"/>
                  <a:gd name="T32" fmla="*/ 244 w 462"/>
                  <a:gd name="T33" fmla="*/ 966 h 1132"/>
                  <a:gd name="T34" fmla="*/ 231 w 462"/>
                  <a:gd name="T35" fmla="*/ 930 h 1132"/>
                  <a:gd name="T36" fmla="*/ 268 w 462"/>
                  <a:gd name="T37" fmla="*/ 859 h 1132"/>
                  <a:gd name="T38" fmla="*/ 265 w 462"/>
                  <a:gd name="T39" fmla="*/ 776 h 1132"/>
                  <a:gd name="T40" fmla="*/ 221 w 462"/>
                  <a:gd name="T41" fmla="*/ 731 h 1132"/>
                  <a:gd name="T42" fmla="*/ 156 w 462"/>
                  <a:gd name="T43" fmla="*/ 745 h 1132"/>
                  <a:gd name="T44" fmla="*/ 120 w 462"/>
                  <a:gd name="T45" fmla="*/ 732 h 1132"/>
                  <a:gd name="T46" fmla="*/ 68 w 462"/>
                  <a:gd name="T47" fmla="*/ 660 h 1132"/>
                  <a:gd name="T48" fmla="*/ 46 w 462"/>
                  <a:gd name="T49" fmla="*/ 672 h 1132"/>
                  <a:gd name="T50" fmla="*/ 28 w 462"/>
                  <a:gd name="T51" fmla="*/ 642 h 1132"/>
                  <a:gd name="T52" fmla="*/ 20 w 462"/>
                  <a:gd name="T53" fmla="*/ 626 h 1132"/>
                  <a:gd name="T54" fmla="*/ 0 w 462"/>
                  <a:gd name="T55" fmla="*/ 609 h 1132"/>
                  <a:gd name="T56" fmla="*/ 32 w 462"/>
                  <a:gd name="T57" fmla="*/ 575 h 1132"/>
                  <a:gd name="T58" fmla="*/ 43 w 462"/>
                  <a:gd name="T59" fmla="*/ 535 h 1132"/>
                  <a:gd name="T60" fmla="*/ 39 w 462"/>
                  <a:gd name="T61" fmla="*/ 494 h 1132"/>
                  <a:gd name="T62" fmla="*/ 104 w 462"/>
                  <a:gd name="T63" fmla="*/ 449 h 1132"/>
                  <a:gd name="T64" fmla="*/ 118 w 462"/>
                  <a:gd name="T65" fmla="*/ 425 h 1132"/>
                  <a:gd name="T66" fmla="*/ 90 w 462"/>
                  <a:gd name="T67" fmla="*/ 361 h 1132"/>
                  <a:gd name="T68" fmla="*/ 83 w 462"/>
                  <a:gd name="T69" fmla="*/ 315 h 1132"/>
                  <a:gd name="T70" fmla="*/ 97 w 462"/>
                  <a:gd name="T71" fmla="*/ 268 h 1132"/>
                  <a:gd name="T72" fmla="*/ 87 w 462"/>
                  <a:gd name="T73" fmla="*/ 220 h 1132"/>
                  <a:gd name="T74" fmla="*/ 105 w 462"/>
                  <a:gd name="T75" fmla="*/ 203 h 1132"/>
                  <a:gd name="T76" fmla="*/ 137 w 462"/>
                  <a:gd name="T77" fmla="*/ 158 h 1132"/>
                  <a:gd name="T78" fmla="*/ 119 w 462"/>
                  <a:gd name="T79" fmla="*/ 116 h 1132"/>
                  <a:gd name="T80" fmla="*/ 98 w 462"/>
                  <a:gd name="T81" fmla="*/ 67 h 1132"/>
                  <a:gd name="T82" fmla="*/ 75 w 462"/>
                  <a:gd name="T83" fmla="*/ 33 h 1132"/>
                  <a:gd name="T84" fmla="*/ 53 w 462"/>
                  <a:gd name="T85" fmla="*/ 35 h 1132"/>
                  <a:gd name="T86" fmla="*/ 40 w 462"/>
                  <a:gd name="T87" fmla="*/ 14 h 1132"/>
                  <a:gd name="T88" fmla="*/ 44 w 462"/>
                  <a:gd name="T89" fmla="*/ 0 h 1132"/>
                  <a:gd name="T90" fmla="*/ 107 w 462"/>
                  <a:gd name="T91" fmla="*/ 31 h 1132"/>
                  <a:gd name="T92" fmla="*/ 157 w 462"/>
                  <a:gd name="T93" fmla="*/ 32 h 1132"/>
                  <a:gd name="T94" fmla="*/ 183 w 462"/>
                  <a:gd name="T95" fmla="*/ 39 h 1132"/>
                  <a:gd name="T96" fmla="*/ 189 w 462"/>
                  <a:gd name="T97" fmla="*/ 15 h 1132"/>
                  <a:gd name="T98" fmla="*/ 258 w 462"/>
                  <a:gd name="T99" fmla="*/ 81 h 1132"/>
                  <a:gd name="T100" fmla="*/ 273 w 462"/>
                  <a:gd name="T101" fmla="*/ 134 h 1132"/>
                  <a:gd name="T102" fmla="*/ 274 w 462"/>
                  <a:gd name="T103" fmla="*/ 163 h 1132"/>
                  <a:gd name="T104" fmla="*/ 283 w 462"/>
                  <a:gd name="T105" fmla="*/ 213 h 1132"/>
                  <a:gd name="T106" fmla="*/ 282 w 462"/>
                  <a:gd name="T107" fmla="*/ 250 h 1132"/>
                  <a:gd name="T108" fmla="*/ 301 w 462"/>
                  <a:gd name="T109" fmla="*/ 282 h 1132"/>
                  <a:gd name="T110" fmla="*/ 324 w 462"/>
                  <a:gd name="T111" fmla="*/ 299 h 1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62" h="1132">
                    <a:moveTo>
                      <a:pt x="328" y="316"/>
                    </a:moveTo>
                    <a:lnTo>
                      <a:pt x="308" y="315"/>
                    </a:lnTo>
                    <a:lnTo>
                      <a:pt x="285" y="317"/>
                    </a:lnTo>
                    <a:lnTo>
                      <a:pt x="279" y="322"/>
                    </a:lnTo>
                    <a:lnTo>
                      <a:pt x="277" y="332"/>
                    </a:lnTo>
                    <a:lnTo>
                      <a:pt x="269" y="353"/>
                    </a:lnTo>
                    <a:lnTo>
                      <a:pt x="265" y="361"/>
                    </a:lnTo>
                    <a:lnTo>
                      <a:pt x="256" y="375"/>
                    </a:lnTo>
                    <a:lnTo>
                      <a:pt x="244" y="395"/>
                    </a:lnTo>
                    <a:lnTo>
                      <a:pt x="241" y="402"/>
                    </a:lnTo>
                    <a:lnTo>
                      <a:pt x="242" y="408"/>
                    </a:lnTo>
                    <a:lnTo>
                      <a:pt x="249" y="435"/>
                    </a:lnTo>
                    <a:lnTo>
                      <a:pt x="257" y="463"/>
                    </a:lnTo>
                    <a:lnTo>
                      <a:pt x="260" y="474"/>
                    </a:lnTo>
                    <a:lnTo>
                      <a:pt x="265" y="512"/>
                    </a:lnTo>
                    <a:lnTo>
                      <a:pt x="268" y="538"/>
                    </a:lnTo>
                    <a:lnTo>
                      <a:pt x="268" y="554"/>
                    </a:lnTo>
                    <a:lnTo>
                      <a:pt x="271" y="576"/>
                    </a:lnTo>
                    <a:lnTo>
                      <a:pt x="278" y="587"/>
                    </a:lnTo>
                    <a:lnTo>
                      <a:pt x="285" y="594"/>
                    </a:lnTo>
                    <a:lnTo>
                      <a:pt x="312" y="598"/>
                    </a:lnTo>
                    <a:lnTo>
                      <a:pt x="320" y="604"/>
                    </a:lnTo>
                    <a:lnTo>
                      <a:pt x="335" y="617"/>
                    </a:lnTo>
                    <a:lnTo>
                      <a:pt x="368" y="654"/>
                    </a:lnTo>
                    <a:lnTo>
                      <a:pt x="387" y="678"/>
                    </a:lnTo>
                    <a:lnTo>
                      <a:pt x="403" y="698"/>
                    </a:lnTo>
                    <a:lnTo>
                      <a:pt x="432" y="738"/>
                    </a:lnTo>
                    <a:lnTo>
                      <a:pt x="455" y="767"/>
                    </a:lnTo>
                    <a:lnTo>
                      <a:pt x="457" y="796"/>
                    </a:lnTo>
                    <a:lnTo>
                      <a:pt x="461" y="799"/>
                    </a:lnTo>
                    <a:lnTo>
                      <a:pt x="454" y="821"/>
                    </a:lnTo>
                    <a:lnTo>
                      <a:pt x="449" y="855"/>
                    </a:lnTo>
                    <a:lnTo>
                      <a:pt x="452" y="878"/>
                    </a:lnTo>
                    <a:lnTo>
                      <a:pt x="450" y="916"/>
                    </a:lnTo>
                    <a:lnTo>
                      <a:pt x="447" y="957"/>
                    </a:lnTo>
                    <a:lnTo>
                      <a:pt x="442" y="972"/>
                    </a:lnTo>
                    <a:lnTo>
                      <a:pt x="435" y="978"/>
                    </a:lnTo>
                    <a:lnTo>
                      <a:pt x="419" y="982"/>
                    </a:lnTo>
                    <a:lnTo>
                      <a:pt x="384" y="987"/>
                    </a:lnTo>
                    <a:lnTo>
                      <a:pt x="380" y="992"/>
                    </a:lnTo>
                    <a:lnTo>
                      <a:pt x="375" y="1000"/>
                    </a:lnTo>
                    <a:lnTo>
                      <a:pt x="368" y="1018"/>
                    </a:lnTo>
                    <a:lnTo>
                      <a:pt x="360" y="1038"/>
                    </a:lnTo>
                    <a:lnTo>
                      <a:pt x="357" y="1046"/>
                    </a:lnTo>
                    <a:lnTo>
                      <a:pt x="359" y="1048"/>
                    </a:lnTo>
                    <a:lnTo>
                      <a:pt x="366" y="1058"/>
                    </a:lnTo>
                    <a:lnTo>
                      <a:pt x="374" y="1083"/>
                    </a:lnTo>
                    <a:lnTo>
                      <a:pt x="375" y="1126"/>
                    </a:lnTo>
                    <a:lnTo>
                      <a:pt x="372" y="1129"/>
                    </a:lnTo>
                    <a:lnTo>
                      <a:pt x="363" y="1131"/>
                    </a:lnTo>
                    <a:lnTo>
                      <a:pt x="351" y="1130"/>
                    </a:lnTo>
                    <a:lnTo>
                      <a:pt x="347" y="1127"/>
                    </a:lnTo>
                    <a:lnTo>
                      <a:pt x="342" y="1123"/>
                    </a:lnTo>
                    <a:lnTo>
                      <a:pt x="340" y="1113"/>
                    </a:lnTo>
                    <a:lnTo>
                      <a:pt x="347" y="1107"/>
                    </a:lnTo>
                    <a:lnTo>
                      <a:pt x="349" y="1096"/>
                    </a:lnTo>
                    <a:lnTo>
                      <a:pt x="345" y="1087"/>
                    </a:lnTo>
                    <a:lnTo>
                      <a:pt x="335" y="1085"/>
                    </a:lnTo>
                    <a:lnTo>
                      <a:pt x="324" y="1076"/>
                    </a:lnTo>
                    <a:lnTo>
                      <a:pt x="299" y="1047"/>
                    </a:lnTo>
                    <a:lnTo>
                      <a:pt x="278" y="1027"/>
                    </a:lnTo>
                    <a:lnTo>
                      <a:pt x="266" y="1010"/>
                    </a:lnTo>
                    <a:lnTo>
                      <a:pt x="254" y="1004"/>
                    </a:lnTo>
                    <a:lnTo>
                      <a:pt x="250" y="1000"/>
                    </a:lnTo>
                    <a:lnTo>
                      <a:pt x="247" y="993"/>
                    </a:lnTo>
                    <a:lnTo>
                      <a:pt x="247" y="982"/>
                    </a:lnTo>
                    <a:lnTo>
                      <a:pt x="247" y="975"/>
                    </a:lnTo>
                    <a:lnTo>
                      <a:pt x="244" y="966"/>
                    </a:lnTo>
                    <a:lnTo>
                      <a:pt x="232" y="953"/>
                    </a:lnTo>
                    <a:lnTo>
                      <a:pt x="226" y="946"/>
                    </a:lnTo>
                    <a:lnTo>
                      <a:pt x="226" y="938"/>
                    </a:lnTo>
                    <a:lnTo>
                      <a:pt x="231" y="930"/>
                    </a:lnTo>
                    <a:lnTo>
                      <a:pt x="241" y="919"/>
                    </a:lnTo>
                    <a:lnTo>
                      <a:pt x="249" y="899"/>
                    </a:lnTo>
                    <a:lnTo>
                      <a:pt x="253" y="886"/>
                    </a:lnTo>
                    <a:lnTo>
                      <a:pt x="268" y="859"/>
                    </a:lnTo>
                    <a:lnTo>
                      <a:pt x="269" y="837"/>
                    </a:lnTo>
                    <a:lnTo>
                      <a:pt x="270" y="817"/>
                    </a:lnTo>
                    <a:lnTo>
                      <a:pt x="269" y="805"/>
                    </a:lnTo>
                    <a:lnTo>
                      <a:pt x="265" y="776"/>
                    </a:lnTo>
                    <a:lnTo>
                      <a:pt x="262" y="757"/>
                    </a:lnTo>
                    <a:lnTo>
                      <a:pt x="244" y="731"/>
                    </a:lnTo>
                    <a:lnTo>
                      <a:pt x="238" y="729"/>
                    </a:lnTo>
                    <a:lnTo>
                      <a:pt x="221" y="731"/>
                    </a:lnTo>
                    <a:lnTo>
                      <a:pt x="205" y="735"/>
                    </a:lnTo>
                    <a:lnTo>
                      <a:pt x="197" y="740"/>
                    </a:lnTo>
                    <a:lnTo>
                      <a:pt x="186" y="740"/>
                    </a:lnTo>
                    <a:lnTo>
                      <a:pt x="156" y="745"/>
                    </a:lnTo>
                    <a:lnTo>
                      <a:pt x="147" y="746"/>
                    </a:lnTo>
                    <a:lnTo>
                      <a:pt x="141" y="752"/>
                    </a:lnTo>
                    <a:lnTo>
                      <a:pt x="138" y="752"/>
                    </a:lnTo>
                    <a:lnTo>
                      <a:pt x="120" y="732"/>
                    </a:lnTo>
                    <a:lnTo>
                      <a:pt x="103" y="711"/>
                    </a:lnTo>
                    <a:lnTo>
                      <a:pt x="82" y="675"/>
                    </a:lnTo>
                    <a:lnTo>
                      <a:pt x="76" y="671"/>
                    </a:lnTo>
                    <a:lnTo>
                      <a:pt x="68" y="660"/>
                    </a:lnTo>
                    <a:lnTo>
                      <a:pt x="62" y="663"/>
                    </a:lnTo>
                    <a:lnTo>
                      <a:pt x="53" y="671"/>
                    </a:lnTo>
                    <a:lnTo>
                      <a:pt x="48" y="672"/>
                    </a:lnTo>
                    <a:lnTo>
                      <a:pt x="46" y="672"/>
                    </a:lnTo>
                    <a:lnTo>
                      <a:pt x="45" y="671"/>
                    </a:lnTo>
                    <a:lnTo>
                      <a:pt x="43" y="665"/>
                    </a:lnTo>
                    <a:lnTo>
                      <a:pt x="36" y="652"/>
                    </a:lnTo>
                    <a:lnTo>
                      <a:pt x="28" y="642"/>
                    </a:lnTo>
                    <a:lnTo>
                      <a:pt x="21" y="638"/>
                    </a:lnTo>
                    <a:lnTo>
                      <a:pt x="14" y="634"/>
                    </a:lnTo>
                    <a:lnTo>
                      <a:pt x="17" y="629"/>
                    </a:lnTo>
                    <a:lnTo>
                      <a:pt x="20" y="626"/>
                    </a:lnTo>
                    <a:lnTo>
                      <a:pt x="18" y="623"/>
                    </a:lnTo>
                    <a:lnTo>
                      <a:pt x="14" y="618"/>
                    </a:lnTo>
                    <a:lnTo>
                      <a:pt x="0" y="612"/>
                    </a:lnTo>
                    <a:lnTo>
                      <a:pt x="0" y="609"/>
                    </a:lnTo>
                    <a:lnTo>
                      <a:pt x="13" y="603"/>
                    </a:lnTo>
                    <a:lnTo>
                      <a:pt x="21" y="596"/>
                    </a:lnTo>
                    <a:lnTo>
                      <a:pt x="27" y="590"/>
                    </a:lnTo>
                    <a:lnTo>
                      <a:pt x="32" y="575"/>
                    </a:lnTo>
                    <a:lnTo>
                      <a:pt x="39" y="560"/>
                    </a:lnTo>
                    <a:lnTo>
                      <a:pt x="43" y="555"/>
                    </a:lnTo>
                    <a:lnTo>
                      <a:pt x="44" y="546"/>
                    </a:lnTo>
                    <a:lnTo>
                      <a:pt x="43" y="535"/>
                    </a:lnTo>
                    <a:lnTo>
                      <a:pt x="46" y="521"/>
                    </a:lnTo>
                    <a:lnTo>
                      <a:pt x="47" y="508"/>
                    </a:lnTo>
                    <a:lnTo>
                      <a:pt x="43" y="502"/>
                    </a:lnTo>
                    <a:lnTo>
                      <a:pt x="39" y="494"/>
                    </a:lnTo>
                    <a:lnTo>
                      <a:pt x="44" y="479"/>
                    </a:lnTo>
                    <a:lnTo>
                      <a:pt x="50" y="469"/>
                    </a:lnTo>
                    <a:lnTo>
                      <a:pt x="82" y="458"/>
                    </a:lnTo>
                    <a:lnTo>
                      <a:pt x="104" y="449"/>
                    </a:lnTo>
                    <a:lnTo>
                      <a:pt x="109" y="444"/>
                    </a:lnTo>
                    <a:lnTo>
                      <a:pt x="116" y="435"/>
                    </a:lnTo>
                    <a:lnTo>
                      <a:pt x="120" y="428"/>
                    </a:lnTo>
                    <a:lnTo>
                      <a:pt x="118" y="425"/>
                    </a:lnTo>
                    <a:lnTo>
                      <a:pt x="100" y="425"/>
                    </a:lnTo>
                    <a:lnTo>
                      <a:pt x="96" y="421"/>
                    </a:lnTo>
                    <a:lnTo>
                      <a:pt x="83" y="394"/>
                    </a:lnTo>
                    <a:lnTo>
                      <a:pt x="90" y="361"/>
                    </a:lnTo>
                    <a:lnTo>
                      <a:pt x="91" y="349"/>
                    </a:lnTo>
                    <a:lnTo>
                      <a:pt x="91" y="332"/>
                    </a:lnTo>
                    <a:lnTo>
                      <a:pt x="88" y="321"/>
                    </a:lnTo>
                    <a:lnTo>
                      <a:pt x="83" y="315"/>
                    </a:lnTo>
                    <a:lnTo>
                      <a:pt x="80" y="309"/>
                    </a:lnTo>
                    <a:lnTo>
                      <a:pt x="81" y="293"/>
                    </a:lnTo>
                    <a:lnTo>
                      <a:pt x="85" y="290"/>
                    </a:lnTo>
                    <a:lnTo>
                      <a:pt x="97" y="268"/>
                    </a:lnTo>
                    <a:lnTo>
                      <a:pt x="102" y="255"/>
                    </a:lnTo>
                    <a:lnTo>
                      <a:pt x="96" y="244"/>
                    </a:lnTo>
                    <a:lnTo>
                      <a:pt x="89" y="229"/>
                    </a:lnTo>
                    <a:lnTo>
                      <a:pt x="87" y="220"/>
                    </a:lnTo>
                    <a:lnTo>
                      <a:pt x="85" y="216"/>
                    </a:lnTo>
                    <a:lnTo>
                      <a:pt x="89" y="211"/>
                    </a:lnTo>
                    <a:lnTo>
                      <a:pt x="97" y="205"/>
                    </a:lnTo>
                    <a:lnTo>
                      <a:pt x="105" y="203"/>
                    </a:lnTo>
                    <a:lnTo>
                      <a:pt x="113" y="201"/>
                    </a:lnTo>
                    <a:lnTo>
                      <a:pt x="141" y="173"/>
                    </a:lnTo>
                    <a:lnTo>
                      <a:pt x="142" y="167"/>
                    </a:lnTo>
                    <a:lnTo>
                      <a:pt x="137" y="158"/>
                    </a:lnTo>
                    <a:lnTo>
                      <a:pt x="127" y="144"/>
                    </a:lnTo>
                    <a:lnTo>
                      <a:pt x="124" y="139"/>
                    </a:lnTo>
                    <a:lnTo>
                      <a:pt x="123" y="121"/>
                    </a:lnTo>
                    <a:lnTo>
                      <a:pt x="119" y="116"/>
                    </a:lnTo>
                    <a:lnTo>
                      <a:pt x="104" y="105"/>
                    </a:lnTo>
                    <a:lnTo>
                      <a:pt x="92" y="93"/>
                    </a:lnTo>
                    <a:lnTo>
                      <a:pt x="95" y="81"/>
                    </a:lnTo>
                    <a:lnTo>
                      <a:pt x="98" y="67"/>
                    </a:lnTo>
                    <a:lnTo>
                      <a:pt x="92" y="60"/>
                    </a:lnTo>
                    <a:lnTo>
                      <a:pt x="83" y="53"/>
                    </a:lnTo>
                    <a:lnTo>
                      <a:pt x="78" y="42"/>
                    </a:lnTo>
                    <a:lnTo>
                      <a:pt x="75" y="33"/>
                    </a:lnTo>
                    <a:lnTo>
                      <a:pt x="68" y="31"/>
                    </a:lnTo>
                    <a:lnTo>
                      <a:pt x="62" y="30"/>
                    </a:lnTo>
                    <a:lnTo>
                      <a:pt x="58" y="35"/>
                    </a:lnTo>
                    <a:lnTo>
                      <a:pt x="53" y="35"/>
                    </a:lnTo>
                    <a:lnTo>
                      <a:pt x="46" y="33"/>
                    </a:lnTo>
                    <a:lnTo>
                      <a:pt x="45" y="26"/>
                    </a:lnTo>
                    <a:lnTo>
                      <a:pt x="45" y="19"/>
                    </a:lnTo>
                    <a:lnTo>
                      <a:pt x="40" y="14"/>
                    </a:lnTo>
                    <a:lnTo>
                      <a:pt x="36" y="7"/>
                    </a:lnTo>
                    <a:lnTo>
                      <a:pt x="36" y="2"/>
                    </a:lnTo>
                    <a:lnTo>
                      <a:pt x="39" y="1"/>
                    </a:lnTo>
                    <a:lnTo>
                      <a:pt x="44" y="0"/>
                    </a:lnTo>
                    <a:lnTo>
                      <a:pt x="66" y="15"/>
                    </a:lnTo>
                    <a:lnTo>
                      <a:pt x="80" y="16"/>
                    </a:lnTo>
                    <a:lnTo>
                      <a:pt x="95" y="19"/>
                    </a:lnTo>
                    <a:lnTo>
                      <a:pt x="107" y="31"/>
                    </a:lnTo>
                    <a:lnTo>
                      <a:pt x="114" y="32"/>
                    </a:lnTo>
                    <a:lnTo>
                      <a:pt x="122" y="31"/>
                    </a:lnTo>
                    <a:lnTo>
                      <a:pt x="147" y="30"/>
                    </a:lnTo>
                    <a:lnTo>
                      <a:pt x="157" y="32"/>
                    </a:lnTo>
                    <a:lnTo>
                      <a:pt x="169" y="39"/>
                    </a:lnTo>
                    <a:lnTo>
                      <a:pt x="174" y="40"/>
                    </a:lnTo>
                    <a:lnTo>
                      <a:pt x="182" y="40"/>
                    </a:lnTo>
                    <a:lnTo>
                      <a:pt x="183" y="39"/>
                    </a:lnTo>
                    <a:lnTo>
                      <a:pt x="184" y="34"/>
                    </a:lnTo>
                    <a:lnTo>
                      <a:pt x="183" y="25"/>
                    </a:lnTo>
                    <a:lnTo>
                      <a:pt x="185" y="21"/>
                    </a:lnTo>
                    <a:lnTo>
                      <a:pt x="189" y="15"/>
                    </a:lnTo>
                    <a:lnTo>
                      <a:pt x="203" y="21"/>
                    </a:lnTo>
                    <a:lnTo>
                      <a:pt x="236" y="49"/>
                    </a:lnTo>
                    <a:lnTo>
                      <a:pt x="237" y="53"/>
                    </a:lnTo>
                    <a:lnTo>
                      <a:pt x="258" y="81"/>
                    </a:lnTo>
                    <a:lnTo>
                      <a:pt x="265" y="92"/>
                    </a:lnTo>
                    <a:lnTo>
                      <a:pt x="265" y="98"/>
                    </a:lnTo>
                    <a:lnTo>
                      <a:pt x="272" y="122"/>
                    </a:lnTo>
                    <a:lnTo>
                      <a:pt x="273" y="134"/>
                    </a:lnTo>
                    <a:lnTo>
                      <a:pt x="272" y="142"/>
                    </a:lnTo>
                    <a:lnTo>
                      <a:pt x="272" y="149"/>
                    </a:lnTo>
                    <a:lnTo>
                      <a:pt x="275" y="160"/>
                    </a:lnTo>
                    <a:lnTo>
                      <a:pt x="274" y="163"/>
                    </a:lnTo>
                    <a:lnTo>
                      <a:pt x="282" y="178"/>
                    </a:lnTo>
                    <a:lnTo>
                      <a:pt x="285" y="190"/>
                    </a:lnTo>
                    <a:lnTo>
                      <a:pt x="286" y="202"/>
                    </a:lnTo>
                    <a:lnTo>
                      <a:pt x="283" y="213"/>
                    </a:lnTo>
                    <a:lnTo>
                      <a:pt x="276" y="231"/>
                    </a:lnTo>
                    <a:lnTo>
                      <a:pt x="275" y="237"/>
                    </a:lnTo>
                    <a:lnTo>
                      <a:pt x="277" y="244"/>
                    </a:lnTo>
                    <a:lnTo>
                      <a:pt x="282" y="250"/>
                    </a:lnTo>
                    <a:lnTo>
                      <a:pt x="289" y="258"/>
                    </a:lnTo>
                    <a:lnTo>
                      <a:pt x="294" y="267"/>
                    </a:lnTo>
                    <a:lnTo>
                      <a:pt x="297" y="277"/>
                    </a:lnTo>
                    <a:lnTo>
                      <a:pt x="301" y="282"/>
                    </a:lnTo>
                    <a:lnTo>
                      <a:pt x="305" y="282"/>
                    </a:lnTo>
                    <a:lnTo>
                      <a:pt x="312" y="283"/>
                    </a:lnTo>
                    <a:lnTo>
                      <a:pt x="317" y="289"/>
                    </a:lnTo>
                    <a:lnTo>
                      <a:pt x="324" y="299"/>
                    </a:lnTo>
                    <a:lnTo>
                      <a:pt x="326" y="311"/>
                    </a:lnTo>
                    <a:lnTo>
                      <a:pt x="328" y="316"/>
                    </a:lnTo>
                  </a:path>
                </a:pathLst>
              </a:custGeom>
              <a:solidFill>
                <a:srgbClr val="2177B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94" name="Freeform 86">
                <a:extLst>
                  <a:ext uri="{FF2B5EF4-FFF2-40B4-BE49-F238E27FC236}">
                    <a16:creationId xmlns:a16="http://schemas.microsoft.com/office/drawing/2014/main" id="{99A9A459-A13E-F33D-DADA-5E734A29A1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4246" y="9839843"/>
                <a:ext cx="11582" cy="11582"/>
              </a:xfrm>
              <a:custGeom>
                <a:avLst/>
                <a:gdLst>
                  <a:gd name="T0" fmla="*/ 14 w 15"/>
                  <a:gd name="T1" fmla="*/ 6 h 15"/>
                  <a:gd name="T2" fmla="*/ 12 w 15"/>
                  <a:gd name="T3" fmla="*/ 2 h 15"/>
                  <a:gd name="T4" fmla="*/ 7 w 15"/>
                  <a:gd name="T5" fmla="*/ 0 h 15"/>
                  <a:gd name="T6" fmla="*/ 1 w 15"/>
                  <a:gd name="T7" fmla="*/ 2 h 15"/>
                  <a:gd name="T8" fmla="*/ 0 w 15"/>
                  <a:gd name="T9" fmla="*/ 7 h 15"/>
                  <a:gd name="T10" fmla="*/ 6 w 15"/>
                  <a:gd name="T11" fmla="*/ 14 h 15"/>
                  <a:gd name="T12" fmla="*/ 11 w 15"/>
                  <a:gd name="T13" fmla="*/ 14 h 15"/>
                  <a:gd name="T14" fmla="*/ 14 w 15"/>
                  <a:gd name="T15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5">
                    <a:moveTo>
                      <a:pt x="14" y="6"/>
                    </a:moveTo>
                    <a:lnTo>
                      <a:pt x="12" y="2"/>
                    </a:lnTo>
                    <a:lnTo>
                      <a:pt x="7" y="0"/>
                    </a:lnTo>
                    <a:lnTo>
                      <a:pt x="1" y="2"/>
                    </a:lnTo>
                    <a:lnTo>
                      <a:pt x="0" y="7"/>
                    </a:lnTo>
                    <a:lnTo>
                      <a:pt x="6" y="14"/>
                    </a:lnTo>
                    <a:lnTo>
                      <a:pt x="11" y="14"/>
                    </a:lnTo>
                    <a:lnTo>
                      <a:pt x="14" y="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95" name="Freeform 87">
                <a:extLst>
                  <a:ext uri="{FF2B5EF4-FFF2-40B4-BE49-F238E27FC236}">
                    <a16:creationId xmlns:a16="http://schemas.microsoft.com/office/drawing/2014/main" id="{FFD0D93B-740A-B93E-0935-77E5B6738A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9687" y="9843705"/>
                <a:ext cx="11582" cy="15441"/>
              </a:xfrm>
              <a:custGeom>
                <a:avLst/>
                <a:gdLst>
                  <a:gd name="T0" fmla="*/ 8 w 15"/>
                  <a:gd name="T1" fmla="*/ 16 h 18"/>
                  <a:gd name="T2" fmla="*/ 12 w 15"/>
                  <a:gd name="T3" fmla="*/ 12 h 18"/>
                  <a:gd name="T4" fmla="*/ 14 w 15"/>
                  <a:gd name="T5" fmla="*/ 8 h 18"/>
                  <a:gd name="T6" fmla="*/ 13 w 15"/>
                  <a:gd name="T7" fmla="*/ 4 h 18"/>
                  <a:gd name="T8" fmla="*/ 11 w 15"/>
                  <a:gd name="T9" fmla="*/ 1 h 18"/>
                  <a:gd name="T10" fmla="*/ 8 w 15"/>
                  <a:gd name="T11" fmla="*/ 0 h 18"/>
                  <a:gd name="T12" fmla="*/ 3 w 15"/>
                  <a:gd name="T13" fmla="*/ 1 h 18"/>
                  <a:gd name="T14" fmla="*/ 1 w 15"/>
                  <a:gd name="T15" fmla="*/ 6 h 18"/>
                  <a:gd name="T16" fmla="*/ 0 w 15"/>
                  <a:gd name="T17" fmla="*/ 14 h 18"/>
                  <a:gd name="T18" fmla="*/ 4 w 15"/>
                  <a:gd name="T19" fmla="*/ 17 h 18"/>
                  <a:gd name="T20" fmla="*/ 8 w 15"/>
                  <a:gd name="T21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" h="18">
                    <a:moveTo>
                      <a:pt x="8" y="16"/>
                    </a:moveTo>
                    <a:lnTo>
                      <a:pt x="12" y="12"/>
                    </a:lnTo>
                    <a:lnTo>
                      <a:pt x="14" y="8"/>
                    </a:lnTo>
                    <a:lnTo>
                      <a:pt x="13" y="4"/>
                    </a:lnTo>
                    <a:lnTo>
                      <a:pt x="11" y="1"/>
                    </a:lnTo>
                    <a:lnTo>
                      <a:pt x="8" y="0"/>
                    </a:lnTo>
                    <a:lnTo>
                      <a:pt x="3" y="1"/>
                    </a:lnTo>
                    <a:lnTo>
                      <a:pt x="1" y="6"/>
                    </a:lnTo>
                    <a:lnTo>
                      <a:pt x="0" y="14"/>
                    </a:lnTo>
                    <a:lnTo>
                      <a:pt x="4" y="17"/>
                    </a:lnTo>
                    <a:lnTo>
                      <a:pt x="8" y="1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96" name="Freeform 88">
                <a:extLst>
                  <a:ext uri="{FF2B5EF4-FFF2-40B4-BE49-F238E27FC236}">
                    <a16:creationId xmlns:a16="http://schemas.microsoft.com/office/drawing/2014/main" id="{AC62DAE1-12D0-973F-21DC-1E99F824FA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73807" y="9646829"/>
                <a:ext cx="1331797" cy="2161755"/>
              </a:xfrm>
              <a:custGeom>
                <a:avLst/>
                <a:gdLst>
                  <a:gd name="T0" fmla="*/ 269 w 1520"/>
                  <a:gd name="T1" fmla="*/ 2415 h 2471"/>
                  <a:gd name="T2" fmla="*/ 247 w 1520"/>
                  <a:gd name="T3" fmla="*/ 2327 h 2471"/>
                  <a:gd name="T4" fmla="*/ 252 w 1520"/>
                  <a:gd name="T5" fmla="*/ 2119 h 2471"/>
                  <a:gd name="T6" fmla="*/ 211 w 1520"/>
                  <a:gd name="T7" fmla="*/ 1979 h 2471"/>
                  <a:gd name="T8" fmla="*/ 161 w 1520"/>
                  <a:gd name="T9" fmla="*/ 1805 h 2471"/>
                  <a:gd name="T10" fmla="*/ 256 w 1520"/>
                  <a:gd name="T11" fmla="*/ 1664 h 2471"/>
                  <a:gd name="T12" fmla="*/ 322 w 1520"/>
                  <a:gd name="T13" fmla="*/ 1515 h 2471"/>
                  <a:gd name="T14" fmla="*/ 398 w 1520"/>
                  <a:gd name="T15" fmla="*/ 1387 h 2471"/>
                  <a:gd name="T16" fmla="*/ 373 w 1520"/>
                  <a:gd name="T17" fmla="*/ 1264 h 2471"/>
                  <a:gd name="T18" fmla="*/ 383 w 1520"/>
                  <a:gd name="T19" fmla="*/ 1208 h 2471"/>
                  <a:gd name="T20" fmla="*/ 391 w 1520"/>
                  <a:gd name="T21" fmla="*/ 1070 h 2471"/>
                  <a:gd name="T22" fmla="*/ 371 w 1520"/>
                  <a:gd name="T23" fmla="*/ 912 h 2471"/>
                  <a:gd name="T24" fmla="*/ 173 w 1520"/>
                  <a:gd name="T25" fmla="*/ 831 h 2471"/>
                  <a:gd name="T26" fmla="*/ 23 w 1520"/>
                  <a:gd name="T27" fmla="*/ 735 h 2471"/>
                  <a:gd name="T28" fmla="*/ 46 w 1520"/>
                  <a:gd name="T29" fmla="*/ 641 h 2471"/>
                  <a:gd name="T30" fmla="*/ 252 w 1520"/>
                  <a:gd name="T31" fmla="*/ 575 h 2471"/>
                  <a:gd name="T32" fmla="*/ 432 w 1520"/>
                  <a:gd name="T33" fmla="*/ 520 h 2471"/>
                  <a:gd name="T34" fmla="*/ 548 w 1520"/>
                  <a:gd name="T35" fmla="*/ 585 h 2471"/>
                  <a:gd name="T36" fmla="*/ 620 w 1520"/>
                  <a:gd name="T37" fmla="*/ 662 h 2471"/>
                  <a:gd name="T38" fmla="*/ 576 w 1520"/>
                  <a:gd name="T39" fmla="*/ 791 h 2471"/>
                  <a:gd name="T40" fmla="*/ 616 w 1520"/>
                  <a:gd name="T41" fmla="*/ 855 h 2471"/>
                  <a:gd name="T42" fmla="*/ 690 w 1520"/>
                  <a:gd name="T43" fmla="*/ 958 h 2471"/>
                  <a:gd name="T44" fmla="*/ 717 w 1520"/>
                  <a:gd name="T45" fmla="*/ 903 h 2471"/>
                  <a:gd name="T46" fmla="*/ 769 w 1520"/>
                  <a:gd name="T47" fmla="*/ 827 h 2471"/>
                  <a:gd name="T48" fmla="*/ 812 w 1520"/>
                  <a:gd name="T49" fmla="*/ 644 h 2471"/>
                  <a:gd name="T50" fmla="*/ 671 w 1520"/>
                  <a:gd name="T51" fmla="*/ 449 h 2471"/>
                  <a:gd name="T52" fmla="*/ 610 w 1520"/>
                  <a:gd name="T53" fmla="*/ 319 h 2471"/>
                  <a:gd name="T54" fmla="*/ 620 w 1520"/>
                  <a:gd name="T55" fmla="*/ 198 h 2471"/>
                  <a:gd name="T56" fmla="*/ 748 w 1520"/>
                  <a:gd name="T57" fmla="*/ 163 h 2471"/>
                  <a:gd name="T58" fmla="*/ 852 w 1520"/>
                  <a:gd name="T59" fmla="*/ 166 h 2471"/>
                  <a:gd name="T60" fmla="*/ 978 w 1520"/>
                  <a:gd name="T61" fmla="*/ 163 h 2471"/>
                  <a:gd name="T62" fmla="*/ 1096 w 1520"/>
                  <a:gd name="T63" fmla="*/ 123 h 2471"/>
                  <a:gd name="T64" fmla="*/ 1254 w 1520"/>
                  <a:gd name="T65" fmla="*/ 101 h 2471"/>
                  <a:gd name="T66" fmla="*/ 1423 w 1520"/>
                  <a:gd name="T67" fmla="*/ 32 h 2471"/>
                  <a:gd name="T68" fmla="*/ 1472 w 1520"/>
                  <a:gd name="T69" fmla="*/ 67 h 2471"/>
                  <a:gd name="T70" fmla="*/ 1461 w 1520"/>
                  <a:gd name="T71" fmla="*/ 173 h 2471"/>
                  <a:gd name="T72" fmla="*/ 1477 w 1520"/>
                  <a:gd name="T73" fmla="*/ 299 h 2471"/>
                  <a:gd name="T74" fmla="*/ 1481 w 1520"/>
                  <a:gd name="T75" fmla="*/ 376 h 2471"/>
                  <a:gd name="T76" fmla="*/ 1483 w 1520"/>
                  <a:gd name="T77" fmla="*/ 491 h 2471"/>
                  <a:gd name="T78" fmla="*/ 1491 w 1520"/>
                  <a:gd name="T79" fmla="*/ 593 h 2471"/>
                  <a:gd name="T80" fmla="*/ 1518 w 1520"/>
                  <a:gd name="T81" fmla="*/ 629 h 2471"/>
                  <a:gd name="T82" fmla="*/ 1491 w 1520"/>
                  <a:gd name="T83" fmla="*/ 698 h 2471"/>
                  <a:gd name="T84" fmla="*/ 1378 w 1520"/>
                  <a:gd name="T85" fmla="*/ 845 h 2471"/>
                  <a:gd name="T86" fmla="*/ 1250 w 1520"/>
                  <a:gd name="T87" fmla="*/ 957 h 2471"/>
                  <a:gd name="T88" fmla="*/ 1125 w 1520"/>
                  <a:gd name="T89" fmla="*/ 997 h 2471"/>
                  <a:gd name="T90" fmla="*/ 958 w 1520"/>
                  <a:gd name="T91" fmla="*/ 1117 h 2471"/>
                  <a:gd name="T92" fmla="*/ 865 w 1520"/>
                  <a:gd name="T93" fmla="*/ 1213 h 2471"/>
                  <a:gd name="T94" fmla="*/ 677 w 1520"/>
                  <a:gd name="T95" fmla="*/ 1377 h 2471"/>
                  <a:gd name="T96" fmla="*/ 648 w 1520"/>
                  <a:gd name="T97" fmla="*/ 1420 h 2471"/>
                  <a:gd name="T98" fmla="*/ 722 w 1520"/>
                  <a:gd name="T99" fmla="*/ 1657 h 2471"/>
                  <a:gd name="T100" fmla="*/ 744 w 1520"/>
                  <a:gd name="T101" fmla="*/ 1738 h 2471"/>
                  <a:gd name="T102" fmla="*/ 756 w 1520"/>
                  <a:gd name="T103" fmla="*/ 1829 h 2471"/>
                  <a:gd name="T104" fmla="*/ 759 w 1520"/>
                  <a:gd name="T105" fmla="*/ 1985 h 2471"/>
                  <a:gd name="T106" fmla="*/ 517 w 1520"/>
                  <a:gd name="T107" fmla="*/ 2186 h 2471"/>
                  <a:gd name="T108" fmla="*/ 347 w 1520"/>
                  <a:gd name="T109" fmla="*/ 2347 h 2471"/>
                  <a:gd name="T110" fmla="*/ 388 w 1520"/>
                  <a:gd name="T111" fmla="*/ 2373 h 2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20" h="2471">
                    <a:moveTo>
                      <a:pt x="381" y="2469"/>
                    </a:moveTo>
                    <a:lnTo>
                      <a:pt x="365" y="2469"/>
                    </a:lnTo>
                    <a:lnTo>
                      <a:pt x="338" y="2469"/>
                    </a:lnTo>
                    <a:lnTo>
                      <a:pt x="322" y="2469"/>
                    </a:lnTo>
                    <a:lnTo>
                      <a:pt x="305" y="2470"/>
                    </a:lnTo>
                    <a:lnTo>
                      <a:pt x="283" y="2466"/>
                    </a:lnTo>
                    <a:lnTo>
                      <a:pt x="270" y="2467"/>
                    </a:lnTo>
                    <a:lnTo>
                      <a:pt x="269" y="2415"/>
                    </a:lnTo>
                    <a:lnTo>
                      <a:pt x="265" y="2405"/>
                    </a:lnTo>
                    <a:lnTo>
                      <a:pt x="262" y="2388"/>
                    </a:lnTo>
                    <a:lnTo>
                      <a:pt x="260" y="2378"/>
                    </a:lnTo>
                    <a:lnTo>
                      <a:pt x="262" y="2367"/>
                    </a:lnTo>
                    <a:lnTo>
                      <a:pt x="264" y="2351"/>
                    </a:lnTo>
                    <a:lnTo>
                      <a:pt x="263" y="2336"/>
                    </a:lnTo>
                    <a:lnTo>
                      <a:pt x="250" y="2329"/>
                    </a:lnTo>
                    <a:lnTo>
                      <a:pt x="247" y="2327"/>
                    </a:lnTo>
                    <a:lnTo>
                      <a:pt x="244" y="2315"/>
                    </a:lnTo>
                    <a:lnTo>
                      <a:pt x="243" y="2298"/>
                    </a:lnTo>
                    <a:lnTo>
                      <a:pt x="252" y="2275"/>
                    </a:lnTo>
                    <a:lnTo>
                      <a:pt x="251" y="2233"/>
                    </a:lnTo>
                    <a:lnTo>
                      <a:pt x="252" y="2217"/>
                    </a:lnTo>
                    <a:lnTo>
                      <a:pt x="252" y="2187"/>
                    </a:lnTo>
                    <a:lnTo>
                      <a:pt x="252" y="2152"/>
                    </a:lnTo>
                    <a:lnTo>
                      <a:pt x="252" y="2119"/>
                    </a:lnTo>
                    <a:lnTo>
                      <a:pt x="252" y="2092"/>
                    </a:lnTo>
                    <a:lnTo>
                      <a:pt x="250" y="2078"/>
                    </a:lnTo>
                    <a:lnTo>
                      <a:pt x="247" y="2071"/>
                    </a:lnTo>
                    <a:lnTo>
                      <a:pt x="241" y="2056"/>
                    </a:lnTo>
                    <a:lnTo>
                      <a:pt x="234" y="2025"/>
                    </a:lnTo>
                    <a:lnTo>
                      <a:pt x="226" y="2003"/>
                    </a:lnTo>
                    <a:lnTo>
                      <a:pt x="215" y="1987"/>
                    </a:lnTo>
                    <a:lnTo>
                      <a:pt x="211" y="1979"/>
                    </a:lnTo>
                    <a:lnTo>
                      <a:pt x="208" y="1969"/>
                    </a:lnTo>
                    <a:lnTo>
                      <a:pt x="198" y="1950"/>
                    </a:lnTo>
                    <a:lnTo>
                      <a:pt x="189" y="1939"/>
                    </a:lnTo>
                    <a:lnTo>
                      <a:pt x="187" y="1930"/>
                    </a:lnTo>
                    <a:lnTo>
                      <a:pt x="188" y="1908"/>
                    </a:lnTo>
                    <a:lnTo>
                      <a:pt x="178" y="1867"/>
                    </a:lnTo>
                    <a:lnTo>
                      <a:pt x="171" y="1837"/>
                    </a:lnTo>
                    <a:lnTo>
                      <a:pt x="161" y="1805"/>
                    </a:lnTo>
                    <a:lnTo>
                      <a:pt x="155" y="1784"/>
                    </a:lnTo>
                    <a:lnTo>
                      <a:pt x="153" y="1780"/>
                    </a:lnTo>
                    <a:lnTo>
                      <a:pt x="153" y="1772"/>
                    </a:lnTo>
                    <a:lnTo>
                      <a:pt x="173" y="1756"/>
                    </a:lnTo>
                    <a:lnTo>
                      <a:pt x="193" y="1734"/>
                    </a:lnTo>
                    <a:lnTo>
                      <a:pt x="216" y="1708"/>
                    </a:lnTo>
                    <a:lnTo>
                      <a:pt x="238" y="1685"/>
                    </a:lnTo>
                    <a:lnTo>
                      <a:pt x="256" y="1664"/>
                    </a:lnTo>
                    <a:lnTo>
                      <a:pt x="283" y="1636"/>
                    </a:lnTo>
                    <a:lnTo>
                      <a:pt x="308" y="1608"/>
                    </a:lnTo>
                    <a:lnTo>
                      <a:pt x="313" y="1605"/>
                    </a:lnTo>
                    <a:lnTo>
                      <a:pt x="315" y="1604"/>
                    </a:lnTo>
                    <a:lnTo>
                      <a:pt x="305" y="1579"/>
                    </a:lnTo>
                    <a:lnTo>
                      <a:pt x="322" y="1550"/>
                    </a:lnTo>
                    <a:lnTo>
                      <a:pt x="323" y="1532"/>
                    </a:lnTo>
                    <a:lnTo>
                      <a:pt x="322" y="1515"/>
                    </a:lnTo>
                    <a:lnTo>
                      <a:pt x="324" y="1506"/>
                    </a:lnTo>
                    <a:lnTo>
                      <a:pt x="330" y="1499"/>
                    </a:lnTo>
                    <a:lnTo>
                      <a:pt x="350" y="1484"/>
                    </a:lnTo>
                    <a:lnTo>
                      <a:pt x="366" y="1460"/>
                    </a:lnTo>
                    <a:lnTo>
                      <a:pt x="378" y="1439"/>
                    </a:lnTo>
                    <a:lnTo>
                      <a:pt x="396" y="1404"/>
                    </a:lnTo>
                    <a:lnTo>
                      <a:pt x="398" y="1395"/>
                    </a:lnTo>
                    <a:lnTo>
                      <a:pt x="398" y="1387"/>
                    </a:lnTo>
                    <a:lnTo>
                      <a:pt x="393" y="1375"/>
                    </a:lnTo>
                    <a:lnTo>
                      <a:pt x="382" y="1356"/>
                    </a:lnTo>
                    <a:lnTo>
                      <a:pt x="373" y="1339"/>
                    </a:lnTo>
                    <a:lnTo>
                      <a:pt x="366" y="1314"/>
                    </a:lnTo>
                    <a:lnTo>
                      <a:pt x="373" y="1292"/>
                    </a:lnTo>
                    <a:lnTo>
                      <a:pt x="375" y="1278"/>
                    </a:lnTo>
                    <a:lnTo>
                      <a:pt x="375" y="1271"/>
                    </a:lnTo>
                    <a:lnTo>
                      <a:pt x="373" y="1264"/>
                    </a:lnTo>
                    <a:lnTo>
                      <a:pt x="364" y="1259"/>
                    </a:lnTo>
                    <a:lnTo>
                      <a:pt x="357" y="1255"/>
                    </a:lnTo>
                    <a:lnTo>
                      <a:pt x="355" y="1247"/>
                    </a:lnTo>
                    <a:lnTo>
                      <a:pt x="355" y="1235"/>
                    </a:lnTo>
                    <a:lnTo>
                      <a:pt x="357" y="1229"/>
                    </a:lnTo>
                    <a:lnTo>
                      <a:pt x="377" y="1219"/>
                    </a:lnTo>
                    <a:lnTo>
                      <a:pt x="381" y="1214"/>
                    </a:lnTo>
                    <a:lnTo>
                      <a:pt x="383" y="1208"/>
                    </a:lnTo>
                    <a:lnTo>
                      <a:pt x="383" y="1201"/>
                    </a:lnTo>
                    <a:lnTo>
                      <a:pt x="389" y="1179"/>
                    </a:lnTo>
                    <a:lnTo>
                      <a:pt x="396" y="1159"/>
                    </a:lnTo>
                    <a:lnTo>
                      <a:pt x="397" y="1152"/>
                    </a:lnTo>
                    <a:lnTo>
                      <a:pt x="395" y="1145"/>
                    </a:lnTo>
                    <a:lnTo>
                      <a:pt x="392" y="1134"/>
                    </a:lnTo>
                    <a:lnTo>
                      <a:pt x="391" y="1118"/>
                    </a:lnTo>
                    <a:lnTo>
                      <a:pt x="391" y="1070"/>
                    </a:lnTo>
                    <a:lnTo>
                      <a:pt x="395" y="1021"/>
                    </a:lnTo>
                    <a:lnTo>
                      <a:pt x="393" y="994"/>
                    </a:lnTo>
                    <a:lnTo>
                      <a:pt x="381" y="962"/>
                    </a:lnTo>
                    <a:lnTo>
                      <a:pt x="380" y="939"/>
                    </a:lnTo>
                    <a:lnTo>
                      <a:pt x="389" y="923"/>
                    </a:lnTo>
                    <a:lnTo>
                      <a:pt x="390" y="913"/>
                    </a:lnTo>
                    <a:lnTo>
                      <a:pt x="383" y="912"/>
                    </a:lnTo>
                    <a:lnTo>
                      <a:pt x="371" y="912"/>
                    </a:lnTo>
                    <a:lnTo>
                      <a:pt x="361" y="909"/>
                    </a:lnTo>
                    <a:lnTo>
                      <a:pt x="345" y="895"/>
                    </a:lnTo>
                    <a:lnTo>
                      <a:pt x="319" y="884"/>
                    </a:lnTo>
                    <a:lnTo>
                      <a:pt x="290" y="875"/>
                    </a:lnTo>
                    <a:lnTo>
                      <a:pt x="246" y="871"/>
                    </a:lnTo>
                    <a:lnTo>
                      <a:pt x="210" y="840"/>
                    </a:lnTo>
                    <a:lnTo>
                      <a:pt x="181" y="835"/>
                    </a:lnTo>
                    <a:lnTo>
                      <a:pt x="173" y="831"/>
                    </a:lnTo>
                    <a:lnTo>
                      <a:pt x="145" y="811"/>
                    </a:lnTo>
                    <a:lnTo>
                      <a:pt x="103" y="810"/>
                    </a:lnTo>
                    <a:lnTo>
                      <a:pt x="59" y="808"/>
                    </a:lnTo>
                    <a:lnTo>
                      <a:pt x="31" y="807"/>
                    </a:lnTo>
                    <a:lnTo>
                      <a:pt x="28" y="804"/>
                    </a:lnTo>
                    <a:lnTo>
                      <a:pt x="26" y="778"/>
                    </a:lnTo>
                    <a:lnTo>
                      <a:pt x="25" y="755"/>
                    </a:lnTo>
                    <a:lnTo>
                      <a:pt x="23" y="735"/>
                    </a:lnTo>
                    <a:lnTo>
                      <a:pt x="19" y="712"/>
                    </a:lnTo>
                    <a:lnTo>
                      <a:pt x="12" y="703"/>
                    </a:lnTo>
                    <a:lnTo>
                      <a:pt x="5" y="688"/>
                    </a:lnTo>
                    <a:lnTo>
                      <a:pt x="0" y="671"/>
                    </a:lnTo>
                    <a:lnTo>
                      <a:pt x="0" y="662"/>
                    </a:lnTo>
                    <a:lnTo>
                      <a:pt x="1" y="659"/>
                    </a:lnTo>
                    <a:lnTo>
                      <a:pt x="33" y="647"/>
                    </a:lnTo>
                    <a:lnTo>
                      <a:pt x="46" y="641"/>
                    </a:lnTo>
                    <a:lnTo>
                      <a:pt x="65" y="634"/>
                    </a:lnTo>
                    <a:lnTo>
                      <a:pt x="100" y="624"/>
                    </a:lnTo>
                    <a:lnTo>
                      <a:pt x="130" y="616"/>
                    </a:lnTo>
                    <a:lnTo>
                      <a:pt x="158" y="608"/>
                    </a:lnTo>
                    <a:lnTo>
                      <a:pt x="188" y="598"/>
                    </a:lnTo>
                    <a:lnTo>
                      <a:pt x="201" y="592"/>
                    </a:lnTo>
                    <a:lnTo>
                      <a:pt x="215" y="587"/>
                    </a:lnTo>
                    <a:lnTo>
                      <a:pt x="252" y="575"/>
                    </a:lnTo>
                    <a:lnTo>
                      <a:pt x="262" y="570"/>
                    </a:lnTo>
                    <a:lnTo>
                      <a:pt x="283" y="563"/>
                    </a:lnTo>
                    <a:lnTo>
                      <a:pt x="294" y="561"/>
                    </a:lnTo>
                    <a:lnTo>
                      <a:pt x="334" y="548"/>
                    </a:lnTo>
                    <a:lnTo>
                      <a:pt x="380" y="532"/>
                    </a:lnTo>
                    <a:lnTo>
                      <a:pt x="396" y="526"/>
                    </a:lnTo>
                    <a:lnTo>
                      <a:pt x="426" y="516"/>
                    </a:lnTo>
                    <a:lnTo>
                      <a:pt x="432" y="520"/>
                    </a:lnTo>
                    <a:lnTo>
                      <a:pt x="453" y="556"/>
                    </a:lnTo>
                    <a:lnTo>
                      <a:pt x="470" y="577"/>
                    </a:lnTo>
                    <a:lnTo>
                      <a:pt x="489" y="597"/>
                    </a:lnTo>
                    <a:lnTo>
                      <a:pt x="491" y="597"/>
                    </a:lnTo>
                    <a:lnTo>
                      <a:pt x="498" y="591"/>
                    </a:lnTo>
                    <a:lnTo>
                      <a:pt x="506" y="590"/>
                    </a:lnTo>
                    <a:lnTo>
                      <a:pt x="537" y="585"/>
                    </a:lnTo>
                    <a:lnTo>
                      <a:pt x="548" y="585"/>
                    </a:lnTo>
                    <a:lnTo>
                      <a:pt x="555" y="580"/>
                    </a:lnTo>
                    <a:lnTo>
                      <a:pt x="571" y="576"/>
                    </a:lnTo>
                    <a:lnTo>
                      <a:pt x="588" y="574"/>
                    </a:lnTo>
                    <a:lnTo>
                      <a:pt x="594" y="576"/>
                    </a:lnTo>
                    <a:lnTo>
                      <a:pt x="613" y="602"/>
                    </a:lnTo>
                    <a:lnTo>
                      <a:pt x="616" y="621"/>
                    </a:lnTo>
                    <a:lnTo>
                      <a:pt x="619" y="650"/>
                    </a:lnTo>
                    <a:lnTo>
                      <a:pt x="620" y="662"/>
                    </a:lnTo>
                    <a:lnTo>
                      <a:pt x="620" y="682"/>
                    </a:lnTo>
                    <a:lnTo>
                      <a:pt x="618" y="704"/>
                    </a:lnTo>
                    <a:lnTo>
                      <a:pt x="603" y="731"/>
                    </a:lnTo>
                    <a:lnTo>
                      <a:pt x="600" y="744"/>
                    </a:lnTo>
                    <a:lnTo>
                      <a:pt x="591" y="764"/>
                    </a:lnTo>
                    <a:lnTo>
                      <a:pt x="581" y="775"/>
                    </a:lnTo>
                    <a:lnTo>
                      <a:pt x="576" y="783"/>
                    </a:lnTo>
                    <a:lnTo>
                      <a:pt x="576" y="791"/>
                    </a:lnTo>
                    <a:lnTo>
                      <a:pt x="582" y="798"/>
                    </a:lnTo>
                    <a:lnTo>
                      <a:pt x="594" y="811"/>
                    </a:lnTo>
                    <a:lnTo>
                      <a:pt x="598" y="820"/>
                    </a:lnTo>
                    <a:lnTo>
                      <a:pt x="597" y="827"/>
                    </a:lnTo>
                    <a:lnTo>
                      <a:pt x="597" y="838"/>
                    </a:lnTo>
                    <a:lnTo>
                      <a:pt x="600" y="845"/>
                    </a:lnTo>
                    <a:lnTo>
                      <a:pt x="604" y="849"/>
                    </a:lnTo>
                    <a:lnTo>
                      <a:pt x="616" y="855"/>
                    </a:lnTo>
                    <a:lnTo>
                      <a:pt x="628" y="872"/>
                    </a:lnTo>
                    <a:lnTo>
                      <a:pt x="649" y="892"/>
                    </a:lnTo>
                    <a:lnTo>
                      <a:pt x="674" y="921"/>
                    </a:lnTo>
                    <a:lnTo>
                      <a:pt x="685" y="930"/>
                    </a:lnTo>
                    <a:lnTo>
                      <a:pt x="695" y="932"/>
                    </a:lnTo>
                    <a:lnTo>
                      <a:pt x="699" y="941"/>
                    </a:lnTo>
                    <a:lnTo>
                      <a:pt x="697" y="952"/>
                    </a:lnTo>
                    <a:lnTo>
                      <a:pt x="690" y="958"/>
                    </a:lnTo>
                    <a:lnTo>
                      <a:pt x="692" y="968"/>
                    </a:lnTo>
                    <a:lnTo>
                      <a:pt x="697" y="972"/>
                    </a:lnTo>
                    <a:lnTo>
                      <a:pt x="701" y="975"/>
                    </a:lnTo>
                    <a:lnTo>
                      <a:pt x="713" y="976"/>
                    </a:lnTo>
                    <a:lnTo>
                      <a:pt x="723" y="974"/>
                    </a:lnTo>
                    <a:lnTo>
                      <a:pt x="725" y="971"/>
                    </a:lnTo>
                    <a:lnTo>
                      <a:pt x="724" y="928"/>
                    </a:lnTo>
                    <a:lnTo>
                      <a:pt x="717" y="903"/>
                    </a:lnTo>
                    <a:lnTo>
                      <a:pt x="709" y="893"/>
                    </a:lnTo>
                    <a:lnTo>
                      <a:pt x="707" y="891"/>
                    </a:lnTo>
                    <a:lnTo>
                      <a:pt x="710" y="883"/>
                    </a:lnTo>
                    <a:lnTo>
                      <a:pt x="718" y="863"/>
                    </a:lnTo>
                    <a:lnTo>
                      <a:pt x="725" y="845"/>
                    </a:lnTo>
                    <a:lnTo>
                      <a:pt x="730" y="837"/>
                    </a:lnTo>
                    <a:lnTo>
                      <a:pt x="735" y="832"/>
                    </a:lnTo>
                    <a:lnTo>
                      <a:pt x="769" y="827"/>
                    </a:lnTo>
                    <a:lnTo>
                      <a:pt x="785" y="823"/>
                    </a:lnTo>
                    <a:lnTo>
                      <a:pt x="792" y="817"/>
                    </a:lnTo>
                    <a:lnTo>
                      <a:pt x="797" y="802"/>
                    </a:lnTo>
                    <a:lnTo>
                      <a:pt x="801" y="761"/>
                    </a:lnTo>
                    <a:lnTo>
                      <a:pt x="802" y="723"/>
                    </a:lnTo>
                    <a:lnTo>
                      <a:pt x="799" y="700"/>
                    </a:lnTo>
                    <a:lnTo>
                      <a:pt x="804" y="666"/>
                    </a:lnTo>
                    <a:lnTo>
                      <a:pt x="812" y="644"/>
                    </a:lnTo>
                    <a:lnTo>
                      <a:pt x="807" y="641"/>
                    </a:lnTo>
                    <a:lnTo>
                      <a:pt x="805" y="612"/>
                    </a:lnTo>
                    <a:lnTo>
                      <a:pt x="782" y="583"/>
                    </a:lnTo>
                    <a:lnTo>
                      <a:pt x="753" y="543"/>
                    </a:lnTo>
                    <a:lnTo>
                      <a:pt x="738" y="523"/>
                    </a:lnTo>
                    <a:lnTo>
                      <a:pt x="719" y="499"/>
                    </a:lnTo>
                    <a:lnTo>
                      <a:pt x="685" y="462"/>
                    </a:lnTo>
                    <a:lnTo>
                      <a:pt x="671" y="449"/>
                    </a:lnTo>
                    <a:lnTo>
                      <a:pt x="662" y="443"/>
                    </a:lnTo>
                    <a:lnTo>
                      <a:pt x="635" y="439"/>
                    </a:lnTo>
                    <a:lnTo>
                      <a:pt x="628" y="432"/>
                    </a:lnTo>
                    <a:lnTo>
                      <a:pt x="621" y="421"/>
                    </a:lnTo>
                    <a:lnTo>
                      <a:pt x="618" y="399"/>
                    </a:lnTo>
                    <a:lnTo>
                      <a:pt x="618" y="383"/>
                    </a:lnTo>
                    <a:lnTo>
                      <a:pt x="615" y="357"/>
                    </a:lnTo>
                    <a:lnTo>
                      <a:pt x="610" y="319"/>
                    </a:lnTo>
                    <a:lnTo>
                      <a:pt x="607" y="308"/>
                    </a:lnTo>
                    <a:lnTo>
                      <a:pt x="599" y="280"/>
                    </a:lnTo>
                    <a:lnTo>
                      <a:pt x="592" y="253"/>
                    </a:lnTo>
                    <a:lnTo>
                      <a:pt x="591" y="247"/>
                    </a:lnTo>
                    <a:lnTo>
                      <a:pt x="594" y="240"/>
                    </a:lnTo>
                    <a:lnTo>
                      <a:pt x="607" y="220"/>
                    </a:lnTo>
                    <a:lnTo>
                      <a:pt x="616" y="206"/>
                    </a:lnTo>
                    <a:lnTo>
                      <a:pt x="620" y="198"/>
                    </a:lnTo>
                    <a:lnTo>
                      <a:pt x="627" y="177"/>
                    </a:lnTo>
                    <a:lnTo>
                      <a:pt x="629" y="167"/>
                    </a:lnTo>
                    <a:lnTo>
                      <a:pt x="635" y="162"/>
                    </a:lnTo>
                    <a:lnTo>
                      <a:pt x="658" y="160"/>
                    </a:lnTo>
                    <a:lnTo>
                      <a:pt x="678" y="161"/>
                    </a:lnTo>
                    <a:lnTo>
                      <a:pt x="710" y="160"/>
                    </a:lnTo>
                    <a:lnTo>
                      <a:pt x="744" y="162"/>
                    </a:lnTo>
                    <a:lnTo>
                      <a:pt x="748" y="163"/>
                    </a:lnTo>
                    <a:lnTo>
                      <a:pt x="756" y="165"/>
                    </a:lnTo>
                    <a:lnTo>
                      <a:pt x="765" y="165"/>
                    </a:lnTo>
                    <a:lnTo>
                      <a:pt x="774" y="161"/>
                    </a:lnTo>
                    <a:lnTo>
                      <a:pt x="785" y="154"/>
                    </a:lnTo>
                    <a:lnTo>
                      <a:pt x="796" y="143"/>
                    </a:lnTo>
                    <a:lnTo>
                      <a:pt x="814" y="143"/>
                    </a:lnTo>
                    <a:lnTo>
                      <a:pt x="838" y="155"/>
                    </a:lnTo>
                    <a:lnTo>
                      <a:pt x="852" y="166"/>
                    </a:lnTo>
                    <a:lnTo>
                      <a:pt x="854" y="174"/>
                    </a:lnTo>
                    <a:lnTo>
                      <a:pt x="870" y="180"/>
                    </a:lnTo>
                    <a:lnTo>
                      <a:pt x="900" y="181"/>
                    </a:lnTo>
                    <a:lnTo>
                      <a:pt x="923" y="176"/>
                    </a:lnTo>
                    <a:lnTo>
                      <a:pt x="937" y="166"/>
                    </a:lnTo>
                    <a:lnTo>
                      <a:pt x="952" y="160"/>
                    </a:lnTo>
                    <a:lnTo>
                      <a:pt x="967" y="160"/>
                    </a:lnTo>
                    <a:lnTo>
                      <a:pt x="978" y="163"/>
                    </a:lnTo>
                    <a:lnTo>
                      <a:pt x="986" y="171"/>
                    </a:lnTo>
                    <a:lnTo>
                      <a:pt x="1000" y="177"/>
                    </a:lnTo>
                    <a:lnTo>
                      <a:pt x="1023" y="181"/>
                    </a:lnTo>
                    <a:lnTo>
                      <a:pt x="1046" y="175"/>
                    </a:lnTo>
                    <a:lnTo>
                      <a:pt x="1074" y="161"/>
                    </a:lnTo>
                    <a:lnTo>
                      <a:pt x="1088" y="147"/>
                    </a:lnTo>
                    <a:lnTo>
                      <a:pt x="1092" y="132"/>
                    </a:lnTo>
                    <a:lnTo>
                      <a:pt x="1096" y="123"/>
                    </a:lnTo>
                    <a:lnTo>
                      <a:pt x="1102" y="120"/>
                    </a:lnTo>
                    <a:lnTo>
                      <a:pt x="1116" y="118"/>
                    </a:lnTo>
                    <a:lnTo>
                      <a:pt x="1138" y="118"/>
                    </a:lnTo>
                    <a:lnTo>
                      <a:pt x="1157" y="122"/>
                    </a:lnTo>
                    <a:lnTo>
                      <a:pt x="1183" y="137"/>
                    </a:lnTo>
                    <a:lnTo>
                      <a:pt x="1199" y="127"/>
                    </a:lnTo>
                    <a:lnTo>
                      <a:pt x="1226" y="110"/>
                    </a:lnTo>
                    <a:lnTo>
                      <a:pt x="1254" y="101"/>
                    </a:lnTo>
                    <a:lnTo>
                      <a:pt x="1280" y="101"/>
                    </a:lnTo>
                    <a:lnTo>
                      <a:pt x="1302" y="95"/>
                    </a:lnTo>
                    <a:lnTo>
                      <a:pt x="1318" y="82"/>
                    </a:lnTo>
                    <a:lnTo>
                      <a:pt x="1336" y="74"/>
                    </a:lnTo>
                    <a:lnTo>
                      <a:pt x="1355" y="71"/>
                    </a:lnTo>
                    <a:lnTo>
                      <a:pt x="1372" y="65"/>
                    </a:lnTo>
                    <a:lnTo>
                      <a:pt x="1396" y="52"/>
                    </a:lnTo>
                    <a:lnTo>
                      <a:pt x="1423" y="32"/>
                    </a:lnTo>
                    <a:lnTo>
                      <a:pt x="1448" y="12"/>
                    </a:lnTo>
                    <a:lnTo>
                      <a:pt x="1464" y="0"/>
                    </a:lnTo>
                    <a:lnTo>
                      <a:pt x="1472" y="14"/>
                    </a:lnTo>
                    <a:lnTo>
                      <a:pt x="1486" y="28"/>
                    </a:lnTo>
                    <a:lnTo>
                      <a:pt x="1478" y="36"/>
                    </a:lnTo>
                    <a:lnTo>
                      <a:pt x="1468" y="43"/>
                    </a:lnTo>
                    <a:lnTo>
                      <a:pt x="1484" y="53"/>
                    </a:lnTo>
                    <a:lnTo>
                      <a:pt x="1472" y="67"/>
                    </a:lnTo>
                    <a:lnTo>
                      <a:pt x="1471" y="77"/>
                    </a:lnTo>
                    <a:lnTo>
                      <a:pt x="1474" y="80"/>
                    </a:lnTo>
                    <a:lnTo>
                      <a:pt x="1477" y="86"/>
                    </a:lnTo>
                    <a:lnTo>
                      <a:pt x="1469" y="103"/>
                    </a:lnTo>
                    <a:lnTo>
                      <a:pt x="1459" y="115"/>
                    </a:lnTo>
                    <a:lnTo>
                      <a:pt x="1456" y="125"/>
                    </a:lnTo>
                    <a:lnTo>
                      <a:pt x="1465" y="142"/>
                    </a:lnTo>
                    <a:lnTo>
                      <a:pt x="1461" y="173"/>
                    </a:lnTo>
                    <a:lnTo>
                      <a:pt x="1469" y="199"/>
                    </a:lnTo>
                    <a:lnTo>
                      <a:pt x="1471" y="213"/>
                    </a:lnTo>
                    <a:lnTo>
                      <a:pt x="1475" y="223"/>
                    </a:lnTo>
                    <a:lnTo>
                      <a:pt x="1470" y="240"/>
                    </a:lnTo>
                    <a:lnTo>
                      <a:pt x="1471" y="267"/>
                    </a:lnTo>
                    <a:lnTo>
                      <a:pt x="1473" y="279"/>
                    </a:lnTo>
                    <a:lnTo>
                      <a:pt x="1468" y="294"/>
                    </a:lnTo>
                    <a:lnTo>
                      <a:pt x="1477" y="299"/>
                    </a:lnTo>
                    <a:lnTo>
                      <a:pt x="1482" y="315"/>
                    </a:lnTo>
                    <a:lnTo>
                      <a:pt x="1480" y="333"/>
                    </a:lnTo>
                    <a:lnTo>
                      <a:pt x="1477" y="342"/>
                    </a:lnTo>
                    <a:lnTo>
                      <a:pt x="1463" y="354"/>
                    </a:lnTo>
                    <a:lnTo>
                      <a:pt x="1461" y="358"/>
                    </a:lnTo>
                    <a:lnTo>
                      <a:pt x="1461" y="365"/>
                    </a:lnTo>
                    <a:lnTo>
                      <a:pt x="1480" y="365"/>
                    </a:lnTo>
                    <a:lnTo>
                      <a:pt x="1481" y="376"/>
                    </a:lnTo>
                    <a:lnTo>
                      <a:pt x="1479" y="384"/>
                    </a:lnTo>
                    <a:lnTo>
                      <a:pt x="1480" y="400"/>
                    </a:lnTo>
                    <a:lnTo>
                      <a:pt x="1477" y="410"/>
                    </a:lnTo>
                    <a:lnTo>
                      <a:pt x="1482" y="422"/>
                    </a:lnTo>
                    <a:lnTo>
                      <a:pt x="1477" y="435"/>
                    </a:lnTo>
                    <a:lnTo>
                      <a:pt x="1478" y="445"/>
                    </a:lnTo>
                    <a:lnTo>
                      <a:pt x="1478" y="458"/>
                    </a:lnTo>
                    <a:lnTo>
                      <a:pt x="1483" y="491"/>
                    </a:lnTo>
                    <a:lnTo>
                      <a:pt x="1484" y="532"/>
                    </a:lnTo>
                    <a:lnTo>
                      <a:pt x="1484" y="538"/>
                    </a:lnTo>
                    <a:lnTo>
                      <a:pt x="1491" y="542"/>
                    </a:lnTo>
                    <a:lnTo>
                      <a:pt x="1501" y="545"/>
                    </a:lnTo>
                    <a:lnTo>
                      <a:pt x="1501" y="556"/>
                    </a:lnTo>
                    <a:lnTo>
                      <a:pt x="1490" y="570"/>
                    </a:lnTo>
                    <a:lnTo>
                      <a:pt x="1490" y="580"/>
                    </a:lnTo>
                    <a:lnTo>
                      <a:pt x="1491" y="593"/>
                    </a:lnTo>
                    <a:lnTo>
                      <a:pt x="1502" y="576"/>
                    </a:lnTo>
                    <a:lnTo>
                      <a:pt x="1509" y="576"/>
                    </a:lnTo>
                    <a:lnTo>
                      <a:pt x="1516" y="582"/>
                    </a:lnTo>
                    <a:lnTo>
                      <a:pt x="1515" y="592"/>
                    </a:lnTo>
                    <a:lnTo>
                      <a:pt x="1516" y="597"/>
                    </a:lnTo>
                    <a:lnTo>
                      <a:pt x="1516" y="607"/>
                    </a:lnTo>
                    <a:lnTo>
                      <a:pt x="1519" y="619"/>
                    </a:lnTo>
                    <a:lnTo>
                      <a:pt x="1518" y="629"/>
                    </a:lnTo>
                    <a:lnTo>
                      <a:pt x="1509" y="637"/>
                    </a:lnTo>
                    <a:lnTo>
                      <a:pt x="1499" y="650"/>
                    </a:lnTo>
                    <a:lnTo>
                      <a:pt x="1497" y="662"/>
                    </a:lnTo>
                    <a:lnTo>
                      <a:pt x="1498" y="669"/>
                    </a:lnTo>
                    <a:lnTo>
                      <a:pt x="1491" y="672"/>
                    </a:lnTo>
                    <a:lnTo>
                      <a:pt x="1487" y="677"/>
                    </a:lnTo>
                    <a:lnTo>
                      <a:pt x="1492" y="689"/>
                    </a:lnTo>
                    <a:lnTo>
                      <a:pt x="1491" y="698"/>
                    </a:lnTo>
                    <a:lnTo>
                      <a:pt x="1478" y="729"/>
                    </a:lnTo>
                    <a:lnTo>
                      <a:pt x="1444" y="773"/>
                    </a:lnTo>
                    <a:lnTo>
                      <a:pt x="1429" y="788"/>
                    </a:lnTo>
                    <a:lnTo>
                      <a:pt x="1414" y="804"/>
                    </a:lnTo>
                    <a:lnTo>
                      <a:pt x="1414" y="811"/>
                    </a:lnTo>
                    <a:lnTo>
                      <a:pt x="1413" y="817"/>
                    </a:lnTo>
                    <a:lnTo>
                      <a:pt x="1396" y="841"/>
                    </a:lnTo>
                    <a:lnTo>
                      <a:pt x="1378" y="845"/>
                    </a:lnTo>
                    <a:lnTo>
                      <a:pt x="1368" y="852"/>
                    </a:lnTo>
                    <a:lnTo>
                      <a:pt x="1377" y="872"/>
                    </a:lnTo>
                    <a:lnTo>
                      <a:pt x="1365" y="877"/>
                    </a:lnTo>
                    <a:lnTo>
                      <a:pt x="1345" y="893"/>
                    </a:lnTo>
                    <a:lnTo>
                      <a:pt x="1290" y="926"/>
                    </a:lnTo>
                    <a:lnTo>
                      <a:pt x="1282" y="933"/>
                    </a:lnTo>
                    <a:lnTo>
                      <a:pt x="1268" y="951"/>
                    </a:lnTo>
                    <a:lnTo>
                      <a:pt x="1250" y="957"/>
                    </a:lnTo>
                    <a:lnTo>
                      <a:pt x="1239" y="962"/>
                    </a:lnTo>
                    <a:lnTo>
                      <a:pt x="1221" y="964"/>
                    </a:lnTo>
                    <a:lnTo>
                      <a:pt x="1215" y="963"/>
                    </a:lnTo>
                    <a:lnTo>
                      <a:pt x="1208" y="964"/>
                    </a:lnTo>
                    <a:lnTo>
                      <a:pt x="1203" y="967"/>
                    </a:lnTo>
                    <a:lnTo>
                      <a:pt x="1167" y="981"/>
                    </a:lnTo>
                    <a:lnTo>
                      <a:pt x="1134" y="993"/>
                    </a:lnTo>
                    <a:lnTo>
                      <a:pt x="1125" y="997"/>
                    </a:lnTo>
                    <a:lnTo>
                      <a:pt x="1120" y="1004"/>
                    </a:lnTo>
                    <a:lnTo>
                      <a:pt x="1089" y="1014"/>
                    </a:lnTo>
                    <a:lnTo>
                      <a:pt x="1043" y="1041"/>
                    </a:lnTo>
                    <a:lnTo>
                      <a:pt x="1005" y="1067"/>
                    </a:lnTo>
                    <a:lnTo>
                      <a:pt x="977" y="1092"/>
                    </a:lnTo>
                    <a:lnTo>
                      <a:pt x="969" y="1095"/>
                    </a:lnTo>
                    <a:lnTo>
                      <a:pt x="961" y="1104"/>
                    </a:lnTo>
                    <a:lnTo>
                      <a:pt x="958" y="1117"/>
                    </a:lnTo>
                    <a:lnTo>
                      <a:pt x="955" y="1124"/>
                    </a:lnTo>
                    <a:lnTo>
                      <a:pt x="934" y="1151"/>
                    </a:lnTo>
                    <a:lnTo>
                      <a:pt x="904" y="1182"/>
                    </a:lnTo>
                    <a:lnTo>
                      <a:pt x="898" y="1191"/>
                    </a:lnTo>
                    <a:lnTo>
                      <a:pt x="886" y="1208"/>
                    </a:lnTo>
                    <a:lnTo>
                      <a:pt x="885" y="1220"/>
                    </a:lnTo>
                    <a:lnTo>
                      <a:pt x="873" y="1224"/>
                    </a:lnTo>
                    <a:lnTo>
                      <a:pt x="865" y="1213"/>
                    </a:lnTo>
                    <a:lnTo>
                      <a:pt x="860" y="1234"/>
                    </a:lnTo>
                    <a:lnTo>
                      <a:pt x="852" y="1235"/>
                    </a:lnTo>
                    <a:lnTo>
                      <a:pt x="845" y="1231"/>
                    </a:lnTo>
                    <a:lnTo>
                      <a:pt x="824" y="1241"/>
                    </a:lnTo>
                    <a:lnTo>
                      <a:pt x="806" y="1254"/>
                    </a:lnTo>
                    <a:lnTo>
                      <a:pt x="777" y="1280"/>
                    </a:lnTo>
                    <a:lnTo>
                      <a:pt x="736" y="1329"/>
                    </a:lnTo>
                    <a:lnTo>
                      <a:pt x="677" y="1377"/>
                    </a:lnTo>
                    <a:lnTo>
                      <a:pt x="668" y="1379"/>
                    </a:lnTo>
                    <a:lnTo>
                      <a:pt x="663" y="1379"/>
                    </a:lnTo>
                    <a:lnTo>
                      <a:pt x="644" y="1361"/>
                    </a:lnTo>
                    <a:lnTo>
                      <a:pt x="633" y="1361"/>
                    </a:lnTo>
                    <a:lnTo>
                      <a:pt x="643" y="1370"/>
                    </a:lnTo>
                    <a:lnTo>
                      <a:pt x="649" y="1379"/>
                    </a:lnTo>
                    <a:lnTo>
                      <a:pt x="647" y="1395"/>
                    </a:lnTo>
                    <a:lnTo>
                      <a:pt x="648" y="1420"/>
                    </a:lnTo>
                    <a:lnTo>
                      <a:pt x="641" y="1467"/>
                    </a:lnTo>
                    <a:lnTo>
                      <a:pt x="642" y="1477"/>
                    </a:lnTo>
                    <a:lnTo>
                      <a:pt x="650" y="1491"/>
                    </a:lnTo>
                    <a:lnTo>
                      <a:pt x="666" y="1508"/>
                    </a:lnTo>
                    <a:lnTo>
                      <a:pt x="681" y="1527"/>
                    </a:lnTo>
                    <a:lnTo>
                      <a:pt x="700" y="1587"/>
                    </a:lnTo>
                    <a:lnTo>
                      <a:pt x="702" y="1617"/>
                    </a:lnTo>
                    <a:lnTo>
                      <a:pt x="722" y="1657"/>
                    </a:lnTo>
                    <a:lnTo>
                      <a:pt x="723" y="1674"/>
                    </a:lnTo>
                    <a:lnTo>
                      <a:pt x="731" y="1716"/>
                    </a:lnTo>
                    <a:lnTo>
                      <a:pt x="731" y="1750"/>
                    </a:lnTo>
                    <a:lnTo>
                      <a:pt x="729" y="1771"/>
                    </a:lnTo>
                    <a:lnTo>
                      <a:pt x="738" y="1780"/>
                    </a:lnTo>
                    <a:lnTo>
                      <a:pt x="742" y="1772"/>
                    </a:lnTo>
                    <a:lnTo>
                      <a:pt x="741" y="1758"/>
                    </a:lnTo>
                    <a:lnTo>
                      <a:pt x="744" y="1738"/>
                    </a:lnTo>
                    <a:lnTo>
                      <a:pt x="749" y="1728"/>
                    </a:lnTo>
                    <a:lnTo>
                      <a:pt x="754" y="1730"/>
                    </a:lnTo>
                    <a:lnTo>
                      <a:pt x="756" y="1739"/>
                    </a:lnTo>
                    <a:lnTo>
                      <a:pt x="759" y="1748"/>
                    </a:lnTo>
                    <a:lnTo>
                      <a:pt x="761" y="1756"/>
                    </a:lnTo>
                    <a:lnTo>
                      <a:pt x="761" y="1768"/>
                    </a:lnTo>
                    <a:lnTo>
                      <a:pt x="754" y="1811"/>
                    </a:lnTo>
                    <a:lnTo>
                      <a:pt x="756" y="1829"/>
                    </a:lnTo>
                    <a:lnTo>
                      <a:pt x="766" y="1858"/>
                    </a:lnTo>
                    <a:lnTo>
                      <a:pt x="754" y="1892"/>
                    </a:lnTo>
                    <a:lnTo>
                      <a:pt x="738" y="1973"/>
                    </a:lnTo>
                    <a:lnTo>
                      <a:pt x="737" y="1988"/>
                    </a:lnTo>
                    <a:lnTo>
                      <a:pt x="741" y="1994"/>
                    </a:lnTo>
                    <a:lnTo>
                      <a:pt x="750" y="1996"/>
                    </a:lnTo>
                    <a:lnTo>
                      <a:pt x="753" y="1985"/>
                    </a:lnTo>
                    <a:lnTo>
                      <a:pt x="759" y="1985"/>
                    </a:lnTo>
                    <a:lnTo>
                      <a:pt x="761" y="1992"/>
                    </a:lnTo>
                    <a:lnTo>
                      <a:pt x="753" y="2029"/>
                    </a:lnTo>
                    <a:lnTo>
                      <a:pt x="746" y="2046"/>
                    </a:lnTo>
                    <a:lnTo>
                      <a:pt x="720" y="2086"/>
                    </a:lnTo>
                    <a:lnTo>
                      <a:pt x="706" y="2104"/>
                    </a:lnTo>
                    <a:lnTo>
                      <a:pt x="683" y="2120"/>
                    </a:lnTo>
                    <a:lnTo>
                      <a:pt x="627" y="2147"/>
                    </a:lnTo>
                    <a:lnTo>
                      <a:pt x="517" y="2186"/>
                    </a:lnTo>
                    <a:lnTo>
                      <a:pt x="473" y="2205"/>
                    </a:lnTo>
                    <a:lnTo>
                      <a:pt x="447" y="2216"/>
                    </a:lnTo>
                    <a:lnTo>
                      <a:pt x="392" y="2253"/>
                    </a:lnTo>
                    <a:lnTo>
                      <a:pt x="368" y="2276"/>
                    </a:lnTo>
                    <a:lnTo>
                      <a:pt x="358" y="2305"/>
                    </a:lnTo>
                    <a:lnTo>
                      <a:pt x="349" y="2317"/>
                    </a:lnTo>
                    <a:lnTo>
                      <a:pt x="339" y="2334"/>
                    </a:lnTo>
                    <a:lnTo>
                      <a:pt x="347" y="2347"/>
                    </a:lnTo>
                    <a:lnTo>
                      <a:pt x="356" y="2358"/>
                    </a:lnTo>
                    <a:lnTo>
                      <a:pt x="364" y="2365"/>
                    </a:lnTo>
                    <a:lnTo>
                      <a:pt x="370" y="2371"/>
                    </a:lnTo>
                    <a:lnTo>
                      <a:pt x="375" y="2375"/>
                    </a:lnTo>
                    <a:lnTo>
                      <a:pt x="382" y="2353"/>
                    </a:lnTo>
                    <a:lnTo>
                      <a:pt x="386" y="2346"/>
                    </a:lnTo>
                    <a:lnTo>
                      <a:pt x="391" y="2346"/>
                    </a:lnTo>
                    <a:lnTo>
                      <a:pt x="388" y="2373"/>
                    </a:lnTo>
                    <a:lnTo>
                      <a:pt x="382" y="2465"/>
                    </a:lnTo>
                    <a:lnTo>
                      <a:pt x="381" y="246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97" name="Freeform 90">
                <a:extLst>
                  <a:ext uri="{FF2B5EF4-FFF2-40B4-BE49-F238E27FC236}">
                    <a16:creationId xmlns:a16="http://schemas.microsoft.com/office/drawing/2014/main" id="{9CA6E1F6-5056-C8AD-E869-65FB9135B2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57641" y="10480649"/>
                <a:ext cx="1694663" cy="1621316"/>
              </a:xfrm>
              <a:custGeom>
                <a:avLst/>
                <a:gdLst>
                  <a:gd name="T0" fmla="*/ 1761 w 1936"/>
                  <a:gd name="T1" fmla="*/ 83 h 1854"/>
                  <a:gd name="T2" fmla="*/ 1889 w 1936"/>
                  <a:gd name="T3" fmla="*/ 86 h 1854"/>
                  <a:gd name="T4" fmla="*/ 1929 w 1936"/>
                  <a:gd name="T5" fmla="*/ 123 h 1854"/>
                  <a:gd name="T6" fmla="*/ 1823 w 1936"/>
                  <a:gd name="T7" fmla="*/ 159 h 1854"/>
                  <a:gd name="T8" fmla="*/ 1774 w 1936"/>
                  <a:gd name="T9" fmla="*/ 166 h 1854"/>
                  <a:gd name="T10" fmla="*/ 1713 w 1936"/>
                  <a:gd name="T11" fmla="*/ 218 h 1854"/>
                  <a:gd name="T12" fmla="*/ 1692 w 1936"/>
                  <a:gd name="T13" fmla="*/ 212 h 1854"/>
                  <a:gd name="T14" fmla="*/ 1644 w 1936"/>
                  <a:gd name="T15" fmla="*/ 155 h 1854"/>
                  <a:gd name="T16" fmla="*/ 1472 w 1936"/>
                  <a:gd name="T17" fmla="*/ 184 h 1854"/>
                  <a:gd name="T18" fmla="*/ 1323 w 1936"/>
                  <a:gd name="T19" fmla="*/ 232 h 1854"/>
                  <a:gd name="T20" fmla="*/ 1324 w 1936"/>
                  <a:gd name="T21" fmla="*/ 478 h 1854"/>
                  <a:gd name="T22" fmla="*/ 1324 w 1936"/>
                  <a:gd name="T23" fmla="*/ 727 h 1854"/>
                  <a:gd name="T24" fmla="*/ 1253 w 1936"/>
                  <a:gd name="T25" fmla="*/ 759 h 1854"/>
                  <a:gd name="T26" fmla="*/ 1181 w 1936"/>
                  <a:gd name="T27" fmla="*/ 841 h 1854"/>
                  <a:gd name="T28" fmla="*/ 1181 w 1936"/>
                  <a:gd name="T29" fmla="*/ 1018 h 1854"/>
                  <a:gd name="T30" fmla="*/ 1181 w 1936"/>
                  <a:gd name="T31" fmla="*/ 1186 h 1854"/>
                  <a:gd name="T32" fmla="*/ 1181 w 1936"/>
                  <a:gd name="T33" fmla="*/ 1395 h 1854"/>
                  <a:gd name="T34" fmla="*/ 1181 w 1936"/>
                  <a:gd name="T35" fmla="*/ 1680 h 1854"/>
                  <a:gd name="T36" fmla="*/ 1136 w 1936"/>
                  <a:gd name="T37" fmla="*/ 1783 h 1854"/>
                  <a:gd name="T38" fmla="*/ 1085 w 1936"/>
                  <a:gd name="T39" fmla="*/ 1820 h 1854"/>
                  <a:gd name="T40" fmla="*/ 1063 w 1936"/>
                  <a:gd name="T41" fmla="*/ 1853 h 1854"/>
                  <a:gd name="T42" fmla="*/ 942 w 1936"/>
                  <a:gd name="T43" fmla="*/ 1844 h 1854"/>
                  <a:gd name="T44" fmla="*/ 854 w 1936"/>
                  <a:gd name="T45" fmla="*/ 1826 h 1854"/>
                  <a:gd name="T46" fmla="*/ 811 w 1936"/>
                  <a:gd name="T47" fmla="*/ 1792 h 1854"/>
                  <a:gd name="T48" fmla="*/ 810 w 1936"/>
                  <a:gd name="T49" fmla="*/ 1759 h 1854"/>
                  <a:gd name="T50" fmla="*/ 784 w 1936"/>
                  <a:gd name="T51" fmla="*/ 1733 h 1854"/>
                  <a:gd name="T52" fmla="*/ 745 w 1936"/>
                  <a:gd name="T53" fmla="*/ 1712 h 1854"/>
                  <a:gd name="T54" fmla="*/ 726 w 1936"/>
                  <a:gd name="T55" fmla="*/ 1757 h 1854"/>
                  <a:gd name="T56" fmla="*/ 710 w 1936"/>
                  <a:gd name="T57" fmla="*/ 1777 h 1854"/>
                  <a:gd name="T58" fmla="*/ 660 w 1936"/>
                  <a:gd name="T59" fmla="*/ 1788 h 1854"/>
                  <a:gd name="T60" fmla="*/ 518 w 1936"/>
                  <a:gd name="T61" fmla="*/ 1603 h 1854"/>
                  <a:gd name="T62" fmla="*/ 486 w 1936"/>
                  <a:gd name="T63" fmla="*/ 1488 h 1854"/>
                  <a:gd name="T64" fmla="*/ 464 w 1936"/>
                  <a:gd name="T65" fmla="*/ 1433 h 1854"/>
                  <a:gd name="T66" fmla="*/ 444 w 1936"/>
                  <a:gd name="T67" fmla="*/ 1281 h 1854"/>
                  <a:gd name="T68" fmla="*/ 416 w 1936"/>
                  <a:gd name="T69" fmla="*/ 1154 h 1854"/>
                  <a:gd name="T70" fmla="*/ 393 w 1936"/>
                  <a:gd name="T71" fmla="*/ 988 h 1854"/>
                  <a:gd name="T72" fmla="*/ 388 w 1936"/>
                  <a:gd name="T73" fmla="*/ 895 h 1854"/>
                  <a:gd name="T74" fmla="*/ 401 w 1936"/>
                  <a:gd name="T75" fmla="*/ 867 h 1854"/>
                  <a:gd name="T76" fmla="*/ 310 w 1936"/>
                  <a:gd name="T77" fmla="*/ 699 h 1854"/>
                  <a:gd name="T78" fmla="*/ 207 w 1936"/>
                  <a:gd name="T79" fmla="*/ 483 h 1854"/>
                  <a:gd name="T80" fmla="*/ 54 w 1936"/>
                  <a:gd name="T81" fmla="*/ 236 h 1854"/>
                  <a:gd name="T82" fmla="*/ 2 w 1936"/>
                  <a:gd name="T83" fmla="*/ 117 h 1854"/>
                  <a:gd name="T84" fmla="*/ 42 w 1936"/>
                  <a:gd name="T85" fmla="*/ 30 h 1854"/>
                  <a:gd name="T86" fmla="*/ 91 w 1936"/>
                  <a:gd name="T87" fmla="*/ 36 h 1854"/>
                  <a:gd name="T88" fmla="*/ 162 w 1936"/>
                  <a:gd name="T89" fmla="*/ 14 h 1854"/>
                  <a:gd name="T90" fmla="*/ 222 w 1936"/>
                  <a:gd name="T91" fmla="*/ 4 h 1854"/>
                  <a:gd name="T92" fmla="*/ 282 w 1936"/>
                  <a:gd name="T93" fmla="*/ 39 h 1854"/>
                  <a:gd name="T94" fmla="*/ 324 w 1936"/>
                  <a:gd name="T95" fmla="*/ 66 h 1854"/>
                  <a:gd name="T96" fmla="*/ 414 w 1936"/>
                  <a:gd name="T97" fmla="*/ 63 h 1854"/>
                  <a:gd name="T98" fmla="*/ 632 w 1936"/>
                  <a:gd name="T99" fmla="*/ 63 h 1854"/>
                  <a:gd name="T100" fmla="*/ 852 w 1936"/>
                  <a:gd name="T101" fmla="*/ 64 h 1854"/>
                  <a:gd name="T102" fmla="*/ 959 w 1936"/>
                  <a:gd name="T103" fmla="*/ 66 h 1854"/>
                  <a:gd name="T104" fmla="*/ 1001 w 1936"/>
                  <a:gd name="T105" fmla="*/ 110 h 1854"/>
                  <a:gd name="T106" fmla="*/ 1068 w 1936"/>
                  <a:gd name="T107" fmla="*/ 126 h 1854"/>
                  <a:gd name="T108" fmla="*/ 1211 w 1936"/>
                  <a:gd name="T109" fmla="*/ 134 h 1854"/>
                  <a:gd name="T110" fmla="*/ 1291 w 1936"/>
                  <a:gd name="T111" fmla="*/ 157 h 1854"/>
                  <a:gd name="T112" fmla="*/ 1379 w 1936"/>
                  <a:gd name="T113" fmla="*/ 155 h 1854"/>
                  <a:gd name="T114" fmla="*/ 1516 w 1936"/>
                  <a:gd name="T115" fmla="*/ 130 h 1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36" h="1854">
                    <a:moveTo>
                      <a:pt x="1667" y="101"/>
                    </a:moveTo>
                    <a:lnTo>
                      <a:pt x="1698" y="95"/>
                    </a:lnTo>
                    <a:lnTo>
                      <a:pt x="1726" y="88"/>
                    </a:lnTo>
                    <a:lnTo>
                      <a:pt x="1761" y="83"/>
                    </a:lnTo>
                    <a:lnTo>
                      <a:pt x="1788" y="78"/>
                    </a:lnTo>
                    <a:lnTo>
                      <a:pt x="1795" y="77"/>
                    </a:lnTo>
                    <a:lnTo>
                      <a:pt x="1861" y="82"/>
                    </a:lnTo>
                    <a:lnTo>
                      <a:pt x="1889" y="86"/>
                    </a:lnTo>
                    <a:lnTo>
                      <a:pt x="1899" y="90"/>
                    </a:lnTo>
                    <a:lnTo>
                      <a:pt x="1912" y="100"/>
                    </a:lnTo>
                    <a:lnTo>
                      <a:pt x="1935" y="123"/>
                    </a:lnTo>
                    <a:lnTo>
                      <a:pt x="1929" y="123"/>
                    </a:lnTo>
                    <a:lnTo>
                      <a:pt x="1886" y="127"/>
                    </a:lnTo>
                    <a:lnTo>
                      <a:pt x="1868" y="134"/>
                    </a:lnTo>
                    <a:lnTo>
                      <a:pt x="1831" y="162"/>
                    </a:lnTo>
                    <a:lnTo>
                      <a:pt x="1823" y="159"/>
                    </a:lnTo>
                    <a:lnTo>
                      <a:pt x="1814" y="153"/>
                    </a:lnTo>
                    <a:lnTo>
                      <a:pt x="1807" y="151"/>
                    </a:lnTo>
                    <a:lnTo>
                      <a:pt x="1790" y="158"/>
                    </a:lnTo>
                    <a:lnTo>
                      <a:pt x="1774" y="166"/>
                    </a:lnTo>
                    <a:lnTo>
                      <a:pt x="1756" y="177"/>
                    </a:lnTo>
                    <a:lnTo>
                      <a:pt x="1741" y="188"/>
                    </a:lnTo>
                    <a:lnTo>
                      <a:pt x="1736" y="194"/>
                    </a:lnTo>
                    <a:lnTo>
                      <a:pt x="1713" y="218"/>
                    </a:lnTo>
                    <a:lnTo>
                      <a:pt x="1705" y="222"/>
                    </a:lnTo>
                    <a:lnTo>
                      <a:pt x="1699" y="223"/>
                    </a:lnTo>
                    <a:lnTo>
                      <a:pt x="1695" y="222"/>
                    </a:lnTo>
                    <a:lnTo>
                      <a:pt x="1692" y="212"/>
                    </a:lnTo>
                    <a:lnTo>
                      <a:pt x="1679" y="188"/>
                    </a:lnTo>
                    <a:lnTo>
                      <a:pt x="1655" y="158"/>
                    </a:lnTo>
                    <a:lnTo>
                      <a:pt x="1648" y="155"/>
                    </a:lnTo>
                    <a:lnTo>
                      <a:pt x="1644" y="155"/>
                    </a:lnTo>
                    <a:lnTo>
                      <a:pt x="1627" y="155"/>
                    </a:lnTo>
                    <a:lnTo>
                      <a:pt x="1577" y="164"/>
                    </a:lnTo>
                    <a:lnTo>
                      <a:pt x="1535" y="172"/>
                    </a:lnTo>
                    <a:lnTo>
                      <a:pt x="1472" y="184"/>
                    </a:lnTo>
                    <a:lnTo>
                      <a:pt x="1402" y="194"/>
                    </a:lnTo>
                    <a:lnTo>
                      <a:pt x="1360" y="200"/>
                    </a:lnTo>
                    <a:lnTo>
                      <a:pt x="1323" y="202"/>
                    </a:lnTo>
                    <a:lnTo>
                      <a:pt x="1323" y="232"/>
                    </a:lnTo>
                    <a:lnTo>
                      <a:pt x="1323" y="294"/>
                    </a:lnTo>
                    <a:lnTo>
                      <a:pt x="1323" y="355"/>
                    </a:lnTo>
                    <a:lnTo>
                      <a:pt x="1324" y="417"/>
                    </a:lnTo>
                    <a:lnTo>
                      <a:pt x="1324" y="478"/>
                    </a:lnTo>
                    <a:lnTo>
                      <a:pt x="1324" y="540"/>
                    </a:lnTo>
                    <a:lnTo>
                      <a:pt x="1324" y="602"/>
                    </a:lnTo>
                    <a:lnTo>
                      <a:pt x="1324" y="664"/>
                    </a:lnTo>
                    <a:lnTo>
                      <a:pt x="1324" y="727"/>
                    </a:lnTo>
                    <a:lnTo>
                      <a:pt x="1324" y="753"/>
                    </a:lnTo>
                    <a:lnTo>
                      <a:pt x="1323" y="759"/>
                    </a:lnTo>
                    <a:lnTo>
                      <a:pt x="1301" y="759"/>
                    </a:lnTo>
                    <a:lnTo>
                      <a:pt x="1253" y="759"/>
                    </a:lnTo>
                    <a:lnTo>
                      <a:pt x="1213" y="759"/>
                    </a:lnTo>
                    <a:lnTo>
                      <a:pt x="1180" y="759"/>
                    </a:lnTo>
                    <a:lnTo>
                      <a:pt x="1181" y="797"/>
                    </a:lnTo>
                    <a:lnTo>
                      <a:pt x="1181" y="841"/>
                    </a:lnTo>
                    <a:lnTo>
                      <a:pt x="1181" y="885"/>
                    </a:lnTo>
                    <a:lnTo>
                      <a:pt x="1181" y="929"/>
                    </a:lnTo>
                    <a:lnTo>
                      <a:pt x="1181" y="974"/>
                    </a:lnTo>
                    <a:lnTo>
                      <a:pt x="1181" y="1018"/>
                    </a:lnTo>
                    <a:lnTo>
                      <a:pt x="1181" y="1062"/>
                    </a:lnTo>
                    <a:lnTo>
                      <a:pt x="1181" y="1108"/>
                    </a:lnTo>
                    <a:lnTo>
                      <a:pt x="1181" y="1152"/>
                    </a:lnTo>
                    <a:lnTo>
                      <a:pt x="1181" y="1186"/>
                    </a:lnTo>
                    <a:lnTo>
                      <a:pt x="1181" y="1189"/>
                    </a:lnTo>
                    <a:lnTo>
                      <a:pt x="1181" y="1255"/>
                    </a:lnTo>
                    <a:lnTo>
                      <a:pt x="1181" y="1326"/>
                    </a:lnTo>
                    <a:lnTo>
                      <a:pt x="1181" y="1395"/>
                    </a:lnTo>
                    <a:lnTo>
                      <a:pt x="1181" y="1466"/>
                    </a:lnTo>
                    <a:lnTo>
                      <a:pt x="1181" y="1537"/>
                    </a:lnTo>
                    <a:lnTo>
                      <a:pt x="1181" y="1609"/>
                    </a:lnTo>
                    <a:lnTo>
                      <a:pt x="1181" y="1680"/>
                    </a:lnTo>
                    <a:lnTo>
                      <a:pt x="1181" y="1752"/>
                    </a:lnTo>
                    <a:lnTo>
                      <a:pt x="1181" y="1774"/>
                    </a:lnTo>
                    <a:lnTo>
                      <a:pt x="1166" y="1774"/>
                    </a:lnTo>
                    <a:lnTo>
                      <a:pt x="1136" y="1783"/>
                    </a:lnTo>
                    <a:lnTo>
                      <a:pt x="1118" y="1794"/>
                    </a:lnTo>
                    <a:lnTo>
                      <a:pt x="1109" y="1808"/>
                    </a:lnTo>
                    <a:lnTo>
                      <a:pt x="1099" y="1817"/>
                    </a:lnTo>
                    <a:lnTo>
                      <a:pt x="1085" y="1820"/>
                    </a:lnTo>
                    <a:lnTo>
                      <a:pt x="1079" y="1827"/>
                    </a:lnTo>
                    <a:lnTo>
                      <a:pt x="1081" y="1839"/>
                    </a:lnTo>
                    <a:lnTo>
                      <a:pt x="1076" y="1847"/>
                    </a:lnTo>
                    <a:lnTo>
                      <a:pt x="1063" y="1853"/>
                    </a:lnTo>
                    <a:lnTo>
                      <a:pt x="1044" y="1851"/>
                    </a:lnTo>
                    <a:lnTo>
                      <a:pt x="1017" y="1842"/>
                    </a:lnTo>
                    <a:lnTo>
                      <a:pt x="983" y="1840"/>
                    </a:lnTo>
                    <a:lnTo>
                      <a:pt x="942" y="1844"/>
                    </a:lnTo>
                    <a:lnTo>
                      <a:pt x="912" y="1843"/>
                    </a:lnTo>
                    <a:lnTo>
                      <a:pt x="895" y="1833"/>
                    </a:lnTo>
                    <a:lnTo>
                      <a:pt x="875" y="1827"/>
                    </a:lnTo>
                    <a:lnTo>
                      <a:pt x="854" y="1826"/>
                    </a:lnTo>
                    <a:lnTo>
                      <a:pt x="843" y="1822"/>
                    </a:lnTo>
                    <a:lnTo>
                      <a:pt x="819" y="1814"/>
                    </a:lnTo>
                    <a:lnTo>
                      <a:pt x="815" y="1802"/>
                    </a:lnTo>
                    <a:lnTo>
                      <a:pt x="811" y="1792"/>
                    </a:lnTo>
                    <a:lnTo>
                      <a:pt x="804" y="1783"/>
                    </a:lnTo>
                    <a:lnTo>
                      <a:pt x="804" y="1774"/>
                    </a:lnTo>
                    <a:lnTo>
                      <a:pt x="809" y="1768"/>
                    </a:lnTo>
                    <a:lnTo>
                      <a:pt x="810" y="1759"/>
                    </a:lnTo>
                    <a:lnTo>
                      <a:pt x="806" y="1745"/>
                    </a:lnTo>
                    <a:lnTo>
                      <a:pt x="800" y="1738"/>
                    </a:lnTo>
                    <a:lnTo>
                      <a:pt x="790" y="1738"/>
                    </a:lnTo>
                    <a:lnTo>
                      <a:pt x="784" y="1733"/>
                    </a:lnTo>
                    <a:lnTo>
                      <a:pt x="781" y="1723"/>
                    </a:lnTo>
                    <a:lnTo>
                      <a:pt x="776" y="1715"/>
                    </a:lnTo>
                    <a:lnTo>
                      <a:pt x="763" y="1706"/>
                    </a:lnTo>
                    <a:lnTo>
                      <a:pt x="745" y="1712"/>
                    </a:lnTo>
                    <a:lnTo>
                      <a:pt x="737" y="1722"/>
                    </a:lnTo>
                    <a:lnTo>
                      <a:pt x="732" y="1737"/>
                    </a:lnTo>
                    <a:lnTo>
                      <a:pt x="727" y="1745"/>
                    </a:lnTo>
                    <a:lnTo>
                      <a:pt x="726" y="1757"/>
                    </a:lnTo>
                    <a:lnTo>
                      <a:pt x="724" y="1766"/>
                    </a:lnTo>
                    <a:lnTo>
                      <a:pt x="720" y="1774"/>
                    </a:lnTo>
                    <a:lnTo>
                      <a:pt x="715" y="1779"/>
                    </a:lnTo>
                    <a:lnTo>
                      <a:pt x="710" y="1777"/>
                    </a:lnTo>
                    <a:lnTo>
                      <a:pt x="701" y="1780"/>
                    </a:lnTo>
                    <a:lnTo>
                      <a:pt x="681" y="1794"/>
                    </a:lnTo>
                    <a:lnTo>
                      <a:pt x="675" y="1801"/>
                    </a:lnTo>
                    <a:lnTo>
                      <a:pt x="660" y="1788"/>
                    </a:lnTo>
                    <a:lnTo>
                      <a:pt x="613" y="1738"/>
                    </a:lnTo>
                    <a:lnTo>
                      <a:pt x="596" y="1726"/>
                    </a:lnTo>
                    <a:lnTo>
                      <a:pt x="572" y="1696"/>
                    </a:lnTo>
                    <a:lnTo>
                      <a:pt x="518" y="1603"/>
                    </a:lnTo>
                    <a:lnTo>
                      <a:pt x="510" y="1585"/>
                    </a:lnTo>
                    <a:lnTo>
                      <a:pt x="500" y="1540"/>
                    </a:lnTo>
                    <a:lnTo>
                      <a:pt x="488" y="1507"/>
                    </a:lnTo>
                    <a:lnTo>
                      <a:pt x="486" y="1488"/>
                    </a:lnTo>
                    <a:lnTo>
                      <a:pt x="493" y="1477"/>
                    </a:lnTo>
                    <a:lnTo>
                      <a:pt x="489" y="1462"/>
                    </a:lnTo>
                    <a:lnTo>
                      <a:pt x="483" y="1449"/>
                    </a:lnTo>
                    <a:lnTo>
                      <a:pt x="464" y="1433"/>
                    </a:lnTo>
                    <a:lnTo>
                      <a:pt x="458" y="1376"/>
                    </a:lnTo>
                    <a:lnTo>
                      <a:pt x="446" y="1339"/>
                    </a:lnTo>
                    <a:lnTo>
                      <a:pt x="449" y="1309"/>
                    </a:lnTo>
                    <a:lnTo>
                      <a:pt x="444" y="1281"/>
                    </a:lnTo>
                    <a:lnTo>
                      <a:pt x="443" y="1263"/>
                    </a:lnTo>
                    <a:lnTo>
                      <a:pt x="445" y="1230"/>
                    </a:lnTo>
                    <a:lnTo>
                      <a:pt x="436" y="1191"/>
                    </a:lnTo>
                    <a:lnTo>
                      <a:pt x="416" y="1154"/>
                    </a:lnTo>
                    <a:lnTo>
                      <a:pt x="398" y="1100"/>
                    </a:lnTo>
                    <a:lnTo>
                      <a:pt x="395" y="1076"/>
                    </a:lnTo>
                    <a:lnTo>
                      <a:pt x="397" y="1013"/>
                    </a:lnTo>
                    <a:lnTo>
                      <a:pt x="393" y="988"/>
                    </a:lnTo>
                    <a:lnTo>
                      <a:pt x="393" y="957"/>
                    </a:lnTo>
                    <a:lnTo>
                      <a:pt x="386" y="926"/>
                    </a:lnTo>
                    <a:lnTo>
                      <a:pt x="384" y="908"/>
                    </a:lnTo>
                    <a:lnTo>
                      <a:pt x="388" y="895"/>
                    </a:lnTo>
                    <a:lnTo>
                      <a:pt x="391" y="900"/>
                    </a:lnTo>
                    <a:lnTo>
                      <a:pt x="397" y="901"/>
                    </a:lnTo>
                    <a:lnTo>
                      <a:pt x="400" y="883"/>
                    </a:lnTo>
                    <a:lnTo>
                      <a:pt x="401" y="867"/>
                    </a:lnTo>
                    <a:lnTo>
                      <a:pt x="391" y="828"/>
                    </a:lnTo>
                    <a:lnTo>
                      <a:pt x="371" y="789"/>
                    </a:lnTo>
                    <a:lnTo>
                      <a:pt x="322" y="724"/>
                    </a:lnTo>
                    <a:lnTo>
                      <a:pt x="310" y="699"/>
                    </a:lnTo>
                    <a:lnTo>
                      <a:pt x="303" y="678"/>
                    </a:lnTo>
                    <a:lnTo>
                      <a:pt x="247" y="594"/>
                    </a:lnTo>
                    <a:lnTo>
                      <a:pt x="224" y="534"/>
                    </a:lnTo>
                    <a:lnTo>
                      <a:pt x="207" y="483"/>
                    </a:lnTo>
                    <a:lnTo>
                      <a:pt x="189" y="459"/>
                    </a:lnTo>
                    <a:lnTo>
                      <a:pt x="105" y="293"/>
                    </a:lnTo>
                    <a:lnTo>
                      <a:pt x="87" y="267"/>
                    </a:lnTo>
                    <a:lnTo>
                      <a:pt x="54" y="236"/>
                    </a:lnTo>
                    <a:lnTo>
                      <a:pt x="46" y="225"/>
                    </a:lnTo>
                    <a:lnTo>
                      <a:pt x="33" y="194"/>
                    </a:lnTo>
                    <a:lnTo>
                      <a:pt x="8" y="155"/>
                    </a:lnTo>
                    <a:lnTo>
                      <a:pt x="2" y="117"/>
                    </a:lnTo>
                    <a:lnTo>
                      <a:pt x="0" y="74"/>
                    </a:lnTo>
                    <a:lnTo>
                      <a:pt x="3" y="42"/>
                    </a:lnTo>
                    <a:lnTo>
                      <a:pt x="26" y="39"/>
                    </a:lnTo>
                    <a:lnTo>
                      <a:pt x="42" y="30"/>
                    </a:lnTo>
                    <a:lnTo>
                      <a:pt x="56" y="30"/>
                    </a:lnTo>
                    <a:lnTo>
                      <a:pt x="70" y="36"/>
                    </a:lnTo>
                    <a:lnTo>
                      <a:pt x="85" y="37"/>
                    </a:lnTo>
                    <a:lnTo>
                      <a:pt x="91" y="36"/>
                    </a:lnTo>
                    <a:lnTo>
                      <a:pt x="118" y="37"/>
                    </a:lnTo>
                    <a:lnTo>
                      <a:pt x="134" y="29"/>
                    </a:lnTo>
                    <a:lnTo>
                      <a:pt x="152" y="21"/>
                    </a:lnTo>
                    <a:lnTo>
                      <a:pt x="162" y="14"/>
                    </a:lnTo>
                    <a:lnTo>
                      <a:pt x="177" y="7"/>
                    </a:lnTo>
                    <a:lnTo>
                      <a:pt x="197" y="0"/>
                    </a:lnTo>
                    <a:lnTo>
                      <a:pt x="209" y="1"/>
                    </a:lnTo>
                    <a:lnTo>
                      <a:pt x="222" y="4"/>
                    </a:lnTo>
                    <a:lnTo>
                      <a:pt x="240" y="7"/>
                    </a:lnTo>
                    <a:lnTo>
                      <a:pt x="250" y="11"/>
                    </a:lnTo>
                    <a:lnTo>
                      <a:pt x="263" y="27"/>
                    </a:lnTo>
                    <a:lnTo>
                      <a:pt x="282" y="39"/>
                    </a:lnTo>
                    <a:lnTo>
                      <a:pt x="296" y="49"/>
                    </a:lnTo>
                    <a:lnTo>
                      <a:pt x="313" y="59"/>
                    </a:lnTo>
                    <a:lnTo>
                      <a:pt x="317" y="63"/>
                    </a:lnTo>
                    <a:lnTo>
                      <a:pt x="324" y="66"/>
                    </a:lnTo>
                    <a:lnTo>
                      <a:pt x="328" y="66"/>
                    </a:lnTo>
                    <a:lnTo>
                      <a:pt x="359" y="64"/>
                    </a:lnTo>
                    <a:lnTo>
                      <a:pt x="385" y="63"/>
                    </a:lnTo>
                    <a:lnTo>
                      <a:pt x="414" y="63"/>
                    </a:lnTo>
                    <a:lnTo>
                      <a:pt x="469" y="63"/>
                    </a:lnTo>
                    <a:lnTo>
                      <a:pt x="524" y="63"/>
                    </a:lnTo>
                    <a:lnTo>
                      <a:pt x="578" y="63"/>
                    </a:lnTo>
                    <a:lnTo>
                      <a:pt x="632" y="63"/>
                    </a:lnTo>
                    <a:lnTo>
                      <a:pt x="687" y="63"/>
                    </a:lnTo>
                    <a:lnTo>
                      <a:pt x="742" y="63"/>
                    </a:lnTo>
                    <a:lnTo>
                      <a:pt x="797" y="63"/>
                    </a:lnTo>
                    <a:lnTo>
                      <a:pt x="852" y="64"/>
                    </a:lnTo>
                    <a:lnTo>
                      <a:pt x="875" y="64"/>
                    </a:lnTo>
                    <a:lnTo>
                      <a:pt x="913" y="64"/>
                    </a:lnTo>
                    <a:lnTo>
                      <a:pt x="955" y="65"/>
                    </a:lnTo>
                    <a:lnTo>
                      <a:pt x="959" y="66"/>
                    </a:lnTo>
                    <a:lnTo>
                      <a:pt x="963" y="68"/>
                    </a:lnTo>
                    <a:lnTo>
                      <a:pt x="967" y="71"/>
                    </a:lnTo>
                    <a:lnTo>
                      <a:pt x="981" y="90"/>
                    </a:lnTo>
                    <a:lnTo>
                      <a:pt x="1001" y="110"/>
                    </a:lnTo>
                    <a:lnTo>
                      <a:pt x="1016" y="120"/>
                    </a:lnTo>
                    <a:lnTo>
                      <a:pt x="1034" y="125"/>
                    </a:lnTo>
                    <a:lnTo>
                      <a:pt x="1051" y="127"/>
                    </a:lnTo>
                    <a:lnTo>
                      <a:pt x="1068" y="126"/>
                    </a:lnTo>
                    <a:lnTo>
                      <a:pt x="1095" y="128"/>
                    </a:lnTo>
                    <a:lnTo>
                      <a:pt x="1132" y="134"/>
                    </a:lnTo>
                    <a:lnTo>
                      <a:pt x="1171" y="136"/>
                    </a:lnTo>
                    <a:lnTo>
                      <a:pt x="1211" y="134"/>
                    </a:lnTo>
                    <a:lnTo>
                      <a:pt x="1240" y="137"/>
                    </a:lnTo>
                    <a:lnTo>
                      <a:pt x="1257" y="148"/>
                    </a:lnTo>
                    <a:lnTo>
                      <a:pt x="1273" y="154"/>
                    </a:lnTo>
                    <a:lnTo>
                      <a:pt x="1291" y="157"/>
                    </a:lnTo>
                    <a:lnTo>
                      <a:pt x="1313" y="155"/>
                    </a:lnTo>
                    <a:lnTo>
                      <a:pt x="1343" y="148"/>
                    </a:lnTo>
                    <a:lnTo>
                      <a:pt x="1368" y="148"/>
                    </a:lnTo>
                    <a:lnTo>
                      <a:pt x="1379" y="155"/>
                    </a:lnTo>
                    <a:lnTo>
                      <a:pt x="1386" y="155"/>
                    </a:lnTo>
                    <a:lnTo>
                      <a:pt x="1429" y="147"/>
                    </a:lnTo>
                    <a:lnTo>
                      <a:pt x="1464" y="140"/>
                    </a:lnTo>
                    <a:lnTo>
                      <a:pt x="1516" y="130"/>
                    </a:lnTo>
                    <a:lnTo>
                      <a:pt x="1559" y="121"/>
                    </a:lnTo>
                    <a:lnTo>
                      <a:pt x="1622" y="109"/>
                    </a:lnTo>
                    <a:lnTo>
                      <a:pt x="1667" y="10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98" name="Freeform 92">
                <a:extLst>
                  <a:ext uri="{FF2B5EF4-FFF2-40B4-BE49-F238E27FC236}">
                    <a16:creationId xmlns:a16="http://schemas.microsoft.com/office/drawing/2014/main" id="{345920F2-32CD-1240-091C-F86D8C5466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13897" y="5331040"/>
                <a:ext cx="1980323" cy="1544111"/>
              </a:xfrm>
              <a:custGeom>
                <a:avLst/>
                <a:gdLst>
                  <a:gd name="T0" fmla="*/ 2147 w 2260"/>
                  <a:gd name="T1" fmla="*/ 294 h 1766"/>
                  <a:gd name="T2" fmla="*/ 2208 w 2260"/>
                  <a:gd name="T3" fmla="*/ 393 h 1766"/>
                  <a:gd name="T4" fmla="*/ 2254 w 2260"/>
                  <a:gd name="T5" fmla="*/ 477 h 1766"/>
                  <a:gd name="T6" fmla="*/ 2227 w 2260"/>
                  <a:gd name="T7" fmla="*/ 553 h 1766"/>
                  <a:gd name="T8" fmla="*/ 2207 w 2260"/>
                  <a:gd name="T9" fmla="*/ 788 h 1766"/>
                  <a:gd name="T10" fmla="*/ 2153 w 2260"/>
                  <a:gd name="T11" fmla="*/ 1042 h 1766"/>
                  <a:gd name="T12" fmla="*/ 1952 w 2260"/>
                  <a:gd name="T13" fmla="*/ 1289 h 1766"/>
                  <a:gd name="T14" fmla="*/ 1908 w 2260"/>
                  <a:gd name="T15" fmla="*/ 1410 h 1766"/>
                  <a:gd name="T16" fmla="*/ 1864 w 2260"/>
                  <a:gd name="T17" fmla="*/ 1493 h 1766"/>
                  <a:gd name="T18" fmla="*/ 1786 w 2260"/>
                  <a:gd name="T19" fmla="*/ 1529 h 1766"/>
                  <a:gd name="T20" fmla="*/ 1709 w 2260"/>
                  <a:gd name="T21" fmla="*/ 1564 h 1766"/>
                  <a:gd name="T22" fmla="*/ 1609 w 2260"/>
                  <a:gd name="T23" fmla="*/ 1526 h 1766"/>
                  <a:gd name="T24" fmla="*/ 1433 w 2260"/>
                  <a:gd name="T25" fmla="*/ 1537 h 1766"/>
                  <a:gd name="T26" fmla="*/ 1292 w 2260"/>
                  <a:gd name="T27" fmla="*/ 1603 h 1766"/>
                  <a:gd name="T28" fmla="*/ 1134 w 2260"/>
                  <a:gd name="T29" fmla="*/ 1534 h 1766"/>
                  <a:gd name="T30" fmla="*/ 1029 w 2260"/>
                  <a:gd name="T31" fmla="*/ 1561 h 1766"/>
                  <a:gd name="T32" fmla="*/ 986 w 2260"/>
                  <a:gd name="T33" fmla="*/ 1577 h 1766"/>
                  <a:gd name="T34" fmla="*/ 950 w 2260"/>
                  <a:gd name="T35" fmla="*/ 1561 h 1766"/>
                  <a:gd name="T36" fmla="*/ 891 w 2260"/>
                  <a:gd name="T37" fmla="*/ 1489 h 1766"/>
                  <a:gd name="T38" fmla="*/ 811 w 2260"/>
                  <a:gd name="T39" fmla="*/ 1464 h 1766"/>
                  <a:gd name="T40" fmla="*/ 726 w 2260"/>
                  <a:gd name="T41" fmla="*/ 1466 h 1766"/>
                  <a:gd name="T42" fmla="*/ 644 w 2260"/>
                  <a:gd name="T43" fmla="*/ 1470 h 1766"/>
                  <a:gd name="T44" fmla="*/ 576 w 2260"/>
                  <a:gd name="T45" fmla="*/ 1506 h 1766"/>
                  <a:gd name="T46" fmla="*/ 542 w 2260"/>
                  <a:gd name="T47" fmla="*/ 1610 h 1766"/>
                  <a:gd name="T48" fmla="*/ 496 w 2260"/>
                  <a:gd name="T49" fmla="*/ 1692 h 1766"/>
                  <a:gd name="T50" fmla="*/ 494 w 2260"/>
                  <a:gd name="T51" fmla="*/ 1739 h 1766"/>
                  <a:gd name="T52" fmla="*/ 499 w 2260"/>
                  <a:gd name="T53" fmla="*/ 1760 h 1766"/>
                  <a:gd name="T54" fmla="*/ 457 w 2260"/>
                  <a:gd name="T55" fmla="*/ 1739 h 1766"/>
                  <a:gd name="T56" fmla="*/ 388 w 2260"/>
                  <a:gd name="T57" fmla="*/ 1669 h 1766"/>
                  <a:gd name="T58" fmla="*/ 361 w 2260"/>
                  <a:gd name="T59" fmla="*/ 1677 h 1766"/>
                  <a:gd name="T60" fmla="*/ 315 w 2260"/>
                  <a:gd name="T61" fmla="*/ 1690 h 1766"/>
                  <a:gd name="T62" fmla="*/ 312 w 2260"/>
                  <a:gd name="T63" fmla="*/ 1730 h 1766"/>
                  <a:gd name="T64" fmla="*/ 271 w 2260"/>
                  <a:gd name="T65" fmla="*/ 1670 h 1766"/>
                  <a:gd name="T66" fmla="*/ 295 w 2260"/>
                  <a:gd name="T67" fmla="*/ 1660 h 1766"/>
                  <a:gd name="T68" fmla="*/ 278 w 2260"/>
                  <a:gd name="T69" fmla="*/ 1620 h 1766"/>
                  <a:gd name="T70" fmla="*/ 240 w 2260"/>
                  <a:gd name="T71" fmla="*/ 1631 h 1766"/>
                  <a:gd name="T72" fmla="*/ 192 w 2260"/>
                  <a:gd name="T73" fmla="*/ 1624 h 1766"/>
                  <a:gd name="T74" fmla="*/ 118 w 2260"/>
                  <a:gd name="T75" fmla="*/ 1571 h 1766"/>
                  <a:gd name="T76" fmla="*/ 131 w 2260"/>
                  <a:gd name="T77" fmla="*/ 1527 h 1766"/>
                  <a:gd name="T78" fmla="*/ 122 w 2260"/>
                  <a:gd name="T79" fmla="*/ 1508 h 1766"/>
                  <a:gd name="T80" fmla="*/ 98 w 2260"/>
                  <a:gd name="T81" fmla="*/ 1485 h 1766"/>
                  <a:gd name="T82" fmla="*/ 66 w 2260"/>
                  <a:gd name="T83" fmla="*/ 1474 h 1766"/>
                  <a:gd name="T84" fmla="*/ 28 w 2260"/>
                  <a:gd name="T85" fmla="*/ 1410 h 1766"/>
                  <a:gd name="T86" fmla="*/ 0 w 2260"/>
                  <a:gd name="T87" fmla="*/ 1357 h 1766"/>
                  <a:gd name="T88" fmla="*/ 8 w 2260"/>
                  <a:gd name="T89" fmla="*/ 1297 h 1766"/>
                  <a:gd name="T90" fmla="*/ 79 w 2260"/>
                  <a:gd name="T91" fmla="*/ 1290 h 1766"/>
                  <a:gd name="T92" fmla="*/ 163 w 2260"/>
                  <a:gd name="T93" fmla="*/ 1243 h 1766"/>
                  <a:gd name="T94" fmla="*/ 323 w 2260"/>
                  <a:gd name="T95" fmla="*/ 1236 h 1766"/>
                  <a:gd name="T96" fmla="*/ 410 w 2260"/>
                  <a:gd name="T97" fmla="*/ 1221 h 1766"/>
                  <a:gd name="T98" fmla="*/ 481 w 2260"/>
                  <a:gd name="T99" fmla="*/ 1213 h 1766"/>
                  <a:gd name="T100" fmla="*/ 531 w 2260"/>
                  <a:gd name="T101" fmla="*/ 1172 h 1766"/>
                  <a:gd name="T102" fmla="*/ 546 w 2260"/>
                  <a:gd name="T103" fmla="*/ 1131 h 1766"/>
                  <a:gd name="T104" fmla="*/ 576 w 2260"/>
                  <a:gd name="T105" fmla="*/ 1018 h 1766"/>
                  <a:gd name="T106" fmla="*/ 582 w 2260"/>
                  <a:gd name="T107" fmla="*/ 901 h 1766"/>
                  <a:gd name="T108" fmla="*/ 582 w 2260"/>
                  <a:gd name="T109" fmla="*/ 733 h 1766"/>
                  <a:gd name="T110" fmla="*/ 645 w 2260"/>
                  <a:gd name="T111" fmla="*/ 655 h 1766"/>
                  <a:gd name="T112" fmla="*/ 811 w 2260"/>
                  <a:gd name="T113" fmla="*/ 617 h 1766"/>
                  <a:gd name="T114" fmla="*/ 939 w 2260"/>
                  <a:gd name="T115" fmla="*/ 501 h 1766"/>
                  <a:gd name="T116" fmla="*/ 1096 w 2260"/>
                  <a:gd name="T117" fmla="*/ 375 h 1766"/>
                  <a:gd name="T118" fmla="*/ 1392 w 2260"/>
                  <a:gd name="T119" fmla="*/ 188 h 1766"/>
                  <a:gd name="T120" fmla="*/ 1688 w 2260"/>
                  <a:gd name="T121" fmla="*/ 0 h 1766"/>
                  <a:gd name="T122" fmla="*/ 1921 w 2260"/>
                  <a:gd name="T123" fmla="*/ 61 h 1766"/>
                  <a:gd name="T124" fmla="*/ 2012 w 2260"/>
                  <a:gd name="T125" fmla="*/ 139 h 1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60" h="1766">
                    <a:moveTo>
                      <a:pt x="2118" y="81"/>
                    </a:moveTo>
                    <a:lnTo>
                      <a:pt x="2134" y="170"/>
                    </a:lnTo>
                    <a:lnTo>
                      <a:pt x="2146" y="246"/>
                    </a:lnTo>
                    <a:lnTo>
                      <a:pt x="2147" y="294"/>
                    </a:lnTo>
                    <a:lnTo>
                      <a:pt x="2148" y="307"/>
                    </a:lnTo>
                    <a:lnTo>
                      <a:pt x="2153" y="316"/>
                    </a:lnTo>
                    <a:lnTo>
                      <a:pt x="2164" y="323"/>
                    </a:lnTo>
                    <a:lnTo>
                      <a:pt x="2208" y="393"/>
                    </a:lnTo>
                    <a:lnTo>
                      <a:pt x="2199" y="405"/>
                    </a:lnTo>
                    <a:lnTo>
                      <a:pt x="2206" y="427"/>
                    </a:lnTo>
                    <a:lnTo>
                      <a:pt x="2218" y="437"/>
                    </a:lnTo>
                    <a:lnTo>
                      <a:pt x="2254" y="477"/>
                    </a:lnTo>
                    <a:lnTo>
                      <a:pt x="2259" y="486"/>
                    </a:lnTo>
                    <a:lnTo>
                      <a:pt x="2258" y="492"/>
                    </a:lnTo>
                    <a:lnTo>
                      <a:pt x="2232" y="541"/>
                    </a:lnTo>
                    <a:lnTo>
                      <a:pt x="2227" y="553"/>
                    </a:lnTo>
                    <a:lnTo>
                      <a:pt x="2221" y="614"/>
                    </a:lnTo>
                    <a:lnTo>
                      <a:pt x="2218" y="658"/>
                    </a:lnTo>
                    <a:lnTo>
                      <a:pt x="2213" y="718"/>
                    </a:lnTo>
                    <a:lnTo>
                      <a:pt x="2207" y="788"/>
                    </a:lnTo>
                    <a:lnTo>
                      <a:pt x="2202" y="848"/>
                    </a:lnTo>
                    <a:lnTo>
                      <a:pt x="2196" y="927"/>
                    </a:lnTo>
                    <a:lnTo>
                      <a:pt x="2190" y="1001"/>
                    </a:lnTo>
                    <a:lnTo>
                      <a:pt x="2153" y="1042"/>
                    </a:lnTo>
                    <a:lnTo>
                      <a:pt x="2086" y="1115"/>
                    </a:lnTo>
                    <a:lnTo>
                      <a:pt x="2031" y="1173"/>
                    </a:lnTo>
                    <a:lnTo>
                      <a:pt x="2005" y="1212"/>
                    </a:lnTo>
                    <a:lnTo>
                      <a:pt x="1952" y="1289"/>
                    </a:lnTo>
                    <a:lnTo>
                      <a:pt x="1928" y="1338"/>
                    </a:lnTo>
                    <a:lnTo>
                      <a:pt x="1909" y="1364"/>
                    </a:lnTo>
                    <a:lnTo>
                      <a:pt x="1900" y="1375"/>
                    </a:lnTo>
                    <a:lnTo>
                      <a:pt x="1908" y="1410"/>
                    </a:lnTo>
                    <a:lnTo>
                      <a:pt x="1923" y="1474"/>
                    </a:lnTo>
                    <a:lnTo>
                      <a:pt x="1896" y="1474"/>
                    </a:lnTo>
                    <a:lnTo>
                      <a:pt x="1882" y="1478"/>
                    </a:lnTo>
                    <a:lnTo>
                      <a:pt x="1864" y="1493"/>
                    </a:lnTo>
                    <a:lnTo>
                      <a:pt x="1843" y="1498"/>
                    </a:lnTo>
                    <a:lnTo>
                      <a:pt x="1817" y="1512"/>
                    </a:lnTo>
                    <a:lnTo>
                      <a:pt x="1802" y="1521"/>
                    </a:lnTo>
                    <a:lnTo>
                      <a:pt x="1786" y="1529"/>
                    </a:lnTo>
                    <a:lnTo>
                      <a:pt x="1766" y="1548"/>
                    </a:lnTo>
                    <a:lnTo>
                      <a:pt x="1759" y="1563"/>
                    </a:lnTo>
                    <a:lnTo>
                      <a:pt x="1738" y="1565"/>
                    </a:lnTo>
                    <a:lnTo>
                      <a:pt x="1709" y="1564"/>
                    </a:lnTo>
                    <a:lnTo>
                      <a:pt x="1691" y="1549"/>
                    </a:lnTo>
                    <a:lnTo>
                      <a:pt x="1648" y="1533"/>
                    </a:lnTo>
                    <a:lnTo>
                      <a:pt x="1621" y="1527"/>
                    </a:lnTo>
                    <a:lnTo>
                      <a:pt x="1609" y="1526"/>
                    </a:lnTo>
                    <a:lnTo>
                      <a:pt x="1544" y="1523"/>
                    </a:lnTo>
                    <a:lnTo>
                      <a:pt x="1475" y="1528"/>
                    </a:lnTo>
                    <a:lnTo>
                      <a:pt x="1440" y="1536"/>
                    </a:lnTo>
                    <a:lnTo>
                      <a:pt x="1433" y="1537"/>
                    </a:lnTo>
                    <a:lnTo>
                      <a:pt x="1414" y="1546"/>
                    </a:lnTo>
                    <a:lnTo>
                      <a:pt x="1397" y="1557"/>
                    </a:lnTo>
                    <a:lnTo>
                      <a:pt x="1352" y="1604"/>
                    </a:lnTo>
                    <a:lnTo>
                      <a:pt x="1292" y="1603"/>
                    </a:lnTo>
                    <a:lnTo>
                      <a:pt x="1258" y="1597"/>
                    </a:lnTo>
                    <a:lnTo>
                      <a:pt x="1228" y="1590"/>
                    </a:lnTo>
                    <a:lnTo>
                      <a:pt x="1186" y="1568"/>
                    </a:lnTo>
                    <a:lnTo>
                      <a:pt x="1134" y="1534"/>
                    </a:lnTo>
                    <a:lnTo>
                      <a:pt x="1114" y="1530"/>
                    </a:lnTo>
                    <a:lnTo>
                      <a:pt x="1097" y="1527"/>
                    </a:lnTo>
                    <a:lnTo>
                      <a:pt x="1091" y="1527"/>
                    </a:lnTo>
                    <a:lnTo>
                      <a:pt x="1029" y="1561"/>
                    </a:lnTo>
                    <a:lnTo>
                      <a:pt x="1017" y="1560"/>
                    </a:lnTo>
                    <a:lnTo>
                      <a:pt x="1003" y="1564"/>
                    </a:lnTo>
                    <a:lnTo>
                      <a:pt x="993" y="1572"/>
                    </a:lnTo>
                    <a:lnTo>
                      <a:pt x="986" y="1577"/>
                    </a:lnTo>
                    <a:lnTo>
                      <a:pt x="978" y="1578"/>
                    </a:lnTo>
                    <a:lnTo>
                      <a:pt x="969" y="1575"/>
                    </a:lnTo>
                    <a:lnTo>
                      <a:pt x="959" y="1571"/>
                    </a:lnTo>
                    <a:lnTo>
                      <a:pt x="950" y="1561"/>
                    </a:lnTo>
                    <a:lnTo>
                      <a:pt x="924" y="1523"/>
                    </a:lnTo>
                    <a:lnTo>
                      <a:pt x="919" y="1516"/>
                    </a:lnTo>
                    <a:lnTo>
                      <a:pt x="908" y="1505"/>
                    </a:lnTo>
                    <a:lnTo>
                      <a:pt x="891" y="1489"/>
                    </a:lnTo>
                    <a:lnTo>
                      <a:pt x="878" y="1480"/>
                    </a:lnTo>
                    <a:lnTo>
                      <a:pt x="871" y="1478"/>
                    </a:lnTo>
                    <a:lnTo>
                      <a:pt x="861" y="1479"/>
                    </a:lnTo>
                    <a:lnTo>
                      <a:pt x="811" y="1464"/>
                    </a:lnTo>
                    <a:lnTo>
                      <a:pt x="762" y="1449"/>
                    </a:lnTo>
                    <a:lnTo>
                      <a:pt x="751" y="1452"/>
                    </a:lnTo>
                    <a:lnTo>
                      <a:pt x="744" y="1454"/>
                    </a:lnTo>
                    <a:lnTo>
                      <a:pt x="726" y="1466"/>
                    </a:lnTo>
                    <a:lnTo>
                      <a:pt x="706" y="1468"/>
                    </a:lnTo>
                    <a:lnTo>
                      <a:pt x="681" y="1467"/>
                    </a:lnTo>
                    <a:lnTo>
                      <a:pt x="667" y="1466"/>
                    </a:lnTo>
                    <a:lnTo>
                      <a:pt x="644" y="1470"/>
                    </a:lnTo>
                    <a:lnTo>
                      <a:pt x="628" y="1474"/>
                    </a:lnTo>
                    <a:lnTo>
                      <a:pt x="609" y="1482"/>
                    </a:lnTo>
                    <a:lnTo>
                      <a:pt x="583" y="1504"/>
                    </a:lnTo>
                    <a:lnTo>
                      <a:pt x="576" y="1506"/>
                    </a:lnTo>
                    <a:lnTo>
                      <a:pt x="570" y="1510"/>
                    </a:lnTo>
                    <a:lnTo>
                      <a:pt x="561" y="1569"/>
                    </a:lnTo>
                    <a:lnTo>
                      <a:pt x="555" y="1586"/>
                    </a:lnTo>
                    <a:lnTo>
                      <a:pt x="542" y="1610"/>
                    </a:lnTo>
                    <a:lnTo>
                      <a:pt x="516" y="1632"/>
                    </a:lnTo>
                    <a:lnTo>
                      <a:pt x="498" y="1645"/>
                    </a:lnTo>
                    <a:lnTo>
                      <a:pt x="498" y="1663"/>
                    </a:lnTo>
                    <a:lnTo>
                      <a:pt x="496" y="1692"/>
                    </a:lnTo>
                    <a:lnTo>
                      <a:pt x="496" y="1713"/>
                    </a:lnTo>
                    <a:lnTo>
                      <a:pt x="497" y="1727"/>
                    </a:lnTo>
                    <a:lnTo>
                      <a:pt x="494" y="1732"/>
                    </a:lnTo>
                    <a:lnTo>
                      <a:pt x="494" y="1739"/>
                    </a:lnTo>
                    <a:lnTo>
                      <a:pt x="494" y="1746"/>
                    </a:lnTo>
                    <a:lnTo>
                      <a:pt x="499" y="1750"/>
                    </a:lnTo>
                    <a:lnTo>
                      <a:pt x="501" y="1756"/>
                    </a:lnTo>
                    <a:lnTo>
                      <a:pt x="499" y="1760"/>
                    </a:lnTo>
                    <a:lnTo>
                      <a:pt x="491" y="1765"/>
                    </a:lnTo>
                    <a:lnTo>
                      <a:pt x="482" y="1751"/>
                    </a:lnTo>
                    <a:lnTo>
                      <a:pt x="470" y="1744"/>
                    </a:lnTo>
                    <a:lnTo>
                      <a:pt x="457" y="1739"/>
                    </a:lnTo>
                    <a:lnTo>
                      <a:pt x="448" y="1732"/>
                    </a:lnTo>
                    <a:lnTo>
                      <a:pt x="444" y="1723"/>
                    </a:lnTo>
                    <a:lnTo>
                      <a:pt x="427" y="1705"/>
                    </a:lnTo>
                    <a:lnTo>
                      <a:pt x="388" y="1669"/>
                    </a:lnTo>
                    <a:lnTo>
                      <a:pt x="385" y="1668"/>
                    </a:lnTo>
                    <a:lnTo>
                      <a:pt x="378" y="1667"/>
                    </a:lnTo>
                    <a:lnTo>
                      <a:pt x="367" y="1671"/>
                    </a:lnTo>
                    <a:lnTo>
                      <a:pt x="361" y="1677"/>
                    </a:lnTo>
                    <a:lnTo>
                      <a:pt x="355" y="1678"/>
                    </a:lnTo>
                    <a:lnTo>
                      <a:pt x="348" y="1679"/>
                    </a:lnTo>
                    <a:lnTo>
                      <a:pt x="330" y="1684"/>
                    </a:lnTo>
                    <a:lnTo>
                      <a:pt x="315" y="1690"/>
                    </a:lnTo>
                    <a:lnTo>
                      <a:pt x="315" y="1695"/>
                    </a:lnTo>
                    <a:lnTo>
                      <a:pt x="322" y="1722"/>
                    </a:lnTo>
                    <a:lnTo>
                      <a:pt x="319" y="1737"/>
                    </a:lnTo>
                    <a:lnTo>
                      <a:pt x="312" y="1730"/>
                    </a:lnTo>
                    <a:lnTo>
                      <a:pt x="291" y="1702"/>
                    </a:lnTo>
                    <a:lnTo>
                      <a:pt x="276" y="1682"/>
                    </a:lnTo>
                    <a:lnTo>
                      <a:pt x="274" y="1677"/>
                    </a:lnTo>
                    <a:lnTo>
                      <a:pt x="271" y="1670"/>
                    </a:lnTo>
                    <a:lnTo>
                      <a:pt x="273" y="1667"/>
                    </a:lnTo>
                    <a:lnTo>
                      <a:pt x="279" y="1665"/>
                    </a:lnTo>
                    <a:lnTo>
                      <a:pt x="292" y="1662"/>
                    </a:lnTo>
                    <a:lnTo>
                      <a:pt x="295" y="1660"/>
                    </a:lnTo>
                    <a:lnTo>
                      <a:pt x="295" y="1654"/>
                    </a:lnTo>
                    <a:lnTo>
                      <a:pt x="294" y="1644"/>
                    </a:lnTo>
                    <a:lnTo>
                      <a:pt x="285" y="1630"/>
                    </a:lnTo>
                    <a:lnTo>
                      <a:pt x="278" y="1620"/>
                    </a:lnTo>
                    <a:lnTo>
                      <a:pt x="274" y="1618"/>
                    </a:lnTo>
                    <a:lnTo>
                      <a:pt x="266" y="1618"/>
                    </a:lnTo>
                    <a:lnTo>
                      <a:pt x="257" y="1619"/>
                    </a:lnTo>
                    <a:lnTo>
                      <a:pt x="240" y="1631"/>
                    </a:lnTo>
                    <a:lnTo>
                      <a:pt x="232" y="1633"/>
                    </a:lnTo>
                    <a:lnTo>
                      <a:pt x="216" y="1632"/>
                    </a:lnTo>
                    <a:lnTo>
                      <a:pt x="200" y="1630"/>
                    </a:lnTo>
                    <a:lnTo>
                      <a:pt x="192" y="1624"/>
                    </a:lnTo>
                    <a:lnTo>
                      <a:pt x="164" y="1601"/>
                    </a:lnTo>
                    <a:lnTo>
                      <a:pt x="133" y="1577"/>
                    </a:lnTo>
                    <a:lnTo>
                      <a:pt x="121" y="1573"/>
                    </a:lnTo>
                    <a:lnTo>
                      <a:pt x="118" y="1571"/>
                    </a:lnTo>
                    <a:lnTo>
                      <a:pt x="116" y="1551"/>
                    </a:lnTo>
                    <a:lnTo>
                      <a:pt x="117" y="1529"/>
                    </a:lnTo>
                    <a:lnTo>
                      <a:pt x="119" y="1523"/>
                    </a:lnTo>
                    <a:lnTo>
                      <a:pt x="131" y="1527"/>
                    </a:lnTo>
                    <a:lnTo>
                      <a:pt x="145" y="1529"/>
                    </a:lnTo>
                    <a:lnTo>
                      <a:pt x="149" y="1525"/>
                    </a:lnTo>
                    <a:lnTo>
                      <a:pt x="138" y="1516"/>
                    </a:lnTo>
                    <a:lnTo>
                      <a:pt x="122" y="1508"/>
                    </a:lnTo>
                    <a:lnTo>
                      <a:pt x="117" y="1496"/>
                    </a:lnTo>
                    <a:lnTo>
                      <a:pt x="112" y="1491"/>
                    </a:lnTo>
                    <a:lnTo>
                      <a:pt x="105" y="1487"/>
                    </a:lnTo>
                    <a:lnTo>
                      <a:pt x="98" y="1485"/>
                    </a:lnTo>
                    <a:lnTo>
                      <a:pt x="89" y="1482"/>
                    </a:lnTo>
                    <a:lnTo>
                      <a:pt x="84" y="1478"/>
                    </a:lnTo>
                    <a:lnTo>
                      <a:pt x="75" y="1477"/>
                    </a:lnTo>
                    <a:lnTo>
                      <a:pt x="66" y="1474"/>
                    </a:lnTo>
                    <a:lnTo>
                      <a:pt x="52" y="1454"/>
                    </a:lnTo>
                    <a:lnTo>
                      <a:pt x="38" y="1435"/>
                    </a:lnTo>
                    <a:lnTo>
                      <a:pt x="31" y="1419"/>
                    </a:lnTo>
                    <a:lnTo>
                      <a:pt x="28" y="1410"/>
                    </a:lnTo>
                    <a:lnTo>
                      <a:pt x="31" y="1395"/>
                    </a:lnTo>
                    <a:lnTo>
                      <a:pt x="28" y="1388"/>
                    </a:lnTo>
                    <a:lnTo>
                      <a:pt x="12" y="1372"/>
                    </a:lnTo>
                    <a:lnTo>
                      <a:pt x="0" y="1357"/>
                    </a:lnTo>
                    <a:lnTo>
                      <a:pt x="4" y="1335"/>
                    </a:lnTo>
                    <a:lnTo>
                      <a:pt x="6" y="1316"/>
                    </a:lnTo>
                    <a:lnTo>
                      <a:pt x="6" y="1304"/>
                    </a:lnTo>
                    <a:lnTo>
                      <a:pt x="8" y="1297"/>
                    </a:lnTo>
                    <a:lnTo>
                      <a:pt x="10" y="1289"/>
                    </a:lnTo>
                    <a:lnTo>
                      <a:pt x="18" y="1287"/>
                    </a:lnTo>
                    <a:lnTo>
                      <a:pt x="38" y="1287"/>
                    </a:lnTo>
                    <a:lnTo>
                      <a:pt x="79" y="1290"/>
                    </a:lnTo>
                    <a:lnTo>
                      <a:pt x="112" y="1286"/>
                    </a:lnTo>
                    <a:lnTo>
                      <a:pt x="114" y="1285"/>
                    </a:lnTo>
                    <a:lnTo>
                      <a:pt x="138" y="1265"/>
                    </a:lnTo>
                    <a:lnTo>
                      <a:pt x="163" y="1243"/>
                    </a:lnTo>
                    <a:lnTo>
                      <a:pt x="201" y="1242"/>
                    </a:lnTo>
                    <a:lnTo>
                      <a:pt x="243" y="1239"/>
                    </a:lnTo>
                    <a:lnTo>
                      <a:pt x="275" y="1238"/>
                    </a:lnTo>
                    <a:lnTo>
                      <a:pt x="323" y="1236"/>
                    </a:lnTo>
                    <a:lnTo>
                      <a:pt x="362" y="1235"/>
                    </a:lnTo>
                    <a:lnTo>
                      <a:pt x="406" y="1234"/>
                    </a:lnTo>
                    <a:lnTo>
                      <a:pt x="408" y="1223"/>
                    </a:lnTo>
                    <a:lnTo>
                      <a:pt x="410" y="1221"/>
                    </a:lnTo>
                    <a:lnTo>
                      <a:pt x="415" y="1221"/>
                    </a:lnTo>
                    <a:lnTo>
                      <a:pt x="447" y="1226"/>
                    </a:lnTo>
                    <a:lnTo>
                      <a:pt x="478" y="1231"/>
                    </a:lnTo>
                    <a:lnTo>
                      <a:pt x="481" y="1213"/>
                    </a:lnTo>
                    <a:lnTo>
                      <a:pt x="508" y="1190"/>
                    </a:lnTo>
                    <a:lnTo>
                      <a:pt x="522" y="1184"/>
                    </a:lnTo>
                    <a:lnTo>
                      <a:pt x="527" y="1180"/>
                    </a:lnTo>
                    <a:lnTo>
                      <a:pt x="531" y="1172"/>
                    </a:lnTo>
                    <a:lnTo>
                      <a:pt x="535" y="1160"/>
                    </a:lnTo>
                    <a:lnTo>
                      <a:pt x="535" y="1151"/>
                    </a:lnTo>
                    <a:lnTo>
                      <a:pt x="542" y="1144"/>
                    </a:lnTo>
                    <a:lnTo>
                      <a:pt x="546" y="1131"/>
                    </a:lnTo>
                    <a:lnTo>
                      <a:pt x="551" y="1108"/>
                    </a:lnTo>
                    <a:lnTo>
                      <a:pt x="566" y="1083"/>
                    </a:lnTo>
                    <a:lnTo>
                      <a:pt x="575" y="1050"/>
                    </a:lnTo>
                    <a:lnTo>
                      <a:pt x="576" y="1018"/>
                    </a:lnTo>
                    <a:lnTo>
                      <a:pt x="578" y="993"/>
                    </a:lnTo>
                    <a:lnTo>
                      <a:pt x="582" y="989"/>
                    </a:lnTo>
                    <a:lnTo>
                      <a:pt x="582" y="945"/>
                    </a:lnTo>
                    <a:lnTo>
                      <a:pt x="582" y="901"/>
                    </a:lnTo>
                    <a:lnTo>
                      <a:pt x="582" y="864"/>
                    </a:lnTo>
                    <a:lnTo>
                      <a:pt x="582" y="818"/>
                    </a:lnTo>
                    <a:lnTo>
                      <a:pt x="582" y="778"/>
                    </a:lnTo>
                    <a:lnTo>
                      <a:pt x="582" y="733"/>
                    </a:lnTo>
                    <a:lnTo>
                      <a:pt x="582" y="694"/>
                    </a:lnTo>
                    <a:lnTo>
                      <a:pt x="582" y="667"/>
                    </a:lnTo>
                    <a:lnTo>
                      <a:pt x="613" y="661"/>
                    </a:lnTo>
                    <a:lnTo>
                      <a:pt x="645" y="655"/>
                    </a:lnTo>
                    <a:lnTo>
                      <a:pt x="692" y="646"/>
                    </a:lnTo>
                    <a:lnTo>
                      <a:pt x="744" y="635"/>
                    </a:lnTo>
                    <a:lnTo>
                      <a:pt x="799" y="624"/>
                    </a:lnTo>
                    <a:lnTo>
                      <a:pt x="811" y="617"/>
                    </a:lnTo>
                    <a:lnTo>
                      <a:pt x="853" y="579"/>
                    </a:lnTo>
                    <a:lnTo>
                      <a:pt x="872" y="562"/>
                    </a:lnTo>
                    <a:lnTo>
                      <a:pt x="910" y="527"/>
                    </a:lnTo>
                    <a:lnTo>
                      <a:pt x="939" y="501"/>
                    </a:lnTo>
                    <a:lnTo>
                      <a:pt x="977" y="467"/>
                    </a:lnTo>
                    <a:lnTo>
                      <a:pt x="1016" y="433"/>
                    </a:lnTo>
                    <a:lnTo>
                      <a:pt x="1046" y="406"/>
                    </a:lnTo>
                    <a:lnTo>
                      <a:pt x="1096" y="375"/>
                    </a:lnTo>
                    <a:lnTo>
                      <a:pt x="1170" y="329"/>
                    </a:lnTo>
                    <a:lnTo>
                      <a:pt x="1244" y="282"/>
                    </a:lnTo>
                    <a:lnTo>
                      <a:pt x="1318" y="235"/>
                    </a:lnTo>
                    <a:lnTo>
                      <a:pt x="1392" y="188"/>
                    </a:lnTo>
                    <a:lnTo>
                      <a:pt x="1466" y="142"/>
                    </a:lnTo>
                    <a:lnTo>
                      <a:pt x="1540" y="95"/>
                    </a:lnTo>
                    <a:lnTo>
                      <a:pt x="1614" y="47"/>
                    </a:lnTo>
                    <a:lnTo>
                      <a:pt x="1688" y="0"/>
                    </a:lnTo>
                    <a:lnTo>
                      <a:pt x="1762" y="18"/>
                    </a:lnTo>
                    <a:lnTo>
                      <a:pt x="1833" y="35"/>
                    </a:lnTo>
                    <a:lnTo>
                      <a:pt x="1904" y="52"/>
                    </a:lnTo>
                    <a:lnTo>
                      <a:pt x="1921" y="61"/>
                    </a:lnTo>
                    <a:lnTo>
                      <a:pt x="1959" y="96"/>
                    </a:lnTo>
                    <a:lnTo>
                      <a:pt x="2007" y="138"/>
                    </a:lnTo>
                    <a:lnTo>
                      <a:pt x="2009" y="139"/>
                    </a:lnTo>
                    <a:lnTo>
                      <a:pt x="2012" y="139"/>
                    </a:lnTo>
                    <a:lnTo>
                      <a:pt x="2058" y="114"/>
                    </a:lnTo>
                    <a:lnTo>
                      <a:pt x="2118" y="8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99" name="Freeform 94">
                <a:extLst>
                  <a:ext uri="{FF2B5EF4-FFF2-40B4-BE49-F238E27FC236}">
                    <a16:creationId xmlns:a16="http://schemas.microsoft.com/office/drawing/2014/main" id="{E402C69E-3C97-DC76-50A0-5BE5BC3B86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6320" y="7774596"/>
                <a:ext cx="23162" cy="19300"/>
              </a:xfrm>
              <a:custGeom>
                <a:avLst/>
                <a:gdLst>
                  <a:gd name="T0" fmla="*/ 23 w 27"/>
                  <a:gd name="T1" fmla="*/ 16 h 21"/>
                  <a:gd name="T2" fmla="*/ 9 w 27"/>
                  <a:gd name="T3" fmla="*/ 20 h 21"/>
                  <a:gd name="T4" fmla="*/ 0 w 27"/>
                  <a:gd name="T5" fmla="*/ 19 h 21"/>
                  <a:gd name="T6" fmla="*/ 13 w 27"/>
                  <a:gd name="T7" fmla="*/ 0 h 21"/>
                  <a:gd name="T8" fmla="*/ 19 w 27"/>
                  <a:gd name="T9" fmla="*/ 4 h 21"/>
                  <a:gd name="T10" fmla="*/ 26 w 27"/>
                  <a:gd name="T11" fmla="*/ 6 h 21"/>
                  <a:gd name="T12" fmla="*/ 23 w 27"/>
                  <a:gd name="T13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1">
                    <a:moveTo>
                      <a:pt x="23" y="16"/>
                    </a:moveTo>
                    <a:lnTo>
                      <a:pt x="9" y="20"/>
                    </a:lnTo>
                    <a:lnTo>
                      <a:pt x="0" y="19"/>
                    </a:lnTo>
                    <a:lnTo>
                      <a:pt x="13" y="0"/>
                    </a:lnTo>
                    <a:lnTo>
                      <a:pt x="19" y="4"/>
                    </a:lnTo>
                    <a:lnTo>
                      <a:pt x="26" y="6"/>
                    </a:lnTo>
                    <a:lnTo>
                      <a:pt x="23" y="1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00" name="Freeform 95">
                <a:extLst>
                  <a:ext uri="{FF2B5EF4-FFF2-40B4-BE49-F238E27FC236}">
                    <a16:creationId xmlns:a16="http://schemas.microsoft.com/office/drawing/2014/main" id="{8E90794E-2C33-BFD1-EF5C-166DFF8AE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30440" y="6597211"/>
                <a:ext cx="1493928" cy="1208268"/>
              </a:xfrm>
              <a:custGeom>
                <a:avLst/>
                <a:gdLst>
                  <a:gd name="T0" fmla="*/ 1641 w 1708"/>
                  <a:gd name="T1" fmla="*/ 197 h 1382"/>
                  <a:gd name="T2" fmla="*/ 1691 w 1708"/>
                  <a:gd name="T3" fmla="*/ 229 h 1382"/>
                  <a:gd name="T4" fmla="*/ 1703 w 1708"/>
                  <a:gd name="T5" fmla="*/ 297 h 1382"/>
                  <a:gd name="T6" fmla="*/ 1675 w 1708"/>
                  <a:gd name="T7" fmla="*/ 359 h 1382"/>
                  <a:gd name="T8" fmla="*/ 1574 w 1708"/>
                  <a:gd name="T9" fmla="*/ 436 h 1382"/>
                  <a:gd name="T10" fmla="*/ 1509 w 1708"/>
                  <a:gd name="T11" fmla="*/ 574 h 1382"/>
                  <a:gd name="T12" fmla="*/ 1464 w 1708"/>
                  <a:gd name="T13" fmla="*/ 645 h 1382"/>
                  <a:gd name="T14" fmla="*/ 1435 w 1708"/>
                  <a:gd name="T15" fmla="*/ 742 h 1382"/>
                  <a:gd name="T16" fmla="*/ 1364 w 1708"/>
                  <a:gd name="T17" fmla="*/ 817 h 1382"/>
                  <a:gd name="T18" fmla="*/ 1304 w 1708"/>
                  <a:gd name="T19" fmla="*/ 943 h 1382"/>
                  <a:gd name="T20" fmla="*/ 1282 w 1708"/>
                  <a:gd name="T21" fmla="*/ 1000 h 1382"/>
                  <a:gd name="T22" fmla="*/ 1246 w 1708"/>
                  <a:gd name="T23" fmla="*/ 1060 h 1382"/>
                  <a:gd name="T24" fmla="*/ 1192 w 1708"/>
                  <a:gd name="T25" fmla="*/ 1036 h 1382"/>
                  <a:gd name="T26" fmla="*/ 1127 w 1708"/>
                  <a:gd name="T27" fmla="*/ 984 h 1382"/>
                  <a:gd name="T28" fmla="*/ 1074 w 1708"/>
                  <a:gd name="T29" fmla="*/ 1008 h 1382"/>
                  <a:gd name="T30" fmla="*/ 1019 w 1708"/>
                  <a:gd name="T31" fmla="*/ 1023 h 1382"/>
                  <a:gd name="T32" fmla="*/ 965 w 1708"/>
                  <a:gd name="T33" fmla="*/ 1082 h 1382"/>
                  <a:gd name="T34" fmla="*/ 887 w 1708"/>
                  <a:gd name="T35" fmla="*/ 1189 h 1382"/>
                  <a:gd name="T36" fmla="*/ 838 w 1708"/>
                  <a:gd name="T37" fmla="*/ 1313 h 1382"/>
                  <a:gd name="T38" fmla="*/ 795 w 1708"/>
                  <a:gd name="T39" fmla="*/ 1289 h 1382"/>
                  <a:gd name="T40" fmla="*/ 708 w 1708"/>
                  <a:gd name="T41" fmla="*/ 1346 h 1382"/>
                  <a:gd name="T42" fmla="*/ 657 w 1708"/>
                  <a:gd name="T43" fmla="*/ 1343 h 1382"/>
                  <a:gd name="T44" fmla="*/ 638 w 1708"/>
                  <a:gd name="T45" fmla="*/ 1348 h 1382"/>
                  <a:gd name="T46" fmla="*/ 586 w 1708"/>
                  <a:gd name="T47" fmla="*/ 1317 h 1382"/>
                  <a:gd name="T48" fmla="*/ 582 w 1708"/>
                  <a:gd name="T49" fmla="*/ 1372 h 1382"/>
                  <a:gd name="T50" fmla="*/ 552 w 1708"/>
                  <a:gd name="T51" fmla="*/ 1372 h 1382"/>
                  <a:gd name="T52" fmla="*/ 512 w 1708"/>
                  <a:gd name="T53" fmla="*/ 1368 h 1382"/>
                  <a:gd name="T54" fmla="*/ 470 w 1708"/>
                  <a:gd name="T55" fmla="*/ 1372 h 1382"/>
                  <a:gd name="T56" fmla="*/ 395 w 1708"/>
                  <a:gd name="T57" fmla="*/ 1286 h 1382"/>
                  <a:gd name="T58" fmla="*/ 383 w 1708"/>
                  <a:gd name="T59" fmla="*/ 1250 h 1382"/>
                  <a:gd name="T60" fmla="*/ 408 w 1708"/>
                  <a:gd name="T61" fmla="*/ 1210 h 1382"/>
                  <a:gd name="T62" fmla="*/ 387 w 1708"/>
                  <a:gd name="T63" fmla="*/ 1196 h 1382"/>
                  <a:gd name="T64" fmla="*/ 374 w 1708"/>
                  <a:gd name="T65" fmla="*/ 1179 h 1382"/>
                  <a:gd name="T66" fmla="*/ 336 w 1708"/>
                  <a:gd name="T67" fmla="*/ 1164 h 1382"/>
                  <a:gd name="T68" fmla="*/ 109 w 1708"/>
                  <a:gd name="T69" fmla="*/ 1075 h 1382"/>
                  <a:gd name="T70" fmla="*/ 106 w 1708"/>
                  <a:gd name="T71" fmla="*/ 1061 h 1382"/>
                  <a:gd name="T72" fmla="*/ 9 w 1708"/>
                  <a:gd name="T73" fmla="*/ 1041 h 1382"/>
                  <a:gd name="T74" fmla="*/ 10 w 1708"/>
                  <a:gd name="T75" fmla="*/ 983 h 1382"/>
                  <a:gd name="T76" fmla="*/ 9 w 1708"/>
                  <a:gd name="T77" fmla="*/ 915 h 1382"/>
                  <a:gd name="T78" fmla="*/ 3 w 1708"/>
                  <a:gd name="T79" fmla="*/ 810 h 1382"/>
                  <a:gd name="T80" fmla="*/ 30 w 1708"/>
                  <a:gd name="T81" fmla="*/ 697 h 1382"/>
                  <a:gd name="T82" fmla="*/ 76 w 1708"/>
                  <a:gd name="T83" fmla="*/ 624 h 1382"/>
                  <a:gd name="T84" fmla="*/ 124 w 1708"/>
                  <a:gd name="T85" fmla="*/ 575 h 1382"/>
                  <a:gd name="T86" fmla="*/ 137 w 1708"/>
                  <a:gd name="T87" fmla="*/ 503 h 1382"/>
                  <a:gd name="T88" fmla="*/ 163 w 1708"/>
                  <a:gd name="T89" fmla="*/ 467 h 1382"/>
                  <a:gd name="T90" fmla="*/ 138 w 1708"/>
                  <a:gd name="T91" fmla="*/ 395 h 1382"/>
                  <a:gd name="T92" fmla="*/ 138 w 1708"/>
                  <a:gd name="T93" fmla="*/ 311 h 1382"/>
                  <a:gd name="T94" fmla="*/ 136 w 1708"/>
                  <a:gd name="T95" fmla="*/ 278 h 1382"/>
                  <a:gd name="T96" fmla="*/ 180 w 1708"/>
                  <a:gd name="T97" fmla="*/ 160 h 1382"/>
                  <a:gd name="T98" fmla="*/ 247 w 1708"/>
                  <a:gd name="T99" fmla="*/ 33 h 1382"/>
                  <a:gd name="T100" fmla="*/ 365 w 1708"/>
                  <a:gd name="T101" fmla="*/ 17 h 1382"/>
                  <a:gd name="T102" fmla="*/ 509 w 1708"/>
                  <a:gd name="T103" fmla="*/ 29 h 1382"/>
                  <a:gd name="T104" fmla="*/ 588 w 1708"/>
                  <a:gd name="T105" fmla="*/ 112 h 1382"/>
                  <a:gd name="T106" fmla="*/ 641 w 1708"/>
                  <a:gd name="T107" fmla="*/ 115 h 1382"/>
                  <a:gd name="T108" fmla="*/ 773 w 1708"/>
                  <a:gd name="T109" fmla="*/ 85 h 1382"/>
                  <a:gd name="T110" fmla="*/ 1035 w 1708"/>
                  <a:gd name="T111" fmla="*/ 108 h 1382"/>
                  <a:gd name="T112" fmla="*/ 1247 w 1708"/>
                  <a:gd name="T113" fmla="*/ 77 h 1382"/>
                  <a:gd name="T114" fmla="*/ 1397 w 1708"/>
                  <a:gd name="T115" fmla="*/ 114 h 1382"/>
                  <a:gd name="T116" fmla="*/ 1502 w 1708"/>
                  <a:gd name="T117" fmla="*/ 44 h 1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08" h="1382">
                    <a:moveTo>
                      <a:pt x="1561" y="25"/>
                    </a:moveTo>
                    <a:lnTo>
                      <a:pt x="1583" y="56"/>
                    </a:lnTo>
                    <a:lnTo>
                      <a:pt x="1607" y="90"/>
                    </a:lnTo>
                    <a:lnTo>
                      <a:pt x="1626" y="116"/>
                    </a:lnTo>
                    <a:lnTo>
                      <a:pt x="1640" y="184"/>
                    </a:lnTo>
                    <a:lnTo>
                      <a:pt x="1641" y="197"/>
                    </a:lnTo>
                    <a:lnTo>
                      <a:pt x="1643" y="203"/>
                    </a:lnTo>
                    <a:lnTo>
                      <a:pt x="1643" y="208"/>
                    </a:lnTo>
                    <a:lnTo>
                      <a:pt x="1645" y="218"/>
                    </a:lnTo>
                    <a:lnTo>
                      <a:pt x="1656" y="222"/>
                    </a:lnTo>
                    <a:lnTo>
                      <a:pt x="1676" y="223"/>
                    </a:lnTo>
                    <a:lnTo>
                      <a:pt x="1691" y="229"/>
                    </a:lnTo>
                    <a:lnTo>
                      <a:pt x="1700" y="241"/>
                    </a:lnTo>
                    <a:lnTo>
                      <a:pt x="1701" y="243"/>
                    </a:lnTo>
                    <a:lnTo>
                      <a:pt x="1705" y="251"/>
                    </a:lnTo>
                    <a:lnTo>
                      <a:pt x="1707" y="257"/>
                    </a:lnTo>
                    <a:lnTo>
                      <a:pt x="1705" y="275"/>
                    </a:lnTo>
                    <a:lnTo>
                      <a:pt x="1703" y="297"/>
                    </a:lnTo>
                    <a:lnTo>
                      <a:pt x="1697" y="311"/>
                    </a:lnTo>
                    <a:lnTo>
                      <a:pt x="1700" y="331"/>
                    </a:lnTo>
                    <a:lnTo>
                      <a:pt x="1699" y="340"/>
                    </a:lnTo>
                    <a:lnTo>
                      <a:pt x="1696" y="346"/>
                    </a:lnTo>
                    <a:lnTo>
                      <a:pt x="1688" y="352"/>
                    </a:lnTo>
                    <a:lnTo>
                      <a:pt x="1675" y="359"/>
                    </a:lnTo>
                    <a:lnTo>
                      <a:pt x="1646" y="378"/>
                    </a:lnTo>
                    <a:lnTo>
                      <a:pt x="1637" y="381"/>
                    </a:lnTo>
                    <a:lnTo>
                      <a:pt x="1625" y="382"/>
                    </a:lnTo>
                    <a:lnTo>
                      <a:pt x="1614" y="386"/>
                    </a:lnTo>
                    <a:lnTo>
                      <a:pt x="1601" y="397"/>
                    </a:lnTo>
                    <a:lnTo>
                      <a:pt x="1574" y="436"/>
                    </a:lnTo>
                    <a:lnTo>
                      <a:pt x="1550" y="474"/>
                    </a:lnTo>
                    <a:lnTo>
                      <a:pt x="1542" y="506"/>
                    </a:lnTo>
                    <a:lnTo>
                      <a:pt x="1533" y="536"/>
                    </a:lnTo>
                    <a:lnTo>
                      <a:pt x="1513" y="557"/>
                    </a:lnTo>
                    <a:lnTo>
                      <a:pt x="1509" y="567"/>
                    </a:lnTo>
                    <a:lnTo>
                      <a:pt x="1509" y="574"/>
                    </a:lnTo>
                    <a:lnTo>
                      <a:pt x="1508" y="588"/>
                    </a:lnTo>
                    <a:lnTo>
                      <a:pt x="1506" y="613"/>
                    </a:lnTo>
                    <a:lnTo>
                      <a:pt x="1502" y="624"/>
                    </a:lnTo>
                    <a:lnTo>
                      <a:pt x="1499" y="628"/>
                    </a:lnTo>
                    <a:lnTo>
                      <a:pt x="1476" y="635"/>
                    </a:lnTo>
                    <a:lnTo>
                      <a:pt x="1464" y="645"/>
                    </a:lnTo>
                    <a:lnTo>
                      <a:pt x="1456" y="662"/>
                    </a:lnTo>
                    <a:lnTo>
                      <a:pt x="1453" y="681"/>
                    </a:lnTo>
                    <a:lnTo>
                      <a:pt x="1448" y="703"/>
                    </a:lnTo>
                    <a:lnTo>
                      <a:pt x="1446" y="722"/>
                    </a:lnTo>
                    <a:lnTo>
                      <a:pt x="1443" y="732"/>
                    </a:lnTo>
                    <a:lnTo>
                      <a:pt x="1435" y="742"/>
                    </a:lnTo>
                    <a:lnTo>
                      <a:pt x="1424" y="754"/>
                    </a:lnTo>
                    <a:lnTo>
                      <a:pt x="1414" y="759"/>
                    </a:lnTo>
                    <a:lnTo>
                      <a:pt x="1388" y="764"/>
                    </a:lnTo>
                    <a:lnTo>
                      <a:pt x="1375" y="789"/>
                    </a:lnTo>
                    <a:lnTo>
                      <a:pt x="1364" y="809"/>
                    </a:lnTo>
                    <a:lnTo>
                      <a:pt x="1364" y="817"/>
                    </a:lnTo>
                    <a:lnTo>
                      <a:pt x="1354" y="858"/>
                    </a:lnTo>
                    <a:lnTo>
                      <a:pt x="1335" y="888"/>
                    </a:lnTo>
                    <a:lnTo>
                      <a:pt x="1333" y="899"/>
                    </a:lnTo>
                    <a:lnTo>
                      <a:pt x="1333" y="908"/>
                    </a:lnTo>
                    <a:lnTo>
                      <a:pt x="1310" y="935"/>
                    </a:lnTo>
                    <a:lnTo>
                      <a:pt x="1304" y="943"/>
                    </a:lnTo>
                    <a:lnTo>
                      <a:pt x="1298" y="953"/>
                    </a:lnTo>
                    <a:lnTo>
                      <a:pt x="1304" y="964"/>
                    </a:lnTo>
                    <a:lnTo>
                      <a:pt x="1310" y="973"/>
                    </a:lnTo>
                    <a:lnTo>
                      <a:pt x="1311" y="976"/>
                    </a:lnTo>
                    <a:lnTo>
                      <a:pt x="1300" y="985"/>
                    </a:lnTo>
                    <a:lnTo>
                      <a:pt x="1282" y="1000"/>
                    </a:lnTo>
                    <a:lnTo>
                      <a:pt x="1271" y="1008"/>
                    </a:lnTo>
                    <a:lnTo>
                      <a:pt x="1268" y="1013"/>
                    </a:lnTo>
                    <a:lnTo>
                      <a:pt x="1266" y="1036"/>
                    </a:lnTo>
                    <a:lnTo>
                      <a:pt x="1264" y="1042"/>
                    </a:lnTo>
                    <a:lnTo>
                      <a:pt x="1256" y="1050"/>
                    </a:lnTo>
                    <a:lnTo>
                      <a:pt x="1246" y="1060"/>
                    </a:lnTo>
                    <a:lnTo>
                      <a:pt x="1234" y="1067"/>
                    </a:lnTo>
                    <a:lnTo>
                      <a:pt x="1222" y="1071"/>
                    </a:lnTo>
                    <a:lnTo>
                      <a:pt x="1210" y="1073"/>
                    </a:lnTo>
                    <a:lnTo>
                      <a:pt x="1203" y="1070"/>
                    </a:lnTo>
                    <a:lnTo>
                      <a:pt x="1199" y="1063"/>
                    </a:lnTo>
                    <a:lnTo>
                      <a:pt x="1192" y="1036"/>
                    </a:lnTo>
                    <a:lnTo>
                      <a:pt x="1189" y="1030"/>
                    </a:lnTo>
                    <a:lnTo>
                      <a:pt x="1181" y="1025"/>
                    </a:lnTo>
                    <a:lnTo>
                      <a:pt x="1166" y="1009"/>
                    </a:lnTo>
                    <a:lnTo>
                      <a:pt x="1151" y="994"/>
                    </a:lnTo>
                    <a:lnTo>
                      <a:pt x="1131" y="984"/>
                    </a:lnTo>
                    <a:lnTo>
                      <a:pt x="1127" y="984"/>
                    </a:lnTo>
                    <a:lnTo>
                      <a:pt x="1124" y="987"/>
                    </a:lnTo>
                    <a:lnTo>
                      <a:pt x="1120" y="1002"/>
                    </a:lnTo>
                    <a:lnTo>
                      <a:pt x="1114" y="1008"/>
                    </a:lnTo>
                    <a:lnTo>
                      <a:pt x="1104" y="1010"/>
                    </a:lnTo>
                    <a:lnTo>
                      <a:pt x="1087" y="1010"/>
                    </a:lnTo>
                    <a:lnTo>
                      <a:pt x="1074" y="1008"/>
                    </a:lnTo>
                    <a:lnTo>
                      <a:pt x="1071" y="1005"/>
                    </a:lnTo>
                    <a:lnTo>
                      <a:pt x="1069" y="999"/>
                    </a:lnTo>
                    <a:lnTo>
                      <a:pt x="1065" y="993"/>
                    </a:lnTo>
                    <a:lnTo>
                      <a:pt x="1050" y="1004"/>
                    </a:lnTo>
                    <a:lnTo>
                      <a:pt x="1027" y="1020"/>
                    </a:lnTo>
                    <a:lnTo>
                      <a:pt x="1019" y="1023"/>
                    </a:lnTo>
                    <a:lnTo>
                      <a:pt x="1013" y="1027"/>
                    </a:lnTo>
                    <a:lnTo>
                      <a:pt x="1005" y="1042"/>
                    </a:lnTo>
                    <a:lnTo>
                      <a:pt x="997" y="1060"/>
                    </a:lnTo>
                    <a:lnTo>
                      <a:pt x="984" y="1068"/>
                    </a:lnTo>
                    <a:lnTo>
                      <a:pt x="972" y="1075"/>
                    </a:lnTo>
                    <a:lnTo>
                      <a:pt x="965" y="1082"/>
                    </a:lnTo>
                    <a:lnTo>
                      <a:pt x="955" y="1090"/>
                    </a:lnTo>
                    <a:lnTo>
                      <a:pt x="936" y="1109"/>
                    </a:lnTo>
                    <a:lnTo>
                      <a:pt x="911" y="1135"/>
                    </a:lnTo>
                    <a:lnTo>
                      <a:pt x="902" y="1147"/>
                    </a:lnTo>
                    <a:lnTo>
                      <a:pt x="892" y="1167"/>
                    </a:lnTo>
                    <a:lnTo>
                      <a:pt x="887" y="1189"/>
                    </a:lnTo>
                    <a:lnTo>
                      <a:pt x="882" y="1212"/>
                    </a:lnTo>
                    <a:lnTo>
                      <a:pt x="873" y="1250"/>
                    </a:lnTo>
                    <a:lnTo>
                      <a:pt x="861" y="1271"/>
                    </a:lnTo>
                    <a:lnTo>
                      <a:pt x="851" y="1288"/>
                    </a:lnTo>
                    <a:lnTo>
                      <a:pt x="843" y="1302"/>
                    </a:lnTo>
                    <a:lnTo>
                      <a:pt x="838" y="1313"/>
                    </a:lnTo>
                    <a:lnTo>
                      <a:pt x="837" y="1313"/>
                    </a:lnTo>
                    <a:lnTo>
                      <a:pt x="832" y="1317"/>
                    </a:lnTo>
                    <a:lnTo>
                      <a:pt x="821" y="1315"/>
                    </a:lnTo>
                    <a:lnTo>
                      <a:pt x="815" y="1305"/>
                    </a:lnTo>
                    <a:lnTo>
                      <a:pt x="808" y="1303"/>
                    </a:lnTo>
                    <a:lnTo>
                      <a:pt x="795" y="1289"/>
                    </a:lnTo>
                    <a:lnTo>
                      <a:pt x="792" y="1291"/>
                    </a:lnTo>
                    <a:lnTo>
                      <a:pt x="806" y="1327"/>
                    </a:lnTo>
                    <a:lnTo>
                      <a:pt x="801" y="1341"/>
                    </a:lnTo>
                    <a:lnTo>
                      <a:pt x="763" y="1341"/>
                    </a:lnTo>
                    <a:lnTo>
                      <a:pt x="731" y="1346"/>
                    </a:lnTo>
                    <a:lnTo>
                      <a:pt x="708" y="1346"/>
                    </a:lnTo>
                    <a:lnTo>
                      <a:pt x="696" y="1341"/>
                    </a:lnTo>
                    <a:lnTo>
                      <a:pt x="692" y="1328"/>
                    </a:lnTo>
                    <a:lnTo>
                      <a:pt x="690" y="1329"/>
                    </a:lnTo>
                    <a:lnTo>
                      <a:pt x="689" y="1336"/>
                    </a:lnTo>
                    <a:lnTo>
                      <a:pt x="682" y="1341"/>
                    </a:lnTo>
                    <a:lnTo>
                      <a:pt x="657" y="1343"/>
                    </a:lnTo>
                    <a:lnTo>
                      <a:pt x="645" y="1334"/>
                    </a:lnTo>
                    <a:lnTo>
                      <a:pt x="636" y="1323"/>
                    </a:lnTo>
                    <a:lnTo>
                      <a:pt x="627" y="1318"/>
                    </a:lnTo>
                    <a:lnTo>
                      <a:pt x="629" y="1323"/>
                    </a:lnTo>
                    <a:lnTo>
                      <a:pt x="640" y="1333"/>
                    </a:lnTo>
                    <a:lnTo>
                      <a:pt x="638" y="1348"/>
                    </a:lnTo>
                    <a:lnTo>
                      <a:pt x="618" y="1364"/>
                    </a:lnTo>
                    <a:lnTo>
                      <a:pt x="605" y="1365"/>
                    </a:lnTo>
                    <a:lnTo>
                      <a:pt x="597" y="1358"/>
                    </a:lnTo>
                    <a:lnTo>
                      <a:pt x="593" y="1346"/>
                    </a:lnTo>
                    <a:lnTo>
                      <a:pt x="591" y="1329"/>
                    </a:lnTo>
                    <a:lnTo>
                      <a:pt x="586" y="1317"/>
                    </a:lnTo>
                    <a:lnTo>
                      <a:pt x="583" y="1317"/>
                    </a:lnTo>
                    <a:lnTo>
                      <a:pt x="585" y="1328"/>
                    </a:lnTo>
                    <a:lnTo>
                      <a:pt x="586" y="1337"/>
                    </a:lnTo>
                    <a:lnTo>
                      <a:pt x="587" y="1354"/>
                    </a:lnTo>
                    <a:lnTo>
                      <a:pt x="597" y="1368"/>
                    </a:lnTo>
                    <a:lnTo>
                      <a:pt x="582" y="1372"/>
                    </a:lnTo>
                    <a:lnTo>
                      <a:pt x="576" y="1372"/>
                    </a:lnTo>
                    <a:lnTo>
                      <a:pt x="563" y="1372"/>
                    </a:lnTo>
                    <a:lnTo>
                      <a:pt x="562" y="1367"/>
                    </a:lnTo>
                    <a:lnTo>
                      <a:pt x="559" y="1355"/>
                    </a:lnTo>
                    <a:lnTo>
                      <a:pt x="555" y="1353"/>
                    </a:lnTo>
                    <a:lnTo>
                      <a:pt x="552" y="1372"/>
                    </a:lnTo>
                    <a:lnTo>
                      <a:pt x="544" y="1373"/>
                    </a:lnTo>
                    <a:lnTo>
                      <a:pt x="539" y="1373"/>
                    </a:lnTo>
                    <a:lnTo>
                      <a:pt x="516" y="1377"/>
                    </a:lnTo>
                    <a:lnTo>
                      <a:pt x="511" y="1376"/>
                    </a:lnTo>
                    <a:lnTo>
                      <a:pt x="509" y="1373"/>
                    </a:lnTo>
                    <a:lnTo>
                      <a:pt x="512" y="1368"/>
                    </a:lnTo>
                    <a:lnTo>
                      <a:pt x="512" y="1359"/>
                    </a:lnTo>
                    <a:lnTo>
                      <a:pt x="503" y="1366"/>
                    </a:lnTo>
                    <a:lnTo>
                      <a:pt x="502" y="1379"/>
                    </a:lnTo>
                    <a:lnTo>
                      <a:pt x="498" y="1381"/>
                    </a:lnTo>
                    <a:lnTo>
                      <a:pt x="484" y="1379"/>
                    </a:lnTo>
                    <a:lnTo>
                      <a:pt x="470" y="1372"/>
                    </a:lnTo>
                    <a:lnTo>
                      <a:pt x="460" y="1365"/>
                    </a:lnTo>
                    <a:lnTo>
                      <a:pt x="444" y="1355"/>
                    </a:lnTo>
                    <a:lnTo>
                      <a:pt x="414" y="1329"/>
                    </a:lnTo>
                    <a:lnTo>
                      <a:pt x="409" y="1316"/>
                    </a:lnTo>
                    <a:lnTo>
                      <a:pt x="400" y="1301"/>
                    </a:lnTo>
                    <a:lnTo>
                      <a:pt x="395" y="1286"/>
                    </a:lnTo>
                    <a:lnTo>
                      <a:pt x="385" y="1260"/>
                    </a:lnTo>
                    <a:lnTo>
                      <a:pt x="388" y="1258"/>
                    </a:lnTo>
                    <a:lnTo>
                      <a:pt x="395" y="1260"/>
                    </a:lnTo>
                    <a:lnTo>
                      <a:pt x="398" y="1256"/>
                    </a:lnTo>
                    <a:lnTo>
                      <a:pt x="386" y="1254"/>
                    </a:lnTo>
                    <a:lnTo>
                      <a:pt x="383" y="1250"/>
                    </a:lnTo>
                    <a:lnTo>
                      <a:pt x="382" y="1241"/>
                    </a:lnTo>
                    <a:lnTo>
                      <a:pt x="383" y="1230"/>
                    </a:lnTo>
                    <a:lnTo>
                      <a:pt x="393" y="1226"/>
                    </a:lnTo>
                    <a:lnTo>
                      <a:pt x="402" y="1224"/>
                    </a:lnTo>
                    <a:lnTo>
                      <a:pt x="406" y="1217"/>
                    </a:lnTo>
                    <a:lnTo>
                      <a:pt x="408" y="1210"/>
                    </a:lnTo>
                    <a:lnTo>
                      <a:pt x="385" y="1221"/>
                    </a:lnTo>
                    <a:lnTo>
                      <a:pt x="363" y="1209"/>
                    </a:lnTo>
                    <a:lnTo>
                      <a:pt x="359" y="1202"/>
                    </a:lnTo>
                    <a:lnTo>
                      <a:pt x="361" y="1196"/>
                    </a:lnTo>
                    <a:lnTo>
                      <a:pt x="372" y="1196"/>
                    </a:lnTo>
                    <a:lnTo>
                      <a:pt x="387" y="1196"/>
                    </a:lnTo>
                    <a:lnTo>
                      <a:pt x="395" y="1191"/>
                    </a:lnTo>
                    <a:lnTo>
                      <a:pt x="390" y="1189"/>
                    </a:lnTo>
                    <a:lnTo>
                      <a:pt x="381" y="1189"/>
                    </a:lnTo>
                    <a:lnTo>
                      <a:pt x="377" y="1186"/>
                    </a:lnTo>
                    <a:lnTo>
                      <a:pt x="377" y="1177"/>
                    </a:lnTo>
                    <a:lnTo>
                      <a:pt x="374" y="1179"/>
                    </a:lnTo>
                    <a:lnTo>
                      <a:pt x="370" y="1187"/>
                    </a:lnTo>
                    <a:lnTo>
                      <a:pt x="355" y="1192"/>
                    </a:lnTo>
                    <a:lnTo>
                      <a:pt x="347" y="1187"/>
                    </a:lnTo>
                    <a:lnTo>
                      <a:pt x="346" y="1175"/>
                    </a:lnTo>
                    <a:lnTo>
                      <a:pt x="343" y="1168"/>
                    </a:lnTo>
                    <a:lnTo>
                      <a:pt x="336" y="1164"/>
                    </a:lnTo>
                    <a:lnTo>
                      <a:pt x="310" y="1132"/>
                    </a:lnTo>
                    <a:lnTo>
                      <a:pt x="278" y="1104"/>
                    </a:lnTo>
                    <a:lnTo>
                      <a:pt x="249" y="1086"/>
                    </a:lnTo>
                    <a:lnTo>
                      <a:pt x="206" y="1076"/>
                    </a:lnTo>
                    <a:lnTo>
                      <a:pt x="114" y="1077"/>
                    </a:lnTo>
                    <a:lnTo>
                      <a:pt x="109" y="1075"/>
                    </a:lnTo>
                    <a:lnTo>
                      <a:pt x="114" y="1070"/>
                    </a:lnTo>
                    <a:lnTo>
                      <a:pt x="122" y="1068"/>
                    </a:lnTo>
                    <a:lnTo>
                      <a:pt x="152" y="1052"/>
                    </a:lnTo>
                    <a:lnTo>
                      <a:pt x="146" y="1050"/>
                    </a:lnTo>
                    <a:lnTo>
                      <a:pt x="116" y="1060"/>
                    </a:lnTo>
                    <a:lnTo>
                      <a:pt x="106" y="1061"/>
                    </a:lnTo>
                    <a:lnTo>
                      <a:pt x="92" y="1079"/>
                    </a:lnTo>
                    <a:lnTo>
                      <a:pt x="11" y="1082"/>
                    </a:lnTo>
                    <a:lnTo>
                      <a:pt x="2" y="1082"/>
                    </a:lnTo>
                    <a:lnTo>
                      <a:pt x="3" y="1075"/>
                    </a:lnTo>
                    <a:lnTo>
                      <a:pt x="7" y="1050"/>
                    </a:lnTo>
                    <a:lnTo>
                      <a:pt x="9" y="1041"/>
                    </a:lnTo>
                    <a:lnTo>
                      <a:pt x="12" y="1034"/>
                    </a:lnTo>
                    <a:lnTo>
                      <a:pt x="9" y="1025"/>
                    </a:lnTo>
                    <a:lnTo>
                      <a:pt x="5" y="1013"/>
                    </a:lnTo>
                    <a:lnTo>
                      <a:pt x="4" y="995"/>
                    </a:lnTo>
                    <a:lnTo>
                      <a:pt x="8" y="990"/>
                    </a:lnTo>
                    <a:lnTo>
                      <a:pt x="10" y="983"/>
                    </a:lnTo>
                    <a:lnTo>
                      <a:pt x="9" y="972"/>
                    </a:lnTo>
                    <a:lnTo>
                      <a:pt x="9" y="936"/>
                    </a:lnTo>
                    <a:lnTo>
                      <a:pt x="11" y="932"/>
                    </a:lnTo>
                    <a:lnTo>
                      <a:pt x="13" y="929"/>
                    </a:lnTo>
                    <a:lnTo>
                      <a:pt x="13" y="924"/>
                    </a:lnTo>
                    <a:lnTo>
                      <a:pt x="9" y="915"/>
                    </a:lnTo>
                    <a:lnTo>
                      <a:pt x="4" y="904"/>
                    </a:lnTo>
                    <a:lnTo>
                      <a:pt x="4" y="889"/>
                    </a:lnTo>
                    <a:lnTo>
                      <a:pt x="2" y="874"/>
                    </a:lnTo>
                    <a:lnTo>
                      <a:pt x="0" y="867"/>
                    </a:lnTo>
                    <a:lnTo>
                      <a:pt x="2" y="842"/>
                    </a:lnTo>
                    <a:lnTo>
                      <a:pt x="3" y="810"/>
                    </a:lnTo>
                    <a:lnTo>
                      <a:pt x="2" y="796"/>
                    </a:lnTo>
                    <a:lnTo>
                      <a:pt x="4" y="786"/>
                    </a:lnTo>
                    <a:lnTo>
                      <a:pt x="7" y="761"/>
                    </a:lnTo>
                    <a:lnTo>
                      <a:pt x="7" y="737"/>
                    </a:lnTo>
                    <a:lnTo>
                      <a:pt x="12" y="698"/>
                    </a:lnTo>
                    <a:lnTo>
                      <a:pt x="30" y="697"/>
                    </a:lnTo>
                    <a:lnTo>
                      <a:pt x="51" y="693"/>
                    </a:lnTo>
                    <a:lnTo>
                      <a:pt x="60" y="678"/>
                    </a:lnTo>
                    <a:lnTo>
                      <a:pt x="65" y="659"/>
                    </a:lnTo>
                    <a:lnTo>
                      <a:pt x="64" y="640"/>
                    </a:lnTo>
                    <a:lnTo>
                      <a:pt x="68" y="634"/>
                    </a:lnTo>
                    <a:lnTo>
                      <a:pt x="76" y="624"/>
                    </a:lnTo>
                    <a:lnTo>
                      <a:pt x="92" y="610"/>
                    </a:lnTo>
                    <a:lnTo>
                      <a:pt x="91" y="593"/>
                    </a:lnTo>
                    <a:lnTo>
                      <a:pt x="95" y="589"/>
                    </a:lnTo>
                    <a:lnTo>
                      <a:pt x="102" y="585"/>
                    </a:lnTo>
                    <a:lnTo>
                      <a:pt x="113" y="583"/>
                    </a:lnTo>
                    <a:lnTo>
                      <a:pt x="124" y="575"/>
                    </a:lnTo>
                    <a:lnTo>
                      <a:pt x="130" y="561"/>
                    </a:lnTo>
                    <a:lnTo>
                      <a:pt x="137" y="538"/>
                    </a:lnTo>
                    <a:lnTo>
                      <a:pt x="127" y="523"/>
                    </a:lnTo>
                    <a:lnTo>
                      <a:pt x="127" y="519"/>
                    </a:lnTo>
                    <a:lnTo>
                      <a:pt x="131" y="511"/>
                    </a:lnTo>
                    <a:lnTo>
                      <a:pt x="137" y="503"/>
                    </a:lnTo>
                    <a:lnTo>
                      <a:pt x="141" y="500"/>
                    </a:lnTo>
                    <a:lnTo>
                      <a:pt x="153" y="502"/>
                    </a:lnTo>
                    <a:lnTo>
                      <a:pt x="154" y="501"/>
                    </a:lnTo>
                    <a:lnTo>
                      <a:pt x="156" y="498"/>
                    </a:lnTo>
                    <a:lnTo>
                      <a:pt x="164" y="474"/>
                    </a:lnTo>
                    <a:lnTo>
                      <a:pt x="163" y="467"/>
                    </a:lnTo>
                    <a:lnTo>
                      <a:pt x="153" y="451"/>
                    </a:lnTo>
                    <a:lnTo>
                      <a:pt x="151" y="439"/>
                    </a:lnTo>
                    <a:lnTo>
                      <a:pt x="149" y="421"/>
                    </a:lnTo>
                    <a:lnTo>
                      <a:pt x="146" y="405"/>
                    </a:lnTo>
                    <a:lnTo>
                      <a:pt x="144" y="400"/>
                    </a:lnTo>
                    <a:lnTo>
                      <a:pt x="138" y="395"/>
                    </a:lnTo>
                    <a:lnTo>
                      <a:pt x="135" y="391"/>
                    </a:lnTo>
                    <a:lnTo>
                      <a:pt x="114" y="360"/>
                    </a:lnTo>
                    <a:lnTo>
                      <a:pt x="114" y="345"/>
                    </a:lnTo>
                    <a:lnTo>
                      <a:pt x="123" y="325"/>
                    </a:lnTo>
                    <a:lnTo>
                      <a:pt x="129" y="316"/>
                    </a:lnTo>
                    <a:lnTo>
                      <a:pt x="138" y="311"/>
                    </a:lnTo>
                    <a:lnTo>
                      <a:pt x="139" y="307"/>
                    </a:lnTo>
                    <a:lnTo>
                      <a:pt x="137" y="301"/>
                    </a:lnTo>
                    <a:lnTo>
                      <a:pt x="132" y="297"/>
                    </a:lnTo>
                    <a:lnTo>
                      <a:pt x="132" y="290"/>
                    </a:lnTo>
                    <a:lnTo>
                      <a:pt x="132" y="283"/>
                    </a:lnTo>
                    <a:lnTo>
                      <a:pt x="136" y="278"/>
                    </a:lnTo>
                    <a:lnTo>
                      <a:pt x="134" y="264"/>
                    </a:lnTo>
                    <a:lnTo>
                      <a:pt x="135" y="243"/>
                    </a:lnTo>
                    <a:lnTo>
                      <a:pt x="136" y="214"/>
                    </a:lnTo>
                    <a:lnTo>
                      <a:pt x="137" y="197"/>
                    </a:lnTo>
                    <a:lnTo>
                      <a:pt x="154" y="183"/>
                    </a:lnTo>
                    <a:lnTo>
                      <a:pt x="180" y="160"/>
                    </a:lnTo>
                    <a:lnTo>
                      <a:pt x="193" y="137"/>
                    </a:lnTo>
                    <a:lnTo>
                      <a:pt x="199" y="119"/>
                    </a:lnTo>
                    <a:lnTo>
                      <a:pt x="208" y="61"/>
                    </a:lnTo>
                    <a:lnTo>
                      <a:pt x="214" y="57"/>
                    </a:lnTo>
                    <a:lnTo>
                      <a:pt x="221" y="55"/>
                    </a:lnTo>
                    <a:lnTo>
                      <a:pt x="247" y="33"/>
                    </a:lnTo>
                    <a:lnTo>
                      <a:pt x="268" y="25"/>
                    </a:lnTo>
                    <a:lnTo>
                      <a:pt x="282" y="21"/>
                    </a:lnTo>
                    <a:lnTo>
                      <a:pt x="305" y="17"/>
                    </a:lnTo>
                    <a:lnTo>
                      <a:pt x="319" y="18"/>
                    </a:lnTo>
                    <a:lnTo>
                      <a:pt x="345" y="19"/>
                    </a:lnTo>
                    <a:lnTo>
                      <a:pt x="365" y="17"/>
                    </a:lnTo>
                    <a:lnTo>
                      <a:pt x="382" y="5"/>
                    </a:lnTo>
                    <a:lnTo>
                      <a:pt x="389" y="3"/>
                    </a:lnTo>
                    <a:lnTo>
                      <a:pt x="400" y="0"/>
                    </a:lnTo>
                    <a:lnTo>
                      <a:pt x="450" y="15"/>
                    </a:lnTo>
                    <a:lnTo>
                      <a:pt x="500" y="30"/>
                    </a:lnTo>
                    <a:lnTo>
                      <a:pt x="509" y="29"/>
                    </a:lnTo>
                    <a:lnTo>
                      <a:pt x="516" y="31"/>
                    </a:lnTo>
                    <a:lnTo>
                      <a:pt x="529" y="40"/>
                    </a:lnTo>
                    <a:lnTo>
                      <a:pt x="547" y="56"/>
                    </a:lnTo>
                    <a:lnTo>
                      <a:pt x="557" y="67"/>
                    </a:lnTo>
                    <a:lnTo>
                      <a:pt x="562" y="74"/>
                    </a:lnTo>
                    <a:lnTo>
                      <a:pt x="588" y="112"/>
                    </a:lnTo>
                    <a:lnTo>
                      <a:pt x="597" y="122"/>
                    </a:lnTo>
                    <a:lnTo>
                      <a:pt x="607" y="126"/>
                    </a:lnTo>
                    <a:lnTo>
                      <a:pt x="616" y="129"/>
                    </a:lnTo>
                    <a:lnTo>
                      <a:pt x="624" y="128"/>
                    </a:lnTo>
                    <a:lnTo>
                      <a:pt x="631" y="123"/>
                    </a:lnTo>
                    <a:lnTo>
                      <a:pt x="641" y="115"/>
                    </a:lnTo>
                    <a:lnTo>
                      <a:pt x="656" y="111"/>
                    </a:lnTo>
                    <a:lnTo>
                      <a:pt x="667" y="112"/>
                    </a:lnTo>
                    <a:lnTo>
                      <a:pt x="729" y="78"/>
                    </a:lnTo>
                    <a:lnTo>
                      <a:pt x="735" y="78"/>
                    </a:lnTo>
                    <a:lnTo>
                      <a:pt x="753" y="81"/>
                    </a:lnTo>
                    <a:lnTo>
                      <a:pt x="773" y="85"/>
                    </a:lnTo>
                    <a:lnTo>
                      <a:pt x="824" y="119"/>
                    </a:lnTo>
                    <a:lnTo>
                      <a:pt x="866" y="141"/>
                    </a:lnTo>
                    <a:lnTo>
                      <a:pt x="896" y="148"/>
                    </a:lnTo>
                    <a:lnTo>
                      <a:pt x="930" y="154"/>
                    </a:lnTo>
                    <a:lnTo>
                      <a:pt x="990" y="155"/>
                    </a:lnTo>
                    <a:lnTo>
                      <a:pt x="1035" y="108"/>
                    </a:lnTo>
                    <a:lnTo>
                      <a:pt x="1052" y="97"/>
                    </a:lnTo>
                    <a:lnTo>
                      <a:pt x="1071" y="88"/>
                    </a:lnTo>
                    <a:lnTo>
                      <a:pt x="1078" y="87"/>
                    </a:lnTo>
                    <a:lnTo>
                      <a:pt x="1113" y="79"/>
                    </a:lnTo>
                    <a:lnTo>
                      <a:pt x="1182" y="73"/>
                    </a:lnTo>
                    <a:lnTo>
                      <a:pt x="1247" y="77"/>
                    </a:lnTo>
                    <a:lnTo>
                      <a:pt x="1259" y="78"/>
                    </a:lnTo>
                    <a:lnTo>
                      <a:pt x="1287" y="84"/>
                    </a:lnTo>
                    <a:lnTo>
                      <a:pt x="1329" y="100"/>
                    </a:lnTo>
                    <a:lnTo>
                      <a:pt x="1347" y="115"/>
                    </a:lnTo>
                    <a:lnTo>
                      <a:pt x="1376" y="116"/>
                    </a:lnTo>
                    <a:lnTo>
                      <a:pt x="1397" y="114"/>
                    </a:lnTo>
                    <a:lnTo>
                      <a:pt x="1404" y="99"/>
                    </a:lnTo>
                    <a:lnTo>
                      <a:pt x="1425" y="80"/>
                    </a:lnTo>
                    <a:lnTo>
                      <a:pt x="1440" y="72"/>
                    </a:lnTo>
                    <a:lnTo>
                      <a:pt x="1455" y="62"/>
                    </a:lnTo>
                    <a:lnTo>
                      <a:pt x="1481" y="49"/>
                    </a:lnTo>
                    <a:lnTo>
                      <a:pt x="1502" y="44"/>
                    </a:lnTo>
                    <a:lnTo>
                      <a:pt x="1520" y="29"/>
                    </a:lnTo>
                    <a:lnTo>
                      <a:pt x="1534" y="25"/>
                    </a:lnTo>
                    <a:lnTo>
                      <a:pt x="1561" y="25"/>
                    </a:lnTo>
                  </a:path>
                </a:pathLst>
              </a:custGeom>
              <a:solidFill>
                <a:srgbClr val="00B05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01" name="Freeform 97">
                <a:extLst>
                  <a:ext uri="{FF2B5EF4-FFF2-40B4-BE49-F238E27FC236}">
                    <a16:creationId xmlns:a16="http://schemas.microsoft.com/office/drawing/2014/main" id="{10AA3C76-4A49-6B1A-F614-0E51EB80BE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03955" y="8473305"/>
                <a:ext cx="254778" cy="216175"/>
              </a:xfrm>
              <a:custGeom>
                <a:avLst/>
                <a:gdLst>
                  <a:gd name="T0" fmla="*/ 231 w 290"/>
                  <a:gd name="T1" fmla="*/ 2 h 249"/>
                  <a:gd name="T2" fmla="*/ 237 w 290"/>
                  <a:gd name="T3" fmla="*/ 19 h 249"/>
                  <a:gd name="T4" fmla="*/ 265 w 290"/>
                  <a:gd name="T5" fmla="*/ 47 h 249"/>
                  <a:gd name="T6" fmla="*/ 280 w 290"/>
                  <a:gd name="T7" fmla="*/ 70 h 249"/>
                  <a:gd name="T8" fmla="*/ 279 w 290"/>
                  <a:gd name="T9" fmla="*/ 111 h 249"/>
                  <a:gd name="T10" fmla="*/ 287 w 290"/>
                  <a:gd name="T11" fmla="*/ 139 h 249"/>
                  <a:gd name="T12" fmla="*/ 286 w 290"/>
                  <a:gd name="T13" fmla="*/ 170 h 249"/>
                  <a:gd name="T14" fmla="*/ 277 w 290"/>
                  <a:gd name="T15" fmla="*/ 184 h 249"/>
                  <a:gd name="T16" fmla="*/ 266 w 290"/>
                  <a:gd name="T17" fmla="*/ 184 h 249"/>
                  <a:gd name="T18" fmla="*/ 248 w 290"/>
                  <a:gd name="T19" fmla="*/ 188 h 249"/>
                  <a:gd name="T20" fmla="*/ 239 w 290"/>
                  <a:gd name="T21" fmla="*/ 188 h 249"/>
                  <a:gd name="T22" fmla="*/ 222 w 290"/>
                  <a:gd name="T23" fmla="*/ 177 h 249"/>
                  <a:gd name="T24" fmla="*/ 196 w 290"/>
                  <a:gd name="T25" fmla="*/ 181 h 249"/>
                  <a:gd name="T26" fmla="*/ 184 w 290"/>
                  <a:gd name="T27" fmla="*/ 191 h 249"/>
                  <a:gd name="T28" fmla="*/ 177 w 290"/>
                  <a:gd name="T29" fmla="*/ 191 h 249"/>
                  <a:gd name="T30" fmla="*/ 154 w 290"/>
                  <a:gd name="T31" fmla="*/ 181 h 249"/>
                  <a:gd name="T32" fmla="*/ 148 w 290"/>
                  <a:gd name="T33" fmla="*/ 227 h 249"/>
                  <a:gd name="T34" fmla="*/ 132 w 290"/>
                  <a:gd name="T35" fmla="*/ 242 h 249"/>
                  <a:gd name="T36" fmla="*/ 114 w 290"/>
                  <a:gd name="T37" fmla="*/ 245 h 249"/>
                  <a:gd name="T38" fmla="*/ 76 w 290"/>
                  <a:gd name="T39" fmla="*/ 248 h 249"/>
                  <a:gd name="T40" fmla="*/ 63 w 290"/>
                  <a:gd name="T41" fmla="*/ 228 h 249"/>
                  <a:gd name="T42" fmla="*/ 36 w 290"/>
                  <a:gd name="T43" fmla="*/ 217 h 249"/>
                  <a:gd name="T44" fmla="*/ 25 w 290"/>
                  <a:gd name="T45" fmla="*/ 227 h 249"/>
                  <a:gd name="T46" fmla="*/ 9 w 290"/>
                  <a:gd name="T47" fmla="*/ 229 h 249"/>
                  <a:gd name="T48" fmla="*/ 5 w 290"/>
                  <a:gd name="T49" fmla="*/ 211 h 249"/>
                  <a:gd name="T50" fmla="*/ 3 w 290"/>
                  <a:gd name="T51" fmla="*/ 189 h 249"/>
                  <a:gd name="T52" fmla="*/ 19 w 290"/>
                  <a:gd name="T53" fmla="*/ 177 h 249"/>
                  <a:gd name="T54" fmla="*/ 39 w 290"/>
                  <a:gd name="T55" fmla="*/ 160 h 249"/>
                  <a:gd name="T56" fmla="*/ 40 w 290"/>
                  <a:gd name="T57" fmla="*/ 130 h 249"/>
                  <a:gd name="T58" fmla="*/ 40 w 290"/>
                  <a:gd name="T59" fmla="*/ 106 h 249"/>
                  <a:gd name="T60" fmla="*/ 59 w 290"/>
                  <a:gd name="T61" fmla="*/ 79 h 249"/>
                  <a:gd name="T62" fmla="*/ 78 w 290"/>
                  <a:gd name="T63" fmla="*/ 62 h 249"/>
                  <a:gd name="T64" fmla="*/ 97 w 290"/>
                  <a:gd name="T65" fmla="*/ 48 h 249"/>
                  <a:gd name="T66" fmla="*/ 107 w 290"/>
                  <a:gd name="T67" fmla="*/ 45 h 249"/>
                  <a:gd name="T68" fmla="*/ 142 w 290"/>
                  <a:gd name="T69" fmla="*/ 40 h 249"/>
                  <a:gd name="T70" fmla="*/ 149 w 290"/>
                  <a:gd name="T71" fmla="*/ 56 h 249"/>
                  <a:gd name="T72" fmla="*/ 163 w 290"/>
                  <a:gd name="T73" fmla="*/ 54 h 249"/>
                  <a:gd name="T74" fmla="*/ 185 w 290"/>
                  <a:gd name="T75" fmla="*/ 36 h 249"/>
                  <a:gd name="T76" fmla="*/ 203 w 290"/>
                  <a:gd name="T77" fmla="*/ 15 h 249"/>
                  <a:gd name="T78" fmla="*/ 215 w 290"/>
                  <a:gd name="T79" fmla="*/ 1 h 249"/>
                  <a:gd name="T80" fmla="*/ 230 w 290"/>
                  <a:gd name="T81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90" h="249">
                    <a:moveTo>
                      <a:pt x="237" y="0"/>
                    </a:moveTo>
                    <a:lnTo>
                      <a:pt x="231" y="2"/>
                    </a:lnTo>
                    <a:lnTo>
                      <a:pt x="230" y="9"/>
                    </a:lnTo>
                    <a:lnTo>
                      <a:pt x="237" y="19"/>
                    </a:lnTo>
                    <a:lnTo>
                      <a:pt x="254" y="42"/>
                    </a:lnTo>
                    <a:lnTo>
                      <a:pt x="265" y="47"/>
                    </a:lnTo>
                    <a:lnTo>
                      <a:pt x="272" y="55"/>
                    </a:lnTo>
                    <a:lnTo>
                      <a:pt x="280" y="70"/>
                    </a:lnTo>
                    <a:lnTo>
                      <a:pt x="282" y="88"/>
                    </a:lnTo>
                    <a:lnTo>
                      <a:pt x="279" y="111"/>
                    </a:lnTo>
                    <a:lnTo>
                      <a:pt x="281" y="128"/>
                    </a:lnTo>
                    <a:lnTo>
                      <a:pt x="287" y="139"/>
                    </a:lnTo>
                    <a:lnTo>
                      <a:pt x="289" y="153"/>
                    </a:lnTo>
                    <a:lnTo>
                      <a:pt x="286" y="170"/>
                    </a:lnTo>
                    <a:lnTo>
                      <a:pt x="282" y="181"/>
                    </a:lnTo>
                    <a:lnTo>
                      <a:pt x="277" y="184"/>
                    </a:lnTo>
                    <a:lnTo>
                      <a:pt x="272" y="185"/>
                    </a:lnTo>
                    <a:lnTo>
                      <a:pt x="266" y="184"/>
                    </a:lnTo>
                    <a:lnTo>
                      <a:pt x="257" y="186"/>
                    </a:lnTo>
                    <a:lnTo>
                      <a:pt x="248" y="188"/>
                    </a:lnTo>
                    <a:lnTo>
                      <a:pt x="242" y="189"/>
                    </a:lnTo>
                    <a:lnTo>
                      <a:pt x="239" y="188"/>
                    </a:lnTo>
                    <a:lnTo>
                      <a:pt x="232" y="186"/>
                    </a:lnTo>
                    <a:lnTo>
                      <a:pt x="222" y="177"/>
                    </a:lnTo>
                    <a:lnTo>
                      <a:pt x="202" y="181"/>
                    </a:lnTo>
                    <a:lnTo>
                      <a:pt x="196" y="181"/>
                    </a:lnTo>
                    <a:lnTo>
                      <a:pt x="189" y="186"/>
                    </a:lnTo>
                    <a:lnTo>
                      <a:pt x="184" y="191"/>
                    </a:lnTo>
                    <a:lnTo>
                      <a:pt x="180" y="192"/>
                    </a:lnTo>
                    <a:lnTo>
                      <a:pt x="177" y="191"/>
                    </a:lnTo>
                    <a:lnTo>
                      <a:pt x="160" y="181"/>
                    </a:lnTo>
                    <a:lnTo>
                      <a:pt x="154" y="181"/>
                    </a:lnTo>
                    <a:lnTo>
                      <a:pt x="151" y="210"/>
                    </a:lnTo>
                    <a:lnTo>
                      <a:pt x="148" y="227"/>
                    </a:lnTo>
                    <a:lnTo>
                      <a:pt x="144" y="235"/>
                    </a:lnTo>
                    <a:lnTo>
                      <a:pt x="132" y="242"/>
                    </a:lnTo>
                    <a:lnTo>
                      <a:pt x="121" y="245"/>
                    </a:lnTo>
                    <a:lnTo>
                      <a:pt x="114" y="245"/>
                    </a:lnTo>
                    <a:lnTo>
                      <a:pt x="87" y="248"/>
                    </a:lnTo>
                    <a:lnTo>
                      <a:pt x="76" y="248"/>
                    </a:lnTo>
                    <a:lnTo>
                      <a:pt x="70" y="245"/>
                    </a:lnTo>
                    <a:lnTo>
                      <a:pt x="63" y="228"/>
                    </a:lnTo>
                    <a:lnTo>
                      <a:pt x="48" y="221"/>
                    </a:lnTo>
                    <a:lnTo>
                      <a:pt x="36" y="217"/>
                    </a:lnTo>
                    <a:lnTo>
                      <a:pt x="29" y="218"/>
                    </a:lnTo>
                    <a:lnTo>
                      <a:pt x="25" y="227"/>
                    </a:lnTo>
                    <a:lnTo>
                      <a:pt x="22" y="235"/>
                    </a:lnTo>
                    <a:lnTo>
                      <a:pt x="9" y="229"/>
                    </a:lnTo>
                    <a:lnTo>
                      <a:pt x="5" y="222"/>
                    </a:lnTo>
                    <a:lnTo>
                      <a:pt x="5" y="211"/>
                    </a:lnTo>
                    <a:lnTo>
                      <a:pt x="0" y="195"/>
                    </a:lnTo>
                    <a:lnTo>
                      <a:pt x="3" y="189"/>
                    </a:lnTo>
                    <a:lnTo>
                      <a:pt x="8" y="185"/>
                    </a:lnTo>
                    <a:lnTo>
                      <a:pt x="19" y="177"/>
                    </a:lnTo>
                    <a:lnTo>
                      <a:pt x="36" y="166"/>
                    </a:lnTo>
                    <a:lnTo>
                      <a:pt x="39" y="160"/>
                    </a:lnTo>
                    <a:lnTo>
                      <a:pt x="42" y="151"/>
                    </a:lnTo>
                    <a:lnTo>
                      <a:pt x="40" y="130"/>
                    </a:lnTo>
                    <a:lnTo>
                      <a:pt x="39" y="113"/>
                    </a:lnTo>
                    <a:lnTo>
                      <a:pt x="40" y="106"/>
                    </a:lnTo>
                    <a:lnTo>
                      <a:pt x="48" y="93"/>
                    </a:lnTo>
                    <a:lnTo>
                      <a:pt x="59" y="79"/>
                    </a:lnTo>
                    <a:lnTo>
                      <a:pt x="71" y="64"/>
                    </a:lnTo>
                    <a:lnTo>
                      <a:pt x="78" y="62"/>
                    </a:lnTo>
                    <a:lnTo>
                      <a:pt x="88" y="57"/>
                    </a:lnTo>
                    <a:lnTo>
                      <a:pt x="97" y="48"/>
                    </a:lnTo>
                    <a:lnTo>
                      <a:pt x="103" y="46"/>
                    </a:lnTo>
                    <a:lnTo>
                      <a:pt x="107" y="45"/>
                    </a:lnTo>
                    <a:lnTo>
                      <a:pt x="138" y="38"/>
                    </a:lnTo>
                    <a:lnTo>
                      <a:pt x="142" y="40"/>
                    </a:lnTo>
                    <a:lnTo>
                      <a:pt x="147" y="54"/>
                    </a:lnTo>
                    <a:lnTo>
                      <a:pt x="149" y="56"/>
                    </a:lnTo>
                    <a:lnTo>
                      <a:pt x="154" y="57"/>
                    </a:lnTo>
                    <a:lnTo>
                      <a:pt x="163" y="54"/>
                    </a:lnTo>
                    <a:lnTo>
                      <a:pt x="178" y="42"/>
                    </a:lnTo>
                    <a:lnTo>
                      <a:pt x="185" y="36"/>
                    </a:lnTo>
                    <a:lnTo>
                      <a:pt x="193" y="26"/>
                    </a:lnTo>
                    <a:lnTo>
                      <a:pt x="203" y="15"/>
                    </a:lnTo>
                    <a:lnTo>
                      <a:pt x="209" y="6"/>
                    </a:lnTo>
                    <a:lnTo>
                      <a:pt x="215" y="1"/>
                    </a:lnTo>
                    <a:lnTo>
                      <a:pt x="223" y="0"/>
                    </a:lnTo>
                    <a:lnTo>
                      <a:pt x="230" y="0"/>
                    </a:lnTo>
                    <a:lnTo>
                      <a:pt x="237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02" name="Freeform 99">
                <a:extLst>
                  <a:ext uri="{FF2B5EF4-FFF2-40B4-BE49-F238E27FC236}">
                    <a16:creationId xmlns:a16="http://schemas.microsoft.com/office/drawing/2014/main" id="{9417093C-AA5A-D4F1-02EF-1046FEB405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23812" y="5504754"/>
                <a:ext cx="2103852" cy="1752566"/>
              </a:xfrm>
              <a:custGeom>
                <a:avLst/>
                <a:gdLst>
                  <a:gd name="T0" fmla="*/ 1589 w 2402"/>
                  <a:gd name="T1" fmla="*/ 33 h 2002"/>
                  <a:gd name="T2" fmla="*/ 1918 w 2402"/>
                  <a:gd name="T3" fmla="*/ 33 h 2002"/>
                  <a:gd name="T4" fmla="*/ 2160 w 2402"/>
                  <a:gd name="T5" fmla="*/ 95 h 2002"/>
                  <a:gd name="T6" fmla="*/ 2192 w 2402"/>
                  <a:gd name="T7" fmla="*/ 169 h 2002"/>
                  <a:gd name="T8" fmla="*/ 2208 w 2402"/>
                  <a:gd name="T9" fmla="*/ 368 h 2002"/>
                  <a:gd name="T10" fmla="*/ 2303 w 2402"/>
                  <a:gd name="T11" fmla="*/ 554 h 2002"/>
                  <a:gd name="T12" fmla="*/ 2395 w 2402"/>
                  <a:gd name="T13" fmla="*/ 626 h 2002"/>
                  <a:gd name="T14" fmla="*/ 2363 w 2402"/>
                  <a:gd name="T15" fmla="*/ 685 h 2002"/>
                  <a:gd name="T16" fmla="*/ 2328 w 2402"/>
                  <a:gd name="T17" fmla="*/ 708 h 2002"/>
                  <a:gd name="T18" fmla="*/ 2274 w 2402"/>
                  <a:gd name="T19" fmla="*/ 724 h 2002"/>
                  <a:gd name="T20" fmla="*/ 2219 w 2402"/>
                  <a:gd name="T21" fmla="*/ 778 h 2002"/>
                  <a:gd name="T22" fmla="*/ 2168 w 2402"/>
                  <a:gd name="T23" fmla="*/ 816 h 2002"/>
                  <a:gd name="T24" fmla="*/ 2131 w 2402"/>
                  <a:gd name="T25" fmla="*/ 964 h 2002"/>
                  <a:gd name="T26" fmla="*/ 2098 w 2402"/>
                  <a:gd name="T27" fmla="*/ 1148 h 2002"/>
                  <a:gd name="T28" fmla="*/ 2067 w 2402"/>
                  <a:gd name="T29" fmla="*/ 1316 h 2002"/>
                  <a:gd name="T30" fmla="*/ 2026 w 2402"/>
                  <a:gd name="T31" fmla="*/ 1417 h 2002"/>
                  <a:gd name="T32" fmla="*/ 1920 w 2402"/>
                  <a:gd name="T33" fmla="*/ 1526 h 2002"/>
                  <a:gd name="T34" fmla="*/ 1873 w 2402"/>
                  <a:gd name="T35" fmla="*/ 1670 h 2002"/>
                  <a:gd name="T36" fmla="*/ 1823 w 2402"/>
                  <a:gd name="T37" fmla="*/ 1682 h 2002"/>
                  <a:gd name="T38" fmla="*/ 1783 w 2402"/>
                  <a:gd name="T39" fmla="*/ 1790 h 2002"/>
                  <a:gd name="T40" fmla="*/ 1725 w 2402"/>
                  <a:gd name="T41" fmla="*/ 1886 h 2002"/>
                  <a:gd name="T42" fmla="*/ 1724 w 2402"/>
                  <a:gd name="T43" fmla="*/ 1862 h 2002"/>
                  <a:gd name="T44" fmla="*/ 1734 w 2402"/>
                  <a:gd name="T45" fmla="*/ 1821 h 2002"/>
                  <a:gd name="T46" fmla="*/ 1726 w 2402"/>
                  <a:gd name="T47" fmla="*/ 1780 h 2002"/>
                  <a:gd name="T48" fmla="*/ 1618 w 2402"/>
                  <a:gd name="T49" fmla="*/ 1699 h 2002"/>
                  <a:gd name="T50" fmla="*/ 1610 w 2402"/>
                  <a:gd name="T51" fmla="*/ 1575 h 2002"/>
                  <a:gd name="T52" fmla="*/ 1618 w 2402"/>
                  <a:gd name="T53" fmla="*/ 1529 h 2002"/>
                  <a:gd name="T54" fmla="*/ 1558 w 2402"/>
                  <a:gd name="T55" fmla="*/ 1490 h 2002"/>
                  <a:gd name="T56" fmla="*/ 1561 w 2402"/>
                  <a:gd name="T57" fmla="*/ 1513 h 2002"/>
                  <a:gd name="T58" fmla="*/ 1504 w 2402"/>
                  <a:gd name="T59" fmla="*/ 1565 h 2002"/>
                  <a:gd name="T60" fmla="*/ 1513 w 2402"/>
                  <a:gd name="T61" fmla="*/ 1656 h 2002"/>
                  <a:gd name="T62" fmla="*/ 1344 w 2402"/>
                  <a:gd name="T63" fmla="*/ 1838 h 2002"/>
                  <a:gd name="T64" fmla="*/ 1279 w 2402"/>
                  <a:gd name="T65" fmla="*/ 1848 h 2002"/>
                  <a:gd name="T66" fmla="*/ 1117 w 2402"/>
                  <a:gd name="T67" fmla="*/ 1796 h 2002"/>
                  <a:gd name="T68" fmla="*/ 1027 w 2402"/>
                  <a:gd name="T69" fmla="*/ 1864 h 2002"/>
                  <a:gd name="T70" fmla="*/ 891 w 2402"/>
                  <a:gd name="T71" fmla="*/ 1906 h 2002"/>
                  <a:gd name="T72" fmla="*/ 706 w 2402"/>
                  <a:gd name="T73" fmla="*/ 1881 h 2002"/>
                  <a:gd name="T74" fmla="*/ 586 w 2402"/>
                  <a:gd name="T75" fmla="*/ 1785 h 2002"/>
                  <a:gd name="T76" fmla="*/ 484 w 2402"/>
                  <a:gd name="T77" fmla="*/ 1761 h 2002"/>
                  <a:gd name="T78" fmla="*/ 449 w 2402"/>
                  <a:gd name="T79" fmla="*/ 1811 h 2002"/>
                  <a:gd name="T80" fmla="*/ 408 w 2402"/>
                  <a:gd name="T81" fmla="*/ 1897 h 2002"/>
                  <a:gd name="T82" fmla="*/ 388 w 2402"/>
                  <a:gd name="T83" fmla="*/ 1969 h 2002"/>
                  <a:gd name="T84" fmla="*/ 266 w 2402"/>
                  <a:gd name="T85" fmla="*/ 1991 h 2002"/>
                  <a:gd name="T86" fmla="*/ 236 w 2402"/>
                  <a:gd name="T87" fmla="*/ 1936 h 2002"/>
                  <a:gd name="T88" fmla="*/ 234 w 2402"/>
                  <a:gd name="T89" fmla="*/ 1783 h 2002"/>
                  <a:gd name="T90" fmla="*/ 160 w 2402"/>
                  <a:gd name="T91" fmla="*/ 1637 h 2002"/>
                  <a:gd name="T92" fmla="*/ 117 w 2402"/>
                  <a:gd name="T93" fmla="*/ 1589 h 2002"/>
                  <a:gd name="T94" fmla="*/ 94 w 2402"/>
                  <a:gd name="T95" fmla="*/ 1501 h 2002"/>
                  <a:gd name="T96" fmla="*/ 26 w 2402"/>
                  <a:gd name="T97" fmla="*/ 1423 h 2002"/>
                  <a:gd name="T98" fmla="*/ 24 w 2402"/>
                  <a:gd name="T99" fmla="*/ 1358 h 2002"/>
                  <a:gd name="T100" fmla="*/ 48 w 2402"/>
                  <a:gd name="T101" fmla="*/ 1283 h 2002"/>
                  <a:gd name="T102" fmla="*/ 74 w 2402"/>
                  <a:gd name="T103" fmla="*/ 1224 h 2002"/>
                  <a:gd name="T104" fmla="*/ 88 w 2402"/>
                  <a:gd name="T105" fmla="*/ 1178 h 2002"/>
                  <a:gd name="T106" fmla="*/ 116 w 2402"/>
                  <a:gd name="T107" fmla="*/ 1127 h 2002"/>
                  <a:gd name="T108" fmla="*/ 149 w 2402"/>
                  <a:gd name="T109" fmla="*/ 1067 h 2002"/>
                  <a:gd name="T110" fmla="*/ 203 w 2402"/>
                  <a:gd name="T111" fmla="*/ 979 h 2002"/>
                  <a:gd name="T112" fmla="*/ 310 w 2402"/>
                  <a:gd name="T113" fmla="*/ 967 h 2002"/>
                  <a:gd name="T114" fmla="*/ 309 w 2402"/>
                  <a:gd name="T115" fmla="*/ 546 h 2002"/>
                  <a:gd name="T116" fmla="*/ 344 w 2402"/>
                  <a:gd name="T117" fmla="*/ 337 h 2002"/>
                  <a:gd name="T118" fmla="*/ 451 w 2402"/>
                  <a:gd name="T119" fmla="*/ 336 h 2002"/>
                  <a:gd name="T120" fmla="*/ 616 w 2402"/>
                  <a:gd name="T121" fmla="*/ 33 h 2002"/>
                  <a:gd name="T122" fmla="*/ 998 w 2402"/>
                  <a:gd name="T123" fmla="*/ 33 h 2002"/>
                  <a:gd name="T124" fmla="*/ 1342 w 2402"/>
                  <a:gd name="T125" fmla="*/ 33 h 2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402" h="2002">
                    <a:moveTo>
                      <a:pt x="1379" y="19"/>
                    </a:moveTo>
                    <a:lnTo>
                      <a:pt x="1375" y="33"/>
                    </a:lnTo>
                    <a:lnTo>
                      <a:pt x="1402" y="33"/>
                    </a:lnTo>
                    <a:lnTo>
                      <a:pt x="1448" y="33"/>
                    </a:lnTo>
                    <a:lnTo>
                      <a:pt x="1495" y="33"/>
                    </a:lnTo>
                    <a:lnTo>
                      <a:pt x="1542" y="33"/>
                    </a:lnTo>
                    <a:lnTo>
                      <a:pt x="1589" y="33"/>
                    </a:lnTo>
                    <a:lnTo>
                      <a:pt x="1636" y="33"/>
                    </a:lnTo>
                    <a:lnTo>
                      <a:pt x="1683" y="33"/>
                    </a:lnTo>
                    <a:lnTo>
                      <a:pt x="1730" y="33"/>
                    </a:lnTo>
                    <a:lnTo>
                      <a:pt x="1777" y="33"/>
                    </a:lnTo>
                    <a:lnTo>
                      <a:pt x="1824" y="33"/>
                    </a:lnTo>
                    <a:lnTo>
                      <a:pt x="1871" y="33"/>
                    </a:lnTo>
                    <a:lnTo>
                      <a:pt x="1918" y="33"/>
                    </a:lnTo>
                    <a:lnTo>
                      <a:pt x="1964" y="33"/>
                    </a:lnTo>
                    <a:lnTo>
                      <a:pt x="2011" y="33"/>
                    </a:lnTo>
                    <a:lnTo>
                      <a:pt x="2058" y="33"/>
                    </a:lnTo>
                    <a:lnTo>
                      <a:pt x="2105" y="33"/>
                    </a:lnTo>
                    <a:lnTo>
                      <a:pt x="2152" y="33"/>
                    </a:lnTo>
                    <a:lnTo>
                      <a:pt x="2154" y="67"/>
                    </a:lnTo>
                    <a:lnTo>
                      <a:pt x="2160" y="95"/>
                    </a:lnTo>
                    <a:lnTo>
                      <a:pt x="2182" y="134"/>
                    </a:lnTo>
                    <a:lnTo>
                      <a:pt x="2201" y="156"/>
                    </a:lnTo>
                    <a:lnTo>
                      <a:pt x="2208" y="169"/>
                    </a:lnTo>
                    <a:lnTo>
                      <a:pt x="2208" y="174"/>
                    </a:lnTo>
                    <a:lnTo>
                      <a:pt x="2207" y="179"/>
                    </a:lnTo>
                    <a:lnTo>
                      <a:pt x="2201" y="173"/>
                    </a:lnTo>
                    <a:lnTo>
                      <a:pt x="2192" y="169"/>
                    </a:lnTo>
                    <a:lnTo>
                      <a:pt x="2190" y="188"/>
                    </a:lnTo>
                    <a:lnTo>
                      <a:pt x="2193" y="201"/>
                    </a:lnTo>
                    <a:lnTo>
                      <a:pt x="2195" y="225"/>
                    </a:lnTo>
                    <a:lnTo>
                      <a:pt x="2203" y="252"/>
                    </a:lnTo>
                    <a:lnTo>
                      <a:pt x="2197" y="276"/>
                    </a:lnTo>
                    <a:lnTo>
                      <a:pt x="2198" y="318"/>
                    </a:lnTo>
                    <a:lnTo>
                      <a:pt x="2208" y="368"/>
                    </a:lnTo>
                    <a:lnTo>
                      <a:pt x="2206" y="399"/>
                    </a:lnTo>
                    <a:lnTo>
                      <a:pt x="2222" y="473"/>
                    </a:lnTo>
                    <a:lnTo>
                      <a:pt x="2238" y="514"/>
                    </a:lnTo>
                    <a:lnTo>
                      <a:pt x="2246" y="525"/>
                    </a:lnTo>
                    <a:lnTo>
                      <a:pt x="2257" y="530"/>
                    </a:lnTo>
                    <a:lnTo>
                      <a:pt x="2275" y="533"/>
                    </a:lnTo>
                    <a:lnTo>
                      <a:pt x="2303" y="554"/>
                    </a:lnTo>
                    <a:lnTo>
                      <a:pt x="2324" y="576"/>
                    </a:lnTo>
                    <a:lnTo>
                      <a:pt x="2332" y="587"/>
                    </a:lnTo>
                    <a:lnTo>
                      <a:pt x="2342" y="599"/>
                    </a:lnTo>
                    <a:lnTo>
                      <a:pt x="2349" y="597"/>
                    </a:lnTo>
                    <a:lnTo>
                      <a:pt x="2354" y="594"/>
                    </a:lnTo>
                    <a:lnTo>
                      <a:pt x="2361" y="604"/>
                    </a:lnTo>
                    <a:lnTo>
                      <a:pt x="2395" y="626"/>
                    </a:lnTo>
                    <a:lnTo>
                      <a:pt x="2401" y="636"/>
                    </a:lnTo>
                    <a:lnTo>
                      <a:pt x="2388" y="646"/>
                    </a:lnTo>
                    <a:lnTo>
                      <a:pt x="2374" y="664"/>
                    </a:lnTo>
                    <a:lnTo>
                      <a:pt x="2370" y="670"/>
                    </a:lnTo>
                    <a:lnTo>
                      <a:pt x="2369" y="674"/>
                    </a:lnTo>
                    <a:lnTo>
                      <a:pt x="2367" y="679"/>
                    </a:lnTo>
                    <a:lnTo>
                      <a:pt x="2363" y="685"/>
                    </a:lnTo>
                    <a:lnTo>
                      <a:pt x="2355" y="692"/>
                    </a:lnTo>
                    <a:lnTo>
                      <a:pt x="2351" y="694"/>
                    </a:lnTo>
                    <a:lnTo>
                      <a:pt x="2349" y="699"/>
                    </a:lnTo>
                    <a:lnTo>
                      <a:pt x="2344" y="702"/>
                    </a:lnTo>
                    <a:lnTo>
                      <a:pt x="2339" y="702"/>
                    </a:lnTo>
                    <a:lnTo>
                      <a:pt x="2335" y="705"/>
                    </a:lnTo>
                    <a:lnTo>
                      <a:pt x="2328" y="708"/>
                    </a:lnTo>
                    <a:lnTo>
                      <a:pt x="2317" y="706"/>
                    </a:lnTo>
                    <a:lnTo>
                      <a:pt x="2306" y="709"/>
                    </a:lnTo>
                    <a:lnTo>
                      <a:pt x="2303" y="713"/>
                    </a:lnTo>
                    <a:lnTo>
                      <a:pt x="2294" y="716"/>
                    </a:lnTo>
                    <a:lnTo>
                      <a:pt x="2285" y="717"/>
                    </a:lnTo>
                    <a:lnTo>
                      <a:pt x="2282" y="717"/>
                    </a:lnTo>
                    <a:lnTo>
                      <a:pt x="2274" y="724"/>
                    </a:lnTo>
                    <a:lnTo>
                      <a:pt x="2264" y="731"/>
                    </a:lnTo>
                    <a:lnTo>
                      <a:pt x="2253" y="736"/>
                    </a:lnTo>
                    <a:lnTo>
                      <a:pt x="2248" y="738"/>
                    </a:lnTo>
                    <a:lnTo>
                      <a:pt x="2243" y="743"/>
                    </a:lnTo>
                    <a:lnTo>
                      <a:pt x="2236" y="770"/>
                    </a:lnTo>
                    <a:lnTo>
                      <a:pt x="2229" y="777"/>
                    </a:lnTo>
                    <a:lnTo>
                      <a:pt x="2219" y="778"/>
                    </a:lnTo>
                    <a:lnTo>
                      <a:pt x="2206" y="778"/>
                    </a:lnTo>
                    <a:lnTo>
                      <a:pt x="2194" y="780"/>
                    </a:lnTo>
                    <a:lnTo>
                      <a:pt x="2179" y="777"/>
                    </a:lnTo>
                    <a:lnTo>
                      <a:pt x="2172" y="777"/>
                    </a:lnTo>
                    <a:lnTo>
                      <a:pt x="2169" y="783"/>
                    </a:lnTo>
                    <a:lnTo>
                      <a:pt x="2166" y="805"/>
                    </a:lnTo>
                    <a:lnTo>
                      <a:pt x="2168" y="816"/>
                    </a:lnTo>
                    <a:lnTo>
                      <a:pt x="2162" y="827"/>
                    </a:lnTo>
                    <a:lnTo>
                      <a:pt x="2155" y="842"/>
                    </a:lnTo>
                    <a:lnTo>
                      <a:pt x="2157" y="866"/>
                    </a:lnTo>
                    <a:lnTo>
                      <a:pt x="2158" y="891"/>
                    </a:lnTo>
                    <a:lnTo>
                      <a:pt x="2146" y="926"/>
                    </a:lnTo>
                    <a:lnTo>
                      <a:pt x="2144" y="935"/>
                    </a:lnTo>
                    <a:lnTo>
                      <a:pt x="2131" y="964"/>
                    </a:lnTo>
                    <a:lnTo>
                      <a:pt x="2124" y="974"/>
                    </a:lnTo>
                    <a:lnTo>
                      <a:pt x="2108" y="1028"/>
                    </a:lnTo>
                    <a:lnTo>
                      <a:pt x="2102" y="1045"/>
                    </a:lnTo>
                    <a:lnTo>
                      <a:pt x="2088" y="1062"/>
                    </a:lnTo>
                    <a:lnTo>
                      <a:pt x="2092" y="1090"/>
                    </a:lnTo>
                    <a:lnTo>
                      <a:pt x="2095" y="1120"/>
                    </a:lnTo>
                    <a:lnTo>
                      <a:pt x="2098" y="1148"/>
                    </a:lnTo>
                    <a:lnTo>
                      <a:pt x="2102" y="1191"/>
                    </a:lnTo>
                    <a:lnTo>
                      <a:pt x="2091" y="1230"/>
                    </a:lnTo>
                    <a:lnTo>
                      <a:pt x="2091" y="1252"/>
                    </a:lnTo>
                    <a:lnTo>
                      <a:pt x="2083" y="1283"/>
                    </a:lnTo>
                    <a:lnTo>
                      <a:pt x="2077" y="1298"/>
                    </a:lnTo>
                    <a:lnTo>
                      <a:pt x="2071" y="1306"/>
                    </a:lnTo>
                    <a:lnTo>
                      <a:pt x="2067" y="1316"/>
                    </a:lnTo>
                    <a:lnTo>
                      <a:pt x="2058" y="1335"/>
                    </a:lnTo>
                    <a:lnTo>
                      <a:pt x="2050" y="1361"/>
                    </a:lnTo>
                    <a:lnTo>
                      <a:pt x="2046" y="1388"/>
                    </a:lnTo>
                    <a:lnTo>
                      <a:pt x="2046" y="1402"/>
                    </a:lnTo>
                    <a:lnTo>
                      <a:pt x="2045" y="1410"/>
                    </a:lnTo>
                    <a:lnTo>
                      <a:pt x="2043" y="1415"/>
                    </a:lnTo>
                    <a:lnTo>
                      <a:pt x="2026" y="1417"/>
                    </a:lnTo>
                    <a:lnTo>
                      <a:pt x="2001" y="1421"/>
                    </a:lnTo>
                    <a:lnTo>
                      <a:pt x="1989" y="1424"/>
                    </a:lnTo>
                    <a:lnTo>
                      <a:pt x="1981" y="1430"/>
                    </a:lnTo>
                    <a:lnTo>
                      <a:pt x="1970" y="1442"/>
                    </a:lnTo>
                    <a:lnTo>
                      <a:pt x="1948" y="1476"/>
                    </a:lnTo>
                    <a:lnTo>
                      <a:pt x="1938" y="1497"/>
                    </a:lnTo>
                    <a:lnTo>
                      <a:pt x="1920" y="1526"/>
                    </a:lnTo>
                    <a:lnTo>
                      <a:pt x="1900" y="1546"/>
                    </a:lnTo>
                    <a:lnTo>
                      <a:pt x="1896" y="1556"/>
                    </a:lnTo>
                    <a:lnTo>
                      <a:pt x="1893" y="1574"/>
                    </a:lnTo>
                    <a:lnTo>
                      <a:pt x="1886" y="1603"/>
                    </a:lnTo>
                    <a:lnTo>
                      <a:pt x="1879" y="1624"/>
                    </a:lnTo>
                    <a:lnTo>
                      <a:pt x="1879" y="1641"/>
                    </a:lnTo>
                    <a:lnTo>
                      <a:pt x="1873" y="1670"/>
                    </a:lnTo>
                    <a:lnTo>
                      <a:pt x="1874" y="1684"/>
                    </a:lnTo>
                    <a:lnTo>
                      <a:pt x="1867" y="1691"/>
                    </a:lnTo>
                    <a:lnTo>
                      <a:pt x="1858" y="1699"/>
                    </a:lnTo>
                    <a:lnTo>
                      <a:pt x="1852" y="1701"/>
                    </a:lnTo>
                    <a:lnTo>
                      <a:pt x="1838" y="1692"/>
                    </a:lnTo>
                    <a:lnTo>
                      <a:pt x="1827" y="1684"/>
                    </a:lnTo>
                    <a:lnTo>
                      <a:pt x="1823" y="1682"/>
                    </a:lnTo>
                    <a:lnTo>
                      <a:pt x="1814" y="1687"/>
                    </a:lnTo>
                    <a:lnTo>
                      <a:pt x="1803" y="1695"/>
                    </a:lnTo>
                    <a:lnTo>
                      <a:pt x="1791" y="1713"/>
                    </a:lnTo>
                    <a:lnTo>
                      <a:pt x="1781" y="1732"/>
                    </a:lnTo>
                    <a:lnTo>
                      <a:pt x="1787" y="1772"/>
                    </a:lnTo>
                    <a:lnTo>
                      <a:pt x="1785" y="1781"/>
                    </a:lnTo>
                    <a:lnTo>
                      <a:pt x="1783" y="1790"/>
                    </a:lnTo>
                    <a:lnTo>
                      <a:pt x="1768" y="1820"/>
                    </a:lnTo>
                    <a:lnTo>
                      <a:pt x="1764" y="1830"/>
                    </a:lnTo>
                    <a:lnTo>
                      <a:pt x="1759" y="1847"/>
                    </a:lnTo>
                    <a:lnTo>
                      <a:pt x="1752" y="1878"/>
                    </a:lnTo>
                    <a:lnTo>
                      <a:pt x="1752" y="1886"/>
                    </a:lnTo>
                    <a:lnTo>
                      <a:pt x="1752" y="1886"/>
                    </a:lnTo>
                    <a:lnTo>
                      <a:pt x="1725" y="1886"/>
                    </a:lnTo>
                    <a:lnTo>
                      <a:pt x="1725" y="1886"/>
                    </a:lnTo>
                    <a:lnTo>
                      <a:pt x="1724" y="1885"/>
                    </a:lnTo>
                    <a:lnTo>
                      <a:pt x="1724" y="1885"/>
                    </a:lnTo>
                    <a:lnTo>
                      <a:pt x="1724" y="1884"/>
                    </a:lnTo>
                    <a:lnTo>
                      <a:pt x="1723" y="1879"/>
                    </a:lnTo>
                    <a:lnTo>
                      <a:pt x="1723" y="1873"/>
                    </a:lnTo>
                    <a:lnTo>
                      <a:pt x="1724" y="1862"/>
                    </a:lnTo>
                    <a:lnTo>
                      <a:pt x="1726" y="1849"/>
                    </a:lnTo>
                    <a:lnTo>
                      <a:pt x="1736" y="1831"/>
                    </a:lnTo>
                    <a:lnTo>
                      <a:pt x="1736" y="1830"/>
                    </a:lnTo>
                    <a:lnTo>
                      <a:pt x="1736" y="1829"/>
                    </a:lnTo>
                    <a:lnTo>
                      <a:pt x="1736" y="1827"/>
                    </a:lnTo>
                    <a:lnTo>
                      <a:pt x="1735" y="1825"/>
                    </a:lnTo>
                    <a:lnTo>
                      <a:pt x="1734" y="1821"/>
                    </a:lnTo>
                    <a:lnTo>
                      <a:pt x="1733" y="1817"/>
                    </a:lnTo>
                    <a:lnTo>
                      <a:pt x="1735" y="1807"/>
                    </a:lnTo>
                    <a:lnTo>
                      <a:pt x="1735" y="1804"/>
                    </a:lnTo>
                    <a:lnTo>
                      <a:pt x="1735" y="1801"/>
                    </a:lnTo>
                    <a:lnTo>
                      <a:pt x="1734" y="1798"/>
                    </a:lnTo>
                    <a:lnTo>
                      <a:pt x="1728" y="1783"/>
                    </a:lnTo>
                    <a:lnTo>
                      <a:pt x="1726" y="1780"/>
                    </a:lnTo>
                    <a:lnTo>
                      <a:pt x="1664" y="1729"/>
                    </a:lnTo>
                    <a:lnTo>
                      <a:pt x="1653" y="1715"/>
                    </a:lnTo>
                    <a:lnTo>
                      <a:pt x="1651" y="1714"/>
                    </a:lnTo>
                    <a:lnTo>
                      <a:pt x="1650" y="1714"/>
                    </a:lnTo>
                    <a:lnTo>
                      <a:pt x="1618" y="1702"/>
                    </a:lnTo>
                    <a:lnTo>
                      <a:pt x="1617" y="1701"/>
                    </a:lnTo>
                    <a:lnTo>
                      <a:pt x="1618" y="1699"/>
                    </a:lnTo>
                    <a:lnTo>
                      <a:pt x="1618" y="1697"/>
                    </a:lnTo>
                    <a:lnTo>
                      <a:pt x="1622" y="1691"/>
                    </a:lnTo>
                    <a:lnTo>
                      <a:pt x="1623" y="1689"/>
                    </a:lnTo>
                    <a:lnTo>
                      <a:pt x="1623" y="1686"/>
                    </a:lnTo>
                    <a:lnTo>
                      <a:pt x="1609" y="1578"/>
                    </a:lnTo>
                    <a:lnTo>
                      <a:pt x="1609" y="1577"/>
                    </a:lnTo>
                    <a:lnTo>
                      <a:pt x="1610" y="1575"/>
                    </a:lnTo>
                    <a:lnTo>
                      <a:pt x="1610" y="1574"/>
                    </a:lnTo>
                    <a:lnTo>
                      <a:pt x="1612" y="1571"/>
                    </a:lnTo>
                    <a:lnTo>
                      <a:pt x="1613" y="1570"/>
                    </a:lnTo>
                    <a:lnTo>
                      <a:pt x="1616" y="1565"/>
                    </a:lnTo>
                    <a:lnTo>
                      <a:pt x="1616" y="1563"/>
                    </a:lnTo>
                    <a:lnTo>
                      <a:pt x="1618" y="1544"/>
                    </a:lnTo>
                    <a:lnTo>
                      <a:pt x="1618" y="1529"/>
                    </a:lnTo>
                    <a:lnTo>
                      <a:pt x="1626" y="1501"/>
                    </a:lnTo>
                    <a:lnTo>
                      <a:pt x="1627" y="1489"/>
                    </a:lnTo>
                    <a:lnTo>
                      <a:pt x="1558" y="1488"/>
                    </a:lnTo>
                    <a:lnTo>
                      <a:pt x="1558" y="1488"/>
                    </a:lnTo>
                    <a:lnTo>
                      <a:pt x="1558" y="1489"/>
                    </a:lnTo>
                    <a:lnTo>
                      <a:pt x="1558" y="1490"/>
                    </a:lnTo>
                    <a:lnTo>
                      <a:pt x="1558" y="1490"/>
                    </a:lnTo>
                    <a:lnTo>
                      <a:pt x="1558" y="1493"/>
                    </a:lnTo>
                    <a:lnTo>
                      <a:pt x="1558" y="1497"/>
                    </a:lnTo>
                    <a:lnTo>
                      <a:pt x="1558" y="1498"/>
                    </a:lnTo>
                    <a:lnTo>
                      <a:pt x="1558" y="1500"/>
                    </a:lnTo>
                    <a:lnTo>
                      <a:pt x="1559" y="1507"/>
                    </a:lnTo>
                    <a:lnTo>
                      <a:pt x="1561" y="1511"/>
                    </a:lnTo>
                    <a:lnTo>
                      <a:pt x="1561" y="1513"/>
                    </a:lnTo>
                    <a:lnTo>
                      <a:pt x="1561" y="1515"/>
                    </a:lnTo>
                    <a:lnTo>
                      <a:pt x="1561" y="1518"/>
                    </a:lnTo>
                    <a:lnTo>
                      <a:pt x="1466" y="1519"/>
                    </a:lnTo>
                    <a:lnTo>
                      <a:pt x="1504" y="1560"/>
                    </a:lnTo>
                    <a:lnTo>
                      <a:pt x="1504" y="1561"/>
                    </a:lnTo>
                    <a:lnTo>
                      <a:pt x="1504" y="1563"/>
                    </a:lnTo>
                    <a:lnTo>
                      <a:pt x="1504" y="1565"/>
                    </a:lnTo>
                    <a:lnTo>
                      <a:pt x="1505" y="1580"/>
                    </a:lnTo>
                    <a:lnTo>
                      <a:pt x="1504" y="1603"/>
                    </a:lnTo>
                    <a:lnTo>
                      <a:pt x="1504" y="1618"/>
                    </a:lnTo>
                    <a:lnTo>
                      <a:pt x="1506" y="1629"/>
                    </a:lnTo>
                    <a:lnTo>
                      <a:pt x="1516" y="1648"/>
                    </a:lnTo>
                    <a:lnTo>
                      <a:pt x="1516" y="1651"/>
                    </a:lnTo>
                    <a:lnTo>
                      <a:pt x="1513" y="1656"/>
                    </a:lnTo>
                    <a:lnTo>
                      <a:pt x="1446" y="1713"/>
                    </a:lnTo>
                    <a:lnTo>
                      <a:pt x="1444" y="1716"/>
                    </a:lnTo>
                    <a:lnTo>
                      <a:pt x="1435" y="1739"/>
                    </a:lnTo>
                    <a:lnTo>
                      <a:pt x="1425" y="1753"/>
                    </a:lnTo>
                    <a:lnTo>
                      <a:pt x="1422" y="1758"/>
                    </a:lnTo>
                    <a:lnTo>
                      <a:pt x="1406" y="1777"/>
                    </a:lnTo>
                    <a:lnTo>
                      <a:pt x="1344" y="1838"/>
                    </a:lnTo>
                    <a:lnTo>
                      <a:pt x="1335" y="1842"/>
                    </a:lnTo>
                    <a:lnTo>
                      <a:pt x="1304" y="1844"/>
                    </a:lnTo>
                    <a:lnTo>
                      <a:pt x="1288" y="1844"/>
                    </a:lnTo>
                    <a:lnTo>
                      <a:pt x="1286" y="1845"/>
                    </a:lnTo>
                    <a:lnTo>
                      <a:pt x="1283" y="1846"/>
                    </a:lnTo>
                    <a:lnTo>
                      <a:pt x="1282" y="1847"/>
                    </a:lnTo>
                    <a:lnTo>
                      <a:pt x="1279" y="1848"/>
                    </a:lnTo>
                    <a:lnTo>
                      <a:pt x="1277" y="1847"/>
                    </a:lnTo>
                    <a:lnTo>
                      <a:pt x="1275" y="1846"/>
                    </a:lnTo>
                    <a:lnTo>
                      <a:pt x="1237" y="1811"/>
                    </a:lnTo>
                    <a:lnTo>
                      <a:pt x="1170" y="1769"/>
                    </a:lnTo>
                    <a:lnTo>
                      <a:pt x="1163" y="1772"/>
                    </a:lnTo>
                    <a:lnTo>
                      <a:pt x="1125" y="1790"/>
                    </a:lnTo>
                    <a:lnTo>
                      <a:pt x="1117" y="1796"/>
                    </a:lnTo>
                    <a:lnTo>
                      <a:pt x="1113" y="1799"/>
                    </a:lnTo>
                    <a:lnTo>
                      <a:pt x="1113" y="1820"/>
                    </a:lnTo>
                    <a:lnTo>
                      <a:pt x="1106" y="1831"/>
                    </a:lnTo>
                    <a:lnTo>
                      <a:pt x="1095" y="1842"/>
                    </a:lnTo>
                    <a:lnTo>
                      <a:pt x="1061" y="1849"/>
                    </a:lnTo>
                    <a:lnTo>
                      <a:pt x="1044" y="1856"/>
                    </a:lnTo>
                    <a:lnTo>
                      <a:pt x="1027" y="1864"/>
                    </a:lnTo>
                    <a:lnTo>
                      <a:pt x="1023" y="1867"/>
                    </a:lnTo>
                    <a:lnTo>
                      <a:pt x="1023" y="1867"/>
                    </a:lnTo>
                    <a:lnTo>
                      <a:pt x="1017" y="1873"/>
                    </a:lnTo>
                    <a:lnTo>
                      <a:pt x="1003" y="1886"/>
                    </a:lnTo>
                    <a:lnTo>
                      <a:pt x="1002" y="1897"/>
                    </a:lnTo>
                    <a:lnTo>
                      <a:pt x="1004" y="1906"/>
                    </a:lnTo>
                    <a:lnTo>
                      <a:pt x="891" y="1906"/>
                    </a:lnTo>
                    <a:lnTo>
                      <a:pt x="883" y="1898"/>
                    </a:lnTo>
                    <a:lnTo>
                      <a:pt x="867" y="1866"/>
                    </a:lnTo>
                    <a:lnTo>
                      <a:pt x="866" y="1866"/>
                    </a:lnTo>
                    <a:lnTo>
                      <a:pt x="855" y="1868"/>
                    </a:lnTo>
                    <a:lnTo>
                      <a:pt x="751" y="1864"/>
                    </a:lnTo>
                    <a:lnTo>
                      <a:pt x="736" y="1867"/>
                    </a:lnTo>
                    <a:lnTo>
                      <a:pt x="706" y="1881"/>
                    </a:lnTo>
                    <a:lnTo>
                      <a:pt x="692" y="1883"/>
                    </a:lnTo>
                    <a:lnTo>
                      <a:pt x="676" y="1877"/>
                    </a:lnTo>
                    <a:lnTo>
                      <a:pt x="622" y="1813"/>
                    </a:lnTo>
                    <a:lnTo>
                      <a:pt x="610" y="1806"/>
                    </a:lnTo>
                    <a:lnTo>
                      <a:pt x="605" y="1802"/>
                    </a:lnTo>
                    <a:lnTo>
                      <a:pt x="597" y="1790"/>
                    </a:lnTo>
                    <a:lnTo>
                      <a:pt x="586" y="1785"/>
                    </a:lnTo>
                    <a:lnTo>
                      <a:pt x="582" y="1779"/>
                    </a:lnTo>
                    <a:lnTo>
                      <a:pt x="581" y="1772"/>
                    </a:lnTo>
                    <a:lnTo>
                      <a:pt x="581" y="1758"/>
                    </a:lnTo>
                    <a:lnTo>
                      <a:pt x="578" y="1750"/>
                    </a:lnTo>
                    <a:lnTo>
                      <a:pt x="569" y="1748"/>
                    </a:lnTo>
                    <a:lnTo>
                      <a:pt x="495" y="1763"/>
                    </a:lnTo>
                    <a:lnTo>
                      <a:pt x="484" y="1761"/>
                    </a:lnTo>
                    <a:lnTo>
                      <a:pt x="470" y="1764"/>
                    </a:lnTo>
                    <a:lnTo>
                      <a:pt x="464" y="1766"/>
                    </a:lnTo>
                    <a:lnTo>
                      <a:pt x="458" y="1775"/>
                    </a:lnTo>
                    <a:lnTo>
                      <a:pt x="456" y="1783"/>
                    </a:lnTo>
                    <a:lnTo>
                      <a:pt x="456" y="1792"/>
                    </a:lnTo>
                    <a:lnTo>
                      <a:pt x="455" y="1800"/>
                    </a:lnTo>
                    <a:lnTo>
                      <a:pt x="449" y="1811"/>
                    </a:lnTo>
                    <a:lnTo>
                      <a:pt x="429" y="1832"/>
                    </a:lnTo>
                    <a:lnTo>
                      <a:pt x="424" y="1841"/>
                    </a:lnTo>
                    <a:lnTo>
                      <a:pt x="424" y="1864"/>
                    </a:lnTo>
                    <a:lnTo>
                      <a:pt x="424" y="1877"/>
                    </a:lnTo>
                    <a:lnTo>
                      <a:pt x="420" y="1882"/>
                    </a:lnTo>
                    <a:lnTo>
                      <a:pt x="411" y="1892"/>
                    </a:lnTo>
                    <a:lnTo>
                      <a:pt x="408" y="1897"/>
                    </a:lnTo>
                    <a:lnTo>
                      <a:pt x="406" y="1904"/>
                    </a:lnTo>
                    <a:lnTo>
                      <a:pt x="406" y="1920"/>
                    </a:lnTo>
                    <a:lnTo>
                      <a:pt x="404" y="1927"/>
                    </a:lnTo>
                    <a:lnTo>
                      <a:pt x="393" y="1945"/>
                    </a:lnTo>
                    <a:lnTo>
                      <a:pt x="390" y="1952"/>
                    </a:lnTo>
                    <a:lnTo>
                      <a:pt x="389" y="1965"/>
                    </a:lnTo>
                    <a:lnTo>
                      <a:pt x="388" y="1969"/>
                    </a:lnTo>
                    <a:lnTo>
                      <a:pt x="355" y="1980"/>
                    </a:lnTo>
                    <a:lnTo>
                      <a:pt x="342" y="1986"/>
                    </a:lnTo>
                    <a:lnTo>
                      <a:pt x="335" y="1996"/>
                    </a:lnTo>
                    <a:lnTo>
                      <a:pt x="333" y="2001"/>
                    </a:lnTo>
                    <a:lnTo>
                      <a:pt x="318" y="1997"/>
                    </a:lnTo>
                    <a:lnTo>
                      <a:pt x="300" y="1994"/>
                    </a:lnTo>
                    <a:lnTo>
                      <a:pt x="266" y="1991"/>
                    </a:lnTo>
                    <a:lnTo>
                      <a:pt x="252" y="1987"/>
                    </a:lnTo>
                    <a:lnTo>
                      <a:pt x="245" y="1980"/>
                    </a:lnTo>
                    <a:lnTo>
                      <a:pt x="248" y="1961"/>
                    </a:lnTo>
                    <a:lnTo>
                      <a:pt x="244" y="1957"/>
                    </a:lnTo>
                    <a:lnTo>
                      <a:pt x="238" y="1953"/>
                    </a:lnTo>
                    <a:lnTo>
                      <a:pt x="235" y="1945"/>
                    </a:lnTo>
                    <a:lnTo>
                      <a:pt x="236" y="1936"/>
                    </a:lnTo>
                    <a:lnTo>
                      <a:pt x="254" y="1915"/>
                    </a:lnTo>
                    <a:lnTo>
                      <a:pt x="257" y="1904"/>
                    </a:lnTo>
                    <a:lnTo>
                      <a:pt x="261" y="1864"/>
                    </a:lnTo>
                    <a:lnTo>
                      <a:pt x="262" y="1850"/>
                    </a:lnTo>
                    <a:lnTo>
                      <a:pt x="261" y="1834"/>
                    </a:lnTo>
                    <a:lnTo>
                      <a:pt x="247" y="1804"/>
                    </a:lnTo>
                    <a:lnTo>
                      <a:pt x="234" y="1783"/>
                    </a:lnTo>
                    <a:lnTo>
                      <a:pt x="213" y="1752"/>
                    </a:lnTo>
                    <a:lnTo>
                      <a:pt x="205" y="1743"/>
                    </a:lnTo>
                    <a:lnTo>
                      <a:pt x="163" y="1700"/>
                    </a:lnTo>
                    <a:lnTo>
                      <a:pt x="159" y="1694"/>
                    </a:lnTo>
                    <a:lnTo>
                      <a:pt x="148" y="1676"/>
                    </a:lnTo>
                    <a:lnTo>
                      <a:pt x="154" y="1660"/>
                    </a:lnTo>
                    <a:lnTo>
                      <a:pt x="160" y="1637"/>
                    </a:lnTo>
                    <a:lnTo>
                      <a:pt x="161" y="1625"/>
                    </a:lnTo>
                    <a:lnTo>
                      <a:pt x="157" y="1614"/>
                    </a:lnTo>
                    <a:lnTo>
                      <a:pt x="147" y="1606"/>
                    </a:lnTo>
                    <a:lnTo>
                      <a:pt x="137" y="1604"/>
                    </a:lnTo>
                    <a:lnTo>
                      <a:pt x="134" y="1600"/>
                    </a:lnTo>
                    <a:lnTo>
                      <a:pt x="125" y="1594"/>
                    </a:lnTo>
                    <a:lnTo>
                      <a:pt x="117" y="1589"/>
                    </a:lnTo>
                    <a:lnTo>
                      <a:pt x="110" y="1580"/>
                    </a:lnTo>
                    <a:lnTo>
                      <a:pt x="105" y="1567"/>
                    </a:lnTo>
                    <a:lnTo>
                      <a:pt x="109" y="1522"/>
                    </a:lnTo>
                    <a:lnTo>
                      <a:pt x="106" y="1516"/>
                    </a:lnTo>
                    <a:lnTo>
                      <a:pt x="95" y="1514"/>
                    </a:lnTo>
                    <a:lnTo>
                      <a:pt x="93" y="1511"/>
                    </a:lnTo>
                    <a:lnTo>
                      <a:pt x="94" y="1501"/>
                    </a:lnTo>
                    <a:lnTo>
                      <a:pt x="88" y="1475"/>
                    </a:lnTo>
                    <a:lnTo>
                      <a:pt x="81" y="1453"/>
                    </a:lnTo>
                    <a:lnTo>
                      <a:pt x="85" y="1441"/>
                    </a:lnTo>
                    <a:lnTo>
                      <a:pt x="76" y="1424"/>
                    </a:lnTo>
                    <a:lnTo>
                      <a:pt x="59" y="1416"/>
                    </a:lnTo>
                    <a:lnTo>
                      <a:pt x="43" y="1419"/>
                    </a:lnTo>
                    <a:lnTo>
                      <a:pt x="26" y="1423"/>
                    </a:lnTo>
                    <a:lnTo>
                      <a:pt x="15" y="1422"/>
                    </a:lnTo>
                    <a:lnTo>
                      <a:pt x="8" y="1418"/>
                    </a:lnTo>
                    <a:lnTo>
                      <a:pt x="3" y="1412"/>
                    </a:lnTo>
                    <a:lnTo>
                      <a:pt x="0" y="1405"/>
                    </a:lnTo>
                    <a:lnTo>
                      <a:pt x="3" y="1394"/>
                    </a:lnTo>
                    <a:lnTo>
                      <a:pt x="13" y="1375"/>
                    </a:lnTo>
                    <a:lnTo>
                      <a:pt x="24" y="1358"/>
                    </a:lnTo>
                    <a:lnTo>
                      <a:pt x="49" y="1343"/>
                    </a:lnTo>
                    <a:lnTo>
                      <a:pt x="54" y="1335"/>
                    </a:lnTo>
                    <a:lnTo>
                      <a:pt x="58" y="1327"/>
                    </a:lnTo>
                    <a:lnTo>
                      <a:pt x="59" y="1317"/>
                    </a:lnTo>
                    <a:lnTo>
                      <a:pt x="57" y="1306"/>
                    </a:lnTo>
                    <a:lnTo>
                      <a:pt x="54" y="1296"/>
                    </a:lnTo>
                    <a:lnTo>
                      <a:pt x="48" y="1283"/>
                    </a:lnTo>
                    <a:lnTo>
                      <a:pt x="41" y="1268"/>
                    </a:lnTo>
                    <a:lnTo>
                      <a:pt x="41" y="1258"/>
                    </a:lnTo>
                    <a:lnTo>
                      <a:pt x="44" y="1250"/>
                    </a:lnTo>
                    <a:lnTo>
                      <a:pt x="50" y="1242"/>
                    </a:lnTo>
                    <a:lnTo>
                      <a:pt x="63" y="1231"/>
                    </a:lnTo>
                    <a:lnTo>
                      <a:pt x="66" y="1229"/>
                    </a:lnTo>
                    <a:lnTo>
                      <a:pt x="74" y="1224"/>
                    </a:lnTo>
                    <a:lnTo>
                      <a:pt x="81" y="1221"/>
                    </a:lnTo>
                    <a:lnTo>
                      <a:pt x="99" y="1210"/>
                    </a:lnTo>
                    <a:lnTo>
                      <a:pt x="102" y="1205"/>
                    </a:lnTo>
                    <a:lnTo>
                      <a:pt x="102" y="1199"/>
                    </a:lnTo>
                    <a:lnTo>
                      <a:pt x="97" y="1194"/>
                    </a:lnTo>
                    <a:lnTo>
                      <a:pt x="90" y="1187"/>
                    </a:lnTo>
                    <a:lnTo>
                      <a:pt x="88" y="1178"/>
                    </a:lnTo>
                    <a:lnTo>
                      <a:pt x="87" y="1164"/>
                    </a:lnTo>
                    <a:lnTo>
                      <a:pt x="82" y="1155"/>
                    </a:lnTo>
                    <a:lnTo>
                      <a:pt x="80" y="1148"/>
                    </a:lnTo>
                    <a:lnTo>
                      <a:pt x="85" y="1142"/>
                    </a:lnTo>
                    <a:lnTo>
                      <a:pt x="93" y="1135"/>
                    </a:lnTo>
                    <a:lnTo>
                      <a:pt x="102" y="1131"/>
                    </a:lnTo>
                    <a:lnTo>
                      <a:pt x="116" y="1127"/>
                    </a:lnTo>
                    <a:lnTo>
                      <a:pt x="121" y="1122"/>
                    </a:lnTo>
                    <a:lnTo>
                      <a:pt x="123" y="1113"/>
                    </a:lnTo>
                    <a:lnTo>
                      <a:pt x="123" y="1103"/>
                    </a:lnTo>
                    <a:lnTo>
                      <a:pt x="127" y="1096"/>
                    </a:lnTo>
                    <a:lnTo>
                      <a:pt x="134" y="1082"/>
                    </a:lnTo>
                    <a:lnTo>
                      <a:pt x="141" y="1075"/>
                    </a:lnTo>
                    <a:lnTo>
                      <a:pt x="149" y="1067"/>
                    </a:lnTo>
                    <a:lnTo>
                      <a:pt x="159" y="1058"/>
                    </a:lnTo>
                    <a:lnTo>
                      <a:pt x="163" y="1047"/>
                    </a:lnTo>
                    <a:lnTo>
                      <a:pt x="164" y="1036"/>
                    </a:lnTo>
                    <a:lnTo>
                      <a:pt x="159" y="1003"/>
                    </a:lnTo>
                    <a:lnTo>
                      <a:pt x="170" y="989"/>
                    </a:lnTo>
                    <a:lnTo>
                      <a:pt x="183" y="978"/>
                    </a:lnTo>
                    <a:lnTo>
                      <a:pt x="203" y="979"/>
                    </a:lnTo>
                    <a:lnTo>
                      <a:pt x="234" y="976"/>
                    </a:lnTo>
                    <a:lnTo>
                      <a:pt x="255" y="972"/>
                    </a:lnTo>
                    <a:lnTo>
                      <a:pt x="269" y="972"/>
                    </a:lnTo>
                    <a:lnTo>
                      <a:pt x="303" y="978"/>
                    </a:lnTo>
                    <a:lnTo>
                      <a:pt x="307" y="977"/>
                    </a:lnTo>
                    <a:lnTo>
                      <a:pt x="308" y="975"/>
                    </a:lnTo>
                    <a:lnTo>
                      <a:pt x="310" y="967"/>
                    </a:lnTo>
                    <a:lnTo>
                      <a:pt x="310" y="945"/>
                    </a:lnTo>
                    <a:lnTo>
                      <a:pt x="310" y="879"/>
                    </a:lnTo>
                    <a:lnTo>
                      <a:pt x="309" y="812"/>
                    </a:lnTo>
                    <a:lnTo>
                      <a:pt x="309" y="746"/>
                    </a:lnTo>
                    <a:lnTo>
                      <a:pt x="309" y="680"/>
                    </a:lnTo>
                    <a:lnTo>
                      <a:pt x="309" y="613"/>
                    </a:lnTo>
                    <a:lnTo>
                      <a:pt x="309" y="546"/>
                    </a:lnTo>
                    <a:lnTo>
                      <a:pt x="309" y="479"/>
                    </a:lnTo>
                    <a:lnTo>
                      <a:pt x="309" y="412"/>
                    </a:lnTo>
                    <a:lnTo>
                      <a:pt x="309" y="394"/>
                    </a:lnTo>
                    <a:lnTo>
                      <a:pt x="309" y="375"/>
                    </a:lnTo>
                    <a:lnTo>
                      <a:pt x="309" y="356"/>
                    </a:lnTo>
                    <a:lnTo>
                      <a:pt x="309" y="337"/>
                    </a:lnTo>
                    <a:lnTo>
                      <a:pt x="344" y="337"/>
                    </a:lnTo>
                    <a:lnTo>
                      <a:pt x="379" y="337"/>
                    </a:lnTo>
                    <a:lnTo>
                      <a:pt x="415" y="337"/>
                    </a:lnTo>
                    <a:lnTo>
                      <a:pt x="449" y="337"/>
                    </a:lnTo>
                    <a:lnTo>
                      <a:pt x="451" y="336"/>
                    </a:lnTo>
                    <a:lnTo>
                      <a:pt x="451" y="336"/>
                    </a:lnTo>
                    <a:lnTo>
                      <a:pt x="451" y="336"/>
                    </a:lnTo>
                    <a:lnTo>
                      <a:pt x="451" y="336"/>
                    </a:lnTo>
                    <a:lnTo>
                      <a:pt x="451" y="261"/>
                    </a:lnTo>
                    <a:lnTo>
                      <a:pt x="451" y="185"/>
                    </a:lnTo>
                    <a:lnTo>
                      <a:pt x="451" y="109"/>
                    </a:lnTo>
                    <a:lnTo>
                      <a:pt x="451" y="33"/>
                    </a:lnTo>
                    <a:lnTo>
                      <a:pt x="506" y="33"/>
                    </a:lnTo>
                    <a:lnTo>
                      <a:pt x="561" y="33"/>
                    </a:lnTo>
                    <a:lnTo>
                      <a:pt x="616" y="33"/>
                    </a:lnTo>
                    <a:lnTo>
                      <a:pt x="670" y="33"/>
                    </a:lnTo>
                    <a:lnTo>
                      <a:pt x="725" y="33"/>
                    </a:lnTo>
                    <a:lnTo>
                      <a:pt x="780" y="33"/>
                    </a:lnTo>
                    <a:lnTo>
                      <a:pt x="834" y="33"/>
                    </a:lnTo>
                    <a:lnTo>
                      <a:pt x="889" y="33"/>
                    </a:lnTo>
                    <a:lnTo>
                      <a:pt x="943" y="33"/>
                    </a:lnTo>
                    <a:lnTo>
                      <a:pt x="998" y="33"/>
                    </a:lnTo>
                    <a:lnTo>
                      <a:pt x="1053" y="33"/>
                    </a:lnTo>
                    <a:lnTo>
                      <a:pt x="1108" y="33"/>
                    </a:lnTo>
                    <a:lnTo>
                      <a:pt x="1162" y="33"/>
                    </a:lnTo>
                    <a:lnTo>
                      <a:pt x="1216" y="33"/>
                    </a:lnTo>
                    <a:lnTo>
                      <a:pt x="1271" y="33"/>
                    </a:lnTo>
                    <a:lnTo>
                      <a:pt x="1326" y="33"/>
                    </a:lnTo>
                    <a:lnTo>
                      <a:pt x="1342" y="33"/>
                    </a:lnTo>
                    <a:lnTo>
                      <a:pt x="1349" y="32"/>
                    </a:lnTo>
                    <a:lnTo>
                      <a:pt x="1363" y="3"/>
                    </a:lnTo>
                    <a:lnTo>
                      <a:pt x="1370" y="0"/>
                    </a:lnTo>
                    <a:lnTo>
                      <a:pt x="1379" y="2"/>
                    </a:lnTo>
                    <a:lnTo>
                      <a:pt x="1382" y="9"/>
                    </a:lnTo>
                    <a:lnTo>
                      <a:pt x="1379" y="1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03" name="Freeform 101">
                <a:extLst>
                  <a:ext uri="{FF2B5EF4-FFF2-40B4-BE49-F238E27FC236}">
                    <a16:creationId xmlns:a16="http://schemas.microsoft.com/office/drawing/2014/main" id="{FB3A6412-7A94-419B-8A7D-2302FEDA07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9420" y="7388569"/>
                <a:ext cx="57905" cy="30882"/>
              </a:xfrm>
              <a:custGeom>
                <a:avLst/>
                <a:gdLst>
                  <a:gd name="T0" fmla="*/ 61 w 65"/>
                  <a:gd name="T1" fmla="*/ 29 h 34"/>
                  <a:gd name="T2" fmla="*/ 59 w 65"/>
                  <a:gd name="T3" fmla="*/ 33 h 34"/>
                  <a:gd name="T4" fmla="*/ 50 w 65"/>
                  <a:gd name="T5" fmla="*/ 24 h 34"/>
                  <a:gd name="T6" fmla="*/ 0 w 65"/>
                  <a:gd name="T7" fmla="*/ 10 h 34"/>
                  <a:gd name="T8" fmla="*/ 14 w 65"/>
                  <a:gd name="T9" fmla="*/ 2 h 34"/>
                  <a:gd name="T10" fmla="*/ 48 w 65"/>
                  <a:gd name="T11" fmla="*/ 0 h 34"/>
                  <a:gd name="T12" fmla="*/ 58 w 65"/>
                  <a:gd name="T13" fmla="*/ 5 h 34"/>
                  <a:gd name="T14" fmla="*/ 63 w 65"/>
                  <a:gd name="T15" fmla="*/ 8 h 34"/>
                  <a:gd name="T16" fmla="*/ 64 w 65"/>
                  <a:gd name="T17" fmla="*/ 15 h 34"/>
                  <a:gd name="T18" fmla="*/ 61 w 65"/>
                  <a:gd name="T19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34">
                    <a:moveTo>
                      <a:pt x="61" y="29"/>
                    </a:moveTo>
                    <a:lnTo>
                      <a:pt x="59" y="33"/>
                    </a:lnTo>
                    <a:lnTo>
                      <a:pt x="50" y="24"/>
                    </a:lnTo>
                    <a:lnTo>
                      <a:pt x="0" y="10"/>
                    </a:lnTo>
                    <a:lnTo>
                      <a:pt x="14" y="2"/>
                    </a:lnTo>
                    <a:lnTo>
                      <a:pt x="48" y="0"/>
                    </a:lnTo>
                    <a:lnTo>
                      <a:pt x="58" y="5"/>
                    </a:lnTo>
                    <a:lnTo>
                      <a:pt x="63" y="8"/>
                    </a:lnTo>
                    <a:lnTo>
                      <a:pt x="64" y="15"/>
                    </a:lnTo>
                    <a:lnTo>
                      <a:pt x="61" y="2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04" name="Freeform 102">
                <a:extLst>
                  <a:ext uri="{FF2B5EF4-FFF2-40B4-BE49-F238E27FC236}">
                    <a16:creationId xmlns:a16="http://schemas.microsoft.com/office/drawing/2014/main" id="{A79E3728-E960-24B6-9307-B2E3C4ACD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0817" y="7091326"/>
                <a:ext cx="378307" cy="389889"/>
              </a:xfrm>
              <a:custGeom>
                <a:avLst/>
                <a:gdLst>
                  <a:gd name="T0" fmla="*/ 429 w 431"/>
                  <a:gd name="T1" fmla="*/ 222 h 445"/>
                  <a:gd name="T2" fmla="*/ 419 w 431"/>
                  <a:gd name="T3" fmla="*/ 260 h 445"/>
                  <a:gd name="T4" fmla="*/ 397 w 431"/>
                  <a:gd name="T5" fmla="*/ 269 h 445"/>
                  <a:gd name="T6" fmla="*/ 382 w 431"/>
                  <a:gd name="T7" fmla="*/ 302 h 445"/>
                  <a:gd name="T8" fmla="*/ 371 w 431"/>
                  <a:gd name="T9" fmla="*/ 325 h 445"/>
                  <a:gd name="T10" fmla="*/ 327 w 431"/>
                  <a:gd name="T11" fmla="*/ 365 h 445"/>
                  <a:gd name="T12" fmla="*/ 304 w 431"/>
                  <a:gd name="T13" fmla="*/ 386 h 445"/>
                  <a:gd name="T14" fmla="*/ 273 w 431"/>
                  <a:gd name="T15" fmla="*/ 417 h 445"/>
                  <a:gd name="T16" fmla="*/ 255 w 431"/>
                  <a:gd name="T17" fmla="*/ 444 h 445"/>
                  <a:gd name="T18" fmla="*/ 223 w 431"/>
                  <a:gd name="T19" fmla="*/ 418 h 445"/>
                  <a:gd name="T20" fmla="*/ 135 w 431"/>
                  <a:gd name="T21" fmla="*/ 382 h 445"/>
                  <a:gd name="T22" fmla="*/ 116 w 431"/>
                  <a:gd name="T23" fmla="*/ 367 h 445"/>
                  <a:gd name="T24" fmla="*/ 111 w 431"/>
                  <a:gd name="T25" fmla="*/ 335 h 445"/>
                  <a:gd name="T26" fmla="*/ 111 w 431"/>
                  <a:gd name="T27" fmla="*/ 323 h 445"/>
                  <a:gd name="T28" fmla="*/ 84 w 431"/>
                  <a:gd name="T29" fmla="*/ 328 h 445"/>
                  <a:gd name="T30" fmla="*/ 63 w 431"/>
                  <a:gd name="T31" fmla="*/ 313 h 445"/>
                  <a:gd name="T32" fmla="*/ 52 w 431"/>
                  <a:gd name="T33" fmla="*/ 279 h 445"/>
                  <a:gd name="T34" fmla="*/ 38 w 431"/>
                  <a:gd name="T35" fmla="*/ 259 h 445"/>
                  <a:gd name="T36" fmla="*/ 13 w 431"/>
                  <a:gd name="T37" fmla="*/ 239 h 445"/>
                  <a:gd name="T38" fmla="*/ 4 w 431"/>
                  <a:gd name="T39" fmla="*/ 217 h 445"/>
                  <a:gd name="T40" fmla="*/ 19 w 431"/>
                  <a:gd name="T41" fmla="*/ 224 h 445"/>
                  <a:gd name="T42" fmla="*/ 42 w 431"/>
                  <a:gd name="T43" fmla="*/ 211 h 445"/>
                  <a:gd name="T44" fmla="*/ 56 w 431"/>
                  <a:gd name="T45" fmla="*/ 196 h 445"/>
                  <a:gd name="T46" fmla="*/ 48 w 431"/>
                  <a:gd name="T47" fmla="*/ 198 h 445"/>
                  <a:gd name="T48" fmla="*/ 24 w 431"/>
                  <a:gd name="T49" fmla="*/ 203 h 445"/>
                  <a:gd name="T50" fmla="*/ 9 w 431"/>
                  <a:gd name="T51" fmla="*/ 187 h 445"/>
                  <a:gd name="T52" fmla="*/ 12 w 431"/>
                  <a:gd name="T53" fmla="*/ 166 h 445"/>
                  <a:gd name="T54" fmla="*/ 33 w 431"/>
                  <a:gd name="T55" fmla="*/ 161 h 445"/>
                  <a:gd name="T56" fmla="*/ 3 w 431"/>
                  <a:gd name="T57" fmla="*/ 145 h 445"/>
                  <a:gd name="T58" fmla="*/ 8 w 431"/>
                  <a:gd name="T59" fmla="*/ 133 h 445"/>
                  <a:gd name="T60" fmla="*/ 23 w 431"/>
                  <a:gd name="T61" fmla="*/ 136 h 445"/>
                  <a:gd name="T62" fmla="*/ 38 w 431"/>
                  <a:gd name="T63" fmla="*/ 129 h 445"/>
                  <a:gd name="T64" fmla="*/ 47 w 431"/>
                  <a:gd name="T65" fmla="*/ 105 h 445"/>
                  <a:gd name="T66" fmla="*/ 77 w 431"/>
                  <a:gd name="T67" fmla="*/ 90 h 445"/>
                  <a:gd name="T68" fmla="*/ 91 w 431"/>
                  <a:gd name="T69" fmla="*/ 62 h 445"/>
                  <a:gd name="T70" fmla="*/ 98 w 431"/>
                  <a:gd name="T71" fmla="*/ 52 h 445"/>
                  <a:gd name="T72" fmla="*/ 105 w 431"/>
                  <a:gd name="T73" fmla="*/ 41 h 445"/>
                  <a:gd name="T74" fmla="*/ 113 w 431"/>
                  <a:gd name="T75" fmla="*/ 19 h 445"/>
                  <a:gd name="T76" fmla="*/ 144 w 431"/>
                  <a:gd name="T77" fmla="*/ 9 h 445"/>
                  <a:gd name="T78" fmla="*/ 196 w 431"/>
                  <a:gd name="T79" fmla="*/ 10 h 445"/>
                  <a:gd name="T80" fmla="*/ 226 w 431"/>
                  <a:gd name="T81" fmla="*/ 0 h 445"/>
                  <a:gd name="T82" fmla="*/ 288 w 431"/>
                  <a:gd name="T83" fmla="*/ 0 h 445"/>
                  <a:gd name="T84" fmla="*/ 302 w 431"/>
                  <a:gd name="T85" fmla="*/ 9 h 445"/>
                  <a:gd name="T86" fmla="*/ 320 w 431"/>
                  <a:gd name="T87" fmla="*/ 30 h 445"/>
                  <a:gd name="T88" fmla="*/ 346 w 431"/>
                  <a:gd name="T89" fmla="*/ 69 h 445"/>
                  <a:gd name="T90" fmla="*/ 371 w 431"/>
                  <a:gd name="T91" fmla="*/ 98 h 445"/>
                  <a:gd name="T92" fmla="*/ 372 w 431"/>
                  <a:gd name="T93" fmla="*/ 105 h 445"/>
                  <a:gd name="T94" fmla="*/ 363 w 431"/>
                  <a:gd name="T95" fmla="*/ 125 h 445"/>
                  <a:gd name="T96" fmla="*/ 366 w 431"/>
                  <a:gd name="T97" fmla="*/ 131 h 445"/>
                  <a:gd name="T98" fmla="*/ 384 w 431"/>
                  <a:gd name="T99" fmla="*/ 146 h 445"/>
                  <a:gd name="T100" fmla="*/ 392 w 431"/>
                  <a:gd name="T101" fmla="*/ 178 h 445"/>
                  <a:gd name="T102" fmla="*/ 399 w 431"/>
                  <a:gd name="T103" fmla="*/ 192 h 445"/>
                  <a:gd name="T104" fmla="*/ 373 w 431"/>
                  <a:gd name="T105" fmla="*/ 230 h 445"/>
                  <a:gd name="T106" fmla="*/ 368 w 431"/>
                  <a:gd name="T107" fmla="*/ 238 h 445"/>
                  <a:gd name="T108" fmla="*/ 377 w 431"/>
                  <a:gd name="T109" fmla="*/ 239 h 445"/>
                  <a:gd name="T110" fmla="*/ 391 w 431"/>
                  <a:gd name="T111" fmla="*/ 242 h 445"/>
                  <a:gd name="T112" fmla="*/ 414 w 431"/>
                  <a:gd name="T113" fmla="*/ 217 h 445"/>
                  <a:gd name="T114" fmla="*/ 430 w 431"/>
                  <a:gd name="T115" fmla="*/ 217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31" h="445">
                    <a:moveTo>
                      <a:pt x="430" y="217"/>
                    </a:moveTo>
                    <a:lnTo>
                      <a:pt x="429" y="222"/>
                    </a:lnTo>
                    <a:lnTo>
                      <a:pt x="426" y="243"/>
                    </a:lnTo>
                    <a:lnTo>
                      <a:pt x="419" y="260"/>
                    </a:lnTo>
                    <a:lnTo>
                      <a:pt x="414" y="264"/>
                    </a:lnTo>
                    <a:lnTo>
                      <a:pt x="397" y="269"/>
                    </a:lnTo>
                    <a:lnTo>
                      <a:pt x="389" y="277"/>
                    </a:lnTo>
                    <a:lnTo>
                      <a:pt x="382" y="302"/>
                    </a:lnTo>
                    <a:lnTo>
                      <a:pt x="378" y="322"/>
                    </a:lnTo>
                    <a:lnTo>
                      <a:pt x="371" y="325"/>
                    </a:lnTo>
                    <a:lnTo>
                      <a:pt x="345" y="353"/>
                    </a:lnTo>
                    <a:lnTo>
                      <a:pt x="327" y="365"/>
                    </a:lnTo>
                    <a:lnTo>
                      <a:pt x="315" y="373"/>
                    </a:lnTo>
                    <a:lnTo>
                      <a:pt x="304" y="386"/>
                    </a:lnTo>
                    <a:lnTo>
                      <a:pt x="289" y="397"/>
                    </a:lnTo>
                    <a:lnTo>
                      <a:pt x="273" y="417"/>
                    </a:lnTo>
                    <a:lnTo>
                      <a:pt x="262" y="438"/>
                    </a:lnTo>
                    <a:lnTo>
                      <a:pt x="255" y="444"/>
                    </a:lnTo>
                    <a:lnTo>
                      <a:pt x="249" y="438"/>
                    </a:lnTo>
                    <a:lnTo>
                      <a:pt x="223" y="418"/>
                    </a:lnTo>
                    <a:lnTo>
                      <a:pt x="194" y="405"/>
                    </a:lnTo>
                    <a:lnTo>
                      <a:pt x="135" y="382"/>
                    </a:lnTo>
                    <a:lnTo>
                      <a:pt x="115" y="375"/>
                    </a:lnTo>
                    <a:lnTo>
                      <a:pt x="116" y="367"/>
                    </a:lnTo>
                    <a:lnTo>
                      <a:pt x="123" y="352"/>
                    </a:lnTo>
                    <a:lnTo>
                      <a:pt x="111" y="335"/>
                    </a:lnTo>
                    <a:lnTo>
                      <a:pt x="116" y="323"/>
                    </a:lnTo>
                    <a:lnTo>
                      <a:pt x="111" y="323"/>
                    </a:lnTo>
                    <a:lnTo>
                      <a:pt x="102" y="330"/>
                    </a:lnTo>
                    <a:lnTo>
                      <a:pt x="84" y="328"/>
                    </a:lnTo>
                    <a:lnTo>
                      <a:pt x="72" y="317"/>
                    </a:lnTo>
                    <a:lnTo>
                      <a:pt x="63" y="313"/>
                    </a:lnTo>
                    <a:lnTo>
                      <a:pt x="58" y="308"/>
                    </a:lnTo>
                    <a:lnTo>
                      <a:pt x="52" y="279"/>
                    </a:lnTo>
                    <a:lnTo>
                      <a:pt x="48" y="266"/>
                    </a:lnTo>
                    <a:lnTo>
                      <a:pt x="38" y="259"/>
                    </a:lnTo>
                    <a:lnTo>
                      <a:pt x="20" y="256"/>
                    </a:lnTo>
                    <a:lnTo>
                      <a:pt x="13" y="239"/>
                    </a:lnTo>
                    <a:lnTo>
                      <a:pt x="3" y="225"/>
                    </a:lnTo>
                    <a:lnTo>
                      <a:pt x="4" y="217"/>
                    </a:lnTo>
                    <a:lnTo>
                      <a:pt x="12" y="217"/>
                    </a:lnTo>
                    <a:lnTo>
                      <a:pt x="19" y="224"/>
                    </a:lnTo>
                    <a:lnTo>
                      <a:pt x="29" y="226"/>
                    </a:lnTo>
                    <a:lnTo>
                      <a:pt x="42" y="211"/>
                    </a:lnTo>
                    <a:lnTo>
                      <a:pt x="54" y="203"/>
                    </a:lnTo>
                    <a:lnTo>
                      <a:pt x="56" y="196"/>
                    </a:lnTo>
                    <a:lnTo>
                      <a:pt x="55" y="193"/>
                    </a:lnTo>
                    <a:lnTo>
                      <a:pt x="48" y="198"/>
                    </a:lnTo>
                    <a:lnTo>
                      <a:pt x="28" y="197"/>
                    </a:lnTo>
                    <a:lnTo>
                      <a:pt x="24" y="203"/>
                    </a:lnTo>
                    <a:lnTo>
                      <a:pt x="16" y="204"/>
                    </a:lnTo>
                    <a:lnTo>
                      <a:pt x="9" y="187"/>
                    </a:lnTo>
                    <a:lnTo>
                      <a:pt x="10" y="178"/>
                    </a:lnTo>
                    <a:lnTo>
                      <a:pt x="12" y="166"/>
                    </a:lnTo>
                    <a:lnTo>
                      <a:pt x="31" y="164"/>
                    </a:lnTo>
                    <a:lnTo>
                      <a:pt x="33" y="161"/>
                    </a:lnTo>
                    <a:lnTo>
                      <a:pt x="19" y="158"/>
                    </a:lnTo>
                    <a:lnTo>
                      <a:pt x="3" y="145"/>
                    </a:lnTo>
                    <a:lnTo>
                      <a:pt x="0" y="136"/>
                    </a:lnTo>
                    <a:lnTo>
                      <a:pt x="8" y="133"/>
                    </a:lnTo>
                    <a:lnTo>
                      <a:pt x="16" y="135"/>
                    </a:lnTo>
                    <a:lnTo>
                      <a:pt x="23" y="136"/>
                    </a:lnTo>
                    <a:lnTo>
                      <a:pt x="31" y="133"/>
                    </a:lnTo>
                    <a:lnTo>
                      <a:pt x="38" y="129"/>
                    </a:lnTo>
                    <a:lnTo>
                      <a:pt x="42" y="122"/>
                    </a:lnTo>
                    <a:lnTo>
                      <a:pt x="47" y="105"/>
                    </a:lnTo>
                    <a:lnTo>
                      <a:pt x="65" y="100"/>
                    </a:lnTo>
                    <a:lnTo>
                      <a:pt x="77" y="90"/>
                    </a:lnTo>
                    <a:lnTo>
                      <a:pt x="87" y="74"/>
                    </a:lnTo>
                    <a:lnTo>
                      <a:pt x="91" y="62"/>
                    </a:lnTo>
                    <a:lnTo>
                      <a:pt x="96" y="56"/>
                    </a:lnTo>
                    <a:lnTo>
                      <a:pt x="98" y="52"/>
                    </a:lnTo>
                    <a:lnTo>
                      <a:pt x="100" y="47"/>
                    </a:lnTo>
                    <a:lnTo>
                      <a:pt x="105" y="41"/>
                    </a:lnTo>
                    <a:lnTo>
                      <a:pt x="109" y="30"/>
                    </a:lnTo>
                    <a:lnTo>
                      <a:pt x="113" y="19"/>
                    </a:lnTo>
                    <a:lnTo>
                      <a:pt x="123" y="14"/>
                    </a:lnTo>
                    <a:lnTo>
                      <a:pt x="144" y="9"/>
                    </a:lnTo>
                    <a:lnTo>
                      <a:pt x="165" y="17"/>
                    </a:lnTo>
                    <a:lnTo>
                      <a:pt x="196" y="10"/>
                    </a:lnTo>
                    <a:lnTo>
                      <a:pt x="197" y="0"/>
                    </a:lnTo>
                    <a:lnTo>
                      <a:pt x="226" y="0"/>
                    </a:lnTo>
                    <a:lnTo>
                      <a:pt x="260" y="0"/>
                    </a:lnTo>
                    <a:lnTo>
                      <a:pt x="288" y="0"/>
                    </a:lnTo>
                    <a:lnTo>
                      <a:pt x="297" y="2"/>
                    </a:lnTo>
                    <a:lnTo>
                      <a:pt x="302" y="9"/>
                    </a:lnTo>
                    <a:lnTo>
                      <a:pt x="311" y="22"/>
                    </a:lnTo>
                    <a:lnTo>
                      <a:pt x="320" y="30"/>
                    </a:lnTo>
                    <a:lnTo>
                      <a:pt x="332" y="48"/>
                    </a:lnTo>
                    <a:lnTo>
                      <a:pt x="346" y="69"/>
                    </a:lnTo>
                    <a:lnTo>
                      <a:pt x="362" y="88"/>
                    </a:lnTo>
                    <a:lnTo>
                      <a:pt x="371" y="98"/>
                    </a:lnTo>
                    <a:lnTo>
                      <a:pt x="372" y="102"/>
                    </a:lnTo>
                    <a:lnTo>
                      <a:pt x="372" y="105"/>
                    </a:lnTo>
                    <a:lnTo>
                      <a:pt x="367" y="115"/>
                    </a:lnTo>
                    <a:lnTo>
                      <a:pt x="363" y="125"/>
                    </a:lnTo>
                    <a:lnTo>
                      <a:pt x="364" y="129"/>
                    </a:lnTo>
                    <a:lnTo>
                      <a:pt x="366" y="131"/>
                    </a:lnTo>
                    <a:lnTo>
                      <a:pt x="382" y="135"/>
                    </a:lnTo>
                    <a:lnTo>
                      <a:pt x="384" y="146"/>
                    </a:lnTo>
                    <a:lnTo>
                      <a:pt x="384" y="163"/>
                    </a:lnTo>
                    <a:lnTo>
                      <a:pt x="392" y="178"/>
                    </a:lnTo>
                    <a:lnTo>
                      <a:pt x="399" y="188"/>
                    </a:lnTo>
                    <a:lnTo>
                      <a:pt x="399" y="192"/>
                    </a:lnTo>
                    <a:lnTo>
                      <a:pt x="380" y="210"/>
                    </a:lnTo>
                    <a:lnTo>
                      <a:pt x="373" y="230"/>
                    </a:lnTo>
                    <a:lnTo>
                      <a:pt x="370" y="235"/>
                    </a:lnTo>
                    <a:lnTo>
                      <a:pt x="368" y="238"/>
                    </a:lnTo>
                    <a:lnTo>
                      <a:pt x="372" y="241"/>
                    </a:lnTo>
                    <a:lnTo>
                      <a:pt x="377" y="239"/>
                    </a:lnTo>
                    <a:lnTo>
                      <a:pt x="384" y="241"/>
                    </a:lnTo>
                    <a:lnTo>
                      <a:pt x="391" y="242"/>
                    </a:lnTo>
                    <a:lnTo>
                      <a:pt x="399" y="235"/>
                    </a:lnTo>
                    <a:lnTo>
                      <a:pt x="414" y="217"/>
                    </a:lnTo>
                    <a:lnTo>
                      <a:pt x="419" y="216"/>
                    </a:lnTo>
                    <a:lnTo>
                      <a:pt x="430" y="21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05" name="Freeform 104">
                <a:extLst>
                  <a:ext uri="{FF2B5EF4-FFF2-40B4-BE49-F238E27FC236}">
                    <a16:creationId xmlns:a16="http://schemas.microsoft.com/office/drawing/2014/main" id="{DCB4E93A-3983-9096-AC3A-35FD44F0DE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8099" y="6234345"/>
                <a:ext cx="772055" cy="559741"/>
              </a:xfrm>
              <a:custGeom>
                <a:avLst/>
                <a:gdLst>
                  <a:gd name="T0" fmla="*/ 759 w 881"/>
                  <a:gd name="T1" fmla="*/ 329 h 640"/>
                  <a:gd name="T2" fmla="*/ 790 w 881"/>
                  <a:gd name="T3" fmla="*/ 365 h 640"/>
                  <a:gd name="T4" fmla="*/ 798 w 881"/>
                  <a:gd name="T5" fmla="*/ 414 h 640"/>
                  <a:gd name="T6" fmla="*/ 785 w 881"/>
                  <a:gd name="T7" fmla="*/ 449 h 640"/>
                  <a:gd name="T8" fmla="*/ 810 w 881"/>
                  <a:gd name="T9" fmla="*/ 488 h 640"/>
                  <a:gd name="T10" fmla="*/ 826 w 881"/>
                  <a:gd name="T11" fmla="*/ 484 h 640"/>
                  <a:gd name="T12" fmla="*/ 855 w 881"/>
                  <a:gd name="T13" fmla="*/ 507 h 640"/>
                  <a:gd name="T14" fmla="*/ 873 w 881"/>
                  <a:gd name="T15" fmla="*/ 543 h 640"/>
                  <a:gd name="T16" fmla="*/ 872 w 881"/>
                  <a:gd name="T17" fmla="*/ 596 h 640"/>
                  <a:gd name="T18" fmla="*/ 879 w 881"/>
                  <a:gd name="T19" fmla="*/ 628 h 640"/>
                  <a:gd name="T20" fmla="*/ 808 w 881"/>
                  <a:gd name="T21" fmla="*/ 629 h 640"/>
                  <a:gd name="T22" fmla="*/ 735 w 881"/>
                  <a:gd name="T23" fmla="*/ 637 h 640"/>
                  <a:gd name="T24" fmla="*/ 691 w 881"/>
                  <a:gd name="T25" fmla="*/ 625 h 640"/>
                  <a:gd name="T26" fmla="*/ 655 w 881"/>
                  <a:gd name="T27" fmla="*/ 612 h 640"/>
                  <a:gd name="T28" fmla="*/ 637 w 881"/>
                  <a:gd name="T29" fmla="*/ 609 h 640"/>
                  <a:gd name="T30" fmla="*/ 629 w 881"/>
                  <a:gd name="T31" fmla="*/ 594 h 640"/>
                  <a:gd name="T32" fmla="*/ 545 w 881"/>
                  <a:gd name="T33" fmla="*/ 589 h 640"/>
                  <a:gd name="T34" fmla="*/ 368 w 881"/>
                  <a:gd name="T35" fmla="*/ 589 h 640"/>
                  <a:gd name="T36" fmla="*/ 243 w 881"/>
                  <a:gd name="T37" fmla="*/ 623 h 640"/>
                  <a:gd name="T38" fmla="*/ 161 w 881"/>
                  <a:gd name="T39" fmla="*/ 634 h 640"/>
                  <a:gd name="T40" fmla="*/ 113 w 881"/>
                  <a:gd name="T41" fmla="*/ 629 h 640"/>
                  <a:gd name="T42" fmla="*/ 141 w 881"/>
                  <a:gd name="T43" fmla="*/ 599 h 640"/>
                  <a:gd name="T44" fmla="*/ 155 w 881"/>
                  <a:gd name="T45" fmla="*/ 597 h 640"/>
                  <a:gd name="T46" fmla="*/ 124 w 881"/>
                  <a:gd name="T47" fmla="*/ 597 h 640"/>
                  <a:gd name="T48" fmla="*/ 109 w 881"/>
                  <a:gd name="T49" fmla="*/ 590 h 640"/>
                  <a:gd name="T50" fmla="*/ 111 w 881"/>
                  <a:gd name="T51" fmla="*/ 532 h 640"/>
                  <a:gd name="T52" fmla="*/ 187 w 881"/>
                  <a:gd name="T53" fmla="*/ 518 h 640"/>
                  <a:gd name="T54" fmla="*/ 255 w 881"/>
                  <a:gd name="T55" fmla="*/ 492 h 640"/>
                  <a:gd name="T56" fmla="*/ 329 w 881"/>
                  <a:gd name="T57" fmla="*/ 479 h 640"/>
                  <a:gd name="T58" fmla="*/ 349 w 881"/>
                  <a:gd name="T59" fmla="*/ 463 h 640"/>
                  <a:gd name="T60" fmla="*/ 390 w 881"/>
                  <a:gd name="T61" fmla="*/ 481 h 640"/>
                  <a:gd name="T62" fmla="*/ 504 w 881"/>
                  <a:gd name="T63" fmla="*/ 498 h 640"/>
                  <a:gd name="T64" fmla="*/ 509 w 881"/>
                  <a:gd name="T65" fmla="*/ 463 h 640"/>
                  <a:gd name="T66" fmla="*/ 460 w 881"/>
                  <a:gd name="T67" fmla="*/ 470 h 640"/>
                  <a:gd name="T68" fmla="*/ 412 w 881"/>
                  <a:gd name="T69" fmla="*/ 448 h 640"/>
                  <a:gd name="T70" fmla="*/ 348 w 881"/>
                  <a:gd name="T71" fmla="*/ 424 h 640"/>
                  <a:gd name="T72" fmla="*/ 268 w 881"/>
                  <a:gd name="T73" fmla="*/ 456 h 640"/>
                  <a:gd name="T74" fmla="*/ 136 w 881"/>
                  <a:gd name="T75" fmla="*/ 441 h 640"/>
                  <a:gd name="T76" fmla="*/ 116 w 881"/>
                  <a:gd name="T77" fmla="*/ 401 h 640"/>
                  <a:gd name="T78" fmla="*/ 114 w 881"/>
                  <a:gd name="T79" fmla="*/ 395 h 640"/>
                  <a:gd name="T80" fmla="*/ 81 w 881"/>
                  <a:gd name="T81" fmla="*/ 336 h 640"/>
                  <a:gd name="T82" fmla="*/ 28 w 881"/>
                  <a:gd name="T83" fmla="*/ 289 h 640"/>
                  <a:gd name="T84" fmla="*/ 19 w 881"/>
                  <a:gd name="T85" fmla="*/ 279 h 640"/>
                  <a:gd name="T86" fmla="*/ 144 w 881"/>
                  <a:gd name="T87" fmla="*/ 125 h 640"/>
                  <a:gd name="T88" fmla="*/ 162 w 881"/>
                  <a:gd name="T89" fmla="*/ 68 h 640"/>
                  <a:gd name="T90" fmla="*/ 196 w 881"/>
                  <a:gd name="T91" fmla="*/ 21 h 640"/>
                  <a:gd name="T92" fmla="*/ 254 w 881"/>
                  <a:gd name="T93" fmla="*/ 29 h 640"/>
                  <a:gd name="T94" fmla="*/ 333 w 881"/>
                  <a:gd name="T95" fmla="*/ 15 h 640"/>
                  <a:gd name="T96" fmla="*/ 356 w 881"/>
                  <a:gd name="T97" fmla="*/ 7 h 640"/>
                  <a:gd name="T98" fmla="*/ 374 w 881"/>
                  <a:gd name="T99" fmla="*/ 5 h 640"/>
                  <a:gd name="T100" fmla="*/ 494 w 881"/>
                  <a:gd name="T101" fmla="*/ 39 h 640"/>
                  <a:gd name="T102" fmla="*/ 525 w 881"/>
                  <a:gd name="T103" fmla="*/ 80 h 640"/>
                  <a:gd name="T104" fmla="*/ 551 w 881"/>
                  <a:gd name="T105" fmla="*/ 82 h 640"/>
                  <a:gd name="T106" fmla="*/ 579 w 881"/>
                  <a:gd name="T107" fmla="*/ 85 h 640"/>
                  <a:gd name="T108" fmla="*/ 599 w 881"/>
                  <a:gd name="T109" fmla="*/ 105 h 640"/>
                  <a:gd name="T110" fmla="*/ 629 w 881"/>
                  <a:gd name="T111" fmla="*/ 160 h 640"/>
                  <a:gd name="T112" fmla="*/ 642 w 881"/>
                  <a:gd name="T113" fmla="*/ 175 h 640"/>
                  <a:gd name="T114" fmla="*/ 671 w 881"/>
                  <a:gd name="T115" fmla="*/ 206 h 640"/>
                  <a:gd name="T116" fmla="*/ 682 w 881"/>
                  <a:gd name="T117" fmla="*/ 222 h 640"/>
                  <a:gd name="T118" fmla="*/ 726 w 881"/>
                  <a:gd name="T119" fmla="*/ 253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81" h="640">
                    <a:moveTo>
                      <a:pt x="752" y="277"/>
                    </a:moveTo>
                    <a:lnTo>
                      <a:pt x="766" y="301"/>
                    </a:lnTo>
                    <a:lnTo>
                      <a:pt x="763" y="312"/>
                    </a:lnTo>
                    <a:lnTo>
                      <a:pt x="759" y="329"/>
                    </a:lnTo>
                    <a:lnTo>
                      <a:pt x="767" y="341"/>
                    </a:lnTo>
                    <a:lnTo>
                      <a:pt x="776" y="347"/>
                    </a:lnTo>
                    <a:lnTo>
                      <a:pt x="783" y="356"/>
                    </a:lnTo>
                    <a:lnTo>
                      <a:pt x="790" y="365"/>
                    </a:lnTo>
                    <a:lnTo>
                      <a:pt x="791" y="385"/>
                    </a:lnTo>
                    <a:lnTo>
                      <a:pt x="789" y="399"/>
                    </a:lnTo>
                    <a:lnTo>
                      <a:pt x="794" y="406"/>
                    </a:lnTo>
                    <a:lnTo>
                      <a:pt x="798" y="414"/>
                    </a:lnTo>
                    <a:lnTo>
                      <a:pt x="797" y="421"/>
                    </a:lnTo>
                    <a:lnTo>
                      <a:pt x="794" y="427"/>
                    </a:lnTo>
                    <a:lnTo>
                      <a:pt x="785" y="435"/>
                    </a:lnTo>
                    <a:lnTo>
                      <a:pt x="785" y="449"/>
                    </a:lnTo>
                    <a:lnTo>
                      <a:pt x="798" y="467"/>
                    </a:lnTo>
                    <a:lnTo>
                      <a:pt x="807" y="477"/>
                    </a:lnTo>
                    <a:lnTo>
                      <a:pt x="807" y="483"/>
                    </a:lnTo>
                    <a:lnTo>
                      <a:pt x="810" y="488"/>
                    </a:lnTo>
                    <a:lnTo>
                      <a:pt x="816" y="495"/>
                    </a:lnTo>
                    <a:lnTo>
                      <a:pt x="820" y="494"/>
                    </a:lnTo>
                    <a:lnTo>
                      <a:pt x="825" y="488"/>
                    </a:lnTo>
                    <a:lnTo>
                      <a:pt x="826" y="484"/>
                    </a:lnTo>
                    <a:lnTo>
                      <a:pt x="838" y="486"/>
                    </a:lnTo>
                    <a:lnTo>
                      <a:pt x="845" y="488"/>
                    </a:lnTo>
                    <a:lnTo>
                      <a:pt x="852" y="499"/>
                    </a:lnTo>
                    <a:lnTo>
                      <a:pt x="855" y="507"/>
                    </a:lnTo>
                    <a:lnTo>
                      <a:pt x="857" y="516"/>
                    </a:lnTo>
                    <a:lnTo>
                      <a:pt x="865" y="529"/>
                    </a:lnTo>
                    <a:lnTo>
                      <a:pt x="872" y="537"/>
                    </a:lnTo>
                    <a:lnTo>
                      <a:pt x="873" y="543"/>
                    </a:lnTo>
                    <a:lnTo>
                      <a:pt x="879" y="551"/>
                    </a:lnTo>
                    <a:lnTo>
                      <a:pt x="875" y="566"/>
                    </a:lnTo>
                    <a:lnTo>
                      <a:pt x="876" y="574"/>
                    </a:lnTo>
                    <a:lnTo>
                      <a:pt x="872" y="596"/>
                    </a:lnTo>
                    <a:lnTo>
                      <a:pt x="871" y="606"/>
                    </a:lnTo>
                    <a:lnTo>
                      <a:pt x="871" y="610"/>
                    </a:lnTo>
                    <a:lnTo>
                      <a:pt x="880" y="618"/>
                    </a:lnTo>
                    <a:lnTo>
                      <a:pt x="879" y="628"/>
                    </a:lnTo>
                    <a:lnTo>
                      <a:pt x="870" y="626"/>
                    </a:lnTo>
                    <a:lnTo>
                      <a:pt x="853" y="625"/>
                    </a:lnTo>
                    <a:lnTo>
                      <a:pt x="819" y="630"/>
                    </a:lnTo>
                    <a:lnTo>
                      <a:pt x="808" y="629"/>
                    </a:lnTo>
                    <a:lnTo>
                      <a:pt x="786" y="630"/>
                    </a:lnTo>
                    <a:lnTo>
                      <a:pt x="771" y="632"/>
                    </a:lnTo>
                    <a:lnTo>
                      <a:pt x="751" y="639"/>
                    </a:lnTo>
                    <a:lnTo>
                      <a:pt x="735" y="637"/>
                    </a:lnTo>
                    <a:lnTo>
                      <a:pt x="727" y="632"/>
                    </a:lnTo>
                    <a:lnTo>
                      <a:pt x="716" y="632"/>
                    </a:lnTo>
                    <a:lnTo>
                      <a:pt x="704" y="630"/>
                    </a:lnTo>
                    <a:lnTo>
                      <a:pt x="691" y="625"/>
                    </a:lnTo>
                    <a:lnTo>
                      <a:pt x="678" y="622"/>
                    </a:lnTo>
                    <a:lnTo>
                      <a:pt x="665" y="611"/>
                    </a:lnTo>
                    <a:lnTo>
                      <a:pt x="659" y="610"/>
                    </a:lnTo>
                    <a:lnTo>
                      <a:pt x="655" y="612"/>
                    </a:lnTo>
                    <a:lnTo>
                      <a:pt x="651" y="616"/>
                    </a:lnTo>
                    <a:lnTo>
                      <a:pt x="647" y="618"/>
                    </a:lnTo>
                    <a:lnTo>
                      <a:pt x="640" y="616"/>
                    </a:lnTo>
                    <a:lnTo>
                      <a:pt x="637" y="609"/>
                    </a:lnTo>
                    <a:lnTo>
                      <a:pt x="640" y="603"/>
                    </a:lnTo>
                    <a:lnTo>
                      <a:pt x="641" y="597"/>
                    </a:lnTo>
                    <a:lnTo>
                      <a:pt x="637" y="595"/>
                    </a:lnTo>
                    <a:lnTo>
                      <a:pt x="629" y="594"/>
                    </a:lnTo>
                    <a:lnTo>
                      <a:pt x="617" y="594"/>
                    </a:lnTo>
                    <a:lnTo>
                      <a:pt x="596" y="592"/>
                    </a:lnTo>
                    <a:lnTo>
                      <a:pt x="591" y="590"/>
                    </a:lnTo>
                    <a:lnTo>
                      <a:pt x="545" y="589"/>
                    </a:lnTo>
                    <a:lnTo>
                      <a:pt x="498" y="589"/>
                    </a:lnTo>
                    <a:lnTo>
                      <a:pt x="456" y="589"/>
                    </a:lnTo>
                    <a:lnTo>
                      <a:pt x="405" y="589"/>
                    </a:lnTo>
                    <a:lnTo>
                      <a:pt x="368" y="589"/>
                    </a:lnTo>
                    <a:lnTo>
                      <a:pt x="336" y="588"/>
                    </a:lnTo>
                    <a:lnTo>
                      <a:pt x="310" y="602"/>
                    </a:lnTo>
                    <a:lnTo>
                      <a:pt x="281" y="616"/>
                    </a:lnTo>
                    <a:lnTo>
                      <a:pt x="243" y="623"/>
                    </a:lnTo>
                    <a:lnTo>
                      <a:pt x="200" y="621"/>
                    </a:lnTo>
                    <a:lnTo>
                      <a:pt x="186" y="623"/>
                    </a:lnTo>
                    <a:lnTo>
                      <a:pt x="171" y="629"/>
                    </a:lnTo>
                    <a:lnTo>
                      <a:pt x="161" y="634"/>
                    </a:lnTo>
                    <a:lnTo>
                      <a:pt x="146" y="636"/>
                    </a:lnTo>
                    <a:lnTo>
                      <a:pt x="127" y="634"/>
                    </a:lnTo>
                    <a:lnTo>
                      <a:pt x="119" y="636"/>
                    </a:lnTo>
                    <a:lnTo>
                      <a:pt x="113" y="629"/>
                    </a:lnTo>
                    <a:lnTo>
                      <a:pt x="109" y="618"/>
                    </a:lnTo>
                    <a:lnTo>
                      <a:pt x="112" y="611"/>
                    </a:lnTo>
                    <a:lnTo>
                      <a:pt x="123" y="605"/>
                    </a:lnTo>
                    <a:lnTo>
                      <a:pt x="141" y="599"/>
                    </a:lnTo>
                    <a:lnTo>
                      <a:pt x="150" y="603"/>
                    </a:lnTo>
                    <a:lnTo>
                      <a:pt x="156" y="603"/>
                    </a:lnTo>
                    <a:lnTo>
                      <a:pt x="157" y="598"/>
                    </a:lnTo>
                    <a:lnTo>
                      <a:pt x="155" y="597"/>
                    </a:lnTo>
                    <a:lnTo>
                      <a:pt x="141" y="590"/>
                    </a:lnTo>
                    <a:lnTo>
                      <a:pt x="134" y="583"/>
                    </a:lnTo>
                    <a:lnTo>
                      <a:pt x="129" y="588"/>
                    </a:lnTo>
                    <a:lnTo>
                      <a:pt x="124" y="597"/>
                    </a:lnTo>
                    <a:lnTo>
                      <a:pt x="120" y="599"/>
                    </a:lnTo>
                    <a:lnTo>
                      <a:pt x="113" y="602"/>
                    </a:lnTo>
                    <a:lnTo>
                      <a:pt x="110" y="596"/>
                    </a:lnTo>
                    <a:lnTo>
                      <a:pt x="109" y="590"/>
                    </a:lnTo>
                    <a:lnTo>
                      <a:pt x="112" y="585"/>
                    </a:lnTo>
                    <a:lnTo>
                      <a:pt x="110" y="558"/>
                    </a:lnTo>
                    <a:lnTo>
                      <a:pt x="112" y="544"/>
                    </a:lnTo>
                    <a:lnTo>
                      <a:pt x="111" y="532"/>
                    </a:lnTo>
                    <a:lnTo>
                      <a:pt x="120" y="524"/>
                    </a:lnTo>
                    <a:lnTo>
                      <a:pt x="127" y="519"/>
                    </a:lnTo>
                    <a:lnTo>
                      <a:pt x="159" y="518"/>
                    </a:lnTo>
                    <a:lnTo>
                      <a:pt x="187" y="518"/>
                    </a:lnTo>
                    <a:lnTo>
                      <a:pt x="215" y="518"/>
                    </a:lnTo>
                    <a:lnTo>
                      <a:pt x="244" y="519"/>
                    </a:lnTo>
                    <a:lnTo>
                      <a:pt x="247" y="494"/>
                    </a:lnTo>
                    <a:lnTo>
                      <a:pt x="255" y="492"/>
                    </a:lnTo>
                    <a:lnTo>
                      <a:pt x="269" y="490"/>
                    </a:lnTo>
                    <a:lnTo>
                      <a:pt x="295" y="487"/>
                    </a:lnTo>
                    <a:lnTo>
                      <a:pt x="322" y="484"/>
                    </a:lnTo>
                    <a:lnTo>
                      <a:pt x="329" y="479"/>
                    </a:lnTo>
                    <a:lnTo>
                      <a:pt x="333" y="470"/>
                    </a:lnTo>
                    <a:lnTo>
                      <a:pt x="336" y="463"/>
                    </a:lnTo>
                    <a:lnTo>
                      <a:pt x="342" y="460"/>
                    </a:lnTo>
                    <a:lnTo>
                      <a:pt x="349" y="463"/>
                    </a:lnTo>
                    <a:lnTo>
                      <a:pt x="360" y="467"/>
                    </a:lnTo>
                    <a:lnTo>
                      <a:pt x="370" y="473"/>
                    </a:lnTo>
                    <a:lnTo>
                      <a:pt x="382" y="478"/>
                    </a:lnTo>
                    <a:lnTo>
                      <a:pt x="390" y="481"/>
                    </a:lnTo>
                    <a:lnTo>
                      <a:pt x="410" y="491"/>
                    </a:lnTo>
                    <a:lnTo>
                      <a:pt x="443" y="502"/>
                    </a:lnTo>
                    <a:lnTo>
                      <a:pt x="471" y="507"/>
                    </a:lnTo>
                    <a:lnTo>
                      <a:pt x="504" y="498"/>
                    </a:lnTo>
                    <a:lnTo>
                      <a:pt x="528" y="493"/>
                    </a:lnTo>
                    <a:lnTo>
                      <a:pt x="531" y="481"/>
                    </a:lnTo>
                    <a:lnTo>
                      <a:pt x="527" y="472"/>
                    </a:lnTo>
                    <a:lnTo>
                      <a:pt x="509" y="463"/>
                    </a:lnTo>
                    <a:lnTo>
                      <a:pt x="485" y="463"/>
                    </a:lnTo>
                    <a:lnTo>
                      <a:pt x="477" y="466"/>
                    </a:lnTo>
                    <a:lnTo>
                      <a:pt x="466" y="469"/>
                    </a:lnTo>
                    <a:lnTo>
                      <a:pt x="460" y="470"/>
                    </a:lnTo>
                    <a:lnTo>
                      <a:pt x="449" y="468"/>
                    </a:lnTo>
                    <a:lnTo>
                      <a:pt x="434" y="460"/>
                    </a:lnTo>
                    <a:lnTo>
                      <a:pt x="424" y="451"/>
                    </a:lnTo>
                    <a:lnTo>
                      <a:pt x="412" y="448"/>
                    </a:lnTo>
                    <a:lnTo>
                      <a:pt x="396" y="444"/>
                    </a:lnTo>
                    <a:lnTo>
                      <a:pt x="372" y="427"/>
                    </a:lnTo>
                    <a:lnTo>
                      <a:pt x="360" y="424"/>
                    </a:lnTo>
                    <a:lnTo>
                      <a:pt x="348" y="424"/>
                    </a:lnTo>
                    <a:lnTo>
                      <a:pt x="325" y="426"/>
                    </a:lnTo>
                    <a:lnTo>
                      <a:pt x="303" y="435"/>
                    </a:lnTo>
                    <a:lnTo>
                      <a:pt x="290" y="456"/>
                    </a:lnTo>
                    <a:lnTo>
                      <a:pt x="268" y="456"/>
                    </a:lnTo>
                    <a:lnTo>
                      <a:pt x="220" y="455"/>
                    </a:lnTo>
                    <a:lnTo>
                      <a:pt x="176" y="455"/>
                    </a:lnTo>
                    <a:lnTo>
                      <a:pt x="140" y="456"/>
                    </a:lnTo>
                    <a:lnTo>
                      <a:pt x="136" y="441"/>
                    </a:lnTo>
                    <a:lnTo>
                      <a:pt x="127" y="428"/>
                    </a:lnTo>
                    <a:lnTo>
                      <a:pt x="113" y="419"/>
                    </a:lnTo>
                    <a:lnTo>
                      <a:pt x="111" y="410"/>
                    </a:lnTo>
                    <a:lnTo>
                      <a:pt x="116" y="401"/>
                    </a:lnTo>
                    <a:lnTo>
                      <a:pt x="128" y="395"/>
                    </a:lnTo>
                    <a:lnTo>
                      <a:pt x="132" y="389"/>
                    </a:lnTo>
                    <a:lnTo>
                      <a:pt x="125" y="390"/>
                    </a:lnTo>
                    <a:lnTo>
                      <a:pt x="114" y="395"/>
                    </a:lnTo>
                    <a:lnTo>
                      <a:pt x="106" y="395"/>
                    </a:lnTo>
                    <a:lnTo>
                      <a:pt x="106" y="382"/>
                    </a:lnTo>
                    <a:lnTo>
                      <a:pt x="95" y="365"/>
                    </a:lnTo>
                    <a:lnTo>
                      <a:pt x="81" y="336"/>
                    </a:lnTo>
                    <a:lnTo>
                      <a:pt x="66" y="325"/>
                    </a:lnTo>
                    <a:lnTo>
                      <a:pt x="53" y="301"/>
                    </a:lnTo>
                    <a:lnTo>
                      <a:pt x="39" y="293"/>
                    </a:lnTo>
                    <a:lnTo>
                      <a:pt x="28" y="289"/>
                    </a:lnTo>
                    <a:lnTo>
                      <a:pt x="18" y="289"/>
                    </a:lnTo>
                    <a:lnTo>
                      <a:pt x="14" y="300"/>
                    </a:lnTo>
                    <a:lnTo>
                      <a:pt x="0" y="285"/>
                    </a:lnTo>
                    <a:lnTo>
                      <a:pt x="19" y="279"/>
                    </a:lnTo>
                    <a:lnTo>
                      <a:pt x="56" y="260"/>
                    </a:lnTo>
                    <a:lnTo>
                      <a:pt x="100" y="206"/>
                    </a:lnTo>
                    <a:lnTo>
                      <a:pt x="139" y="141"/>
                    </a:lnTo>
                    <a:lnTo>
                      <a:pt x="144" y="125"/>
                    </a:lnTo>
                    <a:lnTo>
                      <a:pt x="148" y="114"/>
                    </a:lnTo>
                    <a:lnTo>
                      <a:pt x="152" y="86"/>
                    </a:lnTo>
                    <a:lnTo>
                      <a:pt x="157" y="71"/>
                    </a:lnTo>
                    <a:lnTo>
                      <a:pt x="162" y="68"/>
                    </a:lnTo>
                    <a:lnTo>
                      <a:pt x="169" y="56"/>
                    </a:lnTo>
                    <a:lnTo>
                      <a:pt x="177" y="34"/>
                    </a:lnTo>
                    <a:lnTo>
                      <a:pt x="186" y="22"/>
                    </a:lnTo>
                    <a:lnTo>
                      <a:pt x="196" y="21"/>
                    </a:lnTo>
                    <a:lnTo>
                      <a:pt x="204" y="21"/>
                    </a:lnTo>
                    <a:lnTo>
                      <a:pt x="209" y="26"/>
                    </a:lnTo>
                    <a:lnTo>
                      <a:pt x="226" y="28"/>
                    </a:lnTo>
                    <a:lnTo>
                      <a:pt x="254" y="29"/>
                    </a:lnTo>
                    <a:lnTo>
                      <a:pt x="275" y="26"/>
                    </a:lnTo>
                    <a:lnTo>
                      <a:pt x="289" y="19"/>
                    </a:lnTo>
                    <a:lnTo>
                      <a:pt x="308" y="15"/>
                    </a:lnTo>
                    <a:lnTo>
                      <a:pt x="333" y="15"/>
                    </a:lnTo>
                    <a:lnTo>
                      <a:pt x="346" y="12"/>
                    </a:lnTo>
                    <a:lnTo>
                      <a:pt x="347" y="6"/>
                    </a:lnTo>
                    <a:lnTo>
                      <a:pt x="350" y="4"/>
                    </a:lnTo>
                    <a:lnTo>
                      <a:pt x="356" y="7"/>
                    </a:lnTo>
                    <a:lnTo>
                      <a:pt x="360" y="6"/>
                    </a:lnTo>
                    <a:lnTo>
                      <a:pt x="364" y="1"/>
                    </a:lnTo>
                    <a:lnTo>
                      <a:pt x="370" y="0"/>
                    </a:lnTo>
                    <a:lnTo>
                      <a:pt x="374" y="5"/>
                    </a:lnTo>
                    <a:lnTo>
                      <a:pt x="394" y="6"/>
                    </a:lnTo>
                    <a:lnTo>
                      <a:pt x="430" y="4"/>
                    </a:lnTo>
                    <a:lnTo>
                      <a:pt x="463" y="15"/>
                    </a:lnTo>
                    <a:lnTo>
                      <a:pt x="494" y="39"/>
                    </a:lnTo>
                    <a:lnTo>
                      <a:pt x="509" y="55"/>
                    </a:lnTo>
                    <a:lnTo>
                      <a:pt x="510" y="63"/>
                    </a:lnTo>
                    <a:lnTo>
                      <a:pt x="516" y="71"/>
                    </a:lnTo>
                    <a:lnTo>
                      <a:pt x="525" y="80"/>
                    </a:lnTo>
                    <a:lnTo>
                      <a:pt x="533" y="81"/>
                    </a:lnTo>
                    <a:lnTo>
                      <a:pt x="541" y="76"/>
                    </a:lnTo>
                    <a:lnTo>
                      <a:pt x="547" y="76"/>
                    </a:lnTo>
                    <a:lnTo>
                      <a:pt x="551" y="82"/>
                    </a:lnTo>
                    <a:lnTo>
                      <a:pt x="560" y="84"/>
                    </a:lnTo>
                    <a:lnTo>
                      <a:pt x="569" y="80"/>
                    </a:lnTo>
                    <a:lnTo>
                      <a:pt x="576" y="81"/>
                    </a:lnTo>
                    <a:lnTo>
                      <a:pt x="579" y="85"/>
                    </a:lnTo>
                    <a:lnTo>
                      <a:pt x="579" y="86"/>
                    </a:lnTo>
                    <a:lnTo>
                      <a:pt x="584" y="88"/>
                    </a:lnTo>
                    <a:lnTo>
                      <a:pt x="590" y="93"/>
                    </a:lnTo>
                    <a:lnTo>
                      <a:pt x="599" y="105"/>
                    </a:lnTo>
                    <a:lnTo>
                      <a:pt x="607" y="123"/>
                    </a:lnTo>
                    <a:lnTo>
                      <a:pt x="612" y="146"/>
                    </a:lnTo>
                    <a:lnTo>
                      <a:pt x="620" y="158"/>
                    </a:lnTo>
                    <a:lnTo>
                      <a:pt x="629" y="160"/>
                    </a:lnTo>
                    <a:lnTo>
                      <a:pt x="634" y="164"/>
                    </a:lnTo>
                    <a:lnTo>
                      <a:pt x="635" y="170"/>
                    </a:lnTo>
                    <a:lnTo>
                      <a:pt x="637" y="174"/>
                    </a:lnTo>
                    <a:lnTo>
                      <a:pt x="642" y="175"/>
                    </a:lnTo>
                    <a:lnTo>
                      <a:pt x="650" y="174"/>
                    </a:lnTo>
                    <a:lnTo>
                      <a:pt x="659" y="182"/>
                    </a:lnTo>
                    <a:lnTo>
                      <a:pt x="669" y="199"/>
                    </a:lnTo>
                    <a:lnTo>
                      <a:pt x="671" y="206"/>
                    </a:lnTo>
                    <a:lnTo>
                      <a:pt x="669" y="210"/>
                    </a:lnTo>
                    <a:lnTo>
                      <a:pt x="670" y="213"/>
                    </a:lnTo>
                    <a:lnTo>
                      <a:pt x="676" y="216"/>
                    </a:lnTo>
                    <a:lnTo>
                      <a:pt x="682" y="222"/>
                    </a:lnTo>
                    <a:lnTo>
                      <a:pt x="687" y="229"/>
                    </a:lnTo>
                    <a:lnTo>
                      <a:pt x="698" y="236"/>
                    </a:lnTo>
                    <a:lnTo>
                      <a:pt x="714" y="243"/>
                    </a:lnTo>
                    <a:lnTo>
                      <a:pt x="726" y="253"/>
                    </a:lnTo>
                    <a:lnTo>
                      <a:pt x="734" y="265"/>
                    </a:lnTo>
                    <a:lnTo>
                      <a:pt x="749" y="275"/>
                    </a:lnTo>
                    <a:lnTo>
                      <a:pt x="752" y="27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06" name="Freeform 106">
                <a:extLst>
                  <a:ext uri="{FF2B5EF4-FFF2-40B4-BE49-F238E27FC236}">
                    <a16:creationId xmlns:a16="http://schemas.microsoft.com/office/drawing/2014/main" id="{17A67E7D-595B-8742-9112-F4FC210503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21045" y="6840409"/>
                <a:ext cx="1304774" cy="1710101"/>
              </a:xfrm>
              <a:custGeom>
                <a:avLst/>
                <a:gdLst>
                  <a:gd name="T0" fmla="*/ 65 w 1491"/>
                  <a:gd name="T1" fmla="*/ 1919 h 1955"/>
                  <a:gd name="T2" fmla="*/ 1 w 1491"/>
                  <a:gd name="T3" fmla="*/ 1817 h 1955"/>
                  <a:gd name="T4" fmla="*/ 0 w 1491"/>
                  <a:gd name="T5" fmla="*/ 1398 h 1955"/>
                  <a:gd name="T6" fmla="*/ 24 w 1491"/>
                  <a:gd name="T7" fmla="*/ 1288 h 1955"/>
                  <a:gd name="T8" fmla="*/ 131 w 1491"/>
                  <a:gd name="T9" fmla="*/ 1147 h 1955"/>
                  <a:gd name="T10" fmla="*/ 198 w 1491"/>
                  <a:gd name="T11" fmla="*/ 1114 h 1955"/>
                  <a:gd name="T12" fmla="*/ 281 w 1491"/>
                  <a:gd name="T13" fmla="*/ 1082 h 1955"/>
                  <a:gd name="T14" fmla="*/ 367 w 1491"/>
                  <a:gd name="T15" fmla="*/ 1025 h 1955"/>
                  <a:gd name="T16" fmla="*/ 431 w 1491"/>
                  <a:gd name="T17" fmla="*/ 1009 h 1955"/>
                  <a:gd name="T18" fmla="*/ 564 w 1491"/>
                  <a:gd name="T19" fmla="*/ 1016 h 1955"/>
                  <a:gd name="T20" fmla="*/ 667 w 1491"/>
                  <a:gd name="T21" fmla="*/ 906 h 1955"/>
                  <a:gd name="T22" fmla="*/ 815 w 1491"/>
                  <a:gd name="T23" fmla="*/ 754 h 1955"/>
                  <a:gd name="T24" fmla="*/ 967 w 1491"/>
                  <a:gd name="T25" fmla="*/ 608 h 1955"/>
                  <a:gd name="T26" fmla="*/ 858 w 1491"/>
                  <a:gd name="T27" fmla="*/ 574 h 1955"/>
                  <a:gd name="T28" fmla="*/ 699 w 1491"/>
                  <a:gd name="T29" fmla="*/ 519 h 1955"/>
                  <a:gd name="T30" fmla="*/ 523 w 1491"/>
                  <a:gd name="T31" fmla="*/ 460 h 1955"/>
                  <a:gd name="T32" fmla="*/ 409 w 1491"/>
                  <a:gd name="T33" fmla="*/ 408 h 1955"/>
                  <a:gd name="T34" fmla="*/ 347 w 1491"/>
                  <a:gd name="T35" fmla="*/ 361 h 1955"/>
                  <a:gd name="T36" fmla="*/ 300 w 1491"/>
                  <a:gd name="T37" fmla="*/ 296 h 1955"/>
                  <a:gd name="T38" fmla="*/ 264 w 1491"/>
                  <a:gd name="T39" fmla="*/ 249 h 1955"/>
                  <a:gd name="T40" fmla="*/ 241 w 1491"/>
                  <a:gd name="T41" fmla="*/ 199 h 1955"/>
                  <a:gd name="T42" fmla="*/ 270 w 1491"/>
                  <a:gd name="T43" fmla="*/ 155 h 1955"/>
                  <a:gd name="T44" fmla="*/ 313 w 1491"/>
                  <a:gd name="T45" fmla="*/ 88 h 1955"/>
                  <a:gd name="T46" fmla="*/ 412 w 1491"/>
                  <a:gd name="T47" fmla="*/ 173 h 1955"/>
                  <a:gd name="T48" fmla="*/ 568 w 1491"/>
                  <a:gd name="T49" fmla="*/ 222 h 1955"/>
                  <a:gd name="T50" fmla="*/ 723 w 1491"/>
                  <a:gd name="T51" fmla="*/ 171 h 1955"/>
                  <a:gd name="T52" fmla="*/ 858 w 1491"/>
                  <a:gd name="T53" fmla="*/ 152 h 1955"/>
                  <a:gd name="T54" fmla="*/ 964 w 1491"/>
                  <a:gd name="T55" fmla="*/ 125 h 1955"/>
                  <a:gd name="T56" fmla="*/ 1101 w 1491"/>
                  <a:gd name="T57" fmla="*/ 94 h 1955"/>
                  <a:gd name="T58" fmla="*/ 1203 w 1491"/>
                  <a:gd name="T59" fmla="*/ 92 h 1955"/>
                  <a:gd name="T60" fmla="*/ 1367 w 1491"/>
                  <a:gd name="T61" fmla="*/ 22 h 1955"/>
                  <a:gd name="T62" fmla="*/ 1470 w 1491"/>
                  <a:gd name="T63" fmla="*/ 20 h 1955"/>
                  <a:gd name="T64" fmla="*/ 1446 w 1491"/>
                  <a:gd name="T65" fmla="*/ 93 h 1955"/>
                  <a:gd name="T66" fmla="*/ 1449 w 1491"/>
                  <a:gd name="T67" fmla="*/ 208 h 1955"/>
                  <a:gd name="T68" fmla="*/ 1443 w 1491"/>
                  <a:gd name="T69" fmla="*/ 223 h 1955"/>
                  <a:gd name="T70" fmla="*/ 1476 w 1491"/>
                  <a:gd name="T71" fmla="*/ 214 h 1955"/>
                  <a:gd name="T72" fmla="*/ 1472 w 1491"/>
                  <a:gd name="T73" fmla="*/ 228 h 1955"/>
                  <a:gd name="T74" fmla="*/ 1420 w 1491"/>
                  <a:gd name="T75" fmla="*/ 249 h 1955"/>
                  <a:gd name="T76" fmla="*/ 1388 w 1491"/>
                  <a:gd name="T77" fmla="*/ 394 h 1955"/>
                  <a:gd name="T78" fmla="*/ 1332 w 1491"/>
                  <a:gd name="T79" fmla="*/ 500 h 1955"/>
                  <a:gd name="T80" fmla="*/ 1244 w 1491"/>
                  <a:gd name="T81" fmla="*/ 650 h 1955"/>
                  <a:gd name="T82" fmla="*/ 1162 w 1491"/>
                  <a:gd name="T83" fmla="*/ 801 h 1955"/>
                  <a:gd name="T84" fmla="*/ 1001 w 1491"/>
                  <a:gd name="T85" fmla="*/ 1073 h 1955"/>
                  <a:gd name="T86" fmla="*/ 694 w 1491"/>
                  <a:gd name="T87" fmla="*/ 1385 h 1955"/>
                  <a:gd name="T88" fmla="*/ 393 w 1491"/>
                  <a:gd name="T89" fmla="*/ 1591 h 1955"/>
                  <a:gd name="T90" fmla="*/ 228 w 1491"/>
                  <a:gd name="T91" fmla="*/ 1758 h 1955"/>
                  <a:gd name="T92" fmla="*/ 162 w 1491"/>
                  <a:gd name="T93" fmla="*/ 1835 h 1955"/>
                  <a:gd name="T94" fmla="*/ 125 w 1491"/>
                  <a:gd name="T95" fmla="*/ 1884 h 1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91" h="1955">
                    <a:moveTo>
                      <a:pt x="81" y="1954"/>
                    </a:moveTo>
                    <a:lnTo>
                      <a:pt x="81" y="1942"/>
                    </a:lnTo>
                    <a:lnTo>
                      <a:pt x="79" y="1937"/>
                    </a:lnTo>
                    <a:lnTo>
                      <a:pt x="65" y="1919"/>
                    </a:lnTo>
                    <a:lnTo>
                      <a:pt x="39" y="1886"/>
                    </a:lnTo>
                    <a:lnTo>
                      <a:pt x="21" y="1862"/>
                    </a:lnTo>
                    <a:lnTo>
                      <a:pt x="1" y="1837"/>
                    </a:lnTo>
                    <a:lnTo>
                      <a:pt x="1" y="1817"/>
                    </a:lnTo>
                    <a:lnTo>
                      <a:pt x="0" y="1757"/>
                    </a:lnTo>
                    <a:lnTo>
                      <a:pt x="0" y="1637"/>
                    </a:lnTo>
                    <a:lnTo>
                      <a:pt x="0" y="1517"/>
                    </a:lnTo>
                    <a:lnTo>
                      <a:pt x="0" y="1398"/>
                    </a:lnTo>
                    <a:lnTo>
                      <a:pt x="0" y="1338"/>
                    </a:lnTo>
                    <a:lnTo>
                      <a:pt x="0" y="1314"/>
                    </a:lnTo>
                    <a:lnTo>
                      <a:pt x="1" y="1309"/>
                    </a:lnTo>
                    <a:lnTo>
                      <a:pt x="24" y="1288"/>
                    </a:lnTo>
                    <a:lnTo>
                      <a:pt x="53" y="1258"/>
                    </a:lnTo>
                    <a:lnTo>
                      <a:pt x="92" y="1203"/>
                    </a:lnTo>
                    <a:lnTo>
                      <a:pt x="113" y="1173"/>
                    </a:lnTo>
                    <a:lnTo>
                      <a:pt x="131" y="1147"/>
                    </a:lnTo>
                    <a:lnTo>
                      <a:pt x="135" y="1140"/>
                    </a:lnTo>
                    <a:lnTo>
                      <a:pt x="151" y="1125"/>
                    </a:lnTo>
                    <a:lnTo>
                      <a:pt x="180" y="1116"/>
                    </a:lnTo>
                    <a:lnTo>
                      <a:pt x="198" y="1114"/>
                    </a:lnTo>
                    <a:lnTo>
                      <a:pt x="261" y="1103"/>
                    </a:lnTo>
                    <a:lnTo>
                      <a:pt x="269" y="1099"/>
                    </a:lnTo>
                    <a:lnTo>
                      <a:pt x="275" y="1093"/>
                    </a:lnTo>
                    <a:lnTo>
                      <a:pt x="281" y="1082"/>
                    </a:lnTo>
                    <a:lnTo>
                      <a:pt x="293" y="1065"/>
                    </a:lnTo>
                    <a:lnTo>
                      <a:pt x="308" y="1053"/>
                    </a:lnTo>
                    <a:lnTo>
                      <a:pt x="338" y="1038"/>
                    </a:lnTo>
                    <a:lnTo>
                      <a:pt x="367" y="1025"/>
                    </a:lnTo>
                    <a:lnTo>
                      <a:pt x="374" y="1023"/>
                    </a:lnTo>
                    <a:lnTo>
                      <a:pt x="409" y="1015"/>
                    </a:lnTo>
                    <a:lnTo>
                      <a:pt x="417" y="1012"/>
                    </a:lnTo>
                    <a:lnTo>
                      <a:pt x="431" y="1009"/>
                    </a:lnTo>
                    <a:lnTo>
                      <a:pt x="437" y="1009"/>
                    </a:lnTo>
                    <a:lnTo>
                      <a:pt x="486" y="1012"/>
                    </a:lnTo>
                    <a:lnTo>
                      <a:pt x="524" y="1014"/>
                    </a:lnTo>
                    <a:lnTo>
                      <a:pt x="564" y="1016"/>
                    </a:lnTo>
                    <a:lnTo>
                      <a:pt x="568" y="1014"/>
                    </a:lnTo>
                    <a:lnTo>
                      <a:pt x="595" y="985"/>
                    </a:lnTo>
                    <a:lnTo>
                      <a:pt x="639" y="937"/>
                    </a:lnTo>
                    <a:lnTo>
                      <a:pt x="667" y="906"/>
                    </a:lnTo>
                    <a:lnTo>
                      <a:pt x="710" y="860"/>
                    </a:lnTo>
                    <a:lnTo>
                      <a:pt x="743" y="826"/>
                    </a:lnTo>
                    <a:lnTo>
                      <a:pt x="779" y="788"/>
                    </a:lnTo>
                    <a:lnTo>
                      <a:pt x="815" y="754"/>
                    </a:lnTo>
                    <a:lnTo>
                      <a:pt x="858" y="713"/>
                    </a:lnTo>
                    <a:lnTo>
                      <a:pt x="885" y="687"/>
                    </a:lnTo>
                    <a:lnTo>
                      <a:pt x="926" y="646"/>
                    </a:lnTo>
                    <a:lnTo>
                      <a:pt x="967" y="608"/>
                    </a:lnTo>
                    <a:lnTo>
                      <a:pt x="1002" y="574"/>
                    </a:lnTo>
                    <a:lnTo>
                      <a:pt x="953" y="574"/>
                    </a:lnTo>
                    <a:lnTo>
                      <a:pt x="905" y="574"/>
                    </a:lnTo>
                    <a:lnTo>
                      <a:pt x="858" y="574"/>
                    </a:lnTo>
                    <a:lnTo>
                      <a:pt x="851" y="570"/>
                    </a:lnTo>
                    <a:lnTo>
                      <a:pt x="812" y="556"/>
                    </a:lnTo>
                    <a:lnTo>
                      <a:pt x="761" y="539"/>
                    </a:lnTo>
                    <a:lnTo>
                      <a:pt x="699" y="519"/>
                    </a:lnTo>
                    <a:lnTo>
                      <a:pt x="656" y="504"/>
                    </a:lnTo>
                    <a:lnTo>
                      <a:pt x="609" y="489"/>
                    </a:lnTo>
                    <a:lnTo>
                      <a:pt x="561" y="473"/>
                    </a:lnTo>
                    <a:lnTo>
                      <a:pt x="523" y="460"/>
                    </a:lnTo>
                    <a:lnTo>
                      <a:pt x="477" y="445"/>
                    </a:lnTo>
                    <a:lnTo>
                      <a:pt x="437" y="431"/>
                    </a:lnTo>
                    <a:lnTo>
                      <a:pt x="431" y="429"/>
                    </a:lnTo>
                    <a:lnTo>
                      <a:pt x="409" y="408"/>
                    </a:lnTo>
                    <a:lnTo>
                      <a:pt x="379" y="381"/>
                    </a:lnTo>
                    <a:lnTo>
                      <a:pt x="373" y="381"/>
                    </a:lnTo>
                    <a:lnTo>
                      <a:pt x="359" y="375"/>
                    </a:lnTo>
                    <a:lnTo>
                      <a:pt x="347" y="361"/>
                    </a:lnTo>
                    <a:lnTo>
                      <a:pt x="334" y="341"/>
                    </a:lnTo>
                    <a:lnTo>
                      <a:pt x="322" y="319"/>
                    </a:lnTo>
                    <a:lnTo>
                      <a:pt x="316" y="303"/>
                    </a:lnTo>
                    <a:lnTo>
                      <a:pt x="300" y="296"/>
                    </a:lnTo>
                    <a:lnTo>
                      <a:pt x="292" y="284"/>
                    </a:lnTo>
                    <a:lnTo>
                      <a:pt x="278" y="265"/>
                    </a:lnTo>
                    <a:lnTo>
                      <a:pt x="268" y="256"/>
                    </a:lnTo>
                    <a:lnTo>
                      <a:pt x="264" y="249"/>
                    </a:lnTo>
                    <a:lnTo>
                      <a:pt x="259" y="232"/>
                    </a:lnTo>
                    <a:lnTo>
                      <a:pt x="251" y="214"/>
                    </a:lnTo>
                    <a:lnTo>
                      <a:pt x="243" y="204"/>
                    </a:lnTo>
                    <a:lnTo>
                      <a:pt x="241" y="199"/>
                    </a:lnTo>
                    <a:lnTo>
                      <a:pt x="241" y="196"/>
                    </a:lnTo>
                    <a:lnTo>
                      <a:pt x="256" y="172"/>
                    </a:lnTo>
                    <a:lnTo>
                      <a:pt x="263" y="163"/>
                    </a:lnTo>
                    <a:lnTo>
                      <a:pt x="270" y="155"/>
                    </a:lnTo>
                    <a:lnTo>
                      <a:pt x="276" y="147"/>
                    </a:lnTo>
                    <a:lnTo>
                      <a:pt x="279" y="141"/>
                    </a:lnTo>
                    <a:lnTo>
                      <a:pt x="297" y="113"/>
                    </a:lnTo>
                    <a:lnTo>
                      <a:pt x="313" y="88"/>
                    </a:lnTo>
                    <a:lnTo>
                      <a:pt x="325" y="68"/>
                    </a:lnTo>
                    <a:lnTo>
                      <a:pt x="353" y="91"/>
                    </a:lnTo>
                    <a:lnTo>
                      <a:pt x="381" y="136"/>
                    </a:lnTo>
                    <a:lnTo>
                      <a:pt x="412" y="173"/>
                    </a:lnTo>
                    <a:lnTo>
                      <a:pt x="456" y="206"/>
                    </a:lnTo>
                    <a:lnTo>
                      <a:pt x="473" y="217"/>
                    </a:lnTo>
                    <a:lnTo>
                      <a:pt x="489" y="223"/>
                    </a:lnTo>
                    <a:lnTo>
                      <a:pt x="568" y="222"/>
                    </a:lnTo>
                    <a:lnTo>
                      <a:pt x="625" y="192"/>
                    </a:lnTo>
                    <a:lnTo>
                      <a:pt x="676" y="169"/>
                    </a:lnTo>
                    <a:lnTo>
                      <a:pt x="693" y="165"/>
                    </a:lnTo>
                    <a:lnTo>
                      <a:pt x="723" y="171"/>
                    </a:lnTo>
                    <a:lnTo>
                      <a:pt x="756" y="173"/>
                    </a:lnTo>
                    <a:lnTo>
                      <a:pt x="784" y="180"/>
                    </a:lnTo>
                    <a:lnTo>
                      <a:pt x="800" y="178"/>
                    </a:lnTo>
                    <a:lnTo>
                      <a:pt x="858" y="152"/>
                    </a:lnTo>
                    <a:lnTo>
                      <a:pt x="895" y="126"/>
                    </a:lnTo>
                    <a:lnTo>
                      <a:pt x="920" y="116"/>
                    </a:lnTo>
                    <a:lnTo>
                      <a:pt x="930" y="116"/>
                    </a:lnTo>
                    <a:lnTo>
                      <a:pt x="964" y="125"/>
                    </a:lnTo>
                    <a:lnTo>
                      <a:pt x="1008" y="121"/>
                    </a:lnTo>
                    <a:lnTo>
                      <a:pt x="1068" y="99"/>
                    </a:lnTo>
                    <a:lnTo>
                      <a:pt x="1087" y="94"/>
                    </a:lnTo>
                    <a:lnTo>
                      <a:pt x="1101" y="94"/>
                    </a:lnTo>
                    <a:lnTo>
                      <a:pt x="1134" y="104"/>
                    </a:lnTo>
                    <a:lnTo>
                      <a:pt x="1140" y="104"/>
                    </a:lnTo>
                    <a:lnTo>
                      <a:pt x="1157" y="102"/>
                    </a:lnTo>
                    <a:lnTo>
                      <a:pt x="1203" y="92"/>
                    </a:lnTo>
                    <a:lnTo>
                      <a:pt x="1240" y="76"/>
                    </a:lnTo>
                    <a:lnTo>
                      <a:pt x="1307" y="65"/>
                    </a:lnTo>
                    <a:lnTo>
                      <a:pt x="1358" y="36"/>
                    </a:lnTo>
                    <a:lnTo>
                      <a:pt x="1367" y="22"/>
                    </a:lnTo>
                    <a:lnTo>
                      <a:pt x="1381" y="5"/>
                    </a:lnTo>
                    <a:lnTo>
                      <a:pt x="1404" y="0"/>
                    </a:lnTo>
                    <a:lnTo>
                      <a:pt x="1462" y="20"/>
                    </a:lnTo>
                    <a:lnTo>
                      <a:pt x="1470" y="20"/>
                    </a:lnTo>
                    <a:lnTo>
                      <a:pt x="1467" y="33"/>
                    </a:lnTo>
                    <a:lnTo>
                      <a:pt x="1465" y="46"/>
                    </a:lnTo>
                    <a:lnTo>
                      <a:pt x="1454" y="68"/>
                    </a:lnTo>
                    <a:lnTo>
                      <a:pt x="1446" y="93"/>
                    </a:lnTo>
                    <a:lnTo>
                      <a:pt x="1451" y="130"/>
                    </a:lnTo>
                    <a:lnTo>
                      <a:pt x="1454" y="191"/>
                    </a:lnTo>
                    <a:lnTo>
                      <a:pt x="1453" y="200"/>
                    </a:lnTo>
                    <a:lnTo>
                      <a:pt x="1449" y="208"/>
                    </a:lnTo>
                    <a:lnTo>
                      <a:pt x="1448" y="215"/>
                    </a:lnTo>
                    <a:lnTo>
                      <a:pt x="1442" y="217"/>
                    </a:lnTo>
                    <a:lnTo>
                      <a:pt x="1439" y="221"/>
                    </a:lnTo>
                    <a:lnTo>
                      <a:pt x="1443" y="223"/>
                    </a:lnTo>
                    <a:lnTo>
                      <a:pt x="1461" y="216"/>
                    </a:lnTo>
                    <a:lnTo>
                      <a:pt x="1461" y="209"/>
                    </a:lnTo>
                    <a:lnTo>
                      <a:pt x="1462" y="206"/>
                    </a:lnTo>
                    <a:lnTo>
                      <a:pt x="1476" y="214"/>
                    </a:lnTo>
                    <a:lnTo>
                      <a:pt x="1487" y="217"/>
                    </a:lnTo>
                    <a:lnTo>
                      <a:pt x="1490" y="225"/>
                    </a:lnTo>
                    <a:lnTo>
                      <a:pt x="1489" y="230"/>
                    </a:lnTo>
                    <a:lnTo>
                      <a:pt x="1472" y="228"/>
                    </a:lnTo>
                    <a:lnTo>
                      <a:pt x="1464" y="223"/>
                    </a:lnTo>
                    <a:lnTo>
                      <a:pt x="1439" y="230"/>
                    </a:lnTo>
                    <a:lnTo>
                      <a:pt x="1424" y="237"/>
                    </a:lnTo>
                    <a:lnTo>
                      <a:pt x="1420" y="249"/>
                    </a:lnTo>
                    <a:lnTo>
                      <a:pt x="1416" y="296"/>
                    </a:lnTo>
                    <a:lnTo>
                      <a:pt x="1410" y="327"/>
                    </a:lnTo>
                    <a:lnTo>
                      <a:pt x="1409" y="368"/>
                    </a:lnTo>
                    <a:lnTo>
                      <a:pt x="1388" y="394"/>
                    </a:lnTo>
                    <a:lnTo>
                      <a:pt x="1382" y="414"/>
                    </a:lnTo>
                    <a:lnTo>
                      <a:pt x="1353" y="452"/>
                    </a:lnTo>
                    <a:lnTo>
                      <a:pt x="1337" y="484"/>
                    </a:lnTo>
                    <a:lnTo>
                      <a:pt x="1332" y="500"/>
                    </a:lnTo>
                    <a:lnTo>
                      <a:pt x="1306" y="545"/>
                    </a:lnTo>
                    <a:lnTo>
                      <a:pt x="1270" y="578"/>
                    </a:lnTo>
                    <a:lnTo>
                      <a:pt x="1257" y="622"/>
                    </a:lnTo>
                    <a:lnTo>
                      <a:pt x="1244" y="650"/>
                    </a:lnTo>
                    <a:lnTo>
                      <a:pt x="1229" y="674"/>
                    </a:lnTo>
                    <a:lnTo>
                      <a:pt x="1198" y="718"/>
                    </a:lnTo>
                    <a:lnTo>
                      <a:pt x="1181" y="748"/>
                    </a:lnTo>
                    <a:lnTo>
                      <a:pt x="1162" y="801"/>
                    </a:lnTo>
                    <a:lnTo>
                      <a:pt x="1155" y="835"/>
                    </a:lnTo>
                    <a:lnTo>
                      <a:pt x="1098" y="931"/>
                    </a:lnTo>
                    <a:lnTo>
                      <a:pt x="1039" y="1009"/>
                    </a:lnTo>
                    <a:lnTo>
                      <a:pt x="1001" y="1073"/>
                    </a:lnTo>
                    <a:lnTo>
                      <a:pt x="935" y="1149"/>
                    </a:lnTo>
                    <a:lnTo>
                      <a:pt x="845" y="1247"/>
                    </a:lnTo>
                    <a:lnTo>
                      <a:pt x="726" y="1362"/>
                    </a:lnTo>
                    <a:lnTo>
                      <a:pt x="694" y="1385"/>
                    </a:lnTo>
                    <a:lnTo>
                      <a:pt x="565" y="1456"/>
                    </a:lnTo>
                    <a:lnTo>
                      <a:pt x="481" y="1516"/>
                    </a:lnTo>
                    <a:lnTo>
                      <a:pt x="438" y="1556"/>
                    </a:lnTo>
                    <a:lnTo>
                      <a:pt x="393" y="1591"/>
                    </a:lnTo>
                    <a:lnTo>
                      <a:pt x="357" y="1625"/>
                    </a:lnTo>
                    <a:lnTo>
                      <a:pt x="249" y="1739"/>
                    </a:lnTo>
                    <a:lnTo>
                      <a:pt x="238" y="1749"/>
                    </a:lnTo>
                    <a:lnTo>
                      <a:pt x="228" y="1758"/>
                    </a:lnTo>
                    <a:lnTo>
                      <a:pt x="214" y="1778"/>
                    </a:lnTo>
                    <a:lnTo>
                      <a:pt x="204" y="1785"/>
                    </a:lnTo>
                    <a:lnTo>
                      <a:pt x="179" y="1817"/>
                    </a:lnTo>
                    <a:lnTo>
                      <a:pt x="162" y="1835"/>
                    </a:lnTo>
                    <a:lnTo>
                      <a:pt x="144" y="1852"/>
                    </a:lnTo>
                    <a:lnTo>
                      <a:pt x="137" y="1863"/>
                    </a:lnTo>
                    <a:lnTo>
                      <a:pt x="131" y="1877"/>
                    </a:lnTo>
                    <a:lnTo>
                      <a:pt x="125" y="1884"/>
                    </a:lnTo>
                    <a:lnTo>
                      <a:pt x="109" y="1916"/>
                    </a:lnTo>
                    <a:lnTo>
                      <a:pt x="95" y="1938"/>
                    </a:lnTo>
                    <a:lnTo>
                      <a:pt x="81" y="195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07" name="Freeform 108">
                <a:extLst>
                  <a:ext uri="{FF2B5EF4-FFF2-40B4-BE49-F238E27FC236}">
                    <a16:creationId xmlns:a16="http://schemas.microsoft.com/office/drawing/2014/main" id="{7E179B57-0D29-F04B-2318-B67C1301CD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13334" y="6809527"/>
                <a:ext cx="1393559" cy="1096319"/>
              </a:xfrm>
              <a:custGeom>
                <a:avLst/>
                <a:gdLst>
                  <a:gd name="T0" fmla="*/ 1391 w 1591"/>
                  <a:gd name="T1" fmla="*/ 396 h 1253"/>
                  <a:gd name="T2" fmla="*/ 1419 w 1591"/>
                  <a:gd name="T3" fmla="*/ 398 h 1253"/>
                  <a:gd name="T4" fmla="*/ 1422 w 1591"/>
                  <a:gd name="T5" fmla="*/ 524 h 1253"/>
                  <a:gd name="T6" fmla="*/ 1344 w 1591"/>
                  <a:gd name="T7" fmla="*/ 545 h 1253"/>
                  <a:gd name="T8" fmla="*/ 1267 w 1591"/>
                  <a:gd name="T9" fmla="*/ 615 h 1253"/>
                  <a:gd name="T10" fmla="*/ 1339 w 1591"/>
                  <a:gd name="T11" fmla="*/ 650 h 1253"/>
                  <a:gd name="T12" fmla="*/ 1412 w 1591"/>
                  <a:gd name="T13" fmla="*/ 709 h 1253"/>
                  <a:gd name="T14" fmla="*/ 1500 w 1591"/>
                  <a:gd name="T15" fmla="*/ 791 h 1253"/>
                  <a:gd name="T16" fmla="*/ 1549 w 1591"/>
                  <a:gd name="T17" fmla="*/ 914 h 1253"/>
                  <a:gd name="T18" fmla="*/ 1563 w 1591"/>
                  <a:gd name="T19" fmla="*/ 993 h 1253"/>
                  <a:gd name="T20" fmla="*/ 1372 w 1591"/>
                  <a:gd name="T21" fmla="*/ 1181 h 1253"/>
                  <a:gd name="T22" fmla="*/ 1265 w 1591"/>
                  <a:gd name="T23" fmla="*/ 1196 h 1253"/>
                  <a:gd name="T24" fmla="*/ 1158 w 1591"/>
                  <a:gd name="T25" fmla="*/ 1230 h 1253"/>
                  <a:gd name="T26" fmla="*/ 1114 w 1591"/>
                  <a:gd name="T27" fmla="*/ 1235 h 1253"/>
                  <a:gd name="T28" fmla="*/ 1048 w 1591"/>
                  <a:gd name="T29" fmla="*/ 1225 h 1253"/>
                  <a:gd name="T30" fmla="*/ 961 w 1591"/>
                  <a:gd name="T31" fmla="*/ 1244 h 1253"/>
                  <a:gd name="T32" fmla="*/ 929 w 1591"/>
                  <a:gd name="T33" fmla="*/ 1232 h 1253"/>
                  <a:gd name="T34" fmla="*/ 896 w 1591"/>
                  <a:gd name="T35" fmla="*/ 1196 h 1253"/>
                  <a:gd name="T36" fmla="*/ 790 w 1591"/>
                  <a:gd name="T37" fmla="*/ 1096 h 1253"/>
                  <a:gd name="T38" fmla="*/ 702 w 1591"/>
                  <a:gd name="T39" fmla="*/ 1117 h 1253"/>
                  <a:gd name="T40" fmla="*/ 603 w 1591"/>
                  <a:gd name="T41" fmla="*/ 1135 h 1253"/>
                  <a:gd name="T42" fmla="*/ 547 w 1591"/>
                  <a:gd name="T43" fmla="*/ 1104 h 1253"/>
                  <a:gd name="T44" fmla="*/ 502 w 1591"/>
                  <a:gd name="T45" fmla="*/ 1059 h 1253"/>
                  <a:gd name="T46" fmla="*/ 440 w 1591"/>
                  <a:gd name="T47" fmla="*/ 974 h 1253"/>
                  <a:gd name="T48" fmla="*/ 399 w 1591"/>
                  <a:gd name="T49" fmla="*/ 915 h 1253"/>
                  <a:gd name="T50" fmla="*/ 324 w 1591"/>
                  <a:gd name="T51" fmla="*/ 855 h 1253"/>
                  <a:gd name="T52" fmla="*/ 289 w 1591"/>
                  <a:gd name="T53" fmla="*/ 783 h 1253"/>
                  <a:gd name="T54" fmla="*/ 161 w 1591"/>
                  <a:gd name="T55" fmla="*/ 690 h 1253"/>
                  <a:gd name="T56" fmla="*/ 123 w 1591"/>
                  <a:gd name="T57" fmla="*/ 613 h 1253"/>
                  <a:gd name="T58" fmla="*/ 9 w 1591"/>
                  <a:gd name="T59" fmla="*/ 555 h 1253"/>
                  <a:gd name="T60" fmla="*/ 9 w 1591"/>
                  <a:gd name="T61" fmla="*/ 498 h 1253"/>
                  <a:gd name="T62" fmla="*/ 71 w 1591"/>
                  <a:gd name="T63" fmla="*/ 439 h 1253"/>
                  <a:gd name="T64" fmla="*/ 91 w 1591"/>
                  <a:gd name="T65" fmla="*/ 389 h 1253"/>
                  <a:gd name="T66" fmla="*/ 123 w 1591"/>
                  <a:gd name="T67" fmla="*/ 304 h 1253"/>
                  <a:gd name="T68" fmla="*/ 162 w 1591"/>
                  <a:gd name="T69" fmla="*/ 275 h 1253"/>
                  <a:gd name="T70" fmla="*/ 253 w 1591"/>
                  <a:gd name="T71" fmla="*/ 297 h 1253"/>
                  <a:gd name="T72" fmla="*/ 359 w 1591"/>
                  <a:gd name="T73" fmla="*/ 395 h 1253"/>
                  <a:gd name="T74" fmla="*/ 534 w 1591"/>
                  <a:gd name="T75" fmla="*/ 378 h 1253"/>
                  <a:gd name="T76" fmla="*/ 684 w 1591"/>
                  <a:gd name="T77" fmla="*/ 385 h 1253"/>
                  <a:gd name="T78" fmla="*/ 762 w 1591"/>
                  <a:gd name="T79" fmla="*/ 354 h 1253"/>
                  <a:gd name="T80" fmla="*/ 830 w 1591"/>
                  <a:gd name="T81" fmla="*/ 284 h 1253"/>
                  <a:gd name="T82" fmla="*/ 949 w 1591"/>
                  <a:gd name="T83" fmla="*/ 359 h 1253"/>
                  <a:gd name="T84" fmla="*/ 1011 w 1591"/>
                  <a:gd name="T85" fmla="*/ 350 h 1253"/>
                  <a:gd name="T86" fmla="*/ 1113 w 1591"/>
                  <a:gd name="T87" fmla="*/ 225 h 1253"/>
                  <a:gd name="T88" fmla="*/ 1171 w 1591"/>
                  <a:gd name="T89" fmla="*/ 115 h 1253"/>
                  <a:gd name="T90" fmla="*/ 1133 w 1591"/>
                  <a:gd name="T91" fmla="*/ 31 h 1253"/>
                  <a:gd name="T92" fmla="*/ 1225 w 1591"/>
                  <a:gd name="T93" fmla="*/ 12 h 1253"/>
                  <a:gd name="T94" fmla="*/ 1225 w 1591"/>
                  <a:gd name="T95" fmla="*/ 1 h 1253"/>
                  <a:gd name="T96" fmla="*/ 1285 w 1591"/>
                  <a:gd name="T97" fmla="*/ 56 h 1253"/>
                  <a:gd name="T98" fmla="*/ 1277 w 1591"/>
                  <a:gd name="T99" fmla="*/ 87 h 1253"/>
                  <a:gd name="T100" fmla="*/ 1285 w 1591"/>
                  <a:gd name="T101" fmla="*/ 209 h 1253"/>
                  <a:gd name="T102" fmla="*/ 1320 w 1591"/>
                  <a:gd name="T103" fmla="*/ 227 h 1253"/>
                  <a:gd name="T104" fmla="*/ 1402 w 1591"/>
                  <a:gd name="T105" fmla="*/ 316 h 1253"/>
                  <a:gd name="T106" fmla="*/ 1403 w 1591"/>
                  <a:gd name="T107" fmla="*/ 341 h 1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1" h="1253">
                    <a:moveTo>
                      <a:pt x="1403" y="343"/>
                    </a:moveTo>
                    <a:lnTo>
                      <a:pt x="1393" y="361"/>
                    </a:lnTo>
                    <a:lnTo>
                      <a:pt x="1391" y="374"/>
                    </a:lnTo>
                    <a:lnTo>
                      <a:pt x="1390" y="385"/>
                    </a:lnTo>
                    <a:lnTo>
                      <a:pt x="1390" y="391"/>
                    </a:lnTo>
                    <a:lnTo>
                      <a:pt x="1391" y="396"/>
                    </a:lnTo>
                    <a:lnTo>
                      <a:pt x="1391" y="397"/>
                    </a:lnTo>
                    <a:lnTo>
                      <a:pt x="1391" y="397"/>
                    </a:lnTo>
                    <a:lnTo>
                      <a:pt x="1392" y="397"/>
                    </a:lnTo>
                    <a:lnTo>
                      <a:pt x="1392" y="398"/>
                    </a:lnTo>
                    <a:lnTo>
                      <a:pt x="1419" y="398"/>
                    </a:lnTo>
                    <a:lnTo>
                      <a:pt x="1419" y="398"/>
                    </a:lnTo>
                    <a:lnTo>
                      <a:pt x="1419" y="404"/>
                    </a:lnTo>
                    <a:lnTo>
                      <a:pt x="1420" y="433"/>
                    </a:lnTo>
                    <a:lnTo>
                      <a:pt x="1421" y="458"/>
                    </a:lnTo>
                    <a:lnTo>
                      <a:pt x="1423" y="500"/>
                    </a:lnTo>
                    <a:lnTo>
                      <a:pt x="1423" y="511"/>
                    </a:lnTo>
                    <a:lnTo>
                      <a:pt x="1422" y="524"/>
                    </a:lnTo>
                    <a:lnTo>
                      <a:pt x="1419" y="530"/>
                    </a:lnTo>
                    <a:lnTo>
                      <a:pt x="1412" y="538"/>
                    </a:lnTo>
                    <a:lnTo>
                      <a:pt x="1402" y="545"/>
                    </a:lnTo>
                    <a:lnTo>
                      <a:pt x="1377" y="546"/>
                    </a:lnTo>
                    <a:lnTo>
                      <a:pt x="1358" y="546"/>
                    </a:lnTo>
                    <a:lnTo>
                      <a:pt x="1344" y="545"/>
                    </a:lnTo>
                    <a:lnTo>
                      <a:pt x="1324" y="544"/>
                    </a:lnTo>
                    <a:lnTo>
                      <a:pt x="1306" y="545"/>
                    </a:lnTo>
                    <a:lnTo>
                      <a:pt x="1299" y="552"/>
                    </a:lnTo>
                    <a:lnTo>
                      <a:pt x="1289" y="573"/>
                    </a:lnTo>
                    <a:lnTo>
                      <a:pt x="1275" y="602"/>
                    </a:lnTo>
                    <a:lnTo>
                      <a:pt x="1267" y="615"/>
                    </a:lnTo>
                    <a:lnTo>
                      <a:pt x="1265" y="623"/>
                    </a:lnTo>
                    <a:lnTo>
                      <a:pt x="1267" y="627"/>
                    </a:lnTo>
                    <a:lnTo>
                      <a:pt x="1277" y="633"/>
                    </a:lnTo>
                    <a:lnTo>
                      <a:pt x="1298" y="643"/>
                    </a:lnTo>
                    <a:lnTo>
                      <a:pt x="1321" y="648"/>
                    </a:lnTo>
                    <a:lnTo>
                      <a:pt x="1339" y="650"/>
                    </a:lnTo>
                    <a:lnTo>
                      <a:pt x="1352" y="652"/>
                    </a:lnTo>
                    <a:lnTo>
                      <a:pt x="1360" y="655"/>
                    </a:lnTo>
                    <a:lnTo>
                      <a:pt x="1394" y="679"/>
                    </a:lnTo>
                    <a:lnTo>
                      <a:pt x="1405" y="689"/>
                    </a:lnTo>
                    <a:lnTo>
                      <a:pt x="1412" y="698"/>
                    </a:lnTo>
                    <a:lnTo>
                      <a:pt x="1412" y="709"/>
                    </a:lnTo>
                    <a:lnTo>
                      <a:pt x="1418" y="719"/>
                    </a:lnTo>
                    <a:lnTo>
                      <a:pt x="1437" y="739"/>
                    </a:lnTo>
                    <a:lnTo>
                      <a:pt x="1448" y="751"/>
                    </a:lnTo>
                    <a:lnTo>
                      <a:pt x="1478" y="767"/>
                    </a:lnTo>
                    <a:lnTo>
                      <a:pt x="1489" y="783"/>
                    </a:lnTo>
                    <a:lnTo>
                      <a:pt x="1500" y="791"/>
                    </a:lnTo>
                    <a:lnTo>
                      <a:pt x="1510" y="800"/>
                    </a:lnTo>
                    <a:lnTo>
                      <a:pt x="1515" y="813"/>
                    </a:lnTo>
                    <a:lnTo>
                      <a:pt x="1528" y="852"/>
                    </a:lnTo>
                    <a:lnTo>
                      <a:pt x="1537" y="872"/>
                    </a:lnTo>
                    <a:lnTo>
                      <a:pt x="1546" y="888"/>
                    </a:lnTo>
                    <a:lnTo>
                      <a:pt x="1549" y="914"/>
                    </a:lnTo>
                    <a:lnTo>
                      <a:pt x="1556" y="927"/>
                    </a:lnTo>
                    <a:lnTo>
                      <a:pt x="1563" y="941"/>
                    </a:lnTo>
                    <a:lnTo>
                      <a:pt x="1575" y="955"/>
                    </a:lnTo>
                    <a:lnTo>
                      <a:pt x="1587" y="964"/>
                    </a:lnTo>
                    <a:lnTo>
                      <a:pt x="1590" y="966"/>
                    </a:lnTo>
                    <a:lnTo>
                      <a:pt x="1563" y="993"/>
                    </a:lnTo>
                    <a:lnTo>
                      <a:pt x="1534" y="1022"/>
                    </a:lnTo>
                    <a:lnTo>
                      <a:pt x="1500" y="1054"/>
                    </a:lnTo>
                    <a:lnTo>
                      <a:pt x="1463" y="1091"/>
                    </a:lnTo>
                    <a:lnTo>
                      <a:pt x="1433" y="1120"/>
                    </a:lnTo>
                    <a:lnTo>
                      <a:pt x="1405" y="1149"/>
                    </a:lnTo>
                    <a:lnTo>
                      <a:pt x="1372" y="1181"/>
                    </a:lnTo>
                    <a:lnTo>
                      <a:pt x="1346" y="1207"/>
                    </a:lnTo>
                    <a:lnTo>
                      <a:pt x="1343" y="1210"/>
                    </a:lnTo>
                    <a:lnTo>
                      <a:pt x="1335" y="1215"/>
                    </a:lnTo>
                    <a:lnTo>
                      <a:pt x="1312" y="1215"/>
                    </a:lnTo>
                    <a:lnTo>
                      <a:pt x="1287" y="1212"/>
                    </a:lnTo>
                    <a:lnTo>
                      <a:pt x="1265" y="1196"/>
                    </a:lnTo>
                    <a:lnTo>
                      <a:pt x="1242" y="1209"/>
                    </a:lnTo>
                    <a:lnTo>
                      <a:pt x="1228" y="1212"/>
                    </a:lnTo>
                    <a:lnTo>
                      <a:pt x="1219" y="1213"/>
                    </a:lnTo>
                    <a:lnTo>
                      <a:pt x="1199" y="1216"/>
                    </a:lnTo>
                    <a:lnTo>
                      <a:pt x="1171" y="1222"/>
                    </a:lnTo>
                    <a:lnTo>
                      <a:pt x="1158" y="1230"/>
                    </a:lnTo>
                    <a:lnTo>
                      <a:pt x="1151" y="1235"/>
                    </a:lnTo>
                    <a:lnTo>
                      <a:pt x="1144" y="1247"/>
                    </a:lnTo>
                    <a:lnTo>
                      <a:pt x="1142" y="1248"/>
                    </a:lnTo>
                    <a:lnTo>
                      <a:pt x="1137" y="1247"/>
                    </a:lnTo>
                    <a:lnTo>
                      <a:pt x="1130" y="1242"/>
                    </a:lnTo>
                    <a:lnTo>
                      <a:pt x="1114" y="1235"/>
                    </a:lnTo>
                    <a:lnTo>
                      <a:pt x="1106" y="1221"/>
                    </a:lnTo>
                    <a:lnTo>
                      <a:pt x="1099" y="1212"/>
                    </a:lnTo>
                    <a:lnTo>
                      <a:pt x="1093" y="1208"/>
                    </a:lnTo>
                    <a:lnTo>
                      <a:pt x="1070" y="1223"/>
                    </a:lnTo>
                    <a:lnTo>
                      <a:pt x="1057" y="1225"/>
                    </a:lnTo>
                    <a:lnTo>
                      <a:pt x="1048" y="1225"/>
                    </a:lnTo>
                    <a:lnTo>
                      <a:pt x="1030" y="1217"/>
                    </a:lnTo>
                    <a:lnTo>
                      <a:pt x="1011" y="1210"/>
                    </a:lnTo>
                    <a:lnTo>
                      <a:pt x="1001" y="1210"/>
                    </a:lnTo>
                    <a:lnTo>
                      <a:pt x="986" y="1219"/>
                    </a:lnTo>
                    <a:lnTo>
                      <a:pt x="970" y="1232"/>
                    </a:lnTo>
                    <a:lnTo>
                      <a:pt x="961" y="1244"/>
                    </a:lnTo>
                    <a:lnTo>
                      <a:pt x="956" y="1252"/>
                    </a:lnTo>
                    <a:lnTo>
                      <a:pt x="953" y="1246"/>
                    </a:lnTo>
                    <a:lnTo>
                      <a:pt x="950" y="1241"/>
                    </a:lnTo>
                    <a:lnTo>
                      <a:pt x="944" y="1233"/>
                    </a:lnTo>
                    <a:lnTo>
                      <a:pt x="936" y="1230"/>
                    </a:lnTo>
                    <a:lnTo>
                      <a:pt x="929" y="1232"/>
                    </a:lnTo>
                    <a:lnTo>
                      <a:pt x="921" y="1233"/>
                    </a:lnTo>
                    <a:lnTo>
                      <a:pt x="917" y="1229"/>
                    </a:lnTo>
                    <a:lnTo>
                      <a:pt x="915" y="1219"/>
                    </a:lnTo>
                    <a:lnTo>
                      <a:pt x="913" y="1210"/>
                    </a:lnTo>
                    <a:lnTo>
                      <a:pt x="910" y="1203"/>
                    </a:lnTo>
                    <a:lnTo>
                      <a:pt x="896" y="1196"/>
                    </a:lnTo>
                    <a:lnTo>
                      <a:pt x="864" y="1182"/>
                    </a:lnTo>
                    <a:lnTo>
                      <a:pt x="840" y="1155"/>
                    </a:lnTo>
                    <a:lnTo>
                      <a:pt x="827" y="1142"/>
                    </a:lnTo>
                    <a:lnTo>
                      <a:pt x="818" y="1133"/>
                    </a:lnTo>
                    <a:lnTo>
                      <a:pt x="805" y="1111"/>
                    </a:lnTo>
                    <a:lnTo>
                      <a:pt x="790" y="1096"/>
                    </a:lnTo>
                    <a:lnTo>
                      <a:pt x="773" y="1089"/>
                    </a:lnTo>
                    <a:lnTo>
                      <a:pt x="761" y="1093"/>
                    </a:lnTo>
                    <a:lnTo>
                      <a:pt x="748" y="1108"/>
                    </a:lnTo>
                    <a:lnTo>
                      <a:pt x="726" y="1124"/>
                    </a:lnTo>
                    <a:lnTo>
                      <a:pt x="716" y="1124"/>
                    </a:lnTo>
                    <a:lnTo>
                      <a:pt x="702" y="1117"/>
                    </a:lnTo>
                    <a:lnTo>
                      <a:pt x="685" y="1110"/>
                    </a:lnTo>
                    <a:lnTo>
                      <a:pt x="654" y="1107"/>
                    </a:lnTo>
                    <a:lnTo>
                      <a:pt x="642" y="1114"/>
                    </a:lnTo>
                    <a:lnTo>
                      <a:pt x="626" y="1127"/>
                    </a:lnTo>
                    <a:lnTo>
                      <a:pt x="612" y="1134"/>
                    </a:lnTo>
                    <a:lnTo>
                      <a:pt x="603" y="1135"/>
                    </a:lnTo>
                    <a:lnTo>
                      <a:pt x="595" y="1131"/>
                    </a:lnTo>
                    <a:lnTo>
                      <a:pt x="586" y="1130"/>
                    </a:lnTo>
                    <a:lnTo>
                      <a:pt x="578" y="1129"/>
                    </a:lnTo>
                    <a:lnTo>
                      <a:pt x="561" y="1119"/>
                    </a:lnTo>
                    <a:lnTo>
                      <a:pt x="554" y="1111"/>
                    </a:lnTo>
                    <a:lnTo>
                      <a:pt x="547" y="1104"/>
                    </a:lnTo>
                    <a:lnTo>
                      <a:pt x="539" y="1099"/>
                    </a:lnTo>
                    <a:lnTo>
                      <a:pt x="528" y="1095"/>
                    </a:lnTo>
                    <a:lnTo>
                      <a:pt x="521" y="1088"/>
                    </a:lnTo>
                    <a:lnTo>
                      <a:pt x="516" y="1080"/>
                    </a:lnTo>
                    <a:lnTo>
                      <a:pt x="510" y="1068"/>
                    </a:lnTo>
                    <a:lnTo>
                      <a:pt x="502" y="1059"/>
                    </a:lnTo>
                    <a:lnTo>
                      <a:pt x="478" y="1041"/>
                    </a:lnTo>
                    <a:lnTo>
                      <a:pt x="470" y="1032"/>
                    </a:lnTo>
                    <a:lnTo>
                      <a:pt x="465" y="1022"/>
                    </a:lnTo>
                    <a:lnTo>
                      <a:pt x="455" y="1010"/>
                    </a:lnTo>
                    <a:lnTo>
                      <a:pt x="444" y="996"/>
                    </a:lnTo>
                    <a:lnTo>
                      <a:pt x="440" y="974"/>
                    </a:lnTo>
                    <a:lnTo>
                      <a:pt x="440" y="957"/>
                    </a:lnTo>
                    <a:lnTo>
                      <a:pt x="438" y="949"/>
                    </a:lnTo>
                    <a:lnTo>
                      <a:pt x="433" y="941"/>
                    </a:lnTo>
                    <a:lnTo>
                      <a:pt x="428" y="934"/>
                    </a:lnTo>
                    <a:lnTo>
                      <a:pt x="419" y="927"/>
                    </a:lnTo>
                    <a:lnTo>
                      <a:pt x="399" y="915"/>
                    </a:lnTo>
                    <a:lnTo>
                      <a:pt x="379" y="902"/>
                    </a:lnTo>
                    <a:lnTo>
                      <a:pt x="368" y="894"/>
                    </a:lnTo>
                    <a:lnTo>
                      <a:pt x="349" y="892"/>
                    </a:lnTo>
                    <a:lnTo>
                      <a:pt x="338" y="885"/>
                    </a:lnTo>
                    <a:lnTo>
                      <a:pt x="328" y="868"/>
                    </a:lnTo>
                    <a:lnTo>
                      <a:pt x="324" y="855"/>
                    </a:lnTo>
                    <a:lnTo>
                      <a:pt x="315" y="845"/>
                    </a:lnTo>
                    <a:lnTo>
                      <a:pt x="311" y="838"/>
                    </a:lnTo>
                    <a:lnTo>
                      <a:pt x="309" y="829"/>
                    </a:lnTo>
                    <a:lnTo>
                      <a:pt x="316" y="804"/>
                    </a:lnTo>
                    <a:lnTo>
                      <a:pt x="306" y="794"/>
                    </a:lnTo>
                    <a:lnTo>
                      <a:pt x="289" y="783"/>
                    </a:lnTo>
                    <a:lnTo>
                      <a:pt x="277" y="770"/>
                    </a:lnTo>
                    <a:lnTo>
                      <a:pt x="270" y="758"/>
                    </a:lnTo>
                    <a:lnTo>
                      <a:pt x="249" y="742"/>
                    </a:lnTo>
                    <a:lnTo>
                      <a:pt x="203" y="719"/>
                    </a:lnTo>
                    <a:lnTo>
                      <a:pt x="176" y="704"/>
                    </a:lnTo>
                    <a:lnTo>
                      <a:pt x="161" y="690"/>
                    </a:lnTo>
                    <a:lnTo>
                      <a:pt x="149" y="677"/>
                    </a:lnTo>
                    <a:lnTo>
                      <a:pt x="147" y="672"/>
                    </a:lnTo>
                    <a:lnTo>
                      <a:pt x="156" y="658"/>
                    </a:lnTo>
                    <a:lnTo>
                      <a:pt x="157" y="648"/>
                    </a:lnTo>
                    <a:lnTo>
                      <a:pt x="151" y="636"/>
                    </a:lnTo>
                    <a:lnTo>
                      <a:pt x="123" y="613"/>
                    </a:lnTo>
                    <a:lnTo>
                      <a:pt x="101" y="588"/>
                    </a:lnTo>
                    <a:lnTo>
                      <a:pt x="84" y="581"/>
                    </a:lnTo>
                    <a:lnTo>
                      <a:pt x="44" y="574"/>
                    </a:lnTo>
                    <a:lnTo>
                      <a:pt x="32" y="571"/>
                    </a:lnTo>
                    <a:lnTo>
                      <a:pt x="20" y="566"/>
                    </a:lnTo>
                    <a:lnTo>
                      <a:pt x="9" y="555"/>
                    </a:lnTo>
                    <a:lnTo>
                      <a:pt x="4" y="542"/>
                    </a:lnTo>
                    <a:lnTo>
                      <a:pt x="10" y="521"/>
                    </a:lnTo>
                    <a:lnTo>
                      <a:pt x="6" y="514"/>
                    </a:lnTo>
                    <a:lnTo>
                      <a:pt x="0" y="513"/>
                    </a:lnTo>
                    <a:lnTo>
                      <a:pt x="2" y="508"/>
                    </a:lnTo>
                    <a:lnTo>
                      <a:pt x="9" y="498"/>
                    </a:lnTo>
                    <a:lnTo>
                      <a:pt x="22" y="492"/>
                    </a:lnTo>
                    <a:lnTo>
                      <a:pt x="55" y="481"/>
                    </a:lnTo>
                    <a:lnTo>
                      <a:pt x="56" y="477"/>
                    </a:lnTo>
                    <a:lnTo>
                      <a:pt x="57" y="464"/>
                    </a:lnTo>
                    <a:lnTo>
                      <a:pt x="60" y="457"/>
                    </a:lnTo>
                    <a:lnTo>
                      <a:pt x="71" y="439"/>
                    </a:lnTo>
                    <a:lnTo>
                      <a:pt x="73" y="432"/>
                    </a:lnTo>
                    <a:lnTo>
                      <a:pt x="73" y="416"/>
                    </a:lnTo>
                    <a:lnTo>
                      <a:pt x="75" y="409"/>
                    </a:lnTo>
                    <a:lnTo>
                      <a:pt x="78" y="404"/>
                    </a:lnTo>
                    <a:lnTo>
                      <a:pt x="87" y="394"/>
                    </a:lnTo>
                    <a:lnTo>
                      <a:pt x="91" y="389"/>
                    </a:lnTo>
                    <a:lnTo>
                      <a:pt x="91" y="376"/>
                    </a:lnTo>
                    <a:lnTo>
                      <a:pt x="91" y="353"/>
                    </a:lnTo>
                    <a:lnTo>
                      <a:pt x="96" y="344"/>
                    </a:lnTo>
                    <a:lnTo>
                      <a:pt x="116" y="323"/>
                    </a:lnTo>
                    <a:lnTo>
                      <a:pt x="122" y="312"/>
                    </a:lnTo>
                    <a:lnTo>
                      <a:pt x="123" y="304"/>
                    </a:lnTo>
                    <a:lnTo>
                      <a:pt x="123" y="295"/>
                    </a:lnTo>
                    <a:lnTo>
                      <a:pt x="125" y="287"/>
                    </a:lnTo>
                    <a:lnTo>
                      <a:pt x="131" y="278"/>
                    </a:lnTo>
                    <a:lnTo>
                      <a:pt x="137" y="276"/>
                    </a:lnTo>
                    <a:lnTo>
                      <a:pt x="151" y="273"/>
                    </a:lnTo>
                    <a:lnTo>
                      <a:pt x="162" y="275"/>
                    </a:lnTo>
                    <a:lnTo>
                      <a:pt x="236" y="260"/>
                    </a:lnTo>
                    <a:lnTo>
                      <a:pt x="245" y="262"/>
                    </a:lnTo>
                    <a:lnTo>
                      <a:pt x="248" y="270"/>
                    </a:lnTo>
                    <a:lnTo>
                      <a:pt x="248" y="284"/>
                    </a:lnTo>
                    <a:lnTo>
                      <a:pt x="249" y="291"/>
                    </a:lnTo>
                    <a:lnTo>
                      <a:pt x="253" y="297"/>
                    </a:lnTo>
                    <a:lnTo>
                      <a:pt x="264" y="302"/>
                    </a:lnTo>
                    <a:lnTo>
                      <a:pt x="272" y="314"/>
                    </a:lnTo>
                    <a:lnTo>
                      <a:pt x="277" y="318"/>
                    </a:lnTo>
                    <a:lnTo>
                      <a:pt x="289" y="325"/>
                    </a:lnTo>
                    <a:lnTo>
                      <a:pt x="343" y="389"/>
                    </a:lnTo>
                    <a:lnTo>
                      <a:pt x="359" y="395"/>
                    </a:lnTo>
                    <a:lnTo>
                      <a:pt x="373" y="393"/>
                    </a:lnTo>
                    <a:lnTo>
                      <a:pt x="403" y="379"/>
                    </a:lnTo>
                    <a:lnTo>
                      <a:pt x="418" y="376"/>
                    </a:lnTo>
                    <a:lnTo>
                      <a:pt x="522" y="380"/>
                    </a:lnTo>
                    <a:lnTo>
                      <a:pt x="533" y="378"/>
                    </a:lnTo>
                    <a:lnTo>
                      <a:pt x="534" y="378"/>
                    </a:lnTo>
                    <a:lnTo>
                      <a:pt x="550" y="410"/>
                    </a:lnTo>
                    <a:lnTo>
                      <a:pt x="558" y="418"/>
                    </a:lnTo>
                    <a:lnTo>
                      <a:pt x="671" y="418"/>
                    </a:lnTo>
                    <a:lnTo>
                      <a:pt x="669" y="409"/>
                    </a:lnTo>
                    <a:lnTo>
                      <a:pt x="670" y="398"/>
                    </a:lnTo>
                    <a:lnTo>
                      <a:pt x="684" y="385"/>
                    </a:lnTo>
                    <a:lnTo>
                      <a:pt x="690" y="379"/>
                    </a:lnTo>
                    <a:lnTo>
                      <a:pt x="690" y="379"/>
                    </a:lnTo>
                    <a:lnTo>
                      <a:pt x="694" y="376"/>
                    </a:lnTo>
                    <a:lnTo>
                      <a:pt x="711" y="367"/>
                    </a:lnTo>
                    <a:lnTo>
                      <a:pt x="728" y="361"/>
                    </a:lnTo>
                    <a:lnTo>
                      <a:pt x="762" y="354"/>
                    </a:lnTo>
                    <a:lnTo>
                      <a:pt x="773" y="343"/>
                    </a:lnTo>
                    <a:lnTo>
                      <a:pt x="780" y="332"/>
                    </a:lnTo>
                    <a:lnTo>
                      <a:pt x="780" y="311"/>
                    </a:lnTo>
                    <a:lnTo>
                      <a:pt x="784" y="308"/>
                    </a:lnTo>
                    <a:lnTo>
                      <a:pt x="792" y="302"/>
                    </a:lnTo>
                    <a:lnTo>
                      <a:pt x="830" y="284"/>
                    </a:lnTo>
                    <a:lnTo>
                      <a:pt x="837" y="281"/>
                    </a:lnTo>
                    <a:lnTo>
                      <a:pt x="904" y="323"/>
                    </a:lnTo>
                    <a:lnTo>
                      <a:pt x="942" y="358"/>
                    </a:lnTo>
                    <a:lnTo>
                      <a:pt x="944" y="359"/>
                    </a:lnTo>
                    <a:lnTo>
                      <a:pt x="946" y="360"/>
                    </a:lnTo>
                    <a:lnTo>
                      <a:pt x="949" y="359"/>
                    </a:lnTo>
                    <a:lnTo>
                      <a:pt x="950" y="358"/>
                    </a:lnTo>
                    <a:lnTo>
                      <a:pt x="953" y="357"/>
                    </a:lnTo>
                    <a:lnTo>
                      <a:pt x="955" y="356"/>
                    </a:lnTo>
                    <a:lnTo>
                      <a:pt x="971" y="355"/>
                    </a:lnTo>
                    <a:lnTo>
                      <a:pt x="1002" y="354"/>
                    </a:lnTo>
                    <a:lnTo>
                      <a:pt x="1011" y="350"/>
                    </a:lnTo>
                    <a:lnTo>
                      <a:pt x="1073" y="289"/>
                    </a:lnTo>
                    <a:lnTo>
                      <a:pt x="1089" y="270"/>
                    </a:lnTo>
                    <a:lnTo>
                      <a:pt x="1092" y="265"/>
                    </a:lnTo>
                    <a:lnTo>
                      <a:pt x="1102" y="251"/>
                    </a:lnTo>
                    <a:lnTo>
                      <a:pt x="1111" y="228"/>
                    </a:lnTo>
                    <a:lnTo>
                      <a:pt x="1113" y="225"/>
                    </a:lnTo>
                    <a:lnTo>
                      <a:pt x="1180" y="168"/>
                    </a:lnTo>
                    <a:lnTo>
                      <a:pt x="1183" y="163"/>
                    </a:lnTo>
                    <a:lnTo>
                      <a:pt x="1183" y="160"/>
                    </a:lnTo>
                    <a:lnTo>
                      <a:pt x="1173" y="141"/>
                    </a:lnTo>
                    <a:lnTo>
                      <a:pt x="1171" y="130"/>
                    </a:lnTo>
                    <a:lnTo>
                      <a:pt x="1171" y="115"/>
                    </a:lnTo>
                    <a:lnTo>
                      <a:pt x="1172" y="92"/>
                    </a:lnTo>
                    <a:lnTo>
                      <a:pt x="1171" y="77"/>
                    </a:lnTo>
                    <a:lnTo>
                      <a:pt x="1171" y="75"/>
                    </a:lnTo>
                    <a:lnTo>
                      <a:pt x="1171" y="73"/>
                    </a:lnTo>
                    <a:lnTo>
                      <a:pt x="1171" y="72"/>
                    </a:lnTo>
                    <a:lnTo>
                      <a:pt x="1133" y="31"/>
                    </a:lnTo>
                    <a:lnTo>
                      <a:pt x="1228" y="30"/>
                    </a:lnTo>
                    <a:lnTo>
                      <a:pt x="1228" y="27"/>
                    </a:lnTo>
                    <a:lnTo>
                      <a:pt x="1228" y="25"/>
                    </a:lnTo>
                    <a:lnTo>
                      <a:pt x="1228" y="23"/>
                    </a:lnTo>
                    <a:lnTo>
                      <a:pt x="1226" y="19"/>
                    </a:lnTo>
                    <a:lnTo>
                      <a:pt x="1225" y="12"/>
                    </a:lnTo>
                    <a:lnTo>
                      <a:pt x="1225" y="10"/>
                    </a:lnTo>
                    <a:lnTo>
                      <a:pt x="1225" y="8"/>
                    </a:lnTo>
                    <a:lnTo>
                      <a:pt x="1225" y="5"/>
                    </a:lnTo>
                    <a:lnTo>
                      <a:pt x="1225" y="2"/>
                    </a:lnTo>
                    <a:lnTo>
                      <a:pt x="1225" y="2"/>
                    </a:lnTo>
                    <a:lnTo>
                      <a:pt x="1225" y="1"/>
                    </a:lnTo>
                    <a:lnTo>
                      <a:pt x="1225" y="0"/>
                    </a:lnTo>
                    <a:lnTo>
                      <a:pt x="1225" y="0"/>
                    </a:lnTo>
                    <a:lnTo>
                      <a:pt x="1294" y="1"/>
                    </a:lnTo>
                    <a:lnTo>
                      <a:pt x="1293" y="13"/>
                    </a:lnTo>
                    <a:lnTo>
                      <a:pt x="1285" y="41"/>
                    </a:lnTo>
                    <a:lnTo>
                      <a:pt x="1285" y="56"/>
                    </a:lnTo>
                    <a:lnTo>
                      <a:pt x="1283" y="75"/>
                    </a:lnTo>
                    <a:lnTo>
                      <a:pt x="1283" y="77"/>
                    </a:lnTo>
                    <a:lnTo>
                      <a:pt x="1280" y="82"/>
                    </a:lnTo>
                    <a:lnTo>
                      <a:pt x="1279" y="83"/>
                    </a:lnTo>
                    <a:lnTo>
                      <a:pt x="1277" y="86"/>
                    </a:lnTo>
                    <a:lnTo>
                      <a:pt x="1277" y="87"/>
                    </a:lnTo>
                    <a:lnTo>
                      <a:pt x="1276" y="89"/>
                    </a:lnTo>
                    <a:lnTo>
                      <a:pt x="1276" y="90"/>
                    </a:lnTo>
                    <a:lnTo>
                      <a:pt x="1290" y="198"/>
                    </a:lnTo>
                    <a:lnTo>
                      <a:pt x="1290" y="201"/>
                    </a:lnTo>
                    <a:lnTo>
                      <a:pt x="1289" y="203"/>
                    </a:lnTo>
                    <a:lnTo>
                      <a:pt x="1285" y="209"/>
                    </a:lnTo>
                    <a:lnTo>
                      <a:pt x="1285" y="211"/>
                    </a:lnTo>
                    <a:lnTo>
                      <a:pt x="1284" y="213"/>
                    </a:lnTo>
                    <a:lnTo>
                      <a:pt x="1285" y="214"/>
                    </a:lnTo>
                    <a:lnTo>
                      <a:pt x="1317" y="226"/>
                    </a:lnTo>
                    <a:lnTo>
                      <a:pt x="1318" y="226"/>
                    </a:lnTo>
                    <a:lnTo>
                      <a:pt x="1320" y="227"/>
                    </a:lnTo>
                    <a:lnTo>
                      <a:pt x="1331" y="241"/>
                    </a:lnTo>
                    <a:lnTo>
                      <a:pt x="1393" y="292"/>
                    </a:lnTo>
                    <a:lnTo>
                      <a:pt x="1395" y="295"/>
                    </a:lnTo>
                    <a:lnTo>
                      <a:pt x="1401" y="310"/>
                    </a:lnTo>
                    <a:lnTo>
                      <a:pt x="1402" y="313"/>
                    </a:lnTo>
                    <a:lnTo>
                      <a:pt x="1402" y="316"/>
                    </a:lnTo>
                    <a:lnTo>
                      <a:pt x="1402" y="319"/>
                    </a:lnTo>
                    <a:lnTo>
                      <a:pt x="1400" y="329"/>
                    </a:lnTo>
                    <a:lnTo>
                      <a:pt x="1401" y="333"/>
                    </a:lnTo>
                    <a:lnTo>
                      <a:pt x="1402" y="337"/>
                    </a:lnTo>
                    <a:lnTo>
                      <a:pt x="1403" y="339"/>
                    </a:lnTo>
                    <a:lnTo>
                      <a:pt x="1403" y="341"/>
                    </a:lnTo>
                    <a:lnTo>
                      <a:pt x="1403" y="342"/>
                    </a:lnTo>
                    <a:lnTo>
                      <a:pt x="1403" y="34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08" name="Freeform 110">
                <a:extLst>
                  <a:ext uri="{FF2B5EF4-FFF2-40B4-BE49-F238E27FC236}">
                    <a16:creationId xmlns:a16="http://schemas.microsoft.com/office/drawing/2014/main" id="{290E203E-0DAD-3270-4C16-1E580A1487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47154" y="11654173"/>
                <a:ext cx="165991" cy="216175"/>
              </a:xfrm>
              <a:custGeom>
                <a:avLst/>
                <a:gdLst>
                  <a:gd name="T0" fmla="*/ 166 w 190"/>
                  <a:gd name="T1" fmla="*/ 34 h 249"/>
                  <a:gd name="T2" fmla="*/ 169 w 190"/>
                  <a:gd name="T3" fmla="*/ 36 h 249"/>
                  <a:gd name="T4" fmla="*/ 182 w 190"/>
                  <a:gd name="T5" fmla="*/ 43 h 249"/>
                  <a:gd name="T6" fmla="*/ 183 w 190"/>
                  <a:gd name="T7" fmla="*/ 58 h 249"/>
                  <a:gd name="T8" fmla="*/ 182 w 190"/>
                  <a:gd name="T9" fmla="*/ 74 h 249"/>
                  <a:gd name="T10" fmla="*/ 179 w 190"/>
                  <a:gd name="T11" fmla="*/ 85 h 249"/>
                  <a:gd name="T12" fmla="*/ 181 w 190"/>
                  <a:gd name="T13" fmla="*/ 95 h 249"/>
                  <a:gd name="T14" fmla="*/ 185 w 190"/>
                  <a:gd name="T15" fmla="*/ 112 h 249"/>
                  <a:gd name="T16" fmla="*/ 188 w 190"/>
                  <a:gd name="T17" fmla="*/ 122 h 249"/>
                  <a:gd name="T18" fmla="*/ 189 w 190"/>
                  <a:gd name="T19" fmla="*/ 174 h 249"/>
                  <a:gd name="T20" fmla="*/ 185 w 190"/>
                  <a:gd name="T21" fmla="*/ 171 h 249"/>
                  <a:gd name="T22" fmla="*/ 177 w 190"/>
                  <a:gd name="T23" fmla="*/ 169 h 249"/>
                  <a:gd name="T24" fmla="*/ 173 w 190"/>
                  <a:gd name="T25" fmla="*/ 170 h 249"/>
                  <a:gd name="T26" fmla="*/ 169 w 190"/>
                  <a:gd name="T27" fmla="*/ 193 h 249"/>
                  <a:gd name="T28" fmla="*/ 166 w 190"/>
                  <a:gd name="T29" fmla="*/ 227 h 249"/>
                  <a:gd name="T30" fmla="*/ 167 w 190"/>
                  <a:gd name="T31" fmla="*/ 248 h 249"/>
                  <a:gd name="T32" fmla="*/ 136 w 190"/>
                  <a:gd name="T33" fmla="*/ 248 h 249"/>
                  <a:gd name="T34" fmla="*/ 98 w 190"/>
                  <a:gd name="T35" fmla="*/ 247 h 249"/>
                  <a:gd name="T36" fmla="*/ 69 w 190"/>
                  <a:gd name="T37" fmla="*/ 237 h 249"/>
                  <a:gd name="T38" fmla="*/ 40 w 190"/>
                  <a:gd name="T39" fmla="*/ 217 h 249"/>
                  <a:gd name="T40" fmla="*/ 21 w 190"/>
                  <a:gd name="T41" fmla="*/ 186 h 249"/>
                  <a:gd name="T42" fmla="*/ 14 w 190"/>
                  <a:gd name="T43" fmla="*/ 166 h 249"/>
                  <a:gd name="T44" fmla="*/ 3 w 190"/>
                  <a:gd name="T45" fmla="*/ 165 h 249"/>
                  <a:gd name="T46" fmla="*/ 1 w 190"/>
                  <a:gd name="T47" fmla="*/ 162 h 249"/>
                  <a:gd name="T48" fmla="*/ 0 w 190"/>
                  <a:gd name="T49" fmla="*/ 138 h 249"/>
                  <a:gd name="T50" fmla="*/ 0 w 190"/>
                  <a:gd name="T51" fmla="*/ 113 h 249"/>
                  <a:gd name="T52" fmla="*/ 2 w 190"/>
                  <a:gd name="T53" fmla="*/ 106 h 249"/>
                  <a:gd name="T54" fmla="*/ 22 w 190"/>
                  <a:gd name="T55" fmla="*/ 74 h 249"/>
                  <a:gd name="T56" fmla="*/ 35 w 190"/>
                  <a:gd name="T57" fmla="*/ 55 h 249"/>
                  <a:gd name="T58" fmla="*/ 43 w 190"/>
                  <a:gd name="T59" fmla="*/ 37 h 249"/>
                  <a:gd name="T60" fmla="*/ 60 w 190"/>
                  <a:gd name="T61" fmla="*/ 15 h 249"/>
                  <a:gd name="T62" fmla="*/ 78 w 190"/>
                  <a:gd name="T63" fmla="*/ 1 h 249"/>
                  <a:gd name="T64" fmla="*/ 85 w 190"/>
                  <a:gd name="T65" fmla="*/ 0 h 249"/>
                  <a:gd name="T66" fmla="*/ 90 w 190"/>
                  <a:gd name="T67" fmla="*/ 0 h 249"/>
                  <a:gd name="T68" fmla="*/ 122 w 190"/>
                  <a:gd name="T69" fmla="*/ 20 h 249"/>
                  <a:gd name="T70" fmla="*/ 155 w 190"/>
                  <a:gd name="T71" fmla="*/ 37 h 249"/>
                  <a:gd name="T72" fmla="*/ 162 w 190"/>
                  <a:gd name="T73" fmla="*/ 35 h 249"/>
                  <a:gd name="T74" fmla="*/ 166 w 190"/>
                  <a:gd name="T75" fmla="*/ 34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0" h="249">
                    <a:moveTo>
                      <a:pt x="166" y="34"/>
                    </a:moveTo>
                    <a:lnTo>
                      <a:pt x="169" y="36"/>
                    </a:lnTo>
                    <a:lnTo>
                      <a:pt x="182" y="43"/>
                    </a:lnTo>
                    <a:lnTo>
                      <a:pt x="183" y="58"/>
                    </a:lnTo>
                    <a:lnTo>
                      <a:pt x="182" y="74"/>
                    </a:lnTo>
                    <a:lnTo>
                      <a:pt x="179" y="85"/>
                    </a:lnTo>
                    <a:lnTo>
                      <a:pt x="181" y="95"/>
                    </a:lnTo>
                    <a:lnTo>
                      <a:pt x="185" y="112"/>
                    </a:lnTo>
                    <a:lnTo>
                      <a:pt x="188" y="122"/>
                    </a:lnTo>
                    <a:lnTo>
                      <a:pt x="189" y="174"/>
                    </a:lnTo>
                    <a:lnTo>
                      <a:pt x="185" y="171"/>
                    </a:lnTo>
                    <a:lnTo>
                      <a:pt x="177" y="169"/>
                    </a:lnTo>
                    <a:lnTo>
                      <a:pt x="173" y="170"/>
                    </a:lnTo>
                    <a:lnTo>
                      <a:pt x="169" y="193"/>
                    </a:lnTo>
                    <a:lnTo>
                      <a:pt x="166" y="227"/>
                    </a:lnTo>
                    <a:lnTo>
                      <a:pt x="167" y="248"/>
                    </a:lnTo>
                    <a:lnTo>
                      <a:pt x="136" y="248"/>
                    </a:lnTo>
                    <a:lnTo>
                      <a:pt x="98" y="247"/>
                    </a:lnTo>
                    <a:lnTo>
                      <a:pt x="69" y="237"/>
                    </a:lnTo>
                    <a:lnTo>
                      <a:pt x="40" y="217"/>
                    </a:lnTo>
                    <a:lnTo>
                      <a:pt x="21" y="186"/>
                    </a:lnTo>
                    <a:lnTo>
                      <a:pt x="14" y="166"/>
                    </a:lnTo>
                    <a:lnTo>
                      <a:pt x="3" y="165"/>
                    </a:lnTo>
                    <a:lnTo>
                      <a:pt x="1" y="162"/>
                    </a:lnTo>
                    <a:lnTo>
                      <a:pt x="0" y="138"/>
                    </a:lnTo>
                    <a:lnTo>
                      <a:pt x="0" y="113"/>
                    </a:lnTo>
                    <a:lnTo>
                      <a:pt x="2" y="106"/>
                    </a:lnTo>
                    <a:lnTo>
                      <a:pt x="22" y="74"/>
                    </a:lnTo>
                    <a:lnTo>
                      <a:pt x="35" y="55"/>
                    </a:lnTo>
                    <a:lnTo>
                      <a:pt x="43" y="37"/>
                    </a:lnTo>
                    <a:lnTo>
                      <a:pt x="60" y="15"/>
                    </a:lnTo>
                    <a:lnTo>
                      <a:pt x="78" y="1"/>
                    </a:lnTo>
                    <a:lnTo>
                      <a:pt x="85" y="0"/>
                    </a:lnTo>
                    <a:lnTo>
                      <a:pt x="90" y="0"/>
                    </a:lnTo>
                    <a:lnTo>
                      <a:pt x="122" y="20"/>
                    </a:lnTo>
                    <a:lnTo>
                      <a:pt x="155" y="37"/>
                    </a:lnTo>
                    <a:lnTo>
                      <a:pt x="162" y="35"/>
                    </a:lnTo>
                    <a:lnTo>
                      <a:pt x="166" y="3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09" name="Freeform 112">
                <a:extLst>
                  <a:ext uri="{FF2B5EF4-FFF2-40B4-BE49-F238E27FC236}">
                    <a16:creationId xmlns:a16="http://schemas.microsoft.com/office/drawing/2014/main" id="{26D58EA8-D573-6EE6-A6B5-03EF68143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77678" y="5338761"/>
                <a:ext cx="1320215" cy="2069108"/>
              </a:xfrm>
              <a:custGeom>
                <a:avLst/>
                <a:gdLst>
                  <a:gd name="T0" fmla="*/ 1506 w 1508"/>
                  <a:gd name="T1" fmla="*/ 871 h 2364"/>
                  <a:gd name="T2" fmla="*/ 1507 w 1508"/>
                  <a:gd name="T3" fmla="*/ 1158 h 2364"/>
                  <a:gd name="T4" fmla="*/ 1452 w 1508"/>
                  <a:gd name="T5" fmla="*/ 1163 h 2364"/>
                  <a:gd name="T6" fmla="*/ 1356 w 1508"/>
                  <a:gd name="T7" fmla="*/ 1194 h 2364"/>
                  <a:gd name="T8" fmla="*/ 1337 w 1508"/>
                  <a:gd name="T9" fmla="*/ 1266 h 2364"/>
                  <a:gd name="T10" fmla="*/ 1318 w 1508"/>
                  <a:gd name="T11" fmla="*/ 1313 h 2364"/>
                  <a:gd name="T12" fmla="*/ 1277 w 1508"/>
                  <a:gd name="T13" fmla="*/ 1339 h 2364"/>
                  <a:gd name="T14" fmla="*/ 1294 w 1508"/>
                  <a:gd name="T15" fmla="*/ 1385 h 2364"/>
                  <a:gd name="T16" fmla="*/ 1271 w 1508"/>
                  <a:gd name="T17" fmla="*/ 1415 h 2364"/>
                  <a:gd name="T18" fmla="*/ 1238 w 1508"/>
                  <a:gd name="T19" fmla="*/ 1449 h 2364"/>
                  <a:gd name="T20" fmla="*/ 1256 w 1508"/>
                  <a:gd name="T21" fmla="*/ 1508 h 2364"/>
                  <a:gd name="T22" fmla="*/ 1210 w 1508"/>
                  <a:gd name="T23" fmla="*/ 1566 h 2364"/>
                  <a:gd name="T24" fmla="*/ 1212 w 1508"/>
                  <a:gd name="T25" fmla="*/ 1613 h 2364"/>
                  <a:gd name="T26" fmla="*/ 1282 w 1508"/>
                  <a:gd name="T27" fmla="*/ 1632 h 2364"/>
                  <a:gd name="T28" fmla="*/ 1292 w 1508"/>
                  <a:gd name="T29" fmla="*/ 1705 h 2364"/>
                  <a:gd name="T30" fmla="*/ 1314 w 1508"/>
                  <a:gd name="T31" fmla="*/ 1780 h 2364"/>
                  <a:gd name="T32" fmla="*/ 1354 w 1508"/>
                  <a:gd name="T33" fmla="*/ 1805 h 2364"/>
                  <a:gd name="T34" fmla="*/ 1339 w 1508"/>
                  <a:gd name="T35" fmla="*/ 1866 h 2364"/>
                  <a:gd name="T36" fmla="*/ 1256 w 1508"/>
                  <a:gd name="T37" fmla="*/ 1870 h 2364"/>
                  <a:gd name="T38" fmla="*/ 1225 w 1508"/>
                  <a:gd name="T39" fmla="*/ 1887 h 2364"/>
                  <a:gd name="T40" fmla="*/ 1181 w 1508"/>
                  <a:gd name="T41" fmla="*/ 1921 h 2364"/>
                  <a:gd name="T42" fmla="*/ 1162 w 1508"/>
                  <a:gd name="T43" fmla="*/ 1968 h 2364"/>
                  <a:gd name="T44" fmla="*/ 1118 w 1508"/>
                  <a:gd name="T45" fmla="*/ 2003 h 2364"/>
                  <a:gd name="T46" fmla="*/ 1032 w 1508"/>
                  <a:gd name="T47" fmla="*/ 2094 h 2364"/>
                  <a:gd name="T48" fmla="*/ 947 w 1508"/>
                  <a:gd name="T49" fmla="*/ 2125 h 2364"/>
                  <a:gd name="T50" fmla="*/ 851 w 1508"/>
                  <a:gd name="T51" fmla="*/ 2142 h 2364"/>
                  <a:gd name="T52" fmla="*/ 776 w 1508"/>
                  <a:gd name="T53" fmla="*/ 2162 h 2364"/>
                  <a:gd name="T54" fmla="*/ 802 w 1508"/>
                  <a:gd name="T55" fmla="*/ 2201 h 2364"/>
                  <a:gd name="T56" fmla="*/ 757 w 1508"/>
                  <a:gd name="T57" fmla="*/ 2252 h 2364"/>
                  <a:gd name="T58" fmla="*/ 716 w 1508"/>
                  <a:gd name="T59" fmla="*/ 2283 h 2364"/>
                  <a:gd name="T60" fmla="*/ 578 w 1508"/>
                  <a:gd name="T61" fmla="*/ 2300 h 2364"/>
                  <a:gd name="T62" fmla="*/ 518 w 1508"/>
                  <a:gd name="T63" fmla="*/ 2333 h 2364"/>
                  <a:gd name="T64" fmla="*/ 449 w 1508"/>
                  <a:gd name="T65" fmla="*/ 2324 h 2364"/>
                  <a:gd name="T66" fmla="*/ 422 w 1508"/>
                  <a:gd name="T67" fmla="*/ 2320 h 2364"/>
                  <a:gd name="T68" fmla="*/ 342 w 1508"/>
                  <a:gd name="T69" fmla="*/ 2363 h 2364"/>
                  <a:gd name="T70" fmla="*/ 300 w 1508"/>
                  <a:gd name="T71" fmla="*/ 2335 h 2364"/>
                  <a:gd name="T72" fmla="*/ 271 w 1508"/>
                  <a:gd name="T73" fmla="*/ 2275 h 2364"/>
                  <a:gd name="T74" fmla="*/ 197 w 1508"/>
                  <a:gd name="T75" fmla="*/ 2171 h 2364"/>
                  <a:gd name="T76" fmla="*/ 119 w 1508"/>
                  <a:gd name="T77" fmla="*/ 2103 h 2364"/>
                  <a:gd name="T78" fmla="*/ 87 w 1508"/>
                  <a:gd name="T79" fmla="*/ 2030 h 2364"/>
                  <a:gd name="T80" fmla="*/ 198 w 1508"/>
                  <a:gd name="T81" fmla="*/ 2008 h 2364"/>
                  <a:gd name="T82" fmla="*/ 299 w 1508"/>
                  <a:gd name="T83" fmla="*/ 2005 h 2364"/>
                  <a:gd name="T84" fmla="*/ 251 w 1508"/>
                  <a:gd name="T85" fmla="*/ 1929 h 2364"/>
                  <a:gd name="T86" fmla="*/ 230 w 1508"/>
                  <a:gd name="T87" fmla="*/ 1801 h 2364"/>
                  <a:gd name="T88" fmla="*/ 231 w 1508"/>
                  <a:gd name="T89" fmla="*/ 1725 h 2364"/>
                  <a:gd name="T90" fmla="*/ 187 w 1508"/>
                  <a:gd name="T91" fmla="*/ 1615 h 2364"/>
                  <a:gd name="T92" fmla="*/ 114 w 1508"/>
                  <a:gd name="T93" fmla="*/ 1554 h 2364"/>
                  <a:gd name="T94" fmla="*/ 8 w 1508"/>
                  <a:gd name="T95" fmla="*/ 1399 h 2364"/>
                  <a:gd name="T96" fmla="*/ 105 w 1508"/>
                  <a:gd name="T97" fmla="*/ 1201 h 2364"/>
                  <a:gd name="T98" fmla="*/ 296 w 1508"/>
                  <a:gd name="T99" fmla="*/ 916 h 2364"/>
                  <a:gd name="T100" fmla="*/ 321 w 1508"/>
                  <a:gd name="T101" fmla="*/ 603 h 2364"/>
                  <a:gd name="T102" fmla="*/ 354 w 1508"/>
                  <a:gd name="T103" fmla="*/ 466 h 2364"/>
                  <a:gd name="T104" fmla="*/ 264 w 1508"/>
                  <a:gd name="T105" fmla="*/ 312 h 2364"/>
                  <a:gd name="T106" fmla="*/ 234 w 1508"/>
                  <a:gd name="T107" fmla="*/ 159 h 2364"/>
                  <a:gd name="T108" fmla="*/ 410 w 1508"/>
                  <a:gd name="T109" fmla="*/ 25 h 2364"/>
                  <a:gd name="T110" fmla="*/ 752 w 1508"/>
                  <a:gd name="T111" fmla="*/ 208 h 2364"/>
                  <a:gd name="T112" fmla="*/ 1095 w 1508"/>
                  <a:gd name="T113" fmla="*/ 388 h 2364"/>
                  <a:gd name="T114" fmla="*/ 1437 w 1508"/>
                  <a:gd name="T115" fmla="*/ 568 h 2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08" h="2364">
                    <a:moveTo>
                      <a:pt x="1506" y="603"/>
                    </a:moveTo>
                    <a:lnTo>
                      <a:pt x="1506" y="670"/>
                    </a:lnTo>
                    <a:lnTo>
                      <a:pt x="1506" y="737"/>
                    </a:lnTo>
                    <a:lnTo>
                      <a:pt x="1506" y="804"/>
                    </a:lnTo>
                    <a:lnTo>
                      <a:pt x="1506" y="871"/>
                    </a:lnTo>
                    <a:lnTo>
                      <a:pt x="1506" y="937"/>
                    </a:lnTo>
                    <a:lnTo>
                      <a:pt x="1506" y="1003"/>
                    </a:lnTo>
                    <a:lnTo>
                      <a:pt x="1507" y="1070"/>
                    </a:lnTo>
                    <a:lnTo>
                      <a:pt x="1507" y="1136"/>
                    </a:lnTo>
                    <a:lnTo>
                      <a:pt x="1507" y="1158"/>
                    </a:lnTo>
                    <a:lnTo>
                      <a:pt x="1505" y="1166"/>
                    </a:lnTo>
                    <a:lnTo>
                      <a:pt x="1504" y="1167"/>
                    </a:lnTo>
                    <a:lnTo>
                      <a:pt x="1500" y="1169"/>
                    </a:lnTo>
                    <a:lnTo>
                      <a:pt x="1466" y="1163"/>
                    </a:lnTo>
                    <a:lnTo>
                      <a:pt x="1452" y="1163"/>
                    </a:lnTo>
                    <a:lnTo>
                      <a:pt x="1431" y="1167"/>
                    </a:lnTo>
                    <a:lnTo>
                      <a:pt x="1400" y="1170"/>
                    </a:lnTo>
                    <a:lnTo>
                      <a:pt x="1380" y="1169"/>
                    </a:lnTo>
                    <a:lnTo>
                      <a:pt x="1367" y="1180"/>
                    </a:lnTo>
                    <a:lnTo>
                      <a:pt x="1356" y="1194"/>
                    </a:lnTo>
                    <a:lnTo>
                      <a:pt x="1361" y="1227"/>
                    </a:lnTo>
                    <a:lnTo>
                      <a:pt x="1360" y="1238"/>
                    </a:lnTo>
                    <a:lnTo>
                      <a:pt x="1356" y="1249"/>
                    </a:lnTo>
                    <a:lnTo>
                      <a:pt x="1346" y="1258"/>
                    </a:lnTo>
                    <a:lnTo>
                      <a:pt x="1337" y="1266"/>
                    </a:lnTo>
                    <a:lnTo>
                      <a:pt x="1331" y="1272"/>
                    </a:lnTo>
                    <a:lnTo>
                      <a:pt x="1324" y="1287"/>
                    </a:lnTo>
                    <a:lnTo>
                      <a:pt x="1320" y="1294"/>
                    </a:lnTo>
                    <a:lnTo>
                      <a:pt x="1320" y="1304"/>
                    </a:lnTo>
                    <a:lnTo>
                      <a:pt x="1318" y="1313"/>
                    </a:lnTo>
                    <a:lnTo>
                      <a:pt x="1313" y="1318"/>
                    </a:lnTo>
                    <a:lnTo>
                      <a:pt x="1299" y="1322"/>
                    </a:lnTo>
                    <a:lnTo>
                      <a:pt x="1290" y="1326"/>
                    </a:lnTo>
                    <a:lnTo>
                      <a:pt x="1282" y="1333"/>
                    </a:lnTo>
                    <a:lnTo>
                      <a:pt x="1277" y="1339"/>
                    </a:lnTo>
                    <a:lnTo>
                      <a:pt x="1279" y="1346"/>
                    </a:lnTo>
                    <a:lnTo>
                      <a:pt x="1284" y="1355"/>
                    </a:lnTo>
                    <a:lnTo>
                      <a:pt x="1285" y="1369"/>
                    </a:lnTo>
                    <a:lnTo>
                      <a:pt x="1287" y="1378"/>
                    </a:lnTo>
                    <a:lnTo>
                      <a:pt x="1294" y="1385"/>
                    </a:lnTo>
                    <a:lnTo>
                      <a:pt x="1299" y="1390"/>
                    </a:lnTo>
                    <a:lnTo>
                      <a:pt x="1299" y="1396"/>
                    </a:lnTo>
                    <a:lnTo>
                      <a:pt x="1296" y="1400"/>
                    </a:lnTo>
                    <a:lnTo>
                      <a:pt x="1278" y="1412"/>
                    </a:lnTo>
                    <a:lnTo>
                      <a:pt x="1271" y="1415"/>
                    </a:lnTo>
                    <a:lnTo>
                      <a:pt x="1263" y="1420"/>
                    </a:lnTo>
                    <a:lnTo>
                      <a:pt x="1260" y="1422"/>
                    </a:lnTo>
                    <a:lnTo>
                      <a:pt x="1247" y="1433"/>
                    </a:lnTo>
                    <a:lnTo>
                      <a:pt x="1241" y="1441"/>
                    </a:lnTo>
                    <a:lnTo>
                      <a:pt x="1238" y="1449"/>
                    </a:lnTo>
                    <a:lnTo>
                      <a:pt x="1238" y="1459"/>
                    </a:lnTo>
                    <a:lnTo>
                      <a:pt x="1245" y="1474"/>
                    </a:lnTo>
                    <a:lnTo>
                      <a:pt x="1251" y="1487"/>
                    </a:lnTo>
                    <a:lnTo>
                      <a:pt x="1254" y="1497"/>
                    </a:lnTo>
                    <a:lnTo>
                      <a:pt x="1256" y="1508"/>
                    </a:lnTo>
                    <a:lnTo>
                      <a:pt x="1255" y="1518"/>
                    </a:lnTo>
                    <a:lnTo>
                      <a:pt x="1251" y="1526"/>
                    </a:lnTo>
                    <a:lnTo>
                      <a:pt x="1246" y="1534"/>
                    </a:lnTo>
                    <a:lnTo>
                      <a:pt x="1221" y="1549"/>
                    </a:lnTo>
                    <a:lnTo>
                      <a:pt x="1210" y="1566"/>
                    </a:lnTo>
                    <a:lnTo>
                      <a:pt x="1200" y="1585"/>
                    </a:lnTo>
                    <a:lnTo>
                      <a:pt x="1197" y="1596"/>
                    </a:lnTo>
                    <a:lnTo>
                      <a:pt x="1200" y="1603"/>
                    </a:lnTo>
                    <a:lnTo>
                      <a:pt x="1205" y="1609"/>
                    </a:lnTo>
                    <a:lnTo>
                      <a:pt x="1212" y="1613"/>
                    </a:lnTo>
                    <a:lnTo>
                      <a:pt x="1223" y="1614"/>
                    </a:lnTo>
                    <a:lnTo>
                      <a:pt x="1240" y="1610"/>
                    </a:lnTo>
                    <a:lnTo>
                      <a:pt x="1256" y="1607"/>
                    </a:lnTo>
                    <a:lnTo>
                      <a:pt x="1273" y="1615"/>
                    </a:lnTo>
                    <a:lnTo>
                      <a:pt x="1282" y="1632"/>
                    </a:lnTo>
                    <a:lnTo>
                      <a:pt x="1278" y="1644"/>
                    </a:lnTo>
                    <a:lnTo>
                      <a:pt x="1285" y="1666"/>
                    </a:lnTo>
                    <a:lnTo>
                      <a:pt x="1291" y="1692"/>
                    </a:lnTo>
                    <a:lnTo>
                      <a:pt x="1290" y="1702"/>
                    </a:lnTo>
                    <a:lnTo>
                      <a:pt x="1292" y="1705"/>
                    </a:lnTo>
                    <a:lnTo>
                      <a:pt x="1303" y="1707"/>
                    </a:lnTo>
                    <a:lnTo>
                      <a:pt x="1306" y="1713"/>
                    </a:lnTo>
                    <a:lnTo>
                      <a:pt x="1302" y="1758"/>
                    </a:lnTo>
                    <a:lnTo>
                      <a:pt x="1307" y="1771"/>
                    </a:lnTo>
                    <a:lnTo>
                      <a:pt x="1314" y="1780"/>
                    </a:lnTo>
                    <a:lnTo>
                      <a:pt x="1322" y="1785"/>
                    </a:lnTo>
                    <a:lnTo>
                      <a:pt x="1331" y="1791"/>
                    </a:lnTo>
                    <a:lnTo>
                      <a:pt x="1334" y="1795"/>
                    </a:lnTo>
                    <a:lnTo>
                      <a:pt x="1344" y="1797"/>
                    </a:lnTo>
                    <a:lnTo>
                      <a:pt x="1354" y="1805"/>
                    </a:lnTo>
                    <a:lnTo>
                      <a:pt x="1358" y="1816"/>
                    </a:lnTo>
                    <a:lnTo>
                      <a:pt x="1357" y="1828"/>
                    </a:lnTo>
                    <a:lnTo>
                      <a:pt x="1351" y="1851"/>
                    </a:lnTo>
                    <a:lnTo>
                      <a:pt x="1345" y="1867"/>
                    </a:lnTo>
                    <a:lnTo>
                      <a:pt x="1339" y="1866"/>
                    </a:lnTo>
                    <a:lnTo>
                      <a:pt x="1327" y="1861"/>
                    </a:lnTo>
                    <a:lnTo>
                      <a:pt x="1312" y="1858"/>
                    </a:lnTo>
                    <a:lnTo>
                      <a:pt x="1293" y="1855"/>
                    </a:lnTo>
                    <a:lnTo>
                      <a:pt x="1275" y="1862"/>
                    </a:lnTo>
                    <a:lnTo>
                      <a:pt x="1256" y="1870"/>
                    </a:lnTo>
                    <a:lnTo>
                      <a:pt x="1250" y="1876"/>
                    </a:lnTo>
                    <a:lnTo>
                      <a:pt x="1245" y="1881"/>
                    </a:lnTo>
                    <a:lnTo>
                      <a:pt x="1237" y="1880"/>
                    </a:lnTo>
                    <a:lnTo>
                      <a:pt x="1229" y="1881"/>
                    </a:lnTo>
                    <a:lnTo>
                      <a:pt x="1225" y="1887"/>
                    </a:lnTo>
                    <a:lnTo>
                      <a:pt x="1218" y="1893"/>
                    </a:lnTo>
                    <a:lnTo>
                      <a:pt x="1190" y="1907"/>
                    </a:lnTo>
                    <a:lnTo>
                      <a:pt x="1184" y="1912"/>
                    </a:lnTo>
                    <a:lnTo>
                      <a:pt x="1181" y="1916"/>
                    </a:lnTo>
                    <a:lnTo>
                      <a:pt x="1181" y="1921"/>
                    </a:lnTo>
                    <a:lnTo>
                      <a:pt x="1183" y="1933"/>
                    </a:lnTo>
                    <a:lnTo>
                      <a:pt x="1183" y="1947"/>
                    </a:lnTo>
                    <a:lnTo>
                      <a:pt x="1178" y="1958"/>
                    </a:lnTo>
                    <a:lnTo>
                      <a:pt x="1170" y="1965"/>
                    </a:lnTo>
                    <a:lnTo>
                      <a:pt x="1162" y="1968"/>
                    </a:lnTo>
                    <a:lnTo>
                      <a:pt x="1155" y="1970"/>
                    </a:lnTo>
                    <a:lnTo>
                      <a:pt x="1151" y="1974"/>
                    </a:lnTo>
                    <a:lnTo>
                      <a:pt x="1136" y="1999"/>
                    </a:lnTo>
                    <a:lnTo>
                      <a:pt x="1130" y="2004"/>
                    </a:lnTo>
                    <a:lnTo>
                      <a:pt x="1118" y="2003"/>
                    </a:lnTo>
                    <a:lnTo>
                      <a:pt x="1081" y="2041"/>
                    </a:lnTo>
                    <a:lnTo>
                      <a:pt x="1077" y="2052"/>
                    </a:lnTo>
                    <a:lnTo>
                      <a:pt x="1064" y="2068"/>
                    </a:lnTo>
                    <a:lnTo>
                      <a:pt x="1047" y="2085"/>
                    </a:lnTo>
                    <a:lnTo>
                      <a:pt x="1032" y="2094"/>
                    </a:lnTo>
                    <a:lnTo>
                      <a:pt x="1031" y="2097"/>
                    </a:lnTo>
                    <a:lnTo>
                      <a:pt x="1027" y="2100"/>
                    </a:lnTo>
                    <a:lnTo>
                      <a:pt x="1017" y="2104"/>
                    </a:lnTo>
                    <a:lnTo>
                      <a:pt x="985" y="2125"/>
                    </a:lnTo>
                    <a:lnTo>
                      <a:pt x="947" y="2125"/>
                    </a:lnTo>
                    <a:lnTo>
                      <a:pt x="930" y="2133"/>
                    </a:lnTo>
                    <a:lnTo>
                      <a:pt x="913" y="2136"/>
                    </a:lnTo>
                    <a:lnTo>
                      <a:pt x="889" y="2141"/>
                    </a:lnTo>
                    <a:lnTo>
                      <a:pt x="882" y="2140"/>
                    </a:lnTo>
                    <a:lnTo>
                      <a:pt x="851" y="2142"/>
                    </a:lnTo>
                    <a:lnTo>
                      <a:pt x="815" y="2141"/>
                    </a:lnTo>
                    <a:lnTo>
                      <a:pt x="801" y="2144"/>
                    </a:lnTo>
                    <a:lnTo>
                      <a:pt x="788" y="2152"/>
                    </a:lnTo>
                    <a:lnTo>
                      <a:pt x="777" y="2159"/>
                    </a:lnTo>
                    <a:lnTo>
                      <a:pt x="776" y="2162"/>
                    </a:lnTo>
                    <a:lnTo>
                      <a:pt x="778" y="2164"/>
                    </a:lnTo>
                    <a:lnTo>
                      <a:pt x="777" y="2167"/>
                    </a:lnTo>
                    <a:lnTo>
                      <a:pt x="802" y="2185"/>
                    </a:lnTo>
                    <a:lnTo>
                      <a:pt x="809" y="2193"/>
                    </a:lnTo>
                    <a:lnTo>
                      <a:pt x="802" y="2201"/>
                    </a:lnTo>
                    <a:lnTo>
                      <a:pt x="800" y="2203"/>
                    </a:lnTo>
                    <a:lnTo>
                      <a:pt x="799" y="2203"/>
                    </a:lnTo>
                    <a:lnTo>
                      <a:pt x="795" y="2210"/>
                    </a:lnTo>
                    <a:lnTo>
                      <a:pt x="780" y="2229"/>
                    </a:lnTo>
                    <a:lnTo>
                      <a:pt x="757" y="2252"/>
                    </a:lnTo>
                    <a:lnTo>
                      <a:pt x="746" y="2259"/>
                    </a:lnTo>
                    <a:lnTo>
                      <a:pt x="741" y="2263"/>
                    </a:lnTo>
                    <a:lnTo>
                      <a:pt x="735" y="2278"/>
                    </a:lnTo>
                    <a:lnTo>
                      <a:pt x="731" y="2281"/>
                    </a:lnTo>
                    <a:lnTo>
                      <a:pt x="716" y="2283"/>
                    </a:lnTo>
                    <a:lnTo>
                      <a:pt x="685" y="2284"/>
                    </a:lnTo>
                    <a:lnTo>
                      <a:pt x="642" y="2290"/>
                    </a:lnTo>
                    <a:lnTo>
                      <a:pt x="616" y="2291"/>
                    </a:lnTo>
                    <a:lnTo>
                      <a:pt x="600" y="2290"/>
                    </a:lnTo>
                    <a:lnTo>
                      <a:pt x="578" y="2300"/>
                    </a:lnTo>
                    <a:lnTo>
                      <a:pt x="570" y="2303"/>
                    </a:lnTo>
                    <a:lnTo>
                      <a:pt x="565" y="2304"/>
                    </a:lnTo>
                    <a:lnTo>
                      <a:pt x="543" y="2314"/>
                    </a:lnTo>
                    <a:lnTo>
                      <a:pt x="525" y="2330"/>
                    </a:lnTo>
                    <a:lnTo>
                      <a:pt x="518" y="2333"/>
                    </a:lnTo>
                    <a:lnTo>
                      <a:pt x="492" y="2340"/>
                    </a:lnTo>
                    <a:lnTo>
                      <a:pt x="481" y="2351"/>
                    </a:lnTo>
                    <a:lnTo>
                      <a:pt x="477" y="2351"/>
                    </a:lnTo>
                    <a:lnTo>
                      <a:pt x="460" y="2337"/>
                    </a:lnTo>
                    <a:lnTo>
                      <a:pt x="449" y="2324"/>
                    </a:lnTo>
                    <a:lnTo>
                      <a:pt x="443" y="2311"/>
                    </a:lnTo>
                    <a:lnTo>
                      <a:pt x="443" y="2306"/>
                    </a:lnTo>
                    <a:lnTo>
                      <a:pt x="440" y="2307"/>
                    </a:lnTo>
                    <a:lnTo>
                      <a:pt x="430" y="2313"/>
                    </a:lnTo>
                    <a:lnTo>
                      <a:pt x="422" y="2320"/>
                    </a:lnTo>
                    <a:lnTo>
                      <a:pt x="419" y="2332"/>
                    </a:lnTo>
                    <a:lnTo>
                      <a:pt x="392" y="2341"/>
                    </a:lnTo>
                    <a:lnTo>
                      <a:pt x="369" y="2349"/>
                    </a:lnTo>
                    <a:lnTo>
                      <a:pt x="359" y="2358"/>
                    </a:lnTo>
                    <a:lnTo>
                      <a:pt x="342" y="2363"/>
                    </a:lnTo>
                    <a:lnTo>
                      <a:pt x="322" y="2360"/>
                    </a:lnTo>
                    <a:lnTo>
                      <a:pt x="306" y="2357"/>
                    </a:lnTo>
                    <a:lnTo>
                      <a:pt x="291" y="2356"/>
                    </a:lnTo>
                    <a:lnTo>
                      <a:pt x="298" y="2344"/>
                    </a:lnTo>
                    <a:lnTo>
                      <a:pt x="300" y="2335"/>
                    </a:lnTo>
                    <a:lnTo>
                      <a:pt x="301" y="2324"/>
                    </a:lnTo>
                    <a:lnTo>
                      <a:pt x="300" y="2317"/>
                    </a:lnTo>
                    <a:lnTo>
                      <a:pt x="291" y="2314"/>
                    </a:lnTo>
                    <a:lnTo>
                      <a:pt x="285" y="2309"/>
                    </a:lnTo>
                    <a:lnTo>
                      <a:pt x="271" y="2275"/>
                    </a:lnTo>
                    <a:lnTo>
                      <a:pt x="258" y="2241"/>
                    </a:lnTo>
                    <a:lnTo>
                      <a:pt x="239" y="2207"/>
                    </a:lnTo>
                    <a:lnTo>
                      <a:pt x="217" y="2185"/>
                    </a:lnTo>
                    <a:lnTo>
                      <a:pt x="202" y="2172"/>
                    </a:lnTo>
                    <a:lnTo>
                      <a:pt x="197" y="2171"/>
                    </a:lnTo>
                    <a:lnTo>
                      <a:pt x="189" y="2167"/>
                    </a:lnTo>
                    <a:lnTo>
                      <a:pt x="184" y="2163"/>
                    </a:lnTo>
                    <a:lnTo>
                      <a:pt x="155" y="2140"/>
                    </a:lnTo>
                    <a:lnTo>
                      <a:pt x="126" y="2114"/>
                    </a:lnTo>
                    <a:lnTo>
                      <a:pt x="119" y="2103"/>
                    </a:lnTo>
                    <a:lnTo>
                      <a:pt x="105" y="2085"/>
                    </a:lnTo>
                    <a:lnTo>
                      <a:pt x="88" y="2067"/>
                    </a:lnTo>
                    <a:lnTo>
                      <a:pt x="79" y="2059"/>
                    </a:lnTo>
                    <a:lnTo>
                      <a:pt x="76" y="2044"/>
                    </a:lnTo>
                    <a:lnTo>
                      <a:pt x="87" y="2030"/>
                    </a:lnTo>
                    <a:lnTo>
                      <a:pt x="98" y="2014"/>
                    </a:lnTo>
                    <a:lnTo>
                      <a:pt x="113" y="2002"/>
                    </a:lnTo>
                    <a:lnTo>
                      <a:pt x="133" y="2002"/>
                    </a:lnTo>
                    <a:lnTo>
                      <a:pt x="165" y="2006"/>
                    </a:lnTo>
                    <a:lnTo>
                      <a:pt x="198" y="2008"/>
                    </a:lnTo>
                    <a:lnTo>
                      <a:pt x="232" y="2004"/>
                    </a:lnTo>
                    <a:lnTo>
                      <a:pt x="240" y="2002"/>
                    </a:lnTo>
                    <a:lnTo>
                      <a:pt x="249" y="2002"/>
                    </a:lnTo>
                    <a:lnTo>
                      <a:pt x="267" y="2006"/>
                    </a:lnTo>
                    <a:lnTo>
                      <a:pt x="299" y="2005"/>
                    </a:lnTo>
                    <a:lnTo>
                      <a:pt x="315" y="1998"/>
                    </a:lnTo>
                    <a:lnTo>
                      <a:pt x="298" y="1987"/>
                    </a:lnTo>
                    <a:lnTo>
                      <a:pt x="278" y="1969"/>
                    </a:lnTo>
                    <a:lnTo>
                      <a:pt x="261" y="1948"/>
                    </a:lnTo>
                    <a:lnTo>
                      <a:pt x="251" y="1929"/>
                    </a:lnTo>
                    <a:lnTo>
                      <a:pt x="240" y="1906"/>
                    </a:lnTo>
                    <a:lnTo>
                      <a:pt x="232" y="1876"/>
                    </a:lnTo>
                    <a:lnTo>
                      <a:pt x="226" y="1839"/>
                    </a:lnTo>
                    <a:lnTo>
                      <a:pt x="227" y="1817"/>
                    </a:lnTo>
                    <a:lnTo>
                      <a:pt x="230" y="1801"/>
                    </a:lnTo>
                    <a:lnTo>
                      <a:pt x="239" y="1777"/>
                    </a:lnTo>
                    <a:lnTo>
                      <a:pt x="233" y="1762"/>
                    </a:lnTo>
                    <a:lnTo>
                      <a:pt x="234" y="1750"/>
                    </a:lnTo>
                    <a:lnTo>
                      <a:pt x="233" y="1734"/>
                    </a:lnTo>
                    <a:lnTo>
                      <a:pt x="231" y="1725"/>
                    </a:lnTo>
                    <a:lnTo>
                      <a:pt x="218" y="1695"/>
                    </a:lnTo>
                    <a:lnTo>
                      <a:pt x="216" y="1692"/>
                    </a:lnTo>
                    <a:lnTo>
                      <a:pt x="204" y="1672"/>
                    </a:lnTo>
                    <a:lnTo>
                      <a:pt x="200" y="1638"/>
                    </a:lnTo>
                    <a:lnTo>
                      <a:pt x="187" y="1615"/>
                    </a:lnTo>
                    <a:lnTo>
                      <a:pt x="168" y="1605"/>
                    </a:lnTo>
                    <a:lnTo>
                      <a:pt x="157" y="1592"/>
                    </a:lnTo>
                    <a:lnTo>
                      <a:pt x="152" y="1568"/>
                    </a:lnTo>
                    <a:lnTo>
                      <a:pt x="144" y="1562"/>
                    </a:lnTo>
                    <a:lnTo>
                      <a:pt x="114" y="1554"/>
                    </a:lnTo>
                    <a:lnTo>
                      <a:pt x="88" y="1554"/>
                    </a:lnTo>
                    <a:lnTo>
                      <a:pt x="69" y="1527"/>
                    </a:lnTo>
                    <a:lnTo>
                      <a:pt x="45" y="1494"/>
                    </a:lnTo>
                    <a:lnTo>
                      <a:pt x="23" y="1463"/>
                    </a:lnTo>
                    <a:lnTo>
                      <a:pt x="8" y="1399"/>
                    </a:lnTo>
                    <a:lnTo>
                      <a:pt x="0" y="1364"/>
                    </a:lnTo>
                    <a:lnTo>
                      <a:pt x="9" y="1353"/>
                    </a:lnTo>
                    <a:lnTo>
                      <a:pt x="28" y="1327"/>
                    </a:lnTo>
                    <a:lnTo>
                      <a:pt x="52" y="1278"/>
                    </a:lnTo>
                    <a:lnTo>
                      <a:pt x="105" y="1201"/>
                    </a:lnTo>
                    <a:lnTo>
                      <a:pt x="131" y="1162"/>
                    </a:lnTo>
                    <a:lnTo>
                      <a:pt x="186" y="1104"/>
                    </a:lnTo>
                    <a:lnTo>
                      <a:pt x="253" y="1031"/>
                    </a:lnTo>
                    <a:lnTo>
                      <a:pt x="290" y="990"/>
                    </a:lnTo>
                    <a:lnTo>
                      <a:pt x="296" y="916"/>
                    </a:lnTo>
                    <a:lnTo>
                      <a:pt x="302" y="837"/>
                    </a:lnTo>
                    <a:lnTo>
                      <a:pt x="307" y="777"/>
                    </a:lnTo>
                    <a:lnTo>
                      <a:pt x="313" y="707"/>
                    </a:lnTo>
                    <a:lnTo>
                      <a:pt x="318" y="647"/>
                    </a:lnTo>
                    <a:lnTo>
                      <a:pt x="321" y="603"/>
                    </a:lnTo>
                    <a:lnTo>
                      <a:pt x="327" y="542"/>
                    </a:lnTo>
                    <a:lnTo>
                      <a:pt x="332" y="530"/>
                    </a:lnTo>
                    <a:lnTo>
                      <a:pt x="358" y="481"/>
                    </a:lnTo>
                    <a:lnTo>
                      <a:pt x="359" y="475"/>
                    </a:lnTo>
                    <a:lnTo>
                      <a:pt x="354" y="466"/>
                    </a:lnTo>
                    <a:lnTo>
                      <a:pt x="318" y="426"/>
                    </a:lnTo>
                    <a:lnTo>
                      <a:pt x="306" y="416"/>
                    </a:lnTo>
                    <a:lnTo>
                      <a:pt x="299" y="394"/>
                    </a:lnTo>
                    <a:lnTo>
                      <a:pt x="308" y="382"/>
                    </a:lnTo>
                    <a:lnTo>
                      <a:pt x="264" y="312"/>
                    </a:lnTo>
                    <a:lnTo>
                      <a:pt x="253" y="305"/>
                    </a:lnTo>
                    <a:lnTo>
                      <a:pt x="248" y="296"/>
                    </a:lnTo>
                    <a:lnTo>
                      <a:pt x="247" y="283"/>
                    </a:lnTo>
                    <a:lnTo>
                      <a:pt x="246" y="235"/>
                    </a:lnTo>
                    <a:lnTo>
                      <a:pt x="234" y="159"/>
                    </a:lnTo>
                    <a:lnTo>
                      <a:pt x="218" y="70"/>
                    </a:lnTo>
                    <a:lnTo>
                      <a:pt x="271" y="45"/>
                    </a:lnTo>
                    <a:lnTo>
                      <a:pt x="312" y="25"/>
                    </a:lnTo>
                    <a:lnTo>
                      <a:pt x="362" y="0"/>
                    </a:lnTo>
                    <a:lnTo>
                      <a:pt x="410" y="25"/>
                    </a:lnTo>
                    <a:lnTo>
                      <a:pt x="478" y="62"/>
                    </a:lnTo>
                    <a:lnTo>
                      <a:pt x="547" y="99"/>
                    </a:lnTo>
                    <a:lnTo>
                      <a:pt x="615" y="135"/>
                    </a:lnTo>
                    <a:lnTo>
                      <a:pt x="684" y="172"/>
                    </a:lnTo>
                    <a:lnTo>
                      <a:pt x="752" y="208"/>
                    </a:lnTo>
                    <a:lnTo>
                      <a:pt x="821" y="244"/>
                    </a:lnTo>
                    <a:lnTo>
                      <a:pt x="889" y="280"/>
                    </a:lnTo>
                    <a:lnTo>
                      <a:pt x="957" y="316"/>
                    </a:lnTo>
                    <a:lnTo>
                      <a:pt x="1026" y="353"/>
                    </a:lnTo>
                    <a:lnTo>
                      <a:pt x="1095" y="388"/>
                    </a:lnTo>
                    <a:lnTo>
                      <a:pt x="1164" y="424"/>
                    </a:lnTo>
                    <a:lnTo>
                      <a:pt x="1232" y="460"/>
                    </a:lnTo>
                    <a:lnTo>
                      <a:pt x="1300" y="496"/>
                    </a:lnTo>
                    <a:lnTo>
                      <a:pt x="1369" y="532"/>
                    </a:lnTo>
                    <a:lnTo>
                      <a:pt x="1437" y="568"/>
                    </a:lnTo>
                    <a:lnTo>
                      <a:pt x="1506" y="603"/>
                    </a:lnTo>
                  </a:path>
                </a:pathLst>
              </a:custGeom>
              <a:solidFill>
                <a:srgbClr val="C4C8CE">
                  <a:alpha val="50000"/>
                </a:srgbClr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10" name="Freeform 114">
                <a:extLst>
                  <a:ext uri="{FF2B5EF4-FFF2-40B4-BE49-F238E27FC236}">
                    <a16:creationId xmlns:a16="http://schemas.microsoft.com/office/drawing/2014/main" id="{377C9944-0F3A-81F8-8FC3-2B3E736CE4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79156" y="6948497"/>
                <a:ext cx="235476" cy="633085"/>
              </a:xfrm>
              <a:custGeom>
                <a:avLst/>
                <a:gdLst>
                  <a:gd name="T0" fmla="*/ 130 w 268"/>
                  <a:gd name="T1" fmla="*/ 53 h 723"/>
                  <a:gd name="T2" fmla="*/ 124 w 268"/>
                  <a:gd name="T3" fmla="*/ 110 h 723"/>
                  <a:gd name="T4" fmla="*/ 181 w 268"/>
                  <a:gd name="T5" fmla="*/ 147 h 723"/>
                  <a:gd name="T6" fmla="*/ 205 w 268"/>
                  <a:gd name="T7" fmla="*/ 198 h 723"/>
                  <a:gd name="T8" fmla="*/ 211 w 268"/>
                  <a:gd name="T9" fmla="*/ 253 h 723"/>
                  <a:gd name="T10" fmla="*/ 242 w 268"/>
                  <a:gd name="T11" fmla="*/ 298 h 723"/>
                  <a:gd name="T12" fmla="*/ 245 w 268"/>
                  <a:gd name="T13" fmla="*/ 410 h 723"/>
                  <a:gd name="T14" fmla="*/ 245 w 268"/>
                  <a:gd name="T15" fmla="*/ 539 h 723"/>
                  <a:gd name="T16" fmla="*/ 239 w 268"/>
                  <a:gd name="T17" fmla="*/ 610 h 723"/>
                  <a:gd name="T18" fmla="*/ 238 w 268"/>
                  <a:gd name="T19" fmla="*/ 637 h 723"/>
                  <a:gd name="T20" fmla="*/ 263 w 268"/>
                  <a:gd name="T21" fmla="*/ 675 h 723"/>
                  <a:gd name="T22" fmla="*/ 245 w 268"/>
                  <a:gd name="T23" fmla="*/ 704 h 723"/>
                  <a:gd name="T24" fmla="*/ 183 w 268"/>
                  <a:gd name="T25" fmla="*/ 715 h 723"/>
                  <a:gd name="T26" fmla="*/ 163 w 268"/>
                  <a:gd name="T27" fmla="*/ 707 h 723"/>
                  <a:gd name="T28" fmla="*/ 143 w 268"/>
                  <a:gd name="T29" fmla="*/ 688 h 723"/>
                  <a:gd name="T30" fmla="*/ 114 w 268"/>
                  <a:gd name="T31" fmla="*/ 661 h 723"/>
                  <a:gd name="T32" fmla="*/ 109 w 268"/>
                  <a:gd name="T33" fmla="*/ 651 h 723"/>
                  <a:gd name="T34" fmla="*/ 88 w 268"/>
                  <a:gd name="T35" fmla="*/ 613 h 723"/>
                  <a:gd name="T36" fmla="*/ 90 w 268"/>
                  <a:gd name="T37" fmla="*/ 595 h 723"/>
                  <a:gd name="T38" fmla="*/ 98 w 268"/>
                  <a:gd name="T39" fmla="*/ 579 h 723"/>
                  <a:gd name="T40" fmla="*/ 97 w 268"/>
                  <a:gd name="T41" fmla="*/ 537 h 723"/>
                  <a:gd name="T42" fmla="*/ 84 w 268"/>
                  <a:gd name="T43" fmla="*/ 521 h 723"/>
                  <a:gd name="T44" fmla="*/ 96 w 268"/>
                  <a:gd name="T45" fmla="*/ 428 h 723"/>
                  <a:gd name="T46" fmla="*/ 111 w 268"/>
                  <a:gd name="T47" fmla="*/ 406 h 723"/>
                  <a:gd name="T48" fmla="*/ 82 w 268"/>
                  <a:gd name="T49" fmla="*/ 366 h 723"/>
                  <a:gd name="T50" fmla="*/ 66 w 268"/>
                  <a:gd name="T51" fmla="*/ 340 h 723"/>
                  <a:gd name="T52" fmla="*/ 83 w 268"/>
                  <a:gd name="T53" fmla="*/ 320 h 723"/>
                  <a:gd name="T54" fmla="*/ 84 w 268"/>
                  <a:gd name="T55" fmla="*/ 274 h 723"/>
                  <a:gd name="T56" fmla="*/ 77 w 268"/>
                  <a:gd name="T57" fmla="*/ 237 h 723"/>
                  <a:gd name="T58" fmla="*/ 55 w 268"/>
                  <a:gd name="T59" fmla="*/ 244 h 723"/>
                  <a:gd name="T60" fmla="*/ 47 w 268"/>
                  <a:gd name="T61" fmla="*/ 238 h 723"/>
                  <a:gd name="T62" fmla="*/ 53 w 268"/>
                  <a:gd name="T63" fmla="*/ 224 h 723"/>
                  <a:gd name="T64" fmla="*/ 52 w 268"/>
                  <a:gd name="T65" fmla="*/ 216 h 723"/>
                  <a:gd name="T66" fmla="*/ 55 w 268"/>
                  <a:gd name="T67" fmla="*/ 209 h 723"/>
                  <a:gd name="T68" fmla="*/ 61 w 268"/>
                  <a:gd name="T69" fmla="*/ 190 h 723"/>
                  <a:gd name="T70" fmla="*/ 65 w 268"/>
                  <a:gd name="T71" fmla="*/ 127 h 723"/>
                  <a:gd name="T72" fmla="*/ 61 w 268"/>
                  <a:gd name="T73" fmla="*/ 118 h 723"/>
                  <a:gd name="T74" fmla="*/ 26 w 268"/>
                  <a:gd name="T75" fmla="*/ 86 h 723"/>
                  <a:gd name="T76" fmla="*/ 0 w 268"/>
                  <a:gd name="T77" fmla="*/ 64 h 723"/>
                  <a:gd name="T78" fmla="*/ 11 w 268"/>
                  <a:gd name="T79" fmla="*/ 33 h 723"/>
                  <a:gd name="T80" fmla="*/ 3 w 268"/>
                  <a:gd name="T81" fmla="*/ 0 h 723"/>
                  <a:gd name="T82" fmla="*/ 83 w 268"/>
                  <a:gd name="T83" fmla="*/ 20 h 723"/>
                  <a:gd name="T84" fmla="*/ 105 w 268"/>
                  <a:gd name="T85" fmla="*/ 19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8" h="723">
                    <a:moveTo>
                      <a:pt x="141" y="18"/>
                    </a:moveTo>
                    <a:lnTo>
                      <a:pt x="138" y="34"/>
                    </a:lnTo>
                    <a:lnTo>
                      <a:pt x="130" y="53"/>
                    </a:lnTo>
                    <a:lnTo>
                      <a:pt x="126" y="59"/>
                    </a:lnTo>
                    <a:lnTo>
                      <a:pt x="122" y="106"/>
                    </a:lnTo>
                    <a:lnTo>
                      <a:pt x="124" y="110"/>
                    </a:lnTo>
                    <a:lnTo>
                      <a:pt x="126" y="111"/>
                    </a:lnTo>
                    <a:lnTo>
                      <a:pt x="150" y="126"/>
                    </a:lnTo>
                    <a:lnTo>
                      <a:pt x="181" y="147"/>
                    </a:lnTo>
                    <a:lnTo>
                      <a:pt x="203" y="162"/>
                    </a:lnTo>
                    <a:lnTo>
                      <a:pt x="205" y="167"/>
                    </a:lnTo>
                    <a:lnTo>
                      <a:pt x="205" y="198"/>
                    </a:lnTo>
                    <a:lnTo>
                      <a:pt x="206" y="224"/>
                    </a:lnTo>
                    <a:lnTo>
                      <a:pt x="210" y="239"/>
                    </a:lnTo>
                    <a:lnTo>
                      <a:pt x="211" y="253"/>
                    </a:lnTo>
                    <a:lnTo>
                      <a:pt x="216" y="265"/>
                    </a:lnTo>
                    <a:lnTo>
                      <a:pt x="237" y="285"/>
                    </a:lnTo>
                    <a:lnTo>
                      <a:pt x="242" y="298"/>
                    </a:lnTo>
                    <a:lnTo>
                      <a:pt x="243" y="339"/>
                    </a:lnTo>
                    <a:lnTo>
                      <a:pt x="243" y="369"/>
                    </a:lnTo>
                    <a:lnTo>
                      <a:pt x="245" y="410"/>
                    </a:lnTo>
                    <a:lnTo>
                      <a:pt x="245" y="445"/>
                    </a:lnTo>
                    <a:lnTo>
                      <a:pt x="245" y="488"/>
                    </a:lnTo>
                    <a:lnTo>
                      <a:pt x="245" y="539"/>
                    </a:lnTo>
                    <a:lnTo>
                      <a:pt x="245" y="593"/>
                    </a:lnTo>
                    <a:lnTo>
                      <a:pt x="232" y="594"/>
                    </a:lnTo>
                    <a:lnTo>
                      <a:pt x="239" y="610"/>
                    </a:lnTo>
                    <a:lnTo>
                      <a:pt x="241" y="625"/>
                    </a:lnTo>
                    <a:lnTo>
                      <a:pt x="243" y="630"/>
                    </a:lnTo>
                    <a:lnTo>
                      <a:pt x="238" y="637"/>
                    </a:lnTo>
                    <a:lnTo>
                      <a:pt x="242" y="648"/>
                    </a:lnTo>
                    <a:lnTo>
                      <a:pt x="248" y="653"/>
                    </a:lnTo>
                    <a:lnTo>
                      <a:pt x="263" y="675"/>
                    </a:lnTo>
                    <a:lnTo>
                      <a:pt x="267" y="694"/>
                    </a:lnTo>
                    <a:lnTo>
                      <a:pt x="243" y="700"/>
                    </a:lnTo>
                    <a:lnTo>
                      <a:pt x="245" y="704"/>
                    </a:lnTo>
                    <a:lnTo>
                      <a:pt x="201" y="715"/>
                    </a:lnTo>
                    <a:lnTo>
                      <a:pt x="183" y="722"/>
                    </a:lnTo>
                    <a:lnTo>
                      <a:pt x="183" y="715"/>
                    </a:lnTo>
                    <a:lnTo>
                      <a:pt x="176" y="714"/>
                    </a:lnTo>
                    <a:lnTo>
                      <a:pt x="168" y="711"/>
                    </a:lnTo>
                    <a:lnTo>
                      <a:pt x="163" y="707"/>
                    </a:lnTo>
                    <a:lnTo>
                      <a:pt x="156" y="697"/>
                    </a:lnTo>
                    <a:lnTo>
                      <a:pt x="154" y="689"/>
                    </a:lnTo>
                    <a:lnTo>
                      <a:pt x="143" y="688"/>
                    </a:lnTo>
                    <a:lnTo>
                      <a:pt x="130" y="680"/>
                    </a:lnTo>
                    <a:lnTo>
                      <a:pt x="118" y="671"/>
                    </a:lnTo>
                    <a:lnTo>
                      <a:pt x="114" y="661"/>
                    </a:lnTo>
                    <a:lnTo>
                      <a:pt x="115" y="657"/>
                    </a:lnTo>
                    <a:lnTo>
                      <a:pt x="114" y="653"/>
                    </a:lnTo>
                    <a:lnTo>
                      <a:pt x="109" y="651"/>
                    </a:lnTo>
                    <a:lnTo>
                      <a:pt x="98" y="629"/>
                    </a:lnTo>
                    <a:lnTo>
                      <a:pt x="91" y="620"/>
                    </a:lnTo>
                    <a:lnTo>
                      <a:pt x="88" y="613"/>
                    </a:lnTo>
                    <a:lnTo>
                      <a:pt x="89" y="608"/>
                    </a:lnTo>
                    <a:lnTo>
                      <a:pt x="88" y="601"/>
                    </a:lnTo>
                    <a:lnTo>
                      <a:pt x="90" y="595"/>
                    </a:lnTo>
                    <a:lnTo>
                      <a:pt x="95" y="592"/>
                    </a:lnTo>
                    <a:lnTo>
                      <a:pt x="98" y="587"/>
                    </a:lnTo>
                    <a:lnTo>
                      <a:pt x="98" y="579"/>
                    </a:lnTo>
                    <a:lnTo>
                      <a:pt x="102" y="560"/>
                    </a:lnTo>
                    <a:lnTo>
                      <a:pt x="104" y="542"/>
                    </a:lnTo>
                    <a:lnTo>
                      <a:pt x="97" y="537"/>
                    </a:lnTo>
                    <a:lnTo>
                      <a:pt x="90" y="535"/>
                    </a:lnTo>
                    <a:lnTo>
                      <a:pt x="86" y="530"/>
                    </a:lnTo>
                    <a:lnTo>
                      <a:pt x="84" y="521"/>
                    </a:lnTo>
                    <a:lnTo>
                      <a:pt x="84" y="514"/>
                    </a:lnTo>
                    <a:lnTo>
                      <a:pt x="100" y="488"/>
                    </a:lnTo>
                    <a:lnTo>
                      <a:pt x="96" y="428"/>
                    </a:lnTo>
                    <a:lnTo>
                      <a:pt x="99" y="419"/>
                    </a:lnTo>
                    <a:lnTo>
                      <a:pt x="106" y="412"/>
                    </a:lnTo>
                    <a:lnTo>
                      <a:pt x="111" y="406"/>
                    </a:lnTo>
                    <a:lnTo>
                      <a:pt x="111" y="399"/>
                    </a:lnTo>
                    <a:lnTo>
                      <a:pt x="102" y="380"/>
                    </a:lnTo>
                    <a:lnTo>
                      <a:pt x="82" y="366"/>
                    </a:lnTo>
                    <a:lnTo>
                      <a:pt x="72" y="355"/>
                    </a:lnTo>
                    <a:lnTo>
                      <a:pt x="67" y="345"/>
                    </a:lnTo>
                    <a:lnTo>
                      <a:pt x="66" y="340"/>
                    </a:lnTo>
                    <a:lnTo>
                      <a:pt x="78" y="333"/>
                    </a:lnTo>
                    <a:lnTo>
                      <a:pt x="83" y="327"/>
                    </a:lnTo>
                    <a:lnTo>
                      <a:pt x="83" y="320"/>
                    </a:lnTo>
                    <a:lnTo>
                      <a:pt x="79" y="309"/>
                    </a:lnTo>
                    <a:lnTo>
                      <a:pt x="80" y="289"/>
                    </a:lnTo>
                    <a:lnTo>
                      <a:pt x="84" y="274"/>
                    </a:lnTo>
                    <a:lnTo>
                      <a:pt x="88" y="254"/>
                    </a:lnTo>
                    <a:lnTo>
                      <a:pt x="88" y="248"/>
                    </a:lnTo>
                    <a:lnTo>
                      <a:pt x="77" y="237"/>
                    </a:lnTo>
                    <a:lnTo>
                      <a:pt x="71" y="235"/>
                    </a:lnTo>
                    <a:lnTo>
                      <a:pt x="66" y="236"/>
                    </a:lnTo>
                    <a:lnTo>
                      <a:pt x="55" y="244"/>
                    </a:lnTo>
                    <a:lnTo>
                      <a:pt x="50" y="245"/>
                    </a:lnTo>
                    <a:lnTo>
                      <a:pt x="48" y="242"/>
                    </a:lnTo>
                    <a:lnTo>
                      <a:pt x="47" y="238"/>
                    </a:lnTo>
                    <a:lnTo>
                      <a:pt x="50" y="234"/>
                    </a:lnTo>
                    <a:lnTo>
                      <a:pt x="49" y="229"/>
                    </a:lnTo>
                    <a:lnTo>
                      <a:pt x="53" y="224"/>
                    </a:lnTo>
                    <a:lnTo>
                      <a:pt x="60" y="221"/>
                    </a:lnTo>
                    <a:lnTo>
                      <a:pt x="62" y="218"/>
                    </a:lnTo>
                    <a:lnTo>
                      <a:pt x="52" y="216"/>
                    </a:lnTo>
                    <a:lnTo>
                      <a:pt x="51" y="213"/>
                    </a:lnTo>
                    <a:lnTo>
                      <a:pt x="52" y="210"/>
                    </a:lnTo>
                    <a:lnTo>
                      <a:pt x="55" y="209"/>
                    </a:lnTo>
                    <a:lnTo>
                      <a:pt x="57" y="209"/>
                    </a:lnTo>
                    <a:lnTo>
                      <a:pt x="59" y="206"/>
                    </a:lnTo>
                    <a:lnTo>
                      <a:pt x="61" y="190"/>
                    </a:lnTo>
                    <a:lnTo>
                      <a:pt x="62" y="184"/>
                    </a:lnTo>
                    <a:lnTo>
                      <a:pt x="63" y="172"/>
                    </a:lnTo>
                    <a:lnTo>
                      <a:pt x="65" y="127"/>
                    </a:lnTo>
                    <a:lnTo>
                      <a:pt x="67" y="123"/>
                    </a:lnTo>
                    <a:lnTo>
                      <a:pt x="67" y="119"/>
                    </a:lnTo>
                    <a:lnTo>
                      <a:pt x="61" y="118"/>
                    </a:lnTo>
                    <a:lnTo>
                      <a:pt x="44" y="105"/>
                    </a:lnTo>
                    <a:lnTo>
                      <a:pt x="34" y="96"/>
                    </a:lnTo>
                    <a:lnTo>
                      <a:pt x="26" y="86"/>
                    </a:lnTo>
                    <a:lnTo>
                      <a:pt x="19" y="80"/>
                    </a:lnTo>
                    <a:lnTo>
                      <a:pt x="5" y="71"/>
                    </a:lnTo>
                    <a:lnTo>
                      <a:pt x="0" y="64"/>
                    </a:lnTo>
                    <a:lnTo>
                      <a:pt x="0" y="58"/>
                    </a:lnTo>
                    <a:lnTo>
                      <a:pt x="4" y="46"/>
                    </a:lnTo>
                    <a:lnTo>
                      <a:pt x="11" y="33"/>
                    </a:lnTo>
                    <a:lnTo>
                      <a:pt x="14" y="14"/>
                    </a:lnTo>
                    <a:lnTo>
                      <a:pt x="12" y="9"/>
                    </a:lnTo>
                    <a:lnTo>
                      <a:pt x="3" y="0"/>
                    </a:lnTo>
                    <a:lnTo>
                      <a:pt x="35" y="7"/>
                    </a:lnTo>
                    <a:lnTo>
                      <a:pt x="82" y="18"/>
                    </a:lnTo>
                    <a:lnTo>
                      <a:pt x="83" y="20"/>
                    </a:lnTo>
                    <a:lnTo>
                      <a:pt x="83" y="23"/>
                    </a:lnTo>
                    <a:lnTo>
                      <a:pt x="92" y="23"/>
                    </a:lnTo>
                    <a:lnTo>
                      <a:pt x="105" y="19"/>
                    </a:lnTo>
                    <a:lnTo>
                      <a:pt x="141" y="1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11" name="Freeform 116">
                <a:extLst>
                  <a:ext uri="{FF2B5EF4-FFF2-40B4-BE49-F238E27FC236}">
                    <a16:creationId xmlns:a16="http://schemas.microsoft.com/office/drawing/2014/main" id="{7EE3A138-02CD-67FC-226C-EDA237843F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34112" y="3852555"/>
                <a:ext cx="42464" cy="30882"/>
              </a:xfrm>
              <a:custGeom>
                <a:avLst/>
                <a:gdLst>
                  <a:gd name="T0" fmla="*/ 34 w 47"/>
                  <a:gd name="T1" fmla="*/ 30 h 37"/>
                  <a:gd name="T2" fmla="*/ 30 w 47"/>
                  <a:gd name="T3" fmla="*/ 31 h 37"/>
                  <a:gd name="T4" fmla="*/ 23 w 47"/>
                  <a:gd name="T5" fmla="*/ 35 h 37"/>
                  <a:gd name="T6" fmla="*/ 19 w 47"/>
                  <a:gd name="T7" fmla="*/ 36 h 37"/>
                  <a:gd name="T8" fmla="*/ 9 w 47"/>
                  <a:gd name="T9" fmla="*/ 31 h 37"/>
                  <a:gd name="T10" fmla="*/ 5 w 47"/>
                  <a:gd name="T11" fmla="*/ 31 h 37"/>
                  <a:gd name="T12" fmla="*/ 0 w 47"/>
                  <a:gd name="T13" fmla="*/ 27 h 37"/>
                  <a:gd name="T14" fmla="*/ 2 w 47"/>
                  <a:gd name="T15" fmla="*/ 7 h 37"/>
                  <a:gd name="T16" fmla="*/ 4 w 47"/>
                  <a:gd name="T17" fmla="*/ 1 h 37"/>
                  <a:gd name="T18" fmla="*/ 29 w 47"/>
                  <a:gd name="T19" fmla="*/ 0 h 37"/>
                  <a:gd name="T20" fmla="*/ 42 w 47"/>
                  <a:gd name="T21" fmla="*/ 13 h 37"/>
                  <a:gd name="T22" fmla="*/ 44 w 47"/>
                  <a:gd name="T23" fmla="*/ 16 h 37"/>
                  <a:gd name="T24" fmla="*/ 46 w 47"/>
                  <a:gd name="T25" fmla="*/ 20 h 37"/>
                  <a:gd name="T26" fmla="*/ 39 w 47"/>
                  <a:gd name="T27" fmla="*/ 25 h 37"/>
                  <a:gd name="T28" fmla="*/ 34 w 47"/>
                  <a:gd name="T29" fmla="*/ 3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37">
                    <a:moveTo>
                      <a:pt x="34" y="30"/>
                    </a:moveTo>
                    <a:lnTo>
                      <a:pt x="30" y="31"/>
                    </a:lnTo>
                    <a:lnTo>
                      <a:pt x="23" y="35"/>
                    </a:lnTo>
                    <a:lnTo>
                      <a:pt x="19" y="36"/>
                    </a:lnTo>
                    <a:lnTo>
                      <a:pt x="9" y="31"/>
                    </a:lnTo>
                    <a:lnTo>
                      <a:pt x="5" y="31"/>
                    </a:lnTo>
                    <a:lnTo>
                      <a:pt x="0" y="27"/>
                    </a:lnTo>
                    <a:lnTo>
                      <a:pt x="2" y="7"/>
                    </a:lnTo>
                    <a:lnTo>
                      <a:pt x="4" y="1"/>
                    </a:lnTo>
                    <a:lnTo>
                      <a:pt x="29" y="0"/>
                    </a:lnTo>
                    <a:lnTo>
                      <a:pt x="42" y="13"/>
                    </a:lnTo>
                    <a:lnTo>
                      <a:pt x="44" y="16"/>
                    </a:lnTo>
                    <a:lnTo>
                      <a:pt x="46" y="20"/>
                    </a:lnTo>
                    <a:lnTo>
                      <a:pt x="39" y="25"/>
                    </a:lnTo>
                    <a:lnTo>
                      <a:pt x="34" y="3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12" name="Freeform 117">
                <a:extLst>
                  <a:ext uri="{FF2B5EF4-FFF2-40B4-BE49-F238E27FC236}">
                    <a16:creationId xmlns:a16="http://schemas.microsoft.com/office/drawing/2014/main" id="{0F0F4439-D6D8-343C-8EEF-821451501F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84297" y="3713585"/>
                <a:ext cx="19300" cy="19300"/>
              </a:xfrm>
              <a:custGeom>
                <a:avLst/>
                <a:gdLst>
                  <a:gd name="T0" fmla="*/ 22 w 24"/>
                  <a:gd name="T1" fmla="*/ 11 h 24"/>
                  <a:gd name="T2" fmla="*/ 0 w 24"/>
                  <a:gd name="T3" fmla="*/ 23 h 24"/>
                  <a:gd name="T4" fmla="*/ 5 w 24"/>
                  <a:gd name="T5" fmla="*/ 13 h 24"/>
                  <a:gd name="T6" fmla="*/ 19 w 24"/>
                  <a:gd name="T7" fmla="*/ 0 h 24"/>
                  <a:gd name="T8" fmla="*/ 23 w 24"/>
                  <a:gd name="T9" fmla="*/ 3 h 24"/>
                  <a:gd name="T10" fmla="*/ 22 w 24"/>
                  <a:gd name="T1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2" y="11"/>
                    </a:moveTo>
                    <a:lnTo>
                      <a:pt x="0" y="23"/>
                    </a:lnTo>
                    <a:lnTo>
                      <a:pt x="5" y="13"/>
                    </a:lnTo>
                    <a:lnTo>
                      <a:pt x="19" y="0"/>
                    </a:lnTo>
                    <a:lnTo>
                      <a:pt x="23" y="3"/>
                    </a:lnTo>
                    <a:lnTo>
                      <a:pt x="22" y="1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13" name="Freeform 118">
                <a:extLst>
                  <a:ext uri="{FF2B5EF4-FFF2-40B4-BE49-F238E27FC236}">
                    <a16:creationId xmlns:a16="http://schemas.microsoft.com/office/drawing/2014/main" id="{35BDA873-9165-16E7-D016-2CE9F635D9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2643" y="3323696"/>
                <a:ext cx="505697" cy="1069298"/>
              </a:xfrm>
              <a:custGeom>
                <a:avLst/>
                <a:gdLst>
                  <a:gd name="T0" fmla="*/ 567 w 579"/>
                  <a:gd name="T1" fmla="*/ 762 h 1220"/>
                  <a:gd name="T2" fmla="*/ 566 w 579"/>
                  <a:gd name="T3" fmla="*/ 818 h 1220"/>
                  <a:gd name="T4" fmla="*/ 572 w 579"/>
                  <a:gd name="T5" fmla="*/ 856 h 1220"/>
                  <a:gd name="T6" fmla="*/ 501 w 579"/>
                  <a:gd name="T7" fmla="*/ 897 h 1220"/>
                  <a:gd name="T8" fmla="*/ 455 w 579"/>
                  <a:gd name="T9" fmla="*/ 930 h 1220"/>
                  <a:gd name="T10" fmla="*/ 435 w 579"/>
                  <a:gd name="T11" fmla="*/ 958 h 1220"/>
                  <a:gd name="T12" fmla="*/ 397 w 579"/>
                  <a:gd name="T13" fmla="*/ 978 h 1220"/>
                  <a:gd name="T14" fmla="*/ 374 w 579"/>
                  <a:gd name="T15" fmla="*/ 1015 h 1220"/>
                  <a:gd name="T16" fmla="*/ 394 w 579"/>
                  <a:gd name="T17" fmla="*/ 1102 h 1220"/>
                  <a:gd name="T18" fmla="*/ 376 w 579"/>
                  <a:gd name="T19" fmla="*/ 1148 h 1220"/>
                  <a:gd name="T20" fmla="*/ 343 w 579"/>
                  <a:gd name="T21" fmla="*/ 1193 h 1220"/>
                  <a:gd name="T22" fmla="*/ 289 w 579"/>
                  <a:gd name="T23" fmla="*/ 1219 h 1220"/>
                  <a:gd name="T24" fmla="*/ 266 w 579"/>
                  <a:gd name="T25" fmla="*/ 1120 h 1220"/>
                  <a:gd name="T26" fmla="*/ 238 w 579"/>
                  <a:gd name="T27" fmla="*/ 989 h 1220"/>
                  <a:gd name="T28" fmla="*/ 218 w 579"/>
                  <a:gd name="T29" fmla="*/ 908 h 1220"/>
                  <a:gd name="T30" fmla="*/ 145 w 579"/>
                  <a:gd name="T31" fmla="*/ 854 h 1220"/>
                  <a:gd name="T32" fmla="*/ 102 w 579"/>
                  <a:gd name="T33" fmla="*/ 769 h 1220"/>
                  <a:gd name="T34" fmla="*/ 54 w 579"/>
                  <a:gd name="T35" fmla="*/ 728 h 1220"/>
                  <a:gd name="T36" fmla="*/ 30 w 579"/>
                  <a:gd name="T37" fmla="*/ 695 h 1220"/>
                  <a:gd name="T38" fmla="*/ 0 w 579"/>
                  <a:gd name="T39" fmla="*/ 614 h 1220"/>
                  <a:gd name="T40" fmla="*/ 8 w 579"/>
                  <a:gd name="T41" fmla="*/ 564 h 1220"/>
                  <a:gd name="T42" fmla="*/ 64 w 579"/>
                  <a:gd name="T43" fmla="*/ 505 h 1220"/>
                  <a:gd name="T44" fmla="*/ 99 w 579"/>
                  <a:gd name="T45" fmla="*/ 475 h 1220"/>
                  <a:gd name="T46" fmla="*/ 111 w 579"/>
                  <a:gd name="T47" fmla="*/ 417 h 1220"/>
                  <a:gd name="T48" fmla="*/ 123 w 579"/>
                  <a:gd name="T49" fmla="*/ 361 h 1220"/>
                  <a:gd name="T50" fmla="*/ 116 w 579"/>
                  <a:gd name="T51" fmla="*/ 299 h 1220"/>
                  <a:gd name="T52" fmla="*/ 107 w 579"/>
                  <a:gd name="T53" fmla="*/ 261 h 1220"/>
                  <a:gd name="T54" fmla="*/ 121 w 579"/>
                  <a:gd name="T55" fmla="*/ 173 h 1220"/>
                  <a:gd name="T56" fmla="*/ 101 w 579"/>
                  <a:gd name="T57" fmla="*/ 151 h 1220"/>
                  <a:gd name="T58" fmla="*/ 124 w 579"/>
                  <a:gd name="T59" fmla="*/ 126 h 1220"/>
                  <a:gd name="T60" fmla="*/ 157 w 579"/>
                  <a:gd name="T61" fmla="*/ 91 h 1220"/>
                  <a:gd name="T62" fmla="*/ 189 w 579"/>
                  <a:gd name="T63" fmla="*/ 62 h 1220"/>
                  <a:gd name="T64" fmla="*/ 313 w 579"/>
                  <a:gd name="T65" fmla="*/ 0 h 1220"/>
                  <a:gd name="T66" fmla="*/ 331 w 579"/>
                  <a:gd name="T67" fmla="*/ 16 h 1220"/>
                  <a:gd name="T68" fmla="*/ 343 w 579"/>
                  <a:gd name="T69" fmla="*/ 29 h 1220"/>
                  <a:gd name="T70" fmla="*/ 356 w 579"/>
                  <a:gd name="T71" fmla="*/ 15 h 1220"/>
                  <a:gd name="T72" fmla="*/ 384 w 579"/>
                  <a:gd name="T73" fmla="*/ 55 h 1220"/>
                  <a:gd name="T74" fmla="*/ 416 w 579"/>
                  <a:gd name="T75" fmla="*/ 109 h 1220"/>
                  <a:gd name="T76" fmla="*/ 467 w 579"/>
                  <a:gd name="T77" fmla="*/ 73 h 1220"/>
                  <a:gd name="T78" fmla="*/ 512 w 579"/>
                  <a:gd name="T79" fmla="*/ 67 h 1220"/>
                  <a:gd name="T80" fmla="*/ 496 w 579"/>
                  <a:gd name="T81" fmla="*/ 107 h 1220"/>
                  <a:gd name="T82" fmla="*/ 433 w 579"/>
                  <a:gd name="T83" fmla="*/ 181 h 1220"/>
                  <a:gd name="T84" fmla="*/ 430 w 579"/>
                  <a:gd name="T85" fmla="*/ 232 h 1220"/>
                  <a:gd name="T86" fmla="*/ 469 w 579"/>
                  <a:gd name="T87" fmla="*/ 279 h 1220"/>
                  <a:gd name="T88" fmla="*/ 505 w 579"/>
                  <a:gd name="T89" fmla="*/ 334 h 1220"/>
                  <a:gd name="T90" fmla="*/ 494 w 579"/>
                  <a:gd name="T91" fmla="*/ 408 h 1220"/>
                  <a:gd name="T92" fmla="*/ 434 w 579"/>
                  <a:gd name="T93" fmla="*/ 492 h 1220"/>
                  <a:gd name="T94" fmla="*/ 366 w 579"/>
                  <a:gd name="T95" fmla="*/ 549 h 1220"/>
                  <a:gd name="T96" fmla="*/ 380 w 579"/>
                  <a:gd name="T97" fmla="*/ 611 h 1220"/>
                  <a:gd name="T98" fmla="*/ 459 w 579"/>
                  <a:gd name="T99" fmla="*/ 639 h 1220"/>
                  <a:gd name="T100" fmla="*/ 476 w 579"/>
                  <a:gd name="T101" fmla="*/ 669 h 1220"/>
                  <a:gd name="T102" fmla="*/ 512 w 579"/>
                  <a:gd name="T103" fmla="*/ 661 h 1220"/>
                  <a:gd name="T104" fmla="*/ 539 w 579"/>
                  <a:gd name="T105" fmla="*/ 708 h 1220"/>
                  <a:gd name="T106" fmla="*/ 534 w 579"/>
                  <a:gd name="T107" fmla="*/ 716 h 1220"/>
                  <a:gd name="T108" fmla="*/ 572 w 579"/>
                  <a:gd name="T109" fmla="*/ 726 h 1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79" h="1220">
                    <a:moveTo>
                      <a:pt x="572" y="726"/>
                    </a:moveTo>
                    <a:lnTo>
                      <a:pt x="572" y="730"/>
                    </a:lnTo>
                    <a:lnTo>
                      <a:pt x="567" y="762"/>
                    </a:lnTo>
                    <a:lnTo>
                      <a:pt x="567" y="774"/>
                    </a:lnTo>
                    <a:lnTo>
                      <a:pt x="566" y="794"/>
                    </a:lnTo>
                    <a:lnTo>
                      <a:pt x="566" y="818"/>
                    </a:lnTo>
                    <a:lnTo>
                      <a:pt x="577" y="837"/>
                    </a:lnTo>
                    <a:lnTo>
                      <a:pt x="578" y="846"/>
                    </a:lnTo>
                    <a:lnTo>
                      <a:pt x="572" y="856"/>
                    </a:lnTo>
                    <a:lnTo>
                      <a:pt x="552" y="868"/>
                    </a:lnTo>
                    <a:lnTo>
                      <a:pt x="525" y="883"/>
                    </a:lnTo>
                    <a:lnTo>
                      <a:pt x="501" y="897"/>
                    </a:lnTo>
                    <a:lnTo>
                      <a:pt x="476" y="912"/>
                    </a:lnTo>
                    <a:lnTo>
                      <a:pt x="468" y="922"/>
                    </a:lnTo>
                    <a:lnTo>
                      <a:pt x="455" y="930"/>
                    </a:lnTo>
                    <a:lnTo>
                      <a:pt x="444" y="938"/>
                    </a:lnTo>
                    <a:lnTo>
                      <a:pt x="443" y="945"/>
                    </a:lnTo>
                    <a:lnTo>
                      <a:pt x="435" y="958"/>
                    </a:lnTo>
                    <a:lnTo>
                      <a:pt x="426" y="970"/>
                    </a:lnTo>
                    <a:lnTo>
                      <a:pt x="401" y="975"/>
                    </a:lnTo>
                    <a:lnTo>
                      <a:pt x="397" y="978"/>
                    </a:lnTo>
                    <a:lnTo>
                      <a:pt x="385" y="995"/>
                    </a:lnTo>
                    <a:lnTo>
                      <a:pt x="380" y="1002"/>
                    </a:lnTo>
                    <a:lnTo>
                      <a:pt x="374" y="1015"/>
                    </a:lnTo>
                    <a:lnTo>
                      <a:pt x="382" y="1051"/>
                    </a:lnTo>
                    <a:lnTo>
                      <a:pt x="392" y="1087"/>
                    </a:lnTo>
                    <a:lnTo>
                      <a:pt x="394" y="1102"/>
                    </a:lnTo>
                    <a:lnTo>
                      <a:pt x="394" y="1115"/>
                    </a:lnTo>
                    <a:lnTo>
                      <a:pt x="389" y="1128"/>
                    </a:lnTo>
                    <a:lnTo>
                      <a:pt x="376" y="1148"/>
                    </a:lnTo>
                    <a:lnTo>
                      <a:pt x="366" y="1162"/>
                    </a:lnTo>
                    <a:lnTo>
                      <a:pt x="348" y="1187"/>
                    </a:lnTo>
                    <a:lnTo>
                      <a:pt x="343" y="1193"/>
                    </a:lnTo>
                    <a:lnTo>
                      <a:pt x="330" y="1201"/>
                    </a:lnTo>
                    <a:lnTo>
                      <a:pt x="306" y="1211"/>
                    </a:lnTo>
                    <a:lnTo>
                      <a:pt x="289" y="1219"/>
                    </a:lnTo>
                    <a:lnTo>
                      <a:pt x="280" y="1181"/>
                    </a:lnTo>
                    <a:lnTo>
                      <a:pt x="272" y="1147"/>
                    </a:lnTo>
                    <a:lnTo>
                      <a:pt x="266" y="1120"/>
                    </a:lnTo>
                    <a:lnTo>
                      <a:pt x="256" y="1072"/>
                    </a:lnTo>
                    <a:lnTo>
                      <a:pt x="247" y="1030"/>
                    </a:lnTo>
                    <a:lnTo>
                      <a:pt x="238" y="989"/>
                    </a:lnTo>
                    <a:lnTo>
                      <a:pt x="229" y="952"/>
                    </a:lnTo>
                    <a:lnTo>
                      <a:pt x="221" y="913"/>
                    </a:lnTo>
                    <a:lnTo>
                      <a:pt x="218" y="908"/>
                    </a:lnTo>
                    <a:lnTo>
                      <a:pt x="192" y="890"/>
                    </a:lnTo>
                    <a:lnTo>
                      <a:pt x="169" y="873"/>
                    </a:lnTo>
                    <a:lnTo>
                      <a:pt x="145" y="854"/>
                    </a:lnTo>
                    <a:lnTo>
                      <a:pt x="119" y="834"/>
                    </a:lnTo>
                    <a:lnTo>
                      <a:pt x="115" y="808"/>
                    </a:lnTo>
                    <a:lnTo>
                      <a:pt x="102" y="769"/>
                    </a:lnTo>
                    <a:lnTo>
                      <a:pt x="88" y="747"/>
                    </a:lnTo>
                    <a:lnTo>
                      <a:pt x="83" y="742"/>
                    </a:lnTo>
                    <a:lnTo>
                      <a:pt x="54" y="728"/>
                    </a:lnTo>
                    <a:lnTo>
                      <a:pt x="37" y="717"/>
                    </a:lnTo>
                    <a:lnTo>
                      <a:pt x="33" y="711"/>
                    </a:lnTo>
                    <a:lnTo>
                      <a:pt x="30" y="695"/>
                    </a:lnTo>
                    <a:lnTo>
                      <a:pt x="18" y="663"/>
                    </a:lnTo>
                    <a:lnTo>
                      <a:pt x="5" y="635"/>
                    </a:lnTo>
                    <a:lnTo>
                      <a:pt x="0" y="614"/>
                    </a:lnTo>
                    <a:lnTo>
                      <a:pt x="0" y="590"/>
                    </a:lnTo>
                    <a:lnTo>
                      <a:pt x="2" y="572"/>
                    </a:lnTo>
                    <a:lnTo>
                      <a:pt x="8" y="564"/>
                    </a:lnTo>
                    <a:lnTo>
                      <a:pt x="36" y="543"/>
                    </a:lnTo>
                    <a:lnTo>
                      <a:pt x="49" y="515"/>
                    </a:lnTo>
                    <a:lnTo>
                      <a:pt x="64" y="505"/>
                    </a:lnTo>
                    <a:lnTo>
                      <a:pt x="78" y="498"/>
                    </a:lnTo>
                    <a:lnTo>
                      <a:pt x="90" y="488"/>
                    </a:lnTo>
                    <a:lnTo>
                      <a:pt x="99" y="475"/>
                    </a:lnTo>
                    <a:lnTo>
                      <a:pt x="107" y="460"/>
                    </a:lnTo>
                    <a:lnTo>
                      <a:pt x="108" y="443"/>
                    </a:lnTo>
                    <a:lnTo>
                      <a:pt x="111" y="417"/>
                    </a:lnTo>
                    <a:lnTo>
                      <a:pt x="116" y="399"/>
                    </a:lnTo>
                    <a:lnTo>
                      <a:pt x="128" y="378"/>
                    </a:lnTo>
                    <a:lnTo>
                      <a:pt x="123" y="361"/>
                    </a:lnTo>
                    <a:lnTo>
                      <a:pt x="116" y="343"/>
                    </a:lnTo>
                    <a:lnTo>
                      <a:pt x="118" y="312"/>
                    </a:lnTo>
                    <a:lnTo>
                      <a:pt x="116" y="299"/>
                    </a:lnTo>
                    <a:lnTo>
                      <a:pt x="112" y="287"/>
                    </a:lnTo>
                    <a:lnTo>
                      <a:pt x="107" y="274"/>
                    </a:lnTo>
                    <a:lnTo>
                      <a:pt x="107" y="261"/>
                    </a:lnTo>
                    <a:lnTo>
                      <a:pt x="111" y="229"/>
                    </a:lnTo>
                    <a:lnTo>
                      <a:pt x="116" y="205"/>
                    </a:lnTo>
                    <a:lnTo>
                      <a:pt x="121" y="173"/>
                    </a:lnTo>
                    <a:lnTo>
                      <a:pt x="119" y="165"/>
                    </a:lnTo>
                    <a:lnTo>
                      <a:pt x="115" y="158"/>
                    </a:lnTo>
                    <a:lnTo>
                      <a:pt x="101" y="151"/>
                    </a:lnTo>
                    <a:lnTo>
                      <a:pt x="101" y="147"/>
                    </a:lnTo>
                    <a:lnTo>
                      <a:pt x="104" y="142"/>
                    </a:lnTo>
                    <a:lnTo>
                      <a:pt x="124" y="126"/>
                    </a:lnTo>
                    <a:lnTo>
                      <a:pt x="135" y="104"/>
                    </a:lnTo>
                    <a:lnTo>
                      <a:pt x="144" y="99"/>
                    </a:lnTo>
                    <a:lnTo>
                      <a:pt x="157" y="91"/>
                    </a:lnTo>
                    <a:lnTo>
                      <a:pt x="157" y="82"/>
                    </a:lnTo>
                    <a:lnTo>
                      <a:pt x="154" y="73"/>
                    </a:lnTo>
                    <a:lnTo>
                      <a:pt x="189" y="62"/>
                    </a:lnTo>
                    <a:lnTo>
                      <a:pt x="223" y="33"/>
                    </a:lnTo>
                    <a:lnTo>
                      <a:pt x="235" y="26"/>
                    </a:lnTo>
                    <a:lnTo>
                      <a:pt x="313" y="0"/>
                    </a:lnTo>
                    <a:lnTo>
                      <a:pt x="323" y="2"/>
                    </a:lnTo>
                    <a:lnTo>
                      <a:pt x="334" y="6"/>
                    </a:lnTo>
                    <a:lnTo>
                      <a:pt x="331" y="16"/>
                    </a:lnTo>
                    <a:lnTo>
                      <a:pt x="326" y="24"/>
                    </a:lnTo>
                    <a:lnTo>
                      <a:pt x="333" y="37"/>
                    </a:lnTo>
                    <a:lnTo>
                      <a:pt x="343" y="29"/>
                    </a:lnTo>
                    <a:lnTo>
                      <a:pt x="340" y="23"/>
                    </a:lnTo>
                    <a:lnTo>
                      <a:pt x="339" y="16"/>
                    </a:lnTo>
                    <a:lnTo>
                      <a:pt x="356" y="15"/>
                    </a:lnTo>
                    <a:lnTo>
                      <a:pt x="370" y="17"/>
                    </a:lnTo>
                    <a:lnTo>
                      <a:pt x="385" y="24"/>
                    </a:lnTo>
                    <a:lnTo>
                      <a:pt x="384" y="55"/>
                    </a:lnTo>
                    <a:lnTo>
                      <a:pt x="405" y="85"/>
                    </a:lnTo>
                    <a:lnTo>
                      <a:pt x="399" y="100"/>
                    </a:lnTo>
                    <a:lnTo>
                      <a:pt x="416" y="109"/>
                    </a:lnTo>
                    <a:lnTo>
                      <a:pt x="432" y="98"/>
                    </a:lnTo>
                    <a:lnTo>
                      <a:pt x="439" y="83"/>
                    </a:lnTo>
                    <a:lnTo>
                      <a:pt x="467" y="73"/>
                    </a:lnTo>
                    <a:lnTo>
                      <a:pt x="493" y="51"/>
                    </a:lnTo>
                    <a:lnTo>
                      <a:pt x="508" y="48"/>
                    </a:lnTo>
                    <a:lnTo>
                      <a:pt x="512" y="67"/>
                    </a:lnTo>
                    <a:lnTo>
                      <a:pt x="518" y="84"/>
                    </a:lnTo>
                    <a:lnTo>
                      <a:pt x="508" y="90"/>
                    </a:lnTo>
                    <a:lnTo>
                      <a:pt x="496" y="107"/>
                    </a:lnTo>
                    <a:lnTo>
                      <a:pt x="472" y="151"/>
                    </a:lnTo>
                    <a:lnTo>
                      <a:pt x="449" y="165"/>
                    </a:lnTo>
                    <a:lnTo>
                      <a:pt x="433" y="181"/>
                    </a:lnTo>
                    <a:lnTo>
                      <a:pt x="427" y="193"/>
                    </a:lnTo>
                    <a:lnTo>
                      <a:pt x="426" y="207"/>
                    </a:lnTo>
                    <a:lnTo>
                      <a:pt x="430" y="232"/>
                    </a:lnTo>
                    <a:lnTo>
                      <a:pt x="442" y="258"/>
                    </a:lnTo>
                    <a:lnTo>
                      <a:pt x="456" y="274"/>
                    </a:lnTo>
                    <a:lnTo>
                      <a:pt x="469" y="279"/>
                    </a:lnTo>
                    <a:lnTo>
                      <a:pt x="501" y="302"/>
                    </a:lnTo>
                    <a:lnTo>
                      <a:pt x="500" y="317"/>
                    </a:lnTo>
                    <a:lnTo>
                      <a:pt x="505" y="334"/>
                    </a:lnTo>
                    <a:lnTo>
                      <a:pt x="507" y="354"/>
                    </a:lnTo>
                    <a:lnTo>
                      <a:pt x="518" y="371"/>
                    </a:lnTo>
                    <a:lnTo>
                      <a:pt x="494" y="408"/>
                    </a:lnTo>
                    <a:lnTo>
                      <a:pt x="481" y="434"/>
                    </a:lnTo>
                    <a:lnTo>
                      <a:pt x="456" y="469"/>
                    </a:lnTo>
                    <a:lnTo>
                      <a:pt x="434" y="492"/>
                    </a:lnTo>
                    <a:lnTo>
                      <a:pt x="387" y="527"/>
                    </a:lnTo>
                    <a:lnTo>
                      <a:pt x="374" y="538"/>
                    </a:lnTo>
                    <a:lnTo>
                      <a:pt x="366" y="549"/>
                    </a:lnTo>
                    <a:lnTo>
                      <a:pt x="363" y="561"/>
                    </a:lnTo>
                    <a:lnTo>
                      <a:pt x="365" y="576"/>
                    </a:lnTo>
                    <a:lnTo>
                      <a:pt x="380" y="611"/>
                    </a:lnTo>
                    <a:lnTo>
                      <a:pt x="401" y="632"/>
                    </a:lnTo>
                    <a:lnTo>
                      <a:pt x="422" y="643"/>
                    </a:lnTo>
                    <a:lnTo>
                      <a:pt x="459" y="639"/>
                    </a:lnTo>
                    <a:lnTo>
                      <a:pt x="458" y="653"/>
                    </a:lnTo>
                    <a:lnTo>
                      <a:pt x="461" y="669"/>
                    </a:lnTo>
                    <a:lnTo>
                      <a:pt x="476" y="669"/>
                    </a:lnTo>
                    <a:lnTo>
                      <a:pt x="486" y="666"/>
                    </a:lnTo>
                    <a:lnTo>
                      <a:pt x="494" y="649"/>
                    </a:lnTo>
                    <a:lnTo>
                      <a:pt x="512" y="661"/>
                    </a:lnTo>
                    <a:lnTo>
                      <a:pt x="522" y="694"/>
                    </a:lnTo>
                    <a:lnTo>
                      <a:pt x="537" y="704"/>
                    </a:lnTo>
                    <a:lnTo>
                      <a:pt x="539" y="708"/>
                    </a:lnTo>
                    <a:lnTo>
                      <a:pt x="533" y="710"/>
                    </a:lnTo>
                    <a:lnTo>
                      <a:pt x="529" y="714"/>
                    </a:lnTo>
                    <a:lnTo>
                      <a:pt x="534" y="716"/>
                    </a:lnTo>
                    <a:lnTo>
                      <a:pt x="549" y="721"/>
                    </a:lnTo>
                    <a:lnTo>
                      <a:pt x="558" y="718"/>
                    </a:lnTo>
                    <a:lnTo>
                      <a:pt x="572" y="72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14" name="Freeform 120">
                <a:extLst>
                  <a:ext uri="{FF2B5EF4-FFF2-40B4-BE49-F238E27FC236}">
                    <a16:creationId xmlns:a16="http://schemas.microsoft.com/office/drawing/2014/main" id="{2490E9AC-CAFB-EE33-0B90-D1C673ECF8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61860" y="8461726"/>
                <a:ext cx="1393559" cy="1343376"/>
              </a:xfrm>
              <a:custGeom>
                <a:avLst/>
                <a:gdLst>
                  <a:gd name="T0" fmla="*/ 309 w 1593"/>
                  <a:gd name="T1" fmla="*/ 1 h 1535"/>
                  <a:gd name="T2" fmla="*/ 461 w 1593"/>
                  <a:gd name="T3" fmla="*/ 1 h 1535"/>
                  <a:gd name="T4" fmla="*/ 613 w 1593"/>
                  <a:gd name="T5" fmla="*/ 1 h 1535"/>
                  <a:gd name="T6" fmla="*/ 718 w 1593"/>
                  <a:gd name="T7" fmla="*/ 29 h 1535"/>
                  <a:gd name="T8" fmla="*/ 901 w 1593"/>
                  <a:gd name="T9" fmla="*/ 131 h 1535"/>
                  <a:gd name="T10" fmla="*/ 1083 w 1593"/>
                  <a:gd name="T11" fmla="*/ 232 h 1535"/>
                  <a:gd name="T12" fmla="*/ 1195 w 1593"/>
                  <a:gd name="T13" fmla="*/ 310 h 1535"/>
                  <a:gd name="T14" fmla="*/ 1187 w 1593"/>
                  <a:gd name="T15" fmla="*/ 358 h 1535"/>
                  <a:gd name="T16" fmla="*/ 1224 w 1593"/>
                  <a:gd name="T17" fmla="*/ 390 h 1535"/>
                  <a:gd name="T18" fmla="*/ 1356 w 1593"/>
                  <a:gd name="T19" fmla="*/ 484 h 1535"/>
                  <a:gd name="T20" fmla="*/ 1401 w 1593"/>
                  <a:gd name="T21" fmla="*/ 566 h 1535"/>
                  <a:gd name="T22" fmla="*/ 1357 w 1593"/>
                  <a:gd name="T23" fmla="*/ 694 h 1535"/>
                  <a:gd name="T24" fmla="*/ 1402 w 1593"/>
                  <a:gd name="T25" fmla="*/ 792 h 1535"/>
                  <a:gd name="T26" fmla="*/ 1445 w 1593"/>
                  <a:gd name="T27" fmla="*/ 885 h 1535"/>
                  <a:gd name="T28" fmla="*/ 1447 w 1593"/>
                  <a:gd name="T29" fmla="*/ 1000 h 1535"/>
                  <a:gd name="T30" fmla="*/ 1452 w 1593"/>
                  <a:gd name="T31" fmla="*/ 1128 h 1535"/>
                  <a:gd name="T32" fmla="*/ 1494 w 1593"/>
                  <a:gd name="T33" fmla="*/ 1262 h 1535"/>
                  <a:gd name="T34" fmla="*/ 1538 w 1593"/>
                  <a:gd name="T35" fmla="*/ 1308 h 1535"/>
                  <a:gd name="T36" fmla="*/ 1592 w 1593"/>
                  <a:gd name="T37" fmla="*/ 1353 h 1535"/>
                  <a:gd name="T38" fmla="*/ 1464 w 1593"/>
                  <a:gd name="T39" fmla="*/ 1427 h 1535"/>
                  <a:gd name="T40" fmla="*/ 1327 w 1593"/>
                  <a:gd name="T41" fmla="*/ 1480 h 1535"/>
                  <a:gd name="T42" fmla="*/ 1224 w 1593"/>
                  <a:gd name="T43" fmla="*/ 1476 h 1535"/>
                  <a:gd name="T44" fmla="*/ 1128 w 1593"/>
                  <a:gd name="T45" fmla="*/ 1530 h 1535"/>
                  <a:gd name="T46" fmla="*/ 1051 w 1593"/>
                  <a:gd name="T47" fmla="*/ 1530 h 1535"/>
                  <a:gd name="T48" fmla="*/ 941 w 1593"/>
                  <a:gd name="T49" fmla="*/ 1496 h 1535"/>
                  <a:gd name="T50" fmla="*/ 876 w 1593"/>
                  <a:gd name="T51" fmla="*/ 1516 h 1535"/>
                  <a:gd name="T52" fmla="*/ 796 w 1593"/>
                  <a:gd name="T53" fmla="*/ 1487 h 1535"/>
                  <a:gd name="T54" fmla="*/ 767 w 1593"/>
                  <a:gd name="T55" fmla="*/ 1456 h 1535"/>
                  <a:gd name="T56" fmla="*/ 764 w 1593"/>
                  <a:gd name="T57" fmla="*/ 1400 h 1535"/>
                  <a:gd name="T58" fmla="*/ 750 w 1593"/>
                  <a:gd name="T59" fmla="*/ 1340 h 1535"/>
                  <a:gd name="T60" fmla="*/ 715 w 1593"/>
                  <a:gd name="T61" fmla="*/ 1251 h 1535"/>
                  <a:gd name="T62" fmla="*/ 663 w 1593"/>
                  <a:gd name="T63" fmla="*/ 1232 h 1535"/>
                  <a:gd name="T64" fmla="*/ 626 w 1593"/>
                  <a:gd name="T65" fmla="*/ 1228 h 1535"/>
                  <a:gd name="T66" fmla="*/ 545 w 1593"/>
                  <a:gd name="T67" fmla="*/ 1213 h 1535"/>
                  <a:gd name="T68" fmla="*/ 470 w 1593"/>
                  <a:gd name="T69" fmla="*/ 1181 h 1535"/>
                  <a:gd name="T70" fmla="*/ 388 w 1593"/>
                  <a:gd name="T71" fmla="*/ 1152 h 1535"/>
                  <a:gd name="T72" fmla="*/ 346 w 1593"/>
                  <a:gd name="T73" fmla="*/ 1128 h 1535"/>
                  <a:gd name="T74" fmla="*/ 304 w 1593"/>
                  <a:gd name="T75" fmla="*/ 1092 h 1535"/>
                  <a:gd name="T76" fmla="*/ 216 w 1593"/>
                  <a:gd name="T77" fmla="*/ 1054 h 1535"/>
                  <a:gd name="T78" fmla="*/ 166 w 1593"/>
                  <a:gd name="T79" fmla="*/ 945 h 1535"/>
                  <a:gd name="T80" fmla="*/ 112 w 1593"/>
                  <a:gd name="T81" fmla="*/ 842 h 1535"/>
                  <a:gd name="T82" fmla="*/ 26 w 1593"/>
                  <a:gd name="T83" fmla="*/ 736 h 1535"/>
                  <a:gd name="T84" fmla="*/ 31 w 1593"/>
                  <a:gd name="T85" fmla="*/ 640 h 1535"/>
                  <a:gd name="T86" fmla="*/ 1 w 1593"/>
                  <a:gd name="T87" fmla="*/ 545 h 1535"/>
                  <a:gd name="T88" fmla="*/ 89 w 1593"/>
                  <a:gd name="T89" fmla="*/ 471 h 1535"/>
                  <a:gd name="T90" fmla="*/ 154 w 1593"/>
                  <a:gd name="T91" fmla="*/ 378 h 1535"/>
                  <a:gd name="T92" fmla="*/ 186 w 1593"/>
                  <a:gd name="T93" fmla="*/ 334 h 1535"/>
                  <a:gd name="T94" fmla="*/ 210 w 1593"/>
                  <a:gd name="T95" fmla="*/ 287 h 1535"/>
                  <a:gd name="T96" fmla="*/ 158 w 1593"/>
                  <a:gd name="T97" fmla="*/ 267 h 1535"/>
                  <a:gd name="T98" fmla="*/ 157 w 1593"/>
                  <a:gd name="T99" fmla="*/ 234 h 1535"/>
                  <a:gd name="T100" fmla="*/ 199 w 1593"/>
                  <a:gd name="T101" fmla="*/ 194 h 1535"/>
                  <a:gd name="T102" fmla="*/ 220 w 1593"/>
                  <a:gd name="T103" fmla="*/ 149 h 1535"/>
                  <a:gd name="T104" fmla="*/ 198 w 1593"/>
                  <a:gd name="T105" fmla="*/ 57 h 1535"/>
                  <a:gd name="T106" fmla="*/ 171 w 1593"/>
                  <a:gd name="T107" fmla="*/ 10 h 1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3" h="1535">
                    <a:moveTo>
                      <a:pt x="214" y="0"/>
                    </a:moveTo>
                    <a:lnTo>
                      <a:pt x="217" y="1"/>
                    </a:lnTo>
                    <a:lnTo>
                      <a:pt x="232" y="1"/>
                    </a:lnTo>
                    <a:lnTo>
                      <a:pt x="257" y="1"/>
                    </a:lnTo>
                    <a:lnTo>
                      <a:pt x="283" y="1"/>
                    </a:lnTo>
                    <a:lnTo>
                      <a:pt x="309" y="1"/>
                    </a:lnTo>
                    <a:lnTo>
                      <a:pt x="334" y="1"/>
                    </a:lnTo>
                    <a:lnTo>
                      <a:pt x="359" y="1"/>
                    </a:lnTo>
                    <a:lnTo>
                      <a:pt x="384" y="1"/>
                    </a:lnTo>
                    <a:lnTo>
                      <a:pt x="411" y="1"/>
                    </a:lnTo>
                    <a:lnTo>
                      <a:pt x="436" y="1"/>
                    </a:lnTo>
                    <a:lnTo>
                      <a:pt x="461" y="1"/>
                    </a:lnTo>
                    <a:lnTo>
                      <a:pt x="486" y="1"/>
                    </a:lnTo>
                    <a:lnTo>
                      <a:pt x="511" y="1"/>
                    </a:lnTo>
                    <a:lnTo>
                      <a:pt x="538" y="1"/>
                    </a:lnTo>
                    <a:lnTo>
                      <a:pt x="563" y="1"/>
                    </a:lnTo>
                    <a:lnTo>
                      <a:pt x="588" y="1"/>
                    </a:lnTo>
                    <a:lnTo>
                      <a:pt x="613" y="1"/>
                    </a:lnTo>
                    <a:lnTo>
                      <a:pt x="640" y="1"/>
                    </a:lnTo>
                    <a:lnTo>
                      <a:pt x="654" y="1"/>
                    </a:lnTo>
                    <a:lnTo>
                      <a:pt x="665" y="1"/>
                    </a:lnTo>
                    <a:lnTo>
                      <a:pt x="676" y="6"/>
                    </a:lnTo>
                    <a:lnTo>
                      <a:pt x="687" y="12"/>
                    </a:lnTo>
                    <a:lnTo>
                      <a:pt x="718" y="29"/>
                    </a:lnTo>
                    <a:lnTo>
                      <a:pt x="748" y="46"/>
                    </a:lnTo>
                    <a:lnTo>
                      <a:pt x="779" y="63"/>
                    </a:lnTo>
                    <a:lnTo>
                      <a:pt x="809" y="80"/>
                    </a:lnTo>
                    <a:lnTo>
                      <a:pt x="839" y="97"/>
                    </a:lnTo>
                    <a:lnTo>
                      <a:pt x="870" y="114"/>
                    </a:lnTo>
                    <a:lnTo>
                      <a:pt x="901" y="131"/>
                    </a:lnTo>
                    <a:lnTo>
                      <a:pt x="931" y="148"/>
                    </a:lnTo>
                    <a:lnTo>
                      <a:pt x="961" y="164"/>
                    </a:lnTo>
                    <a:lnTo>
                      <a:pt x="992" y="181"/>
                    </a:lnTo>
                    <a:lnTo>
                      <a:pt x="1022" y="198"/>
                    </a:lnTo>
                    <a:lnTo>
                      <a:pt x="1053" y="215"/>
                    </a:lnTo>
                    <a:lnTo>
                      <a:pt x="1083" y="232"/>
                    </a:lnTo>
                    <a:lnTo>
                      <a:pt x="1114" y="249"/>
                    </a:lnTo>
                    <a:lnTo>
                      <a:pt x="1144" y="266"/>
                    </a:lnTo>
                    <a:lnTo>
                      <a:pt x="1174" y="283"/>
                    </a:lnTo>
                    <a:lnTo>
                      <a:pt x="1189" y="291"/>
                    </a:lnTo>
                    <a:lnTo>
                      <a:pt x="1192" y="294"/>
                    </a:lnTo>
                    <a:lnTo>
                      <a:pt x="1195" y="310"/>
                    </a:lnTo>
                    <a:lnTo>
                      <a:pt x="1195" y="319"/>
                    </a:lnTo>
                    <a:lnTo>
                      <a:pt x="1195" y="328"/>
                    </a:lnTo>
                    <a:lnTo>
                      <a:pt x="1187" y="343"/>
                    </a:lnTo>
                    <a:lnTo>
                      <a:pt x="1184" y="350"/>
                    </a:lnTo>
                    <a:lnTo>
                      <a:pt x="1184" y="355"/>
                    </a:lnTo>
                    <a:lnTo>
                      <a:pt x="1187" y="358"/>
                    </a:lnTo>
                    <a:lnTo>
                      <a:pt x="1193" y="358"/>
                    </a:lnTo>
                    <a:lnTo>
                      <a:pt x="1199" y="361"/>
                    </a:lnTo>
                    <a:lnTo>
                      <a:pt x="1202" y="365"/>
                    </a:lnTo>
                    <a:lnTo>
                      <a:pt x="1206" y="375"/>
                    </a:lnTo>
                    <a:lnTo>
                      <a:pt x="1211" y="380"/>
                    </a:lnTo>
                    <a:lnTo>
                      <a:pt x="1224" y="390"/>
                    </a:lnTo>
                    <a:lnTo>
                      <a:pt x="1246" y="406"/>
                    </a:lnTo>
                    <a:lnTo>
                      <a:pt x="1269" y="421"/>
                    </a:lnTo>
                    <a:lnTo>
                      <a:pt x="1290" y="437"/>
                    </a:lnTo>
                    <a:lnTo>
                      <a:pt x="1312" y="453"/>
                    </a:lnTo>
                    <a:lnTo>
                      <a:pt x="1334" y="468"/>
                    </a:lnTo>
                    <a:lnTo>
                      <a:pt x="1356" y="484"/>
                    </a:lnTo>
                    <a:lnTo>
                      <a:pt x="1378" y="499"/>
                    </a:lnTo>
                    <a:lnTo>
                      <a:pt x="1400" y="516"/>
                    </a:lnTo>
                    <a:lnTo>
                      <a:pt x="1410" y="523"/>
                    </a:lnTo>
                    <a:lnTo>
                      <a:pt x="1415" y="526"/>
                    </a:lnTo>
                    <a:lnTo>
                      <a:pt x="1412" y="538"/>
                    </a:lnTo>
                    <a:lnTo>
                      <a:pt x="1401" y="566"/>
                    </a:lnTo>
                    <a:lnTo>
                      <a:pt x="1400" y="579"/>
                    </a:lnTo>
                    <a:lnTo>
                      <a:pt x="1396" y="593"/>
                    </a:lnTo>
                    <a:lnTo>
                      <a:pt x="1392" y="602"/>
                    </a:lnTo>
                    <a:lnTo>
                      <a:pt x="1380" y="643"/>
                    </a:lnTo>
                    <a:lnTo>
                      <a:pt x="1371" y="659"/>
                    </a:lnTo>
                    <a:lnTo>
                      <a:pt x="1357" y="694"/>
                    </a:lnTo>
                    <a:lnTo>
                      <a:pt x="1356" y="722"/>
                    </a:lnTo>
                    <a:lnTo>
                      <a:pt x="1363" y="742"/>
                    </a:lnTo>
                    <a:lnTo>
                      <a:pt x="1365" y="760"/>
                    </a:lnTo>
                    <a:lnTo>
                      <a:pt x="1381" y="777"/>
                    </a:lnTo>
                    <a:lnTo>
                      <a:pt x="1393" y="783"/>
                    </a:lnTo>
                    <a:lnTo>
                      <a:pt x="1402" y="792"/>
                    </a:lnTo>
                    <a:lnTo>
                      <a:pt x="1417" y="810"/>
                    </a:lnTo>
                    <a:lnTo>
                      <a:pt x="1424" y="828"/>
                    </a:lnTo>
                    <a:lnTo>
                      <a:pt x="1451" y="838"/>
                    </a:lnTo>
                    <a:lnTo>
                      <a:pt x="1462" y="859"/>
                    </a:lnTo>
                    <a:lnTo>
                      <a:pt x="1457" y="873"/>
                    </a:lnTo>
                    <a:lnTo>
                      <a:pt x="1445" y="885"/>
                    </a:lnTo>
                    <a:lnTo>
                      <a:pt x="1434" y="904"/>
                    </a:lnTo>
                    <a:lnTo>
                      <a:pt x="1424" y="930"/>
                    </a:lnTo>
                    <a:lnTo>
                      <a:pt x="1424" y="968"/>
                    </a:lnTo>
                    <a:lnTo>
                      <a:pt x="1431" y="962"/>
                    </a:lnTo>
                    <a:lnTo>
                      <a:pt x="1444" y="971"/>
                    </a:lnTo>
                    <a:lnTo>
                      <a:pt x="1447" y="1000"/>
                    </a:lnTo>
                    <a:lnTo>
                      <a:pt x="1432" y="1033"/>
                    </a:lnTo>
                    <a:lnTo>
                      <a:pt x="1428" y="1049"/>
                    </a:lnTo>
                    <a:lnTo>
                      <a:pt x="1427" y="1062"/>
                    </a:lnTo>
                    <a:lnTo>
                      <a:pt x="1438" y="1102"/>
                    </a:lnTo>
                    <a:lnTo>
                      <a:pt x="1453" y="1122"/>
                    </a:lnTo>
                    <a:lnTo>
                      <a:pt x="1452" y="1128"/>
                    </a:lnTo>
                    <a:lnTo>
                      <a:pt x="1448" y="1134"/>
                    </a:lnTo>
                    <a:lnTo>
                      <a:pt x="1475" y="1170"/>
                    </a:lnTo>
                    <a:lnTo>
                      <a:pt x="1473" y="1201"/>
                    </a:lnTo>
                    <a:lnTo>
                      <a:pt x="1483" y="1226"/>
                    </a:lnTo>
                    <a:lnTo>
                      <a:pt x="1487" y="1246"/>
                    </a:lnTo>
                    <a:lnTo>
                      <a:pt x="1494" y="1262"/>
                    </a:lnTo>
                    <a:lnTo>
                      <a:pt x="1496" y="1273"/>
                    </a:lnTo>
                    <a:lnTo>
                      <a:pt x="1487" y="1286"/>
                    </a:lnTo>
                    <a:lnTo>
                      <a:pt x="1507" y="1289"/>
                    </a:lnTo>
                    <a:lnTo>
                      <a:pt x="1518" y="1299"/>
                    </a:lnTo>
                    <a:lnTo>
                      <a:pt x="1524" y="1309"/>
                    </a:lnTo>
                    <a:lnTo>
                      <a:pt x="1538" y="1308"/>
                    </a:lnTo>
                    <a:lnTo>
                      <a:pt x="1546" y="1315"/>
                    </a:lnTo>
                    <a:lnTo>
                      <a:pt x="1558" y="1320"/>
                    </a:lnTo>
                    <a:lnTo>
                      <a:pt x="1582" y="1337"/>
                    </a:lnTo>
                    <a:lnTo>
                      <a:pt x="1589" y="1345"/>
                    </a:lnTo>
                    <a:lnTo>
                      <a:pt x="1591" y="1350"/>
                    </a:lnTo>
                    <a:lnTo>
                      <a:pt x="1592" y="1353"/>
                    </a:lnTo>
                    <a:lnTo>
                      <a:pt x="1576" y="1365"/>
                    </a:lnTo>
                    <a:lnTo>
                      <a:pt x="1550" y="1385"/>
                    </a:lnTo>
                    <a:lnTo>
                      <a:pt x="1524" y="1405"/>
                    </a:lnTo>
                    <a:lnTo>
                      <a:pt x="1500" y="1418"/>
                    </a:lnTo>
                    <a:lnTo>
                      <a:pt x="1483" y="1424"/>
                    </a:lnTo>
                    <a:lnTo>
                      <a:pt x="1464" y="1427"/>
                    </a:lnTo>
                    <a:lnTo>
                      <a:pt x="1446" y="1435"/>
                    </a:lnTo>
                    <a:lnTo>
                      <a:pt x="1430" y="1448"/>
                    </a:lnTo>
                    <a:lnTo>
                      <a:pt x="1408" y="1454"/>
                    </a:lnTo>
                    <a:lnTo>
                      <a:pt x="1382" y="1454"/>
                    </a:lnTo>
                    <a:lnTo>
                      <a:pt x="1354" y="1464"/>
                    </a:lnTo>
                    <a:lnTo>
                      <a:pt x="1327" y="1480"/>
                    </a:lnTo>
                    <a:lnTo>
                      <a:pt x="1311" y="1490"/>
                    </a:lnTo>
                    <a:lnTo>
                      <a:pt x="1285" y="1475"/>
                    </a:lnTo>
                    <a:lnTo>
                      <a:pt x="1265" y="1471"/>
                    </a:lnTo>
                    <a:lnTo>
                      <a:pt x="1242" y="1471"/>
                    </a:lnTo>
                    <a:lnTo>
                      <a:pt x="1229" y="1473"/>
                    </a:lnTo>
                    <a:lnTo>
                      <a:pt x="1224" y="1476"/>
                    </a:lnTo>
                    <a:lnTo>
                      <a:pt x="1220" y="1485"/>
                    </a:lnTo>
                    <a:lnTo>
                      <a:pt x="1216" y="1500"/>
                    </a:lnTo>
                    <a:lnTo>
                      <a:pt x="1201" y="1514"/>
                    </a:lnTo>
                    <a:lnTo>
                      <a:pt x="1174" y="1528"/>
                    </a:lnTo>
                    <a:lnTo>
                      <a:pt x="1150" y="1534"/>
                    </a:lnTo>
                    <a:lnTo>
                      <a:pt x="1128" y="1530"/>
                    </a:lnTo>
                    <a:lnTo>
                      <a:pt x="1114" y="1524"/>
                    </a:lnTo>
                    <a:lnTo>
                      <a:pt x="1106" y="1516"/>
                    </a:lnTo>
                    <a:lnTo>
                      <a:pt x="1095" y="1513"/>
                    </a:lnTo>
                    <a:lnTo>
                      <a:pt x="1079" y="1513"/>
                    </a:lnTo>
                    <a:lnTo>
                      <a:pt x="1065" y="1519"/>
                    </a:lnTo>
                    <a:lnTo>
                      <a:pt x="1051" y="1530"/>
                    </a:lnTo>
                    <a:lnTo>
                      <a:pt x="1028" y="1534"/>
                    </a:lnTo>
                    <a:lnTo>
                      <a:pt x="998" y="1533"/>
                    </a:lnTo>
                    <a:lnTo>
                      <a:pt x="981" y="1527"/>
                    </a:lnTo>
                    <a:lnTo>
                      <a:pt x="980" y="1519"/>
                    </a:lnTo>
                    <a:lnTo>
                      <a:pt x="966" y="1508"/>
                    </a:lnTo>
                    <a:lnTo>
                      <a:pt x="941" y="1496"/>
                    </a:lnTo>
                    <a:lnTo>
                      <a:pt x="924" y="1496"/>
                    </a:lnTo>
                    <a:lnTo>
                      <a:pt x="912" y="1507"/>
                    </a:lnTo>
                    <a:lnTo>
                      <a:pt x="901" y="1514"/>
                    </a:lnTo>
                    <a:lnTo>
                      <a:pt x="892" y="1518"/>
                    </a:lnTo>
                    <a:lnTo>
                      <a:pt x="883" y="1518"/>
                    </a:lnTo>
                    <a:lnTo>
                      <a:pt x="876" y="1516"/>
                    </a:lnTo>
                    <a:lnTo>
                      <a:pt x="871" y="1515"/>
                    </a:lnTo>
                    <a:lnTo>
                      <a:pt x="838" y="1513"/>
                    </a:lnTo>
                    <a:lnTo>
                      <a:pt x="806" y="1514"/>
                    </a:lnTo>
                    <a:lnTo>
                      <a:pt x="805" y="1509"/>
                    </a:lnTo>
                    <a:lnTo>
                      <a:pt x="802" y="1498"/>
                    </a:lnTo>
                    <a:lnTo>
                      <a:pt x="796" y="1487"/>
                    </a:lnTo>
                    <a:lnTo>
                      <a:pt x="790" y="1481"/>
                    </a:lnTo>
                    <a:lnTo>
                      <a:pt x="783" y="1480"/>
                    </a:lnTo>
                    <a:lnTo>
                      <a:pt x="779" y="1480"/>
                    </a:lnTo>
                    <a:lnTo>
                      <a:pt x="776" y="1475"/>
                    </a:lnTo>
                    <a:lnTo>
                      <a:pt x="772" y="1465"/>
                    </a:lnTo>
                    <a:lnTo>
                      <a:pt x="767" y="1456"/>
                    </a:lnTo>
                    <a:lnTo>
                      <a:pt x="760" y="1449"/>
                    </a:lnTo>
                    <a:lnTo>
                      <a:pt x="755" y="1442"/>
                    </a:lnTo>
                    <a:lnTo>
                      <a:pt x="754" y="1436"/>
                    </a:lnTo>
                    <a:lnTo>
                      <a:pt x="755" y="1429"/>
                    </a:lnTo>
                    <a:lnTo>
                      <a:pt x="761" y="1411"/>
                    </a:lnTo>
                    <a:lnTo>
                      <a:pt x="764" y="1400"/>
                    </a:lnTo>
                    <a:lnTo>
                      <a:pt x="763" y="1388"/>
                    </a:lnTo>
                    <a:lnTo>
                      <a:pt x="760" y="1376"/>
                    </a:lnTo>
                    <a:lnTo>
                      <a:pt x="752" y="1362"/>
                    </a:lnTo>
                    <a:lnTo>
                      <a:pt x="753" y="1358"/>
                    </a:lnTo>
                    <a:lnTo>
                      <a:pt x="750" y="1347"/>
                    </a:lnTo>
                    <a:lnTo>
                      <a:pt x="750" y="1340"/>
                    </a:lnTo>
                    <a:lnTo>
                      <a:pt x="752" y="1332"/>
                    </a:lnTo>
                    <a:lnTo>
                      <a:pt x="750" y="1320"/>
                    </a:lnTo>
                    <a:lnTo>
                      <a:pt x="744" y="1297"/>
                    </a:lnTo>
                    <a:lnTo>
                      <a:pt x="744" y="1290"/>
                    </a:lnTo>
                    <a:lnTo>
                      <a:pt x="737" y="1279"/>
                    </a:lnTo>
                    <a:lnTo>
                      <a:pt x="715" y="1251"/>
                    </a:lnTo>
                    <a:lnTo>
                      <a:pt x="714" y="1247"/>
                    </a:lnTo>
                    <a:lnTo>
                      <a:pt x="681" y="1219"/>
                    </a:lnTo>
                    <a:lnTo>
                      <a:pt x="668" y="1213"/>
                    </a:lnTo>
                    <a:lnTo>
                      <a:pt x="663" y="1219"/>
                    </a:lnTo>
                    <a:lnTo>
                      <a:pt x="661" y="1223"/>
                    </a:lnTo>
                    <a:lnTo>
                      <a:pt x="663" y="1232"/>
                    </a:lnTo>
                    <a:lnTo>
                      <a:pt x="662" y="1237"/>
                    </a:lnTo>
                    <a:lnTo>
                      <a:pt x="660" y="1238"/>
                    </a:lnTo>
                    <a:lnTo>
                      <a:pt x="652" y="1238"/>
                    </a:lnTo>
                    <a:lnTo>
                      <a:pt x="647" y="1237"/>
                    </a:lnTo>
                    <a:lnTo>
                      <a:pt x="635" y="1230"/>
                    </a:lnTo>
                    <a:lnTo>
                      <a:pt x="626" y="1228"/>
                    </a:lnTo>
                    <a:lnTo>
                      <a:pt x="601" y="1229"/>
                    </a:lnTo>
                    <a:lnTo>
                      <a:pt x="592" y="1231"/>
                    </a:lnTo>
                    <a:lnTo>
                      <a:pt x="585" y="1230"/>
                    </a:lnTo>
                    <a:lnTo>
                      <a:pt x="573" y="1217"/>
                    </a:lnTo>
                    <a:lnTo>
                      <a:pt x="558" y="1214"/>
                    </a:lnTo>
                    <a:lnTo>
                      <a:pt x="545" y="1213"/>
                    </a:lnTo>
                    <a:lnTo>
                      <a:pt x="522" y="1198"/>
                    </a:lnTo>
                    <a:lnTo>
                      <a:pt x="517" y="1199"/>
                    </a:lnTo>
                    <a:lnTo>
                      <a:pt x="514" y="1200"/>
                    </a:lnTo>
                    <a:lnTo>
                      <a:pt x="506" y="1197"/>
                    </a:lnTo>
                    <a:lnTo>
                      <a:pt x="491" y="1188"/>
                    </a:lnTo>
                    <a:lnTo>
                      <a:pt x="470" y="1181"/>
                    </a:lnTo>
                    <a:lnTo>
                      <a:pt x="452" y="1172"/>
                    </a:lnTo>
                    <a:lnTo>
                      <a:pt x="444" y="1164"/>
                    </a:lnTo>
                    <a:lnTo>
                      <a:pt x="428" y="1161"/>
                    </a:lnTo>
                    <a:lnTo>
                      <a:pt x="414" y="1160"/>
                    </a:lnTo>
                    <a:lnTo>
                      <a:pt x="401" y="1152"/>
                    </a:lnTo>
                    <a:lnTo>
                      <a:pt x="388" y="1152"/>
                    </a:lnTo>
                    <a:lnTo>
                      <a:pt x="375" y="1149"/>
                    </a:lnTo>
                    <a:lnTo>
                      <a:pt x="371" y="1145"/>
                    </a:lnTo>
                    <a:lnTo>
                      <a:pt x="371" y="1133"/>
                    </a:lnTo>
                    <a:lnTo>
                      <a:pt x="366" y="1131"/>
                    </a:lnTo>
                    <a:lnTo>
                      <a:pt x="357" y="1128"/>
                    </a:lnTo>
                    <a:lnTo>
                      <a:pt x="346" y="1128"/>
                    </a:lnTo>
                    <a:lnTo>
                      <a:pt x="340" y="1130"/>
                    </a:lnTo>
                    <a:lnTo>
                      <a:pt x="336" y="1129"/>
                    </a:lnTo>
                    <a:lnTo>
                      <a:pt x="327" y="1122"/>
                    </a:lnTo>
                    <a:lnTo>
                      <a:pt x="319" y="1114"/>
                    </a:lnTo>
                    <a:lnTo>
                      <a:pt x="316" y="1101"/>
                    </a:lnTo>
                    <a:lnTo>
                      <a:pt x="304" y="1092"/>
                    </a:lnTo>
                    <a:lnTo>
                      <a:pt x="290" y="1085"/>
                    </a:lnTo>
                    <a:lnTo>
                      <a:pt x="250" y="1086"/>
                    </a:lnTo>
                    <a:lnTo>
                      <a:pt x="244" y="1085"/>
                    </a:lnTo>
                    <a:lnTo>
                      <a:pt x="235" y="1078"/>
                    </a:lnTo>
                    <a:lnTo>
                      <a:pt x="224" y="1066"/>
                    </a:lnTo>
                    <a:lnTo>
                      <a:pt x="216" y="1054"/>
                    </a:lnTo>
                    <a:lnTo>
                      <a:pt x="208" y="1036"/>
                    </a:lnTo>
                    <a:lnTo>
                      <a:pt x="204" y="1026"/>
                    </a:lnTo>
                    <a:lnTo>
                      <a:pt x="200" y="1013"/>
                    </a:lnTo>
                    <a:lnTo>
                      <a:pt x="190" y="994"/>
                    </a:lnTo>
                    <a:lnTo>
                      <a:pt x="177" y="967"/>
                    </a:lnTo>
                    <a:lnTo>
                      <a:pt x="166" y="945"/>
                    </a:lnTo>
                    <a:lnTo>
                      <a:pt x="155" y="921"/>
                    </a:lnTo>
                    <a:lnTo>
                      <a:pt x="150" y="903"/>
                    </a:lnTo>
                    <a:lnTo>
                      <a:pt x="142" y="884"/>
                    </a:lnTo>
                    <a:lnTo>
                      <a:pt x="127" y="861"/>
                    </a:lnTo>
                    <a:lnTo>
                      <a:pt x="120" y="851"/>
                    </a:lnTo>
                    <a:lnTo>
                      <a:pt x="112" y="842"/>
                    </a:lnTo>
                    <a:lnTo>
                      <a:pt x="91" y="827"/>
                    </a:lnTo>
                    <a:lnTo>
                      <a:pt x="68" y="811"/>
                    </a:lnTo>
                    <a:lnTo>
                      <a:pt x="55" y="800"/>
                    </a:lnTo>
                    <a:lnTo>
                      <a:pt x="38" y="768"/>
                    </a:lnTo>
                    <a:lnTo>
                      <a:pt x="31" y="757"/>
                    </a:lnTo>
                    <a:lnTo>
                      <a:pt x="26" y="736"/>
                    </a:lnTo>
                    <a:lnTo>
                      <a:pt x="22" y="715"/>
                    </a:lnTo>
                    <a:lnTo>
                      <a:pt x="24" y="707"/>
                    </a:lnTo>
                    <a:lnTo>
                      <a:pt x="39" y="680"/>
                    </a:lnTo>
                    <a:lnTo>
                      <a:pt x="40" y="673"/>
                    </a:lnTo>
                    <a:lnTo>
                      <a:pt x="39" y="662"/>
                    </a:lnTo>
                    <a:lnTo>
                      <a:pt x="31" y="640"/>
                    </a:lnTo>
                    <a:lnTo>
                      <a:pt x="26" y="626"/>
                    </a:lnTo>
                    <a:lnTo>
                      <a:pt x="22" y="615"/>
                    </a:lnTo>
                    <a:lnTo>
                      <a:pt x="14" y="594"/>
                    </a:lnTo>
                    <a:lnTo>
                      <a:pt x="2" y="567"/>
                    </a:lnTo>
                    <a:lnTo>
                      <a:pt x="0" y="555"/>
                    </a:lnTo>
                    <a:lnTo>
                      <a:pt x="1" y="545"/>
                    </a:lnTo>
                    <a:lnTo>
                      <a:pt x="6" y="522"/>
                    </a:lnTo>
                    <a:lnTo>
                      <a:pt x="11" y="498"/>
                    </a:lnTo>
                    <a:lnTo>
                      <a:pt x="11" y="491"/>
                    </a:lnTo>
                    <a:lnTo>
                      <a:pt x="56" y="492"/>
                    </a:lnTo>
                    <a:lnTo>
                      <a:pt x="63" y="486"/>
                    </a:lnTo>
                    <a:lnTo>
                      <a:pt x="89" y="471"/>
                    </a:lnTo>
                    <a:lnTo>
                      <a:pt x="118" y="439"/>
                    </a:lnTo>
                    <a:lnTo>
                      <a:pt x="123" y="425"/>
                    </a:lnTo>
                    <a:lnTo>
                      <a:pt x="135" y="406"/>
                    </a:lnTo>
                    <a:lnTo>
                      <a:pt x="147" y="396"/>
                    </a:lnTo>
                    <a:lnTo>
                      <a:pt x="151" y="389"/>
                    </a:lnTo>
                    <a:lnTo>
                      <a:pt x="154" y="378"/>
                    </a:lnTo>
                    <a:lnTo>
                      <a:pt x="157" y="368"/>
                    </a:lnTo>
                    <a:lnTo>
                      <a:pt x="172" y="355"/>
                    </a:lnTo>
                    <a:lnTo>
                      <a:pt x="187" y="344"/>
                    </a:lnTo>
                    <a:lnTo>
                      <a:pt x="186" y="340"/>
                    </a:lnTo>
                    <a:lnTo>
                      <a:pt x="184" y="337"/>
                    </a:lnTo>
                    <a:lnTo>
                      <a:pt x="186" y="334"/>
                    </a:lnTo>
                    <a:lnTo>
                      <a:pt x="194" y="329"/>
                    </a:lnTo>
                    <a:lnTo>
                      <a:pt x="209" y="324"/>
                    </a:lnTo>
                    <a:lnTo>
                      <a:pt x="213" y="313"/>
                    </a:lnTo>
                    <a:lnTo>
                      <a:pt x="213" y="301"/>
                    </a:lnTo>
                    <a:lnTo>
                      <a:pt x="210" y="294"/>
                    </a:lnTo>
                    <a:lnTo>
                      <a:pt x="210" y="287"/>
                    </a:lnTo>
                    <a:lnTo>
                      <a:pt x="208" y="283"/>
                    </a:lnTo>
                    <a:lnTo>
                      <a:pt x="198" y="281"/>
                    </a:lnTo>
                    <a:lnTo>
                      <a:pt x="184" y="276"/>
                    </a:lnTo>
                    <a:lnTo>
                      <a:pt x="170" y="273"/>
                    </a:lnTo>
                    <a:lnTo>
                      <a:pt x="162" y="270"/>
                    </a:lnTo>
                    <a:lnTo>
                      <a:pt x="158" y="267"/>
                    </a:lnTo>
                    <a:lnTo>
                      <a:pt x="157" y="259"/>
                    </a:lnTo>
                    <a:lnTo>
                      <a:pt x="160" y="252"/>
                    </a:lnTo>
                    <a:lnTo>
                      <a:pt x="161" y="250"/>
                    </a:lnTo>
                    <a:lnTo>
                      <a:pt x="164" y="241"/>
                    </a:lnTo>
                    <a:lnTo>
                      <a:pt x="159" y="236"/>
                    </a:lnTo>
                    <a:lnTo>
                      <a:pt x="157" y="234"/>
                    </a:lnTo>
                    <a:lnTo>
                      <a:pt x="160" y="230"/>
                    </a:lnTo>
                    <a:lnTo>
                      <a:pt x="173" y="203"/>
                    </a:lnTo>
                    <a:lnTo>
                      <a:pt x="175" y="199"/>
                    </a:lnTo>
                    <a:lnTo>
                      <a:pt x="181" y="199"/>
                    </a:lnTo>
                    <a:lnTo>
                      <a:pt x="190" y="196"/>
                    </a:lnTo>
                    <a:lnTo>
                      <a:pt x="199" y="194"/>
                    </a:lnTo>
                    <a:lnTo>
                      <a:pt x="206" y="195"/>
                    </a:lnTo>
                    <a:lnTo>
                      <a:pt x="210" y="194"/>
                    </a:lnTo>
                    <a:lnTo>
                      <a:pt x="215" y="191"/>
                    </a:lnTo>
                    <a:lnTo>
                      <a:pt x="219" y="180"/>
                    </a:lnTo>
                    <a:lnTo>
                      <a:pt x="222" y="163"/>
                    </a:lnTo>
                    <a:lnTo>
                      <a:pt x="220" y="149"/>
                    </a:lnTo>
                    <a:lnTo>
                      <a:pt x="214" y="138"/>
                    </a:lnTo>
                    <a:lnTo>
                      <a:pt x="212" y="121"/>
                    </a:lnTo>
                    <a:lnTo>
                      <a:pt x="215" y="99"/>
                    </a:lnTo>
                    <a:lnTo>
                      <a:pt x="213" y="80"/>
                    </a:lnTo>
                    <a:lnTo>
                      <a:pt x="206" y="65"/>
                    </a:lnTo>
                    <a:lnTo>
                      <a:pt x="198" y="57"/>
                    </a:lnTo>
                    <a:lnTo>
                      <a:pt x="187" y="52"/>
                    </a:lnTo>
                    <a:lnTo>
                      <a:pt x="170" y="29"/>
                    </a:lnTo>
                    <a:lnTo>
                      <a:pt x="164" y="19"/>
                    </a:lnTo>
                    <a:lnTo>
                      <a:pt x="165" y="12"/>
                    </a:lnTo>
                    <a:lnTo>
                      <a:pt x="170" y="11"/>
                    </a:lnTo>
                    <a:lnTo>
                      <a:pt x="171" y="10"/>
                    </a:lnTo>
                    <a:lnTo>
                      <a:pt x="182" y="11"/>
                    </a:lnTo>
                    <a:lnTo>
                      <a:pt x="193" y="8"/>
                    </a:lnTo>
                    <a:lnTo>
                      <a:pt x="202" y="2"/>
                    </a:lnTo>
                    <a:lnTo>
                      <a:pt x="212" y="0"/>
                    </a:lnTo>
                    <a:lnTo>
                      <a:pt x="214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15" name="Freeform 121">
                <a:extLst>
                  <a:ext uri="{FF2B5EF4-FFF2-40B4-BE49-F238E27FC236}">
                    <a16:creationId xmlns:a16="http://schemas.microsoft.com/office/drawing/2014/main" id="{EBFC4DC6-2A4C-70C2-6FDD-3304B51EE6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55052" y="8951980"/>
                <a:ext cx="27023" cy="69485"/>
              </a:xfrm>
              <a:custGeom>
                <a:avLst/>
                <a:gdLst>
                  <a:gd name="T0" fmla="*/ 31 w 33"/>
                  <a:gd name="T1" fmla="*/ 0 h 78"/>
                  <a:gd name="T2" fmla="*/ 32 w 33"/>
                  <a:gd name="T3" fmla="*/ 7 h 78"/>
                  <a:gd name="T4" fmla="*/ 29 w 33"/>
                  <a:gd name="T5" fmla="*/ 14 h 78"/>
                  <a:gd name="T6" fmla="*/ 30 w 33"/>
                  <a:gd name="T7" fmla="*/ 35 h 78"/>
                  <a:gd name="T8" fmla="*/ 29 w 33"/>
                  <a:gd name="T9" fmla="*/ 50 h 78"/>
                  <a:gd name="T10" fmla="*/ 20 w 33"/>
                  <a:gd name="T11" fmla="*/ 70 h 78"/>
                  <a:gd name="T12" fmla="*/ 15 w 33"/>
                  <a:gd name="T13" fmla="*/ 77 h 78"/>
                  <a:gd name="T14" fmla="*/ 8 w 33"/>
                  <a:gd name="T15" fmla="*/ 74 h 78"/>
                  <a:gd name="T16" fmla="*/ 3 w 33"/>
                  <a:gd name="T17" fmla="*/ 71 h 78"/>
                  <a:gd name="T18" fmla="*/ 0 w 33"/>
                  <a:gd name="T19" fmla="*/ 66 h 78"/>
                  <a:gd name="T20" fmla="*/ 8 w 33"/>
                  <a:gd name="T21" fmla="*/ 30 h 78"/>
                  <a:gd name="T22" fmla="*/ 3 w 33"/>
                  <a:gd name="T23" fmla="*/ 3 h 78"/>
                  <a:gd name="T24" fmla="*/ 19 w 33"/>
                  <a:gd name="T25" fmla="*/ 5 h 78"/>
                  <a:gd name="T26" fmla="*/ 31 w 33"/>
                  <a:gd name="T2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78">
                    <a:moveTo>
                      <a:pt x="31" y="0"/>
                    </a:moveTo>
                    <a:lnTo>
                      <a:pt x="32" y="7"/>
                    </a:lnTo>
                    <a:lnTo>
                      <a:pt x="29" y="14"/>
                    </a:lnTo>
                    <a:lnTo>
                      <a:pt x="30" y="35"/>
                    </a:lnTo>
                    <a:lnTo>
                      <a:pt x="29" y="50"/>
                    </a:lnTo>
                    <a:lnTo>
                      <a:pt x="20" y="70"/>
                    </a:lnTo>
                    <a:lnTo>
                      <a:pt x="15" y="77"/>
                    </a:lnTo>
                    <a:lnTo>
                      <a:pt x="8" y="74"/>
                    </a:lnTo>
                    <a:lnTo>
                      <a:pt x="3" y="71"/>
                    </a:lnTo>
                    <a:lnTo>
                      <a:pt x="0" y="66"/>
                    </a:lnTo>
                    <a:lnTo>
                      <a:pt x="8" y="30"/>
                    </a:lnTo>
                    <a:lnTo>
                      <a:pt x="3" y="3"/>
                    </a:lnTo>
                    <a:lnTo>
                      <a:pt x="19" y="5"/>
                    </a:lnTo>
                    <a:lnTo>
                      <a:pt x="31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16" name="Freeform 122">
                <a:extLst>
                  <a:ext uri="{FF2B5EF4-FFF2-40B4-BE49-F238E27FC236}">
                    <a16:creationId xmlns:a16="http://schemas.microsoft.com/office/drawing/2014/main" id="{5C3D1078-2896-AD0C-48AB-26F0256D8C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97149" y="9052347"/>
                <a:ext cx="50182" cy="92647"/>
              </a:xfrm>
              <a:custGeom>
                <a:avLst/>
                <a:gdLst>
                  <a:gd name="T0" fmla="*/ 44 w 56"/>
                  <a:gd name="T1" fmla="*/ 65 h 106"/>
                  <a:gd name="T2" fmla="*/ 55 w 56"/>
                  <a:gd name="T3" fmla="*/ 96 h 106"/>
                  <a:gd name="T4" fmla="*/ 54 w 56"/>
                  <a:gd name="T5" fmla="*/ 101 h 106"/>
                  <a:gd name="T6" fmla="*/ 46 w 56"/>
                  <a:gd name="T7" fmla="*/ 104 h 106"/>
                  <a:gd name="T8" fmla="*/ 42 w 56"/>
                  <a:gd name="T9" fmla="*/ 105 h 106"/>
                  <a:gd name="T10" fmla="*/ 37 w 56"/>
                  <a:gd name="T11" fmla="*/ 100 h 106"/>
                  <a:gd name="T12" fmla="*/ 33 w 56"/>
                  <a:gd name="T13" fmla="*/ 89 h 106"/>
                  <a:gd name="T14" fmla="*/ 28 w 56"/>
                  <a:gd name="T15" fmla="*/ 92 h 106"/>
                  <a:gd name="T16" fmla="*/ 18 w 56"/>
                  <a:gd name="T17" fmla="*/ 80 h 106"/>
                  <a:gd name="T18" fmla="*/ 8 w 56"/>
                  <a:gd name="T19" fmla="*/ 79 h 106"/>
                  <a:gd name="T20" fmla="*/ 0 w 56"/>
                  <a:gd name="T21" fmla="*/ 64 h 106"/>
                  <a:gd name="T22" fmla="*/ 3 w 56"/>
                  <a:gd name="T23" fmla="*/ 52 h 106"/>
                  <a:gd name="T24" fmla="*/ 0 w 56"/>
                  <a:gd name="T25" fmla="*/ 30 h 106"/>
                  <a:gd name="T26" fmla="*/ 12 w 56"/>
                  <a:gd name="T27" fmla="*/ 19 h 106"/>
                  <a:gd name="T28" fmla="*/ 18 w 56"/>
                  <a:gd name="T29" fmla="*/ 0 h 106"/>
                  <a:gd name="T30" fmla="*/ 25 w 56"/>
                  <a:gd name="T31" fmla="*/ 13 h 106"/>
                  <a:gd name="T32" fmla="*/ 26 w 56"/>
                  <a:gd name="T33" fmla="*/ 33 h 106"/>
                  <a:gd name="T34" fmla="*/ 35 w 56"/>
                  <a:gd name="T35" fmla="*/ 56 h 106"/>
                  <a:gd name="T36" fmla="*/ 43 w 56"/>
                  <a:gd name="T37" fmla="*/ 63 h 106"/>
                  <a:gd name="T38" fmla="*/ 44 w 56"/>
                  <a:gd name="T39" fmla="*/ 6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6" h="106">
                    <a:moveTo>
                      <a:pt x="44" y="65"/>
                    </a:moveTo>
                    <a:lnTo>
                      <a:pt x="55" y="96"/>
                    </a:lnTo>
                    <a:lnTo>
                      <a:pt x="54" y="101"/>
                    </a:lnTo>
                    <a:lnTo>
                      <a:pt x="46" y="104"/>
                    </a:lnTo>
                    <a:lnTo>
                      <a:pt x="42" y="105"/>
                    </a:lnTo>
                    <a:lnTo>
                      <a:pt x="37" y="100"/>
                    </a:lnTo>
                    <a:lnTo>
                      <a:pt x="33" y="89"/>
                    </a:lnTo>
                    <a:lnTo>
                      <a:pt x="28" y="92"/>
                    </a:lnTo>
                    <a:lnTo>
                      <a:pt x="18" y="80"/>
                    </a:lnTo>
                    <a:lnTo>
                      <a:pt x="8" y="79"/>
                    </a:lnTo>
                    <a:lnTo>
                      <a:pt x="0" y="64"/>
                    </a:lnTo>
                    <a:lnTo>
                      <a:pt x="3" y="52"/>
                    </a:lnTo>
                    <a:lnTo>
                      <a:pt x="0" y="30"/>
                    </a:lnTo>
                    <a:lnTo>
                      <a:pt x="12" y="19"/>
                    </a:lnTo>
                    <a:lnTo>
                      <a:pt x="18" y="0"/>
                    </a:lnTo>
                    <a:lnTo>
                      <a:pt x="25" y="13"/>
                    </a:lnTo>
                    <a:lnTo>
                      <a:pt x="26" y="33"/>
                    </a:lnTo>
                    <a:lnTo>
                      <a:pt x="35" y="56"/>
                    </a:lnTo>
                    <a:lnTo>
                      <a:pt x="43" y="63"/>
                    </a:lnTo>
                    <a:lnTo>
                      <a:pt x="44" y="65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17" name="Freeform 123">
                <a:extLst>
                  <a:ext uri="{FF2B5EF4-FFF2-40B4-BE49-F238E27FC236}">
                    <a16:creationId xmlns:a16="http://schemas.microsoft.com/office/drawing/2014/main" id="{32F37668-2CA6-1C67-7068-5D3F8CBBFC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51193" y="9291684"/>
                <a:ext cx="38603" cy="42464"/>
              </a:xfrm>
              <a:custGeom>
                <a:avLst/>
                <a:gdLst>
                  <a:gd name="T0" fmla="*/ 15 w 44"/>
                  <a:gd name="T1" fmla="*/ 47 h 50"/>
                  <a:gd name="T2" fmla="*/ 7 w 44"/>
                  <a:gd name="T3" fmla="*/ 49 h 50"/>
                  <a:gd name="T4" fmla="*/ 4 w 44"/>
                  <a:gd name="T5" fmla="*/ 47 h 50"/>
                  <a:gd name="T6" fmla="*/ 0 w 44"/>
                  <a:gd name="T7" fmla="*/ 41 h 50"/>
                  <a:gd name="T8" fmla="*/ 7 w 44"/>
                  <a:gd name="T9" fmla="*/ 35 h 50"/>
                  <a:gd name="T10" fmla="*/ 15 w 44"/>
                  <a:gd name="T11" fmla="*/ 26 h 50"/>
                  <a:gd name="T12" fmla="*/ 35 w 44"/>
                  <a:gd name="T13" fmla="*/ 11 h 50"/>
                  <a:gd name="T14" fmla="*/ 40 w 44"/>
                  <a:gd name="T15" fmla="*/ 2 h 50"/>
                  <a:gd name="T16" fmla="*/ 43 w 44"/>
                  <a:gd name="T17" fmla="*/ 0 h 50"/>
                  <a:gd name="T18" fmla="*/ 41 w 44"/>
                  <a:gd name="T19" fmla="*/ 11 h 50"/>
                  <a:gd name="T20" fmla="*/ 31 w 44"/>
                  <a:gd name="T21" fmla="*/ 35 h 50"/>
                  <a:gd name="T22" fmla="*/ 22 w 44"/>
                  <a:gd name="T23" fmla="*/ 37 h 50"/>
                  <a:gd name="T24" fmla="*/ 15 w 44"/>
                  <a:gd name="T25" fmla="*/ 4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50">
                    <a:moveTo>
                      <a:pt x="15" y="47"/>
                    </a:moveTo>
                    <a:lnTo>
                      <a:pt x="7" y="49"/>
                    </a:lnTo>
                    <a:lnTo>
                      <a:pt x="4" y="47"/>
                    </a:lnTo>
                    <a:lnTo>
                      <a:pt x="0" y="41"/>
                    </a:lnTo>
                    <a:lnTo>
                      <a:pt x="7" y="35"/>
                    </a:lnTo>
                    <a:lnTo>
                      <a:pt x="15" y="26"/>
                    </a:lnTo>
                    <a:lnTo>
                      <a:pt x="35" y="11"/>
                    </a:lnTo>
                    <a:lnTo>
                      <a:pt x="40" y="2"/>
                    </a:lnTo>
                    <a:lnTo>
                      <a:pt x="43" y="0"/>
                    </a:lnTo>
                    <a:lnTo>
                      <a:pt x="41" y="11"/>
                    </a:lnTo>
                    <a:lnTo>
                      <a:pt x="31" y="35"/>
                    </a:lnTo>
                    <a:lnTo>
                      <a:pt x="22" y="37"/>
                    </a:lnTo>
                    <a:lnTo>
                      <a:pt x="15" y="4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18" name="Freeform 125">
                <a:extLst>
                  <a:ext uri="{FF2B5EF4-FFF2-40B4-BE49-F238E27FC236}">
                    <a16:creationId xmlns:a16="http://schemas.microsoft.com/office/drawing/2014/main" id="{F5A25228-015B-19CC-8BBD-4C5FF05EF9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92743" y="7813199"/>
                <a:ext cx="679409" cy="706429"/>
              </a:xfrm>
              <a:custGeom>
                <a:avLst/>
                <a:gdLst>
                  <a:gd name="T0" fmla="*/ 580 w 776"/>
                  <a:gd name="T1" fmla="*/ 742 h 809"/>
                  <a:gd name="T2" fmla="*/ 505 w 776"/>
                  <a:gd name="T3" fmla="*/ 742 h 809"/>
                  <a:gd name="T4" fmla="*/ 428 w 776"/>
                  <a:gd name="T5" fmla="*/ 742 h 809"/>
                  <a:gd name="T6" fmla="*/ 351 w 776"/>
                  <a:gd name="T7" fmla="*/ 742 h 809"/>
                  <a:gd name="T8" fmla="*/ 276 w 776"/>
                  <a:gd name="T9" fmla="*/ 742 h 809"/>
                  <a:gd name="T10" fmla="*/ 199 w 776"/>
                  <a:gd name="T11" fmla="*/ 742 h 809"/>
                  <a:gd name="T12" fmla="*/ 179 w 776"/>
                  <a:gd name="T13" fmla="*/ 740 h 809"/>
                  <a:gd name="T14" fmla="*/ 149 w 776"/>
                  <a:gd name="T15" fmla="*/ 752 h 809"/>
                  <a:gd name="T16" fmla="*/ 130 w 776"/>
                  <a:gd name="T17" fmla="*/ 751 h 809"/>
                  <a:gd name="T18" fmla="*/ 109 w 776"/>
                  <a:gd name="T19" fmla="*/ 757 h 809"/>
                  <a:gd name="T20" fmla="*/ 85 w 776"/>
                  <a:gd name="T21" fmla="*/ 787 h 809"/>
                  <a:gd name="T22" fmla="*/ 54 w 776"/>
                  <a:gd name="T23" fmla="*/ 808 h 809"/>
                  <a:gd name="T24" fmla="*/ 42 w 776"/>
                  <a:gd name="T25" fmla="*/ 791 h 809"/>
                  <a:gd name="T26" fmla="*/ 3 w 776"/>
                  <a:gd name="T27" fmla="*/ 797 h 809"/>
                  <a:gd name="T28" fmla="*/ 0 w 776"/>
                  <a:gd name="T29" fmla="*/ 738 h 809"/>
                  <a:gd name="T30" fmla="*/ 7 w 776"/>
                  <a:gd name="T31" fmla="*/ 697 h 809"/>
                  <a:gd name="T32" fmla="*/ 18 w 776"/>
                  <a:gd name="T33" fmla="*/ 615 h 809"/>
                  <a:gd name="T34" fmla="*/ 28 w 776"/>
                  <a:gd name="T35" fmla="*/ 578 h 809"/>
                  <a:gd name="T36" fmla="*/ 47 w 776"/>
                  <a:gd name="T37" fmla="*/ 540 h 809"/>
                  <a:gd name="T38" fmla="*/ 54 w 776"/>
                  <a:gd name="T39" fmla="*/ 487 h 809"/>
                  <a:gd name="T40" fmla="*/ 89 w 776"/>
                  <a:gd name="T41" fmla="*/ 461 h 809"/>
                  <a:gd name="T42" fmla="*/ 132 w 776"/>
                  <a:gd name="T43" fmla="*/ 423 h 809"/>
                  <a:gd name="T44" fmla="*/ 229 w 776"/>
                  <a:gd name="T45" fmla="*/ 326 h 809"/>
                  <a:gd name="T46" fmla="*/ 245 w 776"/>
                  <a:gd name="T47" fmla="*/ 294 h 809"/>
                  <a:gd name="T48" fmla="*/ 231 w 776"/>
                  <a:gd name="T49" fmla="*/ 276 h 809"/>
                  <a:gd name="T50" fmla="*/ 213 w 776"/>
                  <a:gd name="T51" fmla="*/ 270 h 809"/>
                  <a:gd name="T52" fmla="*/ 182 w 776"/>
                  <a:gd name="T53" fmla="*/ 258 h 809"/>
                  <a:gd name="T54" fmla="*/ 174 w 776"/>
                  <a:gd name="T55" fmla="*/ 219 h 809"/>
                  <a:gd name="T56" fmla="*/ 183 w 776"/>
                  <a:gd name="T57" fmla="*/ 182 h 809"/>
                  <a:gd name="T58" fmla="*/ 171 w 776"/>
                  <a:gd name="T59" fmla="*/ 167 h 809"/>
                  <a:gd name="T60" fmla="*/ 188 w 776"/>
                  <a:gd name="T61" fmla="*/ 124 h 809"/>
                  <a:gd name="T62" fmla="*/ 183 w 776"/>
                  <a:gd name="T63" fmla="*/ 103 h 809"/>
                  <a:gd name="T64" fmla="*/ 213 w 776"/>
                  <a:gd name="T65" fmla="*/ 70 h 809"/>
                  <a:gd name="T66" fmla="*/ 257 w 776"/>
                  <a:gd name="T67" fmla="*/ 68 h 809"/>
                  <a:gd name="T68" fmla="*/ 297 w 776"/>
                  <a:gd name="T69" fmla="*/ 74 h 809"/>
                  <a:gd name="T70" fmla="*/ 333 w 776"/>
                  <a:gd name="T71" fmla="*/ 72 h 809"/>
                  <a:gd name="T72" fmla="*/ 364 w 776"/>
                  <a:gd name="T73" fmla="*/ 98 h 809"/>
                  <a:gd name="T74" fmla="*/ 378 w 776"/>
                  <a:gd name="T75" fmla="*/ 86 h 809"/>
                  <a:gd name="T76" fmla="*/ 426 w 776"/>
                  <a:gd name="T77" fmla="*/ 67 h 809"/>
                  <a:gd name="T78" fmla="*/ 469 w 776"/>
                  <a:gd name="T79" fmla="*/ 60 h 809"/>
                  <a:gd name="T80" fmla="*/ 539 w 776"/>
                  <a:gd name="T81" fmla="*/ 66 h 809"/>
                  <a:gd name="T82" fmla="*/ 573 w 776"/>
                  <a:gd name="T83" fmla="*/ 58 h 809"/>
                  <a:gd name="T84" fmla="*/ 654 w 776"/>
                  <a:gd name="T85" fmla="*/ 46 h 809"/>
                  <a:gd name="T86" fmla="*/ 659 w 776"/>
                  <a:gd name="T87" fmla="*/ 57 h 809"/>
                  <a:gd name="T88" fmla="*/ 698 w 776"/>
                  <a:gd name="T89" fmla="*/ 81 h 809"/>
                  <a:gd name="T90" fmla="*/ 693 w 776"/>
                  <a:gd name="T91" fmla="*/ 122 h 809"/>
                  <a:gd name="T92" fmla="*/ 720 w 776"/>
                  <a:gd name="T93" fmla="*/ 184 h 809"/>
                  <a:gd name="T94" fmla="*/ 746 w 776"/>
                  <a:gd name="T95" fmla="*/ 212 h 809"/>
                  <a:gd name="T96" fmla="*/ 759 w 776"/>
                  <a:gd name="T97" fmla="*/ 231 h 809"/>
                  <a:gd name="T98" fmla="*/ 766 w 776"/>
                  <a:gd name="T99" fmla="*/ 282 h 809"/>
                  <a:gd name="T100" fmla="*/ 775 w 776"/>
                  <a:gd name="T101" fmla="*/ 347 h 809"/>
                  <a:gd name="T102" fmla="*/ 770 w 776"/>
                  <a:gd name="T103" fmla="*/ 372 h 809"/>
                  <a:gd name="T104" fmla="*/ 751 w 776"/>
                  <a:gd name="T105" fmla="*/ 398 h 809"/>
                  <a:gd name="T106" fmla="*/ 749 w 776"/>
                  <a:gd name="T107" fmla="*/ 423 h 809"/>
                  <a:gd name="T108" fmla="*/ 728 w 776"/>
                  <a:gd name="T109" fmla="*/ 431 h 809"/>
                  <a:gd name="T110" fmla="*/ 704 w 776"/>
                  <a:gd name="T111" fmla="*/ 451 h 809"/>
                  <a:gd name="T112" fmla="*/ 674 w 776"/>
                  <a:gd name="T113" fmla="*/ 502 h 809"/>
                  <a:gd name="T114" fmla="*/ 647 w 776"/>
                  <a:gd name="T115" fmla="*/ 545 h 809"/>
                  <a:gd name="T116" fmla="*/ 624 w 776"/>
                  <a:gd name="T117" fmla="*/ 602 h 809"/>
                  <a:gd name="T118" fmla="*/ 621 w 776"/>
                  <a:gd name="T119" fmla="*/ 742 h 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76" h="809">
                    <a:moveTo>
                      <a:pt x="621" y="742"/>
                    </a:moveTo>
                    <a:lnTo>
                      <a:pt x="606" y="742"/>
                    </a:lnTo>
                    <a:lnTo>
                      <a:pt x="580" y="742"/>
                    </a:lnTo>
                    <a:lnTo>
                      <a:pt x="555" y="742"/>
                    </a:lnTo>
                    <a:lnTo>
                      <a:pt x="530" y="742"/>
                    </a:lnTo>
                    <a:lnTo>
                      <a:pt x="505" y="742"/>
                    </a:lnTo>
                    <a:lnTo>
                      <a:pt x="478" y="742"/>
                    </a:lnTo>
                    <a:lnTo>
                      <a:pt x="453" y="742"/>
                    </a:lnTo>
                    <a:lnTo>
                      <a:pt x="428" y="742"/>
                    </a:lnTo>
                    <a:lnTo>
                      <a:pt x="403" y="742"/>
                    </a:lnTo>
                    <a:lnTo>
                      <a:pt x="378" y="742"/>
                    </a:lnTo>
                    <a:lnTo>
                      <a:pt x="351" y="742"/>
                    </a:lnTo>
                    <a:lnTo>
                      <a:pt x="326" y="742"/>
                    </a:lnTo>
                    <a:lnTo>
                      <a:pt x="301" y="742"/>
                    </a:lnTo>
                    <a:lnTo>
                      <a:pt x="276" y="742"/>
                    </a:lnTo>
                    <a:lnTo>
                      <a:pt x="250" y="742"/>
                    </a:lnTo>
                    <a:lnTo>
                      <a:pt x="224" y="742"/>
                    </a:lnTo>
                    <a:lnTo>
                      <a:pt x="199" y="742"/>
                    </a:lnTo>
                    <a:lnTo>
                      <a:pt x="184" y="742"/>
                    </a:lnTo>
                    <a:lnTo>
                      <a:pt x="181" y="741"/>
                    </a:lnTo>
                    <a:lnTo>
                      <a:pt x="179" y="740"/>
                    </a:lnTo>
                    <a:lnTo>
                      <a:pt x="169" y="742"/>
                    </a:lnTo>
                    <a:lnTo>
                      <a:pt x="160" y="749"/>
                    </a:lnTo>
                    <a:lnTo>
                      <a:pt x="149" y="752"/>
                    </a:lnTo>
                    <a:lnTo>
                      <a:pt x="138" y="750"/>
                    </a:lnTo>
                    <a:lnTo>
                      <a:pt x="137" y="751"/>
                    </a:lnTo>
                    <a:lnTo>
                      <a:pt x="130" y="751"/>
                    </a:lnTo>
                    <a:lnTo>
                      <a:pt x="123" y="751"/>
                    </a:lnTo>
                    <a:lnTo>
                      <a:pt x="115" y="752"/>
                    </a:lnTo>
                    <a:lnTo>
                      <a:pt x="109" y="757"/>
                    </a:lnTo>
                    <a:lnTo>
                      <a:pt x="103" y="766"/>
                    </a:lnTo>
                    <a:lnTo>
                      <a:pt x="93" y="777"/>
                    </a:lnTo>
                    <a:lnTo>
                      <a:pt x="85" y="787"/>
                    </a:lnTo>
                    <a:lnTo>
                      <a:pt x="78" y="793"/>
                    </a:lnTo>
                    <a:lnTo>
                      <a:pt x="63" y="805"/>
                    </a:lnTo>
                    <a:lnTo>
                      <a:pt x="54" y="808"/>
                    </a:lnTo>
                    <a:lnTo>
                      <a:pt x="49" y="807"/>
                    </a:lnTo>
                    <a:lnTo>
                      <a:pt x="47" y="805"/>
                    </a:lnTo>
                    <a:lnTo>
                      <a:pt x="42" y="791"/>
                    </a:lnTo>
                    <a:lnTo>
                      <a:pt x="38" y="789"/>
                    </a:lnTo>
                    <a:lnTo>
                      <a:pt x="7" y="796"/>
                    </a:lnTo>
                    <a:lnTo>
                      <a:pt x="3" y="797"/>
                    </a:lnTo>
                    <a:lnTo>
                      <a:pt x="3" y="791"/>
                    </a:lnTo>
                    <a:lnTo>
                      <a:pt x="0" y="759"/>
                    </a:lnTo>
                    <a:lnTo>
                      <a:pt x="0" y="738"/>
                    </a:lnTo>
                    <a:lnTo>
                      <a:pt x="5" y="725"/>
                    </a:lnTo>
                    <a:lnTo>
                      <a:pt x="7" y="710"/>
                    </a:lnTo>
                    <a:lnTo>
                      <a:pt x="7" y="697"/>
                    </a:lnTo>
                    <a:lnTo>
                      <a:pt x="13" y="675"/>
                    </a:lnTo>
                    <a:lnTo>
                      <a:pt x="11" y="662"/>
                    </a:lnTo>
                    <a:lnTo>
                      <a:pt x="18" y="615"/>
                    </a:lnTo>
                    <a:lnTo>
                      <a:pt x="20" y="608"/>
                    </a:lnTo>
                    <a:lnTo>
                      <a:pt x="23" y="585"/>
                    </a:lnTo>
                    <a:lnTo>
                      <a:pt x="28" y="578"/>
                    </a:lnTo>
                    <a:lnTo>
                      <a:pt x="32" y="576"/>
                    </a:lnTo>
                    <a:lnTo>
                      <a:pt x="37" y="562"/>
                    </a:lnTo>
                    <a:lnTo>
                      <a:pt x="47" y="540"/>
                    </a:lnTo>
                    <a:lnTo>
                      <a:pt x="54" y="529"/>
                    </a:lnTo>
                    <a:lnTo>
                      <a:pt x="53" y="503"/>
                    </a:lnTo>
                    <a:lnTo>
                      <a:pt x="54" y="487"/>
                    </a:lnTo>
                    <a:lnTo>
                      <a:pt x="56" y="483"/>
                    </a:lnTo>
                    <a:lnTo>
                      <a:pt x="70" y="477"/>
                    </a:lnTo>
                    <a:lnTo>
                      <a:pt x="89" y="461"/>
                    </a:lnTo>
                    <a:lnTo>
                      <a:pt x="98" y="442"/>
                    </a:lnTo>
                    <a:lnTo>
                      <a:pt x="109" y="431"/>
                    </a:lnTo>
                    <a:lnTo>
                      <a:pt x="132" y="423"/>
                    </a:lnTo>
                    <a:lnTo>
                      <a:pt x="132" y="423"/>
                    </a:lnTo>
                    <a:lnTo>
                      <a:pt x="198" y="360"/>
                    </a:lnTo>
                    <a:lnTo>
                      <a:pt x="229" y="326"/>
                    </a:lnTo>
                    <a:lnTo>
                      <a:pt x="243" y="308"/>
                    </a:lnTo>
                    <a:lnTo>
                      <a:pt x="243" y="302"/>
                    </a:lnTo>
                    <a:lnTo>
                      <a:pt x="245" y="294"/>
                    </a:lnTo>
                    <a:lnTo>
                      <a:pt x="240" y="287"/>
                    </a:lnTo>
                    <a:lnTo>
                      <a:pt x="234" y="282"/>
                    </a:lnTo>
                    <a:lnTo>
                      <a:pt x="231" y="276"/>
                    </a:lnTo>
                    <a:lnTo>
                      <a:pt x="226" y="274"/>
                    </a:lnTo>
                    <a:lnTo>
                      <a:pt x="218" y="275"/>
                    </a:lnTo>
                    <a:lnTo>
                      <a:pt x="213" y="270"/>
                    </a:lnTo>
                    <a:lnTo>
                      <a:pt x="207" y="262"/>
                    </a:lnTo>
                    <a:lnTo>
                      <a:pt x="201" y="258"/>
                    </a:lnTo>
                    <a:lnTo>
                      <a:pt x="182" y="258"/>
                    </a:lnTo>
                    <a:lnTo>
                      <a:pt x="168" y="250"/>
                    </a:lnTo>
                    <a:lnTo>
                      <a:pt x="168" y="240"/>
                    </a:lnTo>
                    <a:lnTo>
                      <a:pt x="174" y="219"/>
                    </a:lnTo>
                    <a:lnTo>
                      <a:pt x="184" y="194"/>
                    </a:lnTo>
                    <a:lnTo>
                      <a:pt x="185" y="188"/>
                    </a:lnTo>
                    <a:lnTo>
                      <a:pt x="183" y="182"/>
                    </a:lnTo>
                    <a:lnTo>
                      <a:pt x="181" y="178"/>
                    </a:lnTo>
                    <a:lnTo>
                      <a:pt x="176" y="173"/>
                    </a:lnTo>
                    <a:lnTo>
                      <a:pt x="171" y="167"/>
                    </a:lnTo>
                    <a:lnTo>
                      <a:pt x="175" y="150"/>
                    </a:lnTo>
                    <a:lnTo>
                      <a:pt x="182" y="133"/>
                    </a:lnTo>
                    <a:lnTo>
                      <a:pt x="188" y="124"/>
                    </a:lnTo>
                    <a:lnTo>
                      <a:pt x="193" y="114"/>
                    </a:lnTo>
                    <a:lnTo>
                      <a:pt x="191" y="106"/>
                    </a:lnTo>
                    <a:lnTo>
                      <a:pt x="183" y="103"/>
                    </a:lnTo>
                    <a:lnTo>
                      <a:pt x="188" y="95"/>
                    </a:lnTo>
                    <a:lnTo>
                      <a:pt x="197" y="83"/>
                    </a:lnTo>
                    <a:lnTo>
                      <a:pt x="213" y="70"/>
                    </a:lnTo>
                    <a:lnTo>
                      <a:pt x="228" y="61"/>
                    </a:lnTo>
                    <a:lnTo>
                      <a:pt x="238" y="61"/>
                    </a:lnTo>
                    <a:lnTo>
                      <a:pt x="257" y="68"/>
                    </a:lnTo>
                    <a:lnTo>
                      <a:pt x="275" y="76"/>
                    </a:lnTo>
                    <a:lnTo>
                      <a:pt x="284" y="76"/>
                    </a:lnTo>
                    <a:lnTo>
                      <a:pt x="297" y="74"/>
                    </a:lnTo>
                    <a:lnTo>
                      <a:pt x="320" y="59"/>
                    </a:lnTo>
                    <a:lnTo>
                      <a:pt x="326" y="63"/>
                    </a:lnTo>
                    <a:lnTo>
                      <a:pt x="333" y="72"/>
                    </a:lnTo>
                    <a:lnTo>
                      <a:pt x="341" y="86"/>
                    </a:lnTo>
                    <a:lnTo>
                      <a:pt x="357" y="93"/>
                    </a:lnTo>
                    <a:lnTo>
                      <a:pt x="364" y="98"/>
                    </a:lnTo>
                    <a:lnTo>
                      <a:pt x="369" y="99"/>
                    </a:lnTo>
                    <a:lnTo>
                      <a:pt x="371" y="98"/>
                    </a:lnTo>
                    <a:lnTo>
                      <a:pt x="378" y="86"/>
                    </a:lnTo>
                    <a:lnTo>
                      <a:pt x="385" y="81"/>
                    </a:lnTo>
                    <a:lnTo>
                      <a:pt x="398" y="73"/>
                    </a:lnTo>
                    <a:lnTo>
                      <a:pt x="426" y="67"/>
                    </a:lnTo>
                    <a:lnTo>
                      <a:pt x="446" y="64"/>
                    </a:lnTo>
                    <a:lnTo>
                      <a:pt x="455" y="63"/>
                    </a:lnTo>
                    <a:lnTo>
                      <a:pt x="469" y="60"/>
                    </a:lnTo>
                    <a:lnTo>
                      <a:pt x="492" y="47"/>
                    </a:lnTo>
                    <a:lnTo>
                      <a:pt x="514" y="63"/>
                    </a:lnTo>
                    <a:lnTo>
                      <a:pt x="539" y="66"/>
                    </a:lnTo>
                    <a:lnTo>
                      <a:pt x="562" y="66"/>
                    </a:lnTo>
                    <a:lnTo>
                      <a:pt x="570" y="61"/>
                    </a:lnTo>
                    <a:lnTo>
                      <a:pt x="573" y="58"/>
                    </a:lnTo>
                    <a:lnTo>
                      <a:pt x="599" y="32"/>
                    </a:lnTo>
                    <a:lnTo>
                      <a:pt x="632" y="0"/>
                    </a:lnTo>
                    <a:lnTo>
                      <a:pt x="654" y="46"/>
                    </a:lnTo>
                    <a:lnTo>
                      <a:pt x="662" y="49"/>
                    </a:lnTo>
                    <a:lnTo>
                      <a:pt x="661" y="53"/>
                    </a:lnTo>
                    <a:lnTo>
                      <a:pt x="659" y="57"/>
                    </a:lnTo>
                    <a:lnTo>
                      <a:pt x="674" y="68"/>
                    </a:lnTo>
                    <a:lnTo>
                      <a:pt x="692" y="74"/>
                    </a:lnTo>
                    <a:lnTo>
                      <a:pt x="698" y="81"/>
                    </a:lnTo>
                    <a:lnTo>
                      <a:pt x="699" y="86"/>
                    </a:lnTo>
                    <a:lnTo>
                      <a:pt x="692" y="114"/>
                    </a:lnTo>
                    <a:lnTo>
                      <a:pt x="693" y="122"/>
                    </a:lnTo>
                    <a:lnTo>
                      <a:pt x="699" y="150"/>
                    </a:lnTo>
                    <a:lnTo>
                      <a:pt x="710" y="156"/>
                    </a:lnTo>
                    <a:lnTo>
                      <a:pt x="720" y="184"/>
                    </a:lnTo>
                    <a:lnTo>
                      <a:pt x="739" y="195"/>
                    </a:lnTo>
                    <a:lnTo>
                      <a:pt x="741" y="199"/>
                    </a:lnTo>
                    <a:lnTo>
                      <a:pt x="746" y="212"/>
                    </a:lnTo>
                    <a:lnTo>
                      <a:pt x="752" y="227"/>
                    </a:lnTo>
                    <a:lnTo>
                      <a:pt x="756" y="230"/>
                    </a:lnTo>
                    <a:lnTo>
                      <a:pt x="759" y="231"/>
                    </a:lnTo>
                    <a:lnTo>
                      <a:pt x="765" y="247"/>
                    </a:lnTo>
                    <a:lnTo>
                      <a:pt x="761" y="255"/>
                    </a:lnTo>
                    <a:lnTo>
                      <a:pt x="766" y="282"/>
                    </a:lnTo>
                    <a:lnTo>
                      <a:pt x="773" y="306"/>
                    </a:lnTo>
                    <a:lnTo>
                      <a:pt x="775" y="335"/>
                    </a:lnTo>
                    <a:lnTo>
                      <a:pt x="775" y="347"/>
                    </a:lnTo>
                    <a:lnTo>
                      <a:pt x="775" y="354"/>
                    </a:lnTo>
                    <a:lnTo>
                      <a:pt x="773" y="366"/>
                    </a:lnTo>
                    <a:lnTo>
                      <a:pt x="770" y="372"/>
                    </a:lnTo>
                    <a:lnTo>
                      <a:pt x="764" y="378"/>
                    </a:lnTo>
                    <a:lnTo>
                      <a:pt x="757" y="388"/>
                    </a:lnTo>
                    <a:lnTo>
                      <a:pt x="751" y="398"/>
                    </a:lnTo>
                    <a:lnTo>
                      <a:pt x="748" y="403"/>
                    </a:lnTo>
                    <a:lnTo>
                      <a:pt x="750" y="418"/>
                    </a:lnTo>
                    <a:lnTo>
                      <a:pt x="749" y="423"/>
                    </a:lnTo>
                    <a:lnTo>
                      <a:pt x="748" y="424"/>
                    </a:lnTo>
                    <a:lnTo>
                      <a:pt x="739" y="427"/>
                    </a:lnTo>
                    <a:lnTo>
                      <a:pt x="728" y="431"/>
                    </a:lnTo>
                    <a:lnTo>
                      <a:pt x="721" y="435"/>
                    </a:lnTo>
                    <a:lnTo>
                      <a:pt x="712" y="442"/>
                    </a:lnTo>
                    <a:lnTo>
                      <a:pt x="704" y="451"/>
                    </a:lnTo>
                    <a:lnTo>
                      <a:pt x="694" y="476"/>
                    </a:lnTo>
                    <a:lnTo>
                      <a:pt x="677" y="495"/>
                    </a:lnTo>
                    <a:lnTo>
                      <a:pt x="674" y="502"/>
                    </a:lnTo>
                    <a:lnTo>
                      <a:pt x="659" y="513"/>
                    </a:lnTo>
                    <a:lnTo>
                      <a:pt x="652" y="528"/>
                    </a:lnTo>
                    <a:lnTo>
                      <a:pt x="647" y="545"/>
                    </a:lnTo>
                    <a:lnTo>
                      <a:pt x="640" y="558"/>
                    </a:lnTo>
                    <a:lnTo>
                      <a:pt x="627" y="575"/>
                    </a:lnTo>
                    <a:lnTo>
                      <a:pt x="624" y="602"/>
                    </a:lnTo>
                    <a:lnTo>
                      <a:pt x="625" y="656"/>
                    </a:lnTo>
                    <a:lnTo>
                      <a:pt x="621" y="717"/>
                    </a:lnTo>
                    <a:lnTo>
                      <a:pt x="621" y="742"/>
                    </a:lnTo>
                  </a:path>
                </a:pathLst>
              </a:custGeom>
              <a:solidFill>
                <a:srgbClr val="00B05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19" name="Freeform 128">
                <a:extLst>
                  <a:ext uri="{FF2B5EF4-FFF2-40B4-BE49-F238E27FC236}">
                    <a16:creationId xmlns:a16="http://schemas.microsoft.com/office/drawing/2014/main" id="{1D366598-12D9-7682-4560-70F6B54F1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52124" y="11163919"/>
                <a:ext cx="2057529" cy="1795027"/>
              </a:xfrm>
              <a:custGeom>
                <a:avLst/>
                <a:gdLst>
                  <a:gd name="T0" fmla="*/ 2147 w 2351"/>
                  <a:gd name="T1" fmla="*/ 134 h 2052"/>
                  <a:gd name="T2" fmla="*/ 2180 w 2351"/>
                  <a:gd name="T3" fmla="*/ 246 h 2052"/>
                  <a:gd name="T4" fmla="*/ 2219 w 2351"/>
                  <a:gd name="T5" fmla="*/ 345 h 2052"/>
                  <a:gd name="T6" fmla="*/ 2220 w 2351"/>
                  <a:gd name="T7" fmla="*/ 499 h 2052"/>
                  <a:gd name="T8" fmla="*/ 2205 w 2351"/>
                  <a:gd name="T9" fmla="*/ 597 h 2052"/>
                  <a:gd name="T10" fmla="*/ 2093 w 2351"/>
                  <a:gd name="T11" fmla="*/ 597 h 2052"/>
                  <a:gd name="T12" fmla="*/ 2051 w 2351"/>
                  <a:gd name="T13" fmla="*/ 722 h 2052"/>
                  <a:gd name="T14" fmla="*/ 2148 w 2351"/>
                  <a:gd name="T15" fmla="*/ 807 h 2052"/>
                  <a:gd name="T16" fmla="*/ 2227 w 2351"/>
                  <a:gd name="T17" fmla="*/ 729 h 2052"/>
                  <a:gd name="T18" fmla="*/ 2308 w 2351"/>
                  <a:gd name="T19" fmla="*/ 736 h 2052"/>
                  <a:gd name="T20" fmla="*/ 2300 w 2351"/>
                  <a:gd name="T21" fmla="*/ 951 h 2052"/>
                  <a:gd name="T22" fmla="*/ 2191 w 2351"/>
                  <a:gd name="T23" fmla="*/ 1071 h 2052"/>
                  <a:gd name="T24" fmla="*/ 2005 w 2351"/>
                  <a:gd name="T25" fmla="*/ 1363 h 2052"/>
                  <a:gd name="T26" fmla="*/ 1813 w 2351"/>
                  <a:gd name="T27" fmla="*/ 1577 h 2052"/>
                  <a:gd name="T28" fmla="*/ 1560 w 2351"/>
                  <a:gd name="T29" fmla="*/ 1807 h 2052"/>
                  <a:gd name="T30" fmla="*/ 1316 w 2351"/>
                  <a:gd name="T31" fmla="*/ 1890 h 2052"/>
                  <a:gd name="T32" fmla="*/ 1209 w 2351"/>
                  <a:gd name="T33" fmla="*/ 1926 h 2052"/>
                  <a:gd name="T34" fmla="*/ 987 w 2351"/>
                  <a:gd name="T35" fmla="*/ 1928 h 2052"/>
                  <a:gd name="T36" fmla="*/ 828 w 2351"/>
                  <a:gd name="T37" fmla="*/ 1928 h 2052"/>
                  <a:gd name="T38" fmla="*/ 649 w 2351"/>
                  <a:gd name="T39" fmla="*/ 1979 h 2052"/>
                  <a:gd name="T40" fmla="*/ 497 w 2351"/>
                  <a:gd name="T41" fmla="*/ 2050 h 2052"/>
                  <a:gd name="T42" fmla="*/ 412 w 2351"/>
                  <a:gd name="T43" fmla="*/ 2001 h 2052"/>
                  <a:gd name="T44" fmla="*/ 351 w 2351"/>
                  <a:gd name="T45" fmla="*/ 1978 h 2052"/>
                  <a:gd name="T46" fmla="*/ 329 w 2351"/>
                  <a:gd name="T47" fmla="*/ 1930 h 2052"/>
                  <a:gd name="T48" fmla="*/ 287 w 2351"/>
                  <a:gd name="T49" fmla="*/ 1976 h 2052"/>
                  <a:gd name="T50" fmla="*/ 287 w 2351"/>
                  <a:gd name="T51" fmla="*/ 1881 h 2052"/>
                  <a:gd name="T52" fmla="*/ 220 w 2351"/>
                  <a:gd name="T53" fmla="*/ 1771 h 2052"/>
                  <a:gd name="T54" fmla="*/ 227 w 2351"/>
                  <a:gd name="T55" fmla="*/ 1708 h 2052"/>
                  <a:gd name="T56" fmla="*/ 252 w 2351"/>
                  <a:gd name="T57" fmla="*/ 1534 h 2052"/>
                  <a:gd name="T58" fmla="*/ 72 w 2351"/>
                  <a:gd name="T59" fmla="*/ 1147 h 2052"/>
                  <a:gd name="T60" fmla="*/ 34 w 2351"/>
                  <a:gd name="T61" fmla="*/ 995 h 2052"/>
                  <a:gd name="T62" fmla="*/ 56 w 2351"/>
                  <a:gd name="T63" fmla="*/ 955 h 2052"/>
                  <a:gd name="T64" fmla="*/ 108 w 2351"/>
                  <a:gd name="T65" fmla="*/ 951 h 2052"/>
                  <a:gd name="T66" fmla="*/ 128 w 2351"/>
                  <a:gd name="T67" fmla="*/ 992 h 2052"/>
                  <a:gd name="T68" fmla="*/ 178 w 2351"/>
                  <a:gd name="T69" fmla="*/ 1044 h 2052"/>
                  <a:gd name="T70" fmla="*/ 342 w 2351"/>
                  <a:gd name="T71" fmla="*/ 1060 h 2052"/>
                  <a:gd name="T72" fmla="*/ 409 w 2351"/>
                  <a:gd name="T73" fmla="*/ 1038 h 2052"/>
                  <a:gd name="T74" fmla="*/ 505 w 2351"/>
                  <a:gd name="T75" fmla="*/ 992 h 2052"/>
                  <a:gd name="T76" fmla="*/ 505 w 2351"/>
                  <a:gd name="T77" fmla="*/ 613 h 2052"/>
                  <a:gd name="T78" fmla="*/ 569 w 2351"/>
                  <a:gd name="T79" fmla="*/ 465 h 2052"/>
                  <a:gd name="T80" fmla="*/ 624 w 2351"/>
                  <a:gd name="T81" fmla="*/ 613 h 2052"/>
                  <a:gd name="T82" fmla="*/ 596 w 2351"/>
                  <a:gd name="T83" fmla="*/ 692 h 2052"/>
                  <a:gd name="T84" fmla="*/ 661 w 2351"/>
                  <a:gd name="T85" fmla="*/ 736 h 2052"/>
                  <a:gd name="T86" fmla="*/ 764 w 2351"/>
                  <a:gd name="T87" fmla="*/ 713 h 2052"/>
                  <a:gd name="T88" fmla="*/ 861 w 2351"/>
                  <a:gd name="T89" fmla="*/ 634 h 2052"/>
                  <a:gd name="T90" fmla="*/ 911 w 2351"/>
                  <a:gd name="T91" fmla="*/ 536 h 2052"/>
                  <a:gd name="T92" fmla="*/ 975 w 2351"/>
                  <a:gd name="T93" fmla="*/ 485 h 2052"/>
                  <a:gd name="T94" fmla="*/ 1076 w 2351"/>
                  <a:gd name="T95" fmla="*/ 542 h 2052"/>
                  <a:gd name="T96" fmla="*/ 1187 w 2351"/>
                  <a:gd name="T97" fmla="*/ 571 h 2052"/>
                  <a:gd name="T98" fmla="*/ 1287 w 2351"/>
                  <a:gd name="T99" fmla="*/ 555 h 2052"/>
                  <a:gd name="T100" fmla="*/ 1344 w 2351"/>
                  <a:gd name="T101" fmla="*/ 433 h 2052"/>
                  <a:gd name="T102" fmla="*/ 1430 w 2351"/>
                  <a:gd name="T103" fmla="*/ 377 h 2052"/>
                  <a:gd name="T104" fmla="*/ 1506 w 2351"/>
                  <a:gd name="T105" fmla="*/ 240 h 2052"/>
                  <a:gd name="T106" fmla="*/ 1566 w 2351"/>
                  <a:gd name="T107" fmla="*/ 191 h 2052"/>
                  <a:gd name="T108" fmla="*/ 1617 w 2351"/>
                  <a:gd name="T109" fmla="*/ 162 h 2052"/>
                  <a:gd name="T110" fmla="*/ 1655 w 2351"/>
                  <a:gd name="T111" fmla="*/ 111 h 2052"/>
                  <a:gd name="T112" fmla="*/ 1787 w 2351"/>
                  <a:gd name="T113" fmla="*/ 38 h 2052"/>
                  <a:gd name="T114" fmla="*/ 1923 w 2351"/>
                  <a:gd name="T115" fmla="*/ 6 h 2052"/>
                  <a:gd name="T116" fmla="*/ 2109 w 2351"/>
                  <a:gd name="T117" fmla="*/ 30 h 2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351" h="2052">
                    <a:moveTo>
                      <a:pt x="2122" y="39"/>
                    </a:moveTo>
                    <a:lnTo>
                      <a:pt x="2123" y="47"/>
                    </a:lnTo>
                    <a:lnTo>
                      <a:pt x="2124" y="51"/>
                    </a:lnTo>
                    <a:lnTo>
                      <a:pt x="2131" y="72"/>
                    </a:lnTo>
                    <a:lnTo>
                      <a:pt x="2140" y="104"/>
                    </a:lnTo>
                    <a:lnTo>
                      <a:pt x="2147" y="134"/>
                    </a:lnTo>
                    <a:lnTo>
                      <a:pt x="2157" y="174"/>
                    </a:lnTo>
                    <a:lnTo>
                      <a:pt x="2156" y="197"/>
                    </a:lnTo>
                    <a:lnTo>
                      <a:pt x="2158" y="206"/>
                    </a:lnTo>
                    <a:lnTo>
                      <a:pt x="2167" y="217"/>
                    </a:lnTo>
                    <a:lnTo>
                      <a:pt x="2177" y="236"/>
                    </a:lnTo>
                    <a:lnTo>
                      <a:pt x="2180" y="246"/>
                    </a:lnTo>
                    <a:lnTo>
                      <a:pt x="2184" y="254"/>
                    </a:lnTo>
                    <a:lnTo>
                      <a:pt x="2195" y="270"/>
                    </a:lnTo>
                    <a:lnTo>
                      <a:pt x="2203" y="292"/>
                    </a:lnTo>
                    <a:lnTo>
                      <a:pt x="2210" y="323"/>
                    </a:lnTo>
                    <a:lnTo>
                      <a:pt x="2217" y="338"/>
                    </a:lnTo>
                    <a:lnTo>
                      <a:pt x="2219" y="345"/>
                    </a:lnTo>
                    <a:lnTo>
                      <a:pt x="2221" y="359"/>
                    </a:lnTo>
                    <a:lnTo>
                      <a:pt x="2221" y="386"/>
                    </a:lnTo>
                    <a:lnTo>
                      <a:pt x="2221" y="418"/>
                    </a:lnTo>
                    <a:lnTo>
                      <a:pt x="2221" y="454"/>
                    </a:lnTo>
                    <a:lnTo>
                      <a:pt x="2222" y="484"/>
                    </a:lnTo>
                    <a:lnTo>
                      <a:pt x="2220" y="499"/>
                    </a:lnTo>
                    <a:lnTo>
                      <a:pt x="2221" y="542"/>
                    </a:lnTo>
                    <a:lnTo>
                      <a:pt x="2212" y="565"/>
                    </a:lnTo>
                    <a:lnTo>
                      <a:pt x="2213" y="582"/>
                    </a:lnTo>
                    <a:lnTo>
                      <a:pt x="2216" y="594"/>
                    </a:lnTo>
                    <a:lnTo>
                      <a:pt x="2212" y="595"/>
                    </a:lnTo>
                    <a:lnTo>
                      <a:pt x="2205" y="597"/>
                    </a:lnTo>
                    <a:lnTo>
                      <a:pt x="2172" y="579"/>
                    </a:lnTo>
                    <a:lnTo>
                      <a:pt x="2140" y="560"/>
                    </a:lnTo>
                    <a:lnTo>
                      <a:pt x="2135" y="560"/>
                    </a:lnTo>
                    <a:lnTo>
                      <a:pt x="2129" y="561"/>
                    </a:lnTo>
                    <a:lnTo>
                      <a:pt x="2110" y="575"/>
                    </a:lnTo>
                    <a:lnTo>
                      <a:pt x="2093" y="597"/>
                    </a:lnTo>
                    <a:lnTo>
                      <a:pt x="2085" y="615"/>
                    </a:lnTo>
                    <a:lnTo>
                      <a:pt x="2073" y="634"/>
                    </a:lnTo>
                    <a:lnTo>
                      <a:pt x="2052" y="666"/>
                    </a:lnTo>
                    <a:lnTo>
                      <a:pt x="2050" y="672"/>
                    </a:lnTo>
                    <a:lnTo>
                      <a:pt x="2050" y="697"/>
                    </a:lnTo>
                    <a:lnTo>
                      <a:pt x="2051" y="722"/>
                    </a:lnTo>
                    <a:lnTo>
                      <a:pt x="2053" y="725"/>
                    </a:lnTo>
                    <a:lnTo>
                      <a:pt x="2064" y="726"/>
                    </a:lnTo>
                    <a:lnTo>
                      <a:pt x="2071" y="746"/>
                    </a:lnTo>
                    <a:lnTo>
                      <a:pt x="2090" y="777"/>
                    </a:lnTo>
                    <a:lnTo>
                      <a:pt x="2120" y="797"/>
                    </a:lnTo>
                    <a:lnTo>
                      <a:pt x="2148" y="807"/>
                    </a:lnTo>
                    <a:lnTo>
                      <a:pt x="2187" y="808"/>
                    </a:lnTo>
                    <a:lnTo>
                      <a:pt x="2217" y="808"/>
                    </a:lnTo>
                    <a:lnTo>
                      <a:pt x="2216" y="787"/>
                    </a:lnTo>
                    <a:lnTo>
                      <a:pt x="2219" y="753"/>
                    </a:lnTo>
                    <a:lnTo>
                      <a:pt x="2223" y="730"/>
                    </a:lnTo>
                    <a:lnTo>
                      <a:pt x="2227" y="729"/>
                    </a:lnTo>
                    <a:lnTo>
                      <a:pt x="2235" y="731"/>
                    </a:lnTo>
                    <a:lnTo>
                      <a:pt x="2239" y="734"/>
                    </a:lnTo>
                    <a:lnTo>
                      <a:pt x="2252" y="733"/>
                    </a:lnTo>
                    <a:lnTo>
                      <a:pt x="2274" y="737"/>
                    </a:lnTo>
                    <a:lnTo>
                      <a:pt x="2291" y="736"/>
                    </a:lnTo>
                    <a:lnTo>
                      <a:pt x="2308" y="736"/>
                    </a:lnTo>
                    <a:lnTo>
                      <a:pt x="2334" y="736"/>
                    </a:lnTo>
                    <a:lnTo>
                      <a:pt x="2350" y="736"/>
                    </a:lnTo>
                    <a:lnTo>
                      <a:pt x="2344" y="772"/>
                    </a:lnTo>
                    <a:lnTo>
                      <a:pt x="2325" y="829"/>
                    </a:lnTo>
                    <a:lnTo>
                      <a:pt x="2318" y="856"/>
                    </a:lnTo>
                    <a:lnTo>
                      <a:pt x="2300" y="951"/>
                    </a:lnTo>
                    <a:lnTo>
                      <a:pt x="2277" y="1000"/>
                    </a:lnTo>
                    <a:lnTo>
                      <a:pt x="2265" y="1020"/>
                    </a:lnTo>
                    <a:lnTo>
                      <a:pt x="2227" y="1055"/>
                    </a:lnTo>
                    <a:lnTo>
                      <a:pt x="2217" y="1062"/>
                    </a:lnTo>
                    <a:lnTo>
                      <a:pt x="2208" y="1067"/>
                    </a:lnTo>
                    <a:lnTo>
                      <a:pt x="2191" y="1071"/>
                    </a:lnTo>
                    <a:lnTo>
                      <a:pt x="2129" y="1143"/>
                    </a:lnTo>
                    <a:lnTo>
                      <a:pt x="2105" y="1178"/>
                    </a:lnTo>
                    <a:lnTo>
                      <a:pt x="2083" y="1229"/>
                    </a:lnTo>
                    <a:lnTo>
                      <a:pt x="2063" y="1257"/>
                    </a:lnTo>
                    <a:lnTo>
                      <a:pt x="2032" y="1316"/>
                    </a:lnTo>
                    <a:lnTo>
                      <a:pt x="2005" y="1363"/>
                    </a:lnTo>
                    <a:lnTo>
                      <a:pt x="1979" y="1405"/>
                    </a:lnTo>
                    <a:lnTo>
                      <a:pt x="1934" y="1464"/>
                    </a:lnTo>
                    <a:lnTo>
                      <a:pt x="1913" y="1480"/>
                    </a:lnTo>
                    <a:lnTo>
                      <a:pt x="1900" y="1488"/>
                    </a:lnTo>
                    <a:lnTo>
                      <a:pt x="1863" y="1522"/>
                    </a:lnTo>
                    <a:lnTo>
                      <a:pt x="1813" y="1577"/>
                    </a:lnTo>
                    <a:lnTo>
                      <a:pt x="1774" y="1627"/>
                    </a:lnTo>
                    <a:lnTo>
                      <a:pt x="1715" y="1682"/>
                    </a:lnTo>
                    <a:lnTo>
                      <a:pt x="1682" y="1707"/>
                    </a:lnTo>
                    <a:lnTo>
                      <a:pt x="1632" y="1754"/>
                    </a:lnTo>
                    <a:lnTo>
                      <a:pt x="1617" y="1761"/>
                    </a:lnTo>
                    <a:lnTo>
                      <a:pt x="1560" y="1807"/>
                    </a:lnTo>
                    <a:lnTo>
                      <a:pt x="1520" y="1834"/>
                    </a:lnTo>
                    <a:lnTo>
                      <a:pt x="1453" y="1866"/>
                    </a:lnTo>
                    <a:lnTo>
                      <a:pt x="1426" y="1874"/>
                    </a:lnTo>
                    <a:lnTo>
                      <a:pt x="1364" y="1867"/>
                    </a:lnTo>
                    <a:lnTo>
                      <a:pt x="1338" y="1871"/>
                    </a:lnTo>
                    <a:lnTo>
                      <a:pt x="1316" y="1890"/>
                    </a:lnTo>
                    <a:lnTo>
                      <a:pt x="1313" y="1918"/>
                    </a:lnTo>
                    <a:lnTo>
                      <a:pt x="1305" y="1923"/>
                    </a:lnTo>
                    <a:lnTo>
                      <a:pt x="1291" y="1921"/>
                    </a:lnTo>
                    <a:lnTo>
                      <a:pt x="1246" y="1909"/>
                    </a:lnTo>
                    <a:lnTo>
                      <a:pt x="1223" y="1911"/>
                    </a:lnTo>
                    <a:lnTo>
                      <a:pt x="1209" y="1926"/>
                    </a:lnTo>
                    <a:lnTo>
                      <a:pt x="1198" y="1945"/>
                    </a:lnTo>
                    <a:lnTo>
                      <a:pt x="1164" y="1946"/>
                    </a:lnTo>
                    <a:lnTo>
                      <a:pt x="1105" y="1927"/>
                    </a:lnTo>
                    <a:lnTo>
                      <a:pt x="1037" y="1915"/>
                    </a:lnTo>
                    <a:lnTo>
                      <a:pt x="1020" y="1914"/>
                    </a:lnTo>
                    <a:lnTo>
                      <a:pt x="987" y="1928"/>
                    </a:lnTo>
                    <a:lnTo>
                      <a:pt x="975" y="1930"/>
                    </a:lnTo>
                    <a:lnTo>
                      <a:pt x="926" y="1927"/>
                    </a:lnTo>
                    <a:lnTo>
                      <a:pt x="899" y="1918"/>
                    </a:lnTo>
                    <a:lnTo>
                      <a:pt x="873" y="1918"/>
                    </a:lnTo>
                    <a:lnTo>
                      <a:pt x="853" y="1925"/>
                    </a:lnTo>
                    <a:lnTo>
                      <a:pt x="828" y="1928"/>
                    </a:lnTo>
                    <a:lnTo>
                      <a:pt x="764" y="1980"/>
                    </a:lnTo>
                    <a:lnTo>
                      <a:pt x="729" y="1980"/>
                    </a:lnTo>
                    <a:lnTo>
                      <a:pt x="701" y="1986"/>
                    </a:lnTo>
                    <a:lnTo>
                      <a:pt x="686" y="1986"/>
                    </a:lnTo>
                    <a:lnTo>
                      <a:pt x="659" y="1979"/>
                    </a:lnTo>
                    <a:lnTo>
                      <a:pt x="649" y="1979"/>
                    </a:lnTo>
                    <a:lnTo>
                      <a:pt x="634" y="1983"/>
                    </a:lnTo>
                    <a:lnTo>
                      <a:pt x="619" y="1992"/>
                    </a:lnTo>
                    <a:lnTo>
                      <a:pt x="583" y="1996"/>
                    </a:lnTo>
                    <a:lnTo>
                      <a:pt x="570" y="2004"/>
                    </a:lnTo>
                    <a:lnTo>
                      <a:pt x="511" y="2051"/>
                    </a:lnTo>
                    <a:lnTo>
                      <a:pt x="497" y="2050"/>
                    </a:lnTo>
                    <a:lnTo>
                      <a:pt x="486" y="2047"/>
                    </a:lnTo>
                    <a:lnTo>
                      <a:pt x="455" y="2046"/>
                    </a:lnTo>
                    <a:lnTo>
                      <a:pt x="421" y="2021"/>
                    </a:lnTo>
                    <a:lnTo>
                      <a:pt x="407" y="2022"/>
                    </a:lnTo>
                    <a:lnTo>
                      <a:pt x="411" y="2015"/>
                    </a:lnTo>
                    <a:lnTo>
                      <a:pt x="412" y="2001"/>
                    </a:lnTo>
                    <a:lnTo>
                      <a:pt x="405" y="1991"/>
                    </a:lnTo>
                    <a:lnTo>
                      <a:pt x="400" y="1987"/>
                    </a:lnTo>
                    <a:lnTo>
                      <a:pt x="386" y="1988"/>
                    </a:lnTo>
                    <a:lnTo>
                      <a:pt x="379" y="1976"/>
                    </a:lnTo>
                    <a:lnTo>
                      <a:pt x="358" y="1976"/>
                    </a:lnTo>
                    <a:lnTo>
                      <a:pt x="351" y="1978"/>
                    </a:lnTo>
                    <a:lnTo>
                      <a:pt x="340" y="1979"/>
                    </a:lnTo>
                    <a:lnTo>
                      <a:pt x="340" y="1967"/>
                    </a:lnTo>
                    <a:lnTo>
                      <a:pt x="340" y="1960"/>
                    </a:lnTo>
                    <a:lnTo>
                      <a:pt x="340" y="1948"/>
                    </a:lnTo>
                    <a:lnTo>
                      <a:pt x="337" y="1935"/>
                    </a:lnTo>
                    <a:lnTo>
                      <a:pt x="329" y="1930"/>
                    </a:lnTo>
                    <a:lnTo>
                      <a:pt x="323" y="1929"/>
                    </a:lnTo>
                    <a:lnTo>
                      <a:pt x="308" y="1930"/>
                    </a:lnTo>
                    <a:lnTo>
                      <a:pt x="298" y="1931"/>
                    </a:lnTo>
                    <a:lnTo>
                      <a:pt x="294" y="1935"/>
                    </a:lnTo>
                    <a:lnTo>
                      <a:pt x="288" y="1945"/>
                    </a:lnTo>
                    <a:lnTo>
                      <a:pt x="287" y="1976"/>
                    </a:lnTo>
                    <a:lnTo>
                      <a:pt x="280" y="1967"/>
                    </a:lnTo>
                    <a:lnTo>
                      <a:pt x="272" y="1948"/>
                    </a:lnTo>
                    <a:lnTo>
                      <a:pt x="269" y="1929"/>
                    </a:lnTo>
                    <a:lnTo>
                      <a:pt x="273" y="1906"/>
                    </a:lnTo>
                    <a:lnTo>
                      <a:pt x="288" y="1897"/>
                    </a:lnTo>
                    <a:lnTo>
                      <a:pt x="287" y="1881"/>
                    </a:lnTo>
                    <a:lnTo>
                      <a:pt x="284" y="1867"/>
                    </a:lnTo>
                    <a:lnTo>
                      <a:pt x="266" y="1833"/>
                    </a:lnTo>
                    <a:lnTo>
                      <a:pt x="259" y="1817"/>
                    </a:lnTo>
                    <a:lnTo>
                      <a:pt x="244" y="1807"/>
                    </a:lnTo>
                    <a:lnTo>
                      <a:pt x="232" y="1781"/>
                    </a:lnTo>
                    <a:lnTo>
                      <a:pt x="220" y="1771"/>
                    </a:lnTo>
                    <a:lnTo>
                      <a:pt x="216" y="1754"/>
                    </a:lnTo>
                    <a:lnTo>
                      <a:pt x="205" y="1739"/>
                    </a:lnTo>
                    <a:lnTo>
                      <a:pt x="200" y="1716"/>
                    </a:lnTo>
                    <a:lnTo>
                      <a:pt x="206" y="1703"/>
                    </a:lnTo>
                    <a:lnTo>
                      <a:pt x="217" y="1696"/>
                    </a:lnTo>
                    <a:lnTo>
                      <a:pt x="227" y="1708"/>
                    </a:lnTo>
                    <a:lnTo>
                      <a:pt x="239" y="1703"/>
                    </a:lnTo>
                    <a:lnTo>
                      <a:pt x="258" y="1687"/>
                    </a:lnTo>
                    <a:lnTo>
                      <a:pt x="268" y="1662"/>
                    </a:lnTo>
                    <a:lnTo>
                      <a:pt x="269" y="1622"/>
                    </a:lnTo>
                    <a:lnTo>
                      <a:pt x="266" y="1597"/>
                    </a:lnTo>
                    <a:lnTo>
                      <a:pt x="252" y="1534"/>
                    </a:lnTo>
                    <a:lnTo>
                      <a:pt x="245" y="1519"/>
                    </a:lnTo>
                    <a:lnTo>
                      <a:pt x="213" y="1474"/>
                    </a:lnTo>
                    <a:lnTo>
                      <a:pt x="176" y="1413"/>
                    </a:lnTo>
                    <a:lnTo>
                      <a:pt x="128" y="1319"/>
                    </a:lnTo>
                    <a:lnTo>
                      <a:pt x="105" y="1261"/>
                    </a:lnTo>
                    <a:lnTo>
                      <a:pt x="72" y="1147"/>
                    </a:lnTo>
                    <a:lnTo>
                      <a:pt x="42" y="1083"/>
                    </a:lnTo>
                    <a:lnTo>
                      <a:pt x="4" y="1023"/>
                    </a:lnTo>
                    <a:lnTo>
                      <a:pt x="0" y="1019"/>
                    </a:lnTo>
                    <a:lnTo>
                      <a:pt x="5" y="1012"/>
                    </a:lnTo>
                    <a:lnTo>
                      <a:pt x="25" y="998"/>
                    </a:lnTo>
                    <a:lnTo>
                      <a:pt x="34" y="995"/>
                    </a:lnTo>
                    <a:lnTo>
                      <a:pt x="39" y="997"/>
                    </a:lnTo>
                    <a:lnTo>
                      <a:pt x="44" y="992"/>
                    </a:lnTo>
                    <a:lnTo>
                      <a:pt x="49" y="984"/>
                    </a:lnTo>
                    <a:lnTo>
                      <a:pt x="50" y="975"/>
                    </a:lnTo>
                    <a:lnTo>
                      <a:pt x="51" y="963"/>
                    </a:lnTo>
                    <a:lnTo>
                      <a:pt x="56" y="955"/>
                    </a:lnTo>
                    <a:lnTo>
                      <a:pt x="61" y="940"/>
                    </a:lnTo>
                    <a:lnTo>
                      <a:pt x="70" y="930"/>
                    </a:lnTo>
                    <a:lnTo>
                      <a:pt x="87" y="924"/>
                    </a:lnTo>
                    <a:lnTo>
                      <a:pt x="100" y="933"/>
                    </a:lnTo>
                    <a:lnTo>
                      <a:pt x="105" y="941"/>
                    </a:lnTo>
                    <a:lnTo>
                      <a:pt x="108" y="951"/>
                    </a:lnTo>
                    <a:lnTo>
                      <a:pt x="114" y="956"/>
                    </a:lnTo>
                    <a:lnTo>
                      <a:pt x="124" y="956"/>
                    </a:lnTo>
                    <a:lnTo>
                      <a:pt x="130" y="963"/>
                    </a:lnTo>
                    <a:lnTo>
                      <a:pt x="134" y="977"/>
                    </a:lnTo>
                    <a:lnTo>
                      <a:pt x="133" y="986"/>
                    </a:lnTo>
                    <a:lnTo>
                      <a:pt x="128" y="992"/>
                    </a:lnTo>
                    <a:lnTo>
                      <a:pt x="129" y="1000"/>
                    </a:lnTo>
                    <a:lnTo>
                      <a:pt x="136" y="1010"/>
                    </a:lnTo>
                    <a:lnTo>
                      <a:pt x="139" y="1020"/>
                    </a:lnTo>
                    <a:lnTo>
                      <a:pt x="143" y="1032"/>
                    </a:lnTo>
                    <a:lnTo>
                      <a:pt x="167" y="1040"/>
                    </a:lnTo>
                    <a:lnTo>
                      <a:pt x="178" y="1044"/>
                    </a:lnTo>
                    <a:lnTo>
                      <a:pt x="199" y="1045"/>
                    </a:lnTo>
                    <a:lnTo>
                      <a:pt x="219" y="1051"/>
                    </a:lnTo>
                    <a:lnTo>
                      <a:pt x="237" y="1060"/>
                    </a:lnTo>
                    <a:lnTo>
                      <a:pt x="266" y="1062"/>
                    </a:lnTo>
                    <a:lnTo>
                      <a:pt x="307" y="1058"/>
                    </a:lnTo>
                    <a:lnTo>
                      <a:pt x="342" y="1060"/>
                    </a:lnTo>
                    <a:lnTo>
                      <a:pt x="368" y="1069"/>
                    </a:lnTo>
                    <a:lnTo>
                      <a:pt x="388" y="1071"/>
                    </a:lnTo>
                    <a:lnTo>
                      <a:pt x="400" y="1065"/>
                    </a:lnTo>
                    <a:lnTo>
                      <a:pt x="405" y="1057"/>
                    </a:lnTo>
                    <a:lnTo>
                      <a:pt x="404" y="1045"/>
                    </a:lnTo>
                    <a:lnTo>
                      <a:pt x="409" y="1038"/>
                    </a:lnTo>
                    <a:lnTo>
                      <a:pt x="423" y="1035"/>
                    </a:lnTo>
                    <a:lnTo>
                      <a:pt x="433" y="1026"/>
                    </a:lnTo>
                    <a:lnTo>
                      <a:pt x="442" y="1012"/>
                    </a:lnTo>
                    <a:lnTo>
                      <a:pt x="460" y="1001"/>
                    </a:lnTo>
                    <a:lnTo>
                      <a:pt x="490" y="992"/>
                    </a:lnTo>
                    <a:lnTo>
                      <a:pt x="505" y="992"/>
                    </a:lnTo>
                    <a:lnTo>
                      <a:pt x="505" y="970"/>
                    </a:lnTo>
                    <a:lnTo>
                      <a:pt x="505" y="898"/>
                    </a:lnTo>
                    <a:lnTo>
                      <a:pt x="505" y="827"/>
                    </a:lnTo>
                    <a:lnTo>
                      <a:pt x="505" y="755"/>
                    </a:lnTo>
                    <a:lnTo>
                      <a:pt x="505" y="684"/>
                    </a:lnTo>
                    <a:lnTo>
                      <a:pt x="505" y="613"/>
                    </a:lnTo>
                    <a:lnTo>
                      <a:pt x="505" y="544"/>
                    </a:lnTo>
                    <a:lnTo>
                      <a:pt x="505" y="473"/>
                    </a:lnTo>
                    <a:lnTo>
                      <a:pt x="505" y="407"/>
                    </a:lnTo>
                    <a:lnTo>
                      <a:pt x="512" y="412"/>
                    </a:lnTo>
                    <a:lnTo>
                      <a:pt x="557" y="447"/>
                    </a:lnTo>
                    <a:lnTo>
                      <a:pt x="569" y="465"/>
                    </a:lnTo>
                    <a:lnTo>
                      <a:pt x="575" y="478"/>
                    </a:lnTo>
                    <a:lnTo>
                      <a:pt x="595" y="520"/>
                    </a:lnTo>
                    <a:lnTo>
                      <a:pt x="609" y="558"/>
                    </a:lnTo>
                    <a:lnTo>
                      <a:pt x="622" y="587"/>
                    </a:lnTo>
                    <a:lnTo>
                      <a:pt x="622" y="599"/>
                    </a:lnTo>
                    <a:lnTo>
                      <a:pt x="624" y="613"/>
                    </a:lnTo>
                    <a:lnTo>
                      <a:pt x="625" y="620"/>
                    </a:lnTo>
                    <a:lnTo>
                      <a:pt x="624" y="627"/>
                    </a:lnTo>
                    <a:lnTo>
                      <a:pt x="616" y="642"/>
                    </a:lnTo>
                    <a:lnTo>
                      <a:pt x="608" y="655"/>
                    </a:lnTo>
                    <a:lnTo>
                      <a:pt x="597" y="670"/>
                    </a:lnTo>
                    <a:lnTo>
                      <a:pt x="596" y="692"/>
                    </a:lnTo>
                    <a:lnTo>
                      <a:pt x="600" y="718"/>
                    </a:lnTo>
                    <a:lnTo>
                      <a:pt x="606" y="731"/>
                    </a:lnTo>
                    <a:lnTo>
                      <a:pt x="613" y="736"/>
                    </a:lnTo>
                    <a:lnTo>
                      <a:pt x="632" y="729"/>
                    </a:lnTo>
                    <a:lnTo>
                      <a:pt x="644" y="730"/>
                    </a:lnTo>
                    <a:lnTo>
                      <a:pt x="661" y="736"/>
                    </a:lnTo>
                    <a:lnTo>
                      <a:pt x="715" y="733"/>
                    </a:lnTo>
                    <a:lnTo>
                      <a:pt x="722" y="734"/>
                    </a:lnTo>
                    <a:lnTo>
                      <a:pt x="743" y="736"/>
                    </a:lnTo>
                    <a:lnTo>
                      <a:pt x="750" y="734"/>
                    </a:lnTo>
                    <a:lnTo>
                      <a:pt x="757" y="729"/>
                    </a:lnTo>
                    <a:lnTo>
                      <a:pt x="764" y="713"/>
                    </a:lnTo>
                    <a:lnTo>
                      <a:pt x="770" y="708"/>
                    </a:lnTo>
                    <a:lnTo>
                      <a:pt x="782" y="705"/>
                    </a:lnTo>
                    <a:lnTo>
                      <a:pt x="796" y="701"/>
                    </a:lnTo>
                    <a:lnTo>
                      <a:pt x="807" y="692"/>
                    </a:lnTo>
                    <a:lnTo>
                      <a:pt x="825" y="662"/>
                    </a:lnTo>
                    <a:lnTo>
                      <a:pt x="861" y="634"/>
                    </a:lnTo>
                    <a:lnTo>
                      <a:pt x="872" y="628"/>
                    </a:lnTo>
                    <a:lnTo>
                      <a:pt x="879" y="621"/>
                    </a:lnTo>
                    <a:lnTo>
                      <a:pt x="885" y="612"/>
                    </a:lnTo>
                    <a:lnTo>
                      <a:pt x="898" y="578"/>
                    </a:lnTo>
                    <a:lnTo>
                      <a:pt x="908" y="549"/>
                    </a:lnTo>
                    <a:lnTo>
                      <a:pt x="911" y="536"/>
                    </a:lnTo>
                    <a:lnTo>
                      <a:pt x="919" y="514"/>
                    </a:lnTo>
                    <a:lnTo>
                      <a:pt x="930" y="500"/>
                    </a:lnTo>
                    <a:lnTo>
                      <a:pt x="940" y="493"/>
                    </a:lnTo>
                    <a:lnTo>
                      <a:pt x="945" y="492"/>
                    </a:lnTo>
                    <a:lnTo>
                      <a:pt x="958" y="488"/>
                    </a:lnTo>
                    <a:lnTo>
                      <a:pt x="975" y="485"/>
                    </a:lnTo>
                    <a:lnTo>
                      <a:pt x="992" y="488"/>
                    </a:lnTo>
                    <a:lnTo>
                      <a:pt x="1011" y="497"/>
                    </a:lnTo>
                    <a:lnTo>
                      <a:pt x="1033" y="511"/>
                    </a:lnTo>
                    <a:lnTo>
                      <a:pt x="1055" y="528"/>
                    </a:lnTo>
                    <a:lnTo>
                      <a:pt x="1064" y="537"/>
                    </a:lnTo>
                    <a:lnTo>
                      <a:pt x="1076" y="542"/>
                    </a:lnTo>
                    <a:lnTo>
                      <a:pt x="1095" y="542"/>
                    </a:lnTo>
                    <a:lnTo>
                      <a:pt x="1107" y="542"/>
                    </a:lnTo>
                    <a:lnTo>
                      <a:pt x="1127" y="560"/>
                    </a:lnTo>
                    <a:lnTo>
                      <a:pt x="1137" y="560"/>
                    </a:lnTo>
                    <a:lnTo>
                      <a:pt x="1159" y="566"/>
                    </a:lnTo>
                    <a:lnTo>
                      <a:pt x="1187" y="571"/>
                    </a:lnTo>
                    <a:lnTo>
                      <a:pt x="1204" y="571"/>
                    </a:lnTo>
                    <a:lnTo>
                      <a:pt x="1223" y="561"/>
                    </a:lnTo>
                    <a:lnTo>
                      <a:pt x="1236" y="560"/>
                    </a:lnTo>
                    <a:lnTo>
                      <a:pt x="1253" y="561"/>
                    </a:lnTo>
                    <a:lnTo>
                      <a:pt x="1273" y="559"/>
                    </a:lnTo>
                    <a:lnTo>
                      <a:pt x="1287" y="555"/>
                    </a:lnTo>
                    <a:lnTo>
                      <a:pt x="1297" y="546"/>
                    </a:lnTo>
                    <a:lnTo>
                      <a:pt x="1306" y="538"/>
                    </a:lnTo>
                    <a:lnTo>
                      <a:pt x="1317" y="512"/>
                    </a:lnTo>
                    <a:lnTo>
                      <a:pt x="1323" y="490"/>
                    </a:lnTo>
                    <a:lnTo>
                      <a:pt x="1333" y="465"/>
                    </a:lnTo>
                    <a:lnTo>
                      <a:pt x="1344" y="433"/>
                    </a:lnTo>
                    <a:lnTo>
                      <a:pt x="1349" y="409"/>
                    </a:lnTo>
                    <a:lnTo>
                      <a:pt x="1354" y="403"/>
                    </a:lnTo>
                    <a:lnTo>
                      <a:pt x="1370" y="396"/>
                    </a:lnTo>
                    <a:lnTo>
                      <a:pt x="1384" y="391"/>
                    </a:lnTo>
                    <a:lnTo>
                      <a:pt x="1422" y="382"/>
                    </a:lnTo>
                    <a:lnTo>
                      <a:pt x="1430" y="377"/>
                    </a:lnTo>
                    <a:lnTo>
                      <a:pt x="1437" y="366"/>
                    </a:lnTo>
                    <a:lnTo>
                      <a:pt x="1454" y="348"/>
                    </a:lnTo>
                    <a:lnTo>
                      <a:pt x="1474" y="333"/>
                    </a:lnTo>
                    <a:lnTo>
                      <a:pt x="1485" y="324"/>
                    </a:lnTo>
                    <a:lnTo>
                      <a:pt x="1504" y="250"/>
                    </a:lnTo>
                    <a:lnTo>
                      <a:pt x="1506" y="240"/>
                    </a:lnTo>
                    <a:lnTo>
                      <a:pt x="1520" y="221"/>
                    </a:lnTo>
                    <a:lnTo>
                      <a:pt x="1529" y="212"/>
                    </a:lnTo>
                    <a:lnTo>
                      <a:pt x="1535" y="212"/>
                    </a:lnTo>
                    <a:lnTo>
                      <a:pt x="1543" y="207"/>
                    </a:lnTo>
                    <a:lnTo>
                      <a:pt x="1553" y="197"/>
                    </a:lnTo>
                    <a:lnTo>
                      <a:pt x="1566" y="191"/>
                    </a:lnTo>
                    <a:lnTo>
                      <a:pt x="1580" y="188"/>
                    </a:lnTo>
                    <a:lnTo>
                      <a:pt x="1589" y="181"/>
                    </a:lnTo>
                    <a:lnTo>
                      <a:pt x="1594" y="171"/>
                    </a:lnTo>
                    <a:lnTo>
                      <a:pt x="1601" y="165"/>
                    </a:lnTo>
                    <a:lnTo>
                      <a:pt x="1611" y="165"/>
                    </a:lnTo>
                    <a:lnTo>
                      <a:pt x="1617" y="162"/>
                    </a:lnTo>
                    <a:lnTo>
                      <a:pt x="1619" y="154"/>
                    </a:lnTo>
                    <a:lnTo>
                      <a:pt x="1625" y="148"/>
                    </a:lnTo>
                    <a:lnTo>
                      <a:pt x="1636" y="143"/>
                    </a:lnTo>
                    <a:lnTo>
                      <a:pt x="1641" y="137"/>
                    </a:lnTo>
                    <a:lnTo>
                      <a:pt x="1642" y="130"/>
                    </a:lnTo>
                    <a:lnTo>
                      <a:pt x="1655" y="111"/>
                    </a:lnTo>
                    <a:lnTo>
                      <a:pt x="1682" y="84"/>
                    </a:lnTo>
                    <a:lnTo>
                      <a:pt x="1706" y="69"/>
                    </a:lnTo>
                    <a:lnTo>
                      <a:pt x="1729" y="65"/>
                    </a:lnTo>
                    <a:lnTo>
                      <a:pt x="1751" y="60"/>
                    </a:lnTo>
                    <a:lnTo>
                      <a:pt x="1772" y="51"/>
                    </a:lnTo>
                    <a:lnTo>
                      <a:pt x="1787" y="38"/>
                    </a:lnTo>
                    <a:lnTo>
                      <a:pt x="1796" y="20"/>
                    </a:lnTo>
                    <a:lnTo>
                      <a:pt x="1813" y="10"/>
                    </a:lnTo>
                    <a:lnTo>
                      <a:pt x="1847" y="7"/>
                    </a:lnTo>
                    <a:lnTo>
                      <a:pt x="1849" y="7"/>
                    </a:lnTo>
                    <a:lnTo>
                      <a:pt x="1889" y="0"/>
                    </a:lnTo>
                    <a:lnTo>
                      <a:pt x="1923" y="6"/>
                    </a:lnTo>
                    <a:lnTo>
                      <a:pt x="1965" y="22"/>
                    </a:lnTo>
                    <a:lnTo>
                      <a:pt x="2004" y="28"/>
                    </a:lnTo>
                    <a:lnTo>
                      <a:pt x="2039" y="23"/>
                    </a:lnTo>
                    <a:lnTo>
                      <a:pt x="2069" y="22"/>
                    </a:lnTo>
                    <a:lnTo>
                      <a:pt x="2091" y="24"/>
                    </a:lnTo>
                    <a:lnTo>
                      <a:pt x="2109" y="30"/>
                    </a:lnTo>
                    <a:lnTo>
                      <a:pt x="2122" y="3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20" name="Freeform 130">
                <a:extLst>
                  <a:ext uri="{FF2B5EF4-FFF2-40B4-BE49-F238E27FC236}">
                    <a16:creationId xmlns:a16="http://schemas.microsoft.com/office/drawing/2014/main" id="{2D8935F1-8BA2-6239-3096-87B7904C76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43114" y="9361169"/>
                <a:ext cx="1463044" cy="1262312"/>
              </a:xfrm>
              <a:custGeom>
                <a:avLst/>
                <a:gdLst>
                  <a:gd name="T0" fmla="*/ 1575 w 1672"/>
                  <a:gd name="T1" fmla="*/ 205 h 1440"/>
                  <a:gd name="T2" fmla="*/ 1607 w 1672"/>
                  <a:gd name="T3" fmla="*/ 214 h 1440"/>
                  <a:gd name="T4" fmla="*/ 1633 w 1672"/>
                  <a:gd name="T5" fmla="*/ 277 h 1440"/>
                  <a:gd name="T6" fmla="*/ 1671 w 1672"/>
                  <a:gd name="T7" fmla="*/ 339 h 1440"/>
                  <a:gd name="T8" fmla="*/ 1614 w 1672"/>
                  <a:gd name="T9" fmla="*/ 389 h 1440"/>
                  <a:gd name="T10" fmla="*/ 1614 w 1672"/>
                  <a:gd name="T11" fmla="*/ 463 h 1440"/>
                  <a:gd name="T12" fmla="*/ 1620 w 1672"/>
                  <a:gd name="T13" fmla="*/ 521 h 1440"/>
                  <a:gd name="T14" fmla="*/ 1649 w 1672"/>
                  <a:gd name="T15" fmla="*/ 600 h 1440"/>
                  <a:gd name="T16" fmla="*/ 1573 w 1672"/>
                  <a:gd name="T17" fmla="*/ 651 h 1440"/>
                  <a:gd name="T18" fmla="*/ 1573 w 1672"/>
                  <a:gd name="T19" fmla="*/ 718 h 1440"/>
                  <a:gd name="T20" fmla="*/ 1542 w 1672"/>
                  <a:gd name="T21" fmla="*/ 776 h 1440"/>
                  <a:gd name="T22" fmla="*/ 1546 w 1672"/>
                  <a:gd name="T23" fmla="*/ 801 h 1440"/>
                  <a:gd name="T24" fmla="*/ 1574 w 1672"/>
                  <a:gd name="T25" fmla="*/ 843 h 1440"/>
                  <a:gd name="T26" fmla="*/ 1605 w 1672"/>
                  <a:gd name="T27" fmla="*/ 843 h 1440"/>
                  <a:gd name="T28" fmla="*/ 1441 w 1672"/>
                  <a:gd name="T29" fmla="*/ 897 h 1440"/>
                  <a:gd name="T30" fmla="*/ 1309 w 1672"/>
                  <a:gd name="T31" fmla="*/ 943 h 1440"/>
                  <a:gd name="T32" fmla="*/ 1179 w 1672"/>
                  <a:gd name="T33" fmla="*/ 989 h 1440"/>
                  <a:gd name="T34" fmla="*/ 1204 w 1672"/>
                  <a:gd name="T35" fmla="*/ 1083 h 1440"/>
                  <a:gd name="T36" fmla="*/ 1012 w 1672"/>
                  <a:gd name="T37" fmla="*/ 1120 h 1440"/>
                  <a:gd name="T38" fmla="*/ 980 w 1672"/>
                  <a:gd name="T39" fmla="*/ 1197 h 1440"/>
                  <a:gd name="T40" fmla="*/ 827 w 1672"/>
                  <a:gd name="T41" fmla="*/ 1292 h 1440"/>
                  <a:gd name="T42" fmla="*/ 658 w 1672"/>
                  <a:gd name="T43" fmla="*/ 1436 h 1440"/>
                  <a:gd name="T44" fmla="*/ 524 w 1672"/>
                  <a:gd name="T45" fmla="*/ 1406 h 1440"/>
                  <a:gd name="T46" fmla="*/ 423 w 1672"/>
                  <a:gd name="T47" fmla="*/ 1364 h 1440"/>
                  <a:gd name="T48" fmla="*/ 232 w 1672"/>
                  <a:gd name="T49" fmla="*/ 1373 h 1440"/>
                  <a:gd name="T50" fmla="*/ 69 w 1672"/>
                  <a:gd name="T51" fmla="*/ 1256 h 1440"/>
                  <a:gd name="T52" fmla="*/ 0 w 1672"/>
                  <a:gd name="T53" fmla="*/ 1094 h 1440"/>
                  <a:gd name="T54" fmla="*/ 0 w 1672"/>
                  <a:gd name="T55" fmla="*/ 811 h 1440"/>
                  <a:gd name="T56" fmla="*/ 110 w 1672"/>
                  <a:gd name="T57" fmla="*/ 695 h 1440"/>
                  <a:gd name="T58" fmla="*/ 284 w 1672"/>
                  <a:gd name="T59" fmla="*/ 693 h 1440"/>
                  <a:gd name="T60" fmla="*/ 288 w 1672"/>
                  <a:gd name="T61" fmla="*/ 611 h 1440"/>
                  <a:gd name="T62" fmla="*/ 286 w 1672"/>
                  <a:gd name="T63" fmla="*/ 496 h 1440"/>
                  <a:gd name="T64" fmla="*/ 293 w 1672"/>
                  <a:gd name="T65" fmla="*/ 450 h 1440"/>
                  <a:gd name="T66" fmla="*/ 306 w 1672"/>
                  <a:gd name="T67" fmla="*/ 398 h 1440"/>
                  <a:gd name="T68" fmla="*/ 343 w 1672"/>
                  <a:gd name="T69" fmla="*/ 451 h 1440"/>
                  <a:gd name="T70" fmla="*/ 394 w 1672"/>
                  <a:gd name="T71" fmla="*/ 454 h 1440"/>
                  <a:gd name="T72" fmla="*/ 474 w 1672"/>
                  <a:gd name="T73" fmla="*/ 435 h 1440"/>
                  <a:gd name="T74" fmla="*/ 492 w 1672"/>
                  <a:gd name="T75" fmla="*/ 502 h 1440"/>
                  <a:gd name="T76" fmla="*/ 579 w 1672"/>
                  <a:gd name="T77" fmla="*/ 533 h 1440"/>
                  <a:gd name="T78" fmla="*/ 693 w 1672"/>
                  <a:gd name="T79" fmla="*/ 544 h 1440"/>
                  <a:gd name="T80" fmla="*/ 725 w 1672"/>
                  <a:gd name="T81" fmla="*/ 494 h 1440"/>
                  <a:gd name="T82" fmla="*/ 788 w 1672"/>
                  <a:gd name="T83" fmla="*/ 561 h 1440"/>
                  <a:gd name="T84" fmla="*/ 871 w 1672"/>
                  <a:gd name="T85" fmla="*/ 603 h 1440"/>
                  <a:gd name="T86" fmla="*/ 934 w 1672"/>
                  <a:gd name="T87" fmla="*/ 657 h 1440"/>
                  <a:gd name="T88" fmla="*/ 985 w 1672"/>
                  <a:gd name="T89" fmla="*/ 712 h 1440"/>
                  <a:gd name="T90" fmla="*/ 1040 w 1672"/>
                  <a:gd name="T91" fmla="*/ 748 h 1440"/>
                  <a:gd name="T92" fmla="*/ 1097 w 1672"/>
                  <a:gd name="T93" fmla="*/ 749 h 1440"/>
                  <a:gd name="T94" fmla="*/ 1119 w 1672"/>
                  <a:gd name="T95" fmla="*/ 719 h 1440"/>
                  <a:gd name="T96" fmla="*/ 1118 w 1672"/>
                  <a:gd name="T97" fmla="*/ 572 h 1440"/>
                  <a:gd name="T98" fmla="*/ 1076 w 1672"/>
                  <a:gd name="T99" fmla="*/ 595 h 1440"/>
                  <a:gd name="T100" fmla="*/ 1013 w 1672"/>
                  <a:gd name="T101" fmla="*/ 600 h 1440"/>
                  <a:gd name="T102" fmla="*/ 931 w 1672"/>
                  <a:gd name="T103" fmla="*/ 522 h 1440"/>
                  <a:gd name="T104" fmla="*/ 929 w 1672"/>
                  <a:gd name="T105" fmla="*/ 420 h 1440"/>
                  <a:gd name="T106" fmla="*/ 950 w 1672"/>
                  <a:gd name="T107" fmla="*/ 305 h 1440"/>
                  <a:gd name="T108" fmla="*/ 918 w 1672"/>
                  <a:gd name="T109" fmla="*/ 155 h 1440"/>
                  <a:gd name="T110" fmla="*/ 975 w 1672"/>
                  <a:gd name="T111" fmla="*/ 100 h 1440"/>
                  <a:gd name="T112" fmla="*/ 1035 w 1672"/>
                  <a:gd name="T113" fmla="*/ 33 h 1440"/>
                  <a:gd name="T114" fmla="*/ 1254 w 1672"/>
                  <a:gd name="T115" fmla="*/ 0 h 1440"/>
                  <a:gd name="T116" fmla="*/ 1301 w 1672"/>
                  <a:gd name="T117" fmla="*/ 60 h 1440"/>
                  <a:gd name="T118" fmla="*/ 1387 w 1672"/>
                  <a:gd name="T119" fmla="*/ 103 h 1440"/>
                  <a:gd name="T120" fmla="*/ 1422 w 1672"/>
                  <a:gd name="T121" fmla="*/ 119 h 1440"/>
                  <a:gd name="T122" fmla="*/ 1495 w 1672"/>
                  <a:gd name="T123" fmla="*/ 138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72" h="1440">
                    <a:moveTo>
                      <a:pt x="1565" y="174"/>
                    </a:moveTo>
                    <a:lnTo>
                      <a:pt x="1565" y="179"/>
                    </a:lnTo>
                    <a:lnTo>
                      <a:pt x="1569" y="186"/>
                    </a:lnTo>
                    <a:lnTo>
                      <a:pt x="1574" y="191"/>
                    </a:lnTo>
                    <a:lnTo>
                      <a:pt x="1574" y="198"/>
                    </a:lnTo>
                    <a:lnTo>
                      <a:pt x="1575" y="205"/>
                    </a:lnTo>
                    <a:lnTo>
                      <a:pt x="1582" y="207"/>
                    </a:lnTo>
                    <a:lnTo>
                      <a:pt x="1587" y="207"/>
                    </a:lnTo>
                    <a:lnTo>
                      <a:pt x="1591" y="203"/>
                    </a:lnTo>
                    <a:lnTo>
                      <a:pt x="1597" y="203"/>
                    </a:lnTo>
                    <a:lnTo>
                      <a:pt x="1604" y="206"/>
                    </a:lnTo>
                    <a:lnTo>
                      <a:pt x="1607" y="214"/>
                    </a:lnTo>
                    <a:lnTo>
                      <a:pt x="1612" y="225"/>
                    </a:lnTo>
                    <a:lnTo>
                      <a:pt x="1621" y="232"/>
                    </a:lnTo>
                    <a:lnTo>
                      <a:pt x="1627" y="240"/>
                    </a:lnTo>
                    <a:lnTo>
                      <a:pt x="1624" y="253"/>
                    </a:lnTo>
                    <a:lnTo>
                      <a:pt x="1621" y="265"/>
                    </a:lnTo>
                    <a:lnTo>
                      <a:pt x="1633" y="277"/>
                    </a:lnTo>
                    <a:lnTo>
                      <a:pt x="1648" y="289"/>
                    </a:lnTo>
                    <a:lnTo>
                      <a:pt x="1652" y="293"/>
                    </a:lnTo>
                    <a:lnTo>
                      <a:pt x="1653" y="311"/>
                    </a:lnTo>
                    <a:lnTo>
                      <a:pt x="1656" y="316"/>
                    </a:lnTo>
                    <a:lnTo>
                      <a:pt x="1666" y="330"/>
                    </a:lnTo>
                    <a:lnTo>
                      <a:pt x="1671" y="339"/>
                    </a:lnTo>
                    <a:lnTo>
                      <a:pt x="1670" y="345"/>
                    </a:lnTo>
                    <a:lnTo>
                      <a:pt x="1642" y="373"/>
                    </a:lnTo>
                    <a:lnTo>
                      <a:pt x="1634" y="376"/>
                    </a:lnTo>
                    <a:lnTo>
                      <a:pt x="1626" y="377"/>
                    </a:lnTo>
                    <a:lnTo>
                      <a:pt x="1618" y="383"/>
                    </a:lnTo>
                    <a:lnTo>
                      <a:pt x="1614" y="389"/>
                    </a:lnTo>
                    <a:lnTo>
                      <a:pt x="1616" y="392"/>
                    </a:lnTo>
                    <a:lnTo>
                      <a:pt x="1618" y="401"/>
                    </a:lnTo>
                    <a:lnTo>
                      <a:pt x="1625" y="417"/>
                    </a:lnTo>
                    <a:lnTo>
                      <a:pt x="1631" y="427"/>
                    </a:lnTo>
                    <a:lnTo>
                      <a:pt x="1626" y="440"/>
                    </a:lnTo>
                    <a:lnTo>
                      <a:pt x="1614" y="463"/>
                    </a:lnTo>
                    <a:lnTo>
                      <a:pt x="1610" y="465"/>
                    </a:lnTo>
                    <a:lnTo>
                      <a:pt x="1609" y="481"/>
                    </a:lnTo>
                    <a:lnTo>
                      <a:pt x="1612" y="488"/>
                    </a:lnTo>
                    <a:lnTo>
                      <a:pt x="1617" y="493"/>
                    </a:lnTo>
                    <a:lnTo>
                      <a:pt x="1620" y="504"/>
                    </a:lnTo>
                    <a:lnTo>
                      <a:pt x="1620" y="521"/>
                    </a:lnTo>
                    <a:lnTo>
                      <a:pt x="1619" y="533"/>
                    </a:lnTo>
                    <a:lnTo>
                      <a:pt x="1612" y="566"/>
                    </a:lnTo>
                    <a:lnTo>
                      <a:pt x="1625" y="594"/>
                    </a:lnTo>
                    <a:lnTo>
                      <a:pt x="1629" y="597"/>
                    </a:lnTo>
                    <a:lnTo>
                      <a:pt x="1647" y="597"/>
                    </a:lnTo>
                    <a:lnTo>
                      <a:pt x="1649" y="600"/>
                    </a:lnTo>
                    <a:lnTo>
                      <a:pt x="1645" y="607"/>
                    </a:lnTo>
                    <a:lnTo>
                      <a:pt x="1638" y="616"/>
                    </a:lnTo>
                    <a:lnTo>
                      <a:pt x="1633" y="621"/>
                    </a:lnTo>
                    <a:lnTo>
                      <a:pt x="1611" y="630"/>
                    </a:lnTo>
                    <a:lnTo>
                      <a:pt x="1580" y="641"/>
                    </a:lnTo>
                    <a:lnTo>
                      <a:pt x="1573" y="651"/>
                    </a:lnTo>
                    <a:lnTo>
                      <a:pt x="1568" y="666"/>
                    </a:lnTo>
                    <a:lnTo>
                      <a:pt x="1572" y="675"/>
                    </a:lnTo>
                    <a:lnTo>
                      <a:pt x="1576" y="680"/>
                    </a:lnTo>
                    <a:lnTo>
                      <a:pt x="1575" y="693"/>
                    </a:lnTo>
                    <a:lnTo>
                      <a:pt x="1572" y="707"/>
                    </a:lnTo>
                    <a:lnTo>
                      <a:pt x="1573" y="718"/>
                    </a:lnTo>
                    <a:lnTo>
                      <a:pt x="1572" y="727"/>
                    </a:lnTo>
                    <a:lnTo>
                      <a:pt x="1568" y="732"/>
                    </a:lnTo>
                    <a:lnTo>
                      <a:pt x="1561" y="747"/>
                    </a:lnTo>
                    <a:lnTo>
                      <a:pt x="1556" y="762"/>
                    </a:lnTo>
                    <a:lnTo>
                      <a:pt x="1550" y="769"/>
                    </a:lnTo>
                    <a:lnTo>
                      <a:pt x="1542" y="776"/>
                    </a:lnTo>
                    <a:lnTo>
                      <a:pt x="1529" y="781"/>
                    </a:lnTo>
                    <a:lnTo>
                      <a:pt x="1529" y="784"/>
                    </a:lnTo>
                    <a:lnTo>
                      <a:pt x="1543" y="790"/>
                    </a:lnTo>
                    <a:lnTo>
                      <a:pt x="1547" y="795"/>
                    </a:lnTo>
                    <a:lnTo>
                      <a:pt x="1549" y="798"/>
                    </a:lnTo>
                    <a:lnTo>
                      <a:pt x="1546" y="801"/>
                    </a:lnTo>
                    <a:lnTo>
                      <a:pt x="1543" y="806"/>
                    </a:lnTo>
                    <a:lnTo>
                      <a:pt x="1550" y="810"/>
                    </a:lnTo>
                    <a:lnTo>
                      <a:pt x="1557" y="814"/>
                    </a:lnTo>
                    <a:lnTo>
                      <a:pt x="1565" y="824"/>
                    </a:lnTo>
                    <a:lnTo>
                      <a:pt x="1572" y="837"/>
                    </a:lnTo>
                    <a:lnTo>
                      <a:pt x="1574" y="843"/>
                    </a:lnTo>
                    <a:lnTo>
                      <a:pt x="1575" y="844"/>
                    </a:lnTo>
                    <a:lnTo>
                      <a:pt x="1578" y="844"/>
                    </a:lnTo>
                    <a:lnTo>
                      <a:pt x="1582" y="843"/>
                    </a:lnTo>
                    <a:lnTo>
                      <a:pt x="1591" y="835"/>
                    </a:lnTo>
                    <a:lnTo>
                      <a:pt x="1597" y="832"/>
                    </a:lnTo>
                    <a:lnTo>
                      <a:pt x="1605" y="843"/>
                    </a:lnTo>
                    <a:lnTo>
                      <a:pt x="1575" y="853"/>
                    </a:lnTo>
                    <a:lnTo>
                      <a:pt x="1558" y="859"/>
                    </a:lnTo>
                    <a:lnTo>
                      <a:pt x="1513" y="875"/>
                    </a:lnTo>
                    <a:lnTo>
                      <a:pt x="1473" y="889"/>
                    </a:lnTo>
                    <a:lnTo>
                      <a:pt x="1462" y="891"/>
                    </a:lnTo>
                    <a:lnTo>
                      <a:pt x="1441" y="897"/>
                    </a:lnTo>
                    <a:lnTo>
                      <a:pt x="1431" y="902"/>
                    </a:lnTo>
                    <a:lnTo>
                      <a:pt x="1394" y="914"/>
                    </a:lnTo>
                    <a:lnTo>
                      <a:pt x="1380" y="920"/>
                    </a:lnTo>
                    <a:lnTo>
                      <a:pt x="1367" y="925"/>
                    </a:lnTo>
                    <a:lnTo>
                      <a:pt x="1337" y="935"/>
                    </a:lnTo>
                    <a:lnTo>
                      <a:pt x="1309" y="943"/>
                    </a:lnTo>
                    <a:lnTo>
                      <a:pt x="1278" y="951"/>
                    </a:lnTo>
                    <a:lnTo>
                      <a:pt x="1244" y="961"/>
                    </a:lnTo>
                    <a:lnTo>
                      <a:pt x="1224" y="968"/>
                    </a:lnTo>
                    <a:lnTo>
                      <a:pt x="1211" y="974"/>
                    </a:lnTo>
                    <a:lnTo>
                      <a:pt x="1180" y="986"/>
                    </a:lnTo>
                    <a:lnTo>
                      <a:pt x="1179" y="989"/>
                    </a:lnTo>
                    <a:lnTo>
                      <a:pt x="1179" y="998"/>
                    </a:lnTo>
                    <a:lnTo>
                      <a:pt x="1184" y="1015"/>
                    </a:lnTo>
                    <a:lnTo>
                      <a:pt x="1191" y="1030"/>
                    </a:lnTo>
                    <a:lnTo>
                      <a:pt x="1198" y="1039"/>
                    </a:lnTo>
                    <a:lnTo>
                      <a:pt x="1201" y="1062"/>
                    </a:lnTo>
                    <a:lnTo>
                      <a:pt x="1204" y="1083"/>
                    </a:lnTo>
                    <a:lnTo>
                      <a:pt x="1183" y="1083"/>
                    </a:lnTo>
                    <a:lnTo>
                      <a:pt x="1147" y="1083"/>
                    </a:lnTo>
                    <a:lnTo>
                      <a:pt x="1109" y="1083"/>
                    </a:lnTo>
                    <a:lnTo>
                      <a:pt x="1074" y="1091"/>
                    </a:lnTo>
                    <a:lnTo>
                      <a:pt x="1045" y="1102"/>
                    </a:lnTo>
                    <a:lnTo>
                      <a:pt x="1012" y="1120"/>
                    </a:lnTo>
                    <a:lnTo>
                      <a:pt x="1000" y="1128"/>
                    </a:lnTo>
                    <a:lnTo>
                      <a:pt x="992" y="1133"/>
                    </a:lnTo>
                    <a:lnTo>
                      <a:pt x="986" y="1140"/>
                    </a:lnTo>
                    <a:lnTo>
                      <a:pt x="984" y="1156"/>
                    </a:lnTo>
                    <a:lnTo>
                      <a:pt x="984" y="1180"/>
                    </a:lnTo>
                    <a:lnTo>
                      <a:pt x="980" y="1197"/>
                    </a:lnTo>
                    <a:lnTo>
                      <a:pt x="970" y="1214"/>
                    </a:lnTo>
                    <a:lnTo>
                      <a:pt x="970" y="1214"/>
                    </a:lnTo>
                    <a:lnTo>
                      <a:pt x="918" y="1233"/>
                    </a:lnTo>
                    <a:lnTo>
                      <a:pt x="885" y="1249"/>
                    </a:lnTo>
                    <a:lnTo>
                      <a:pt x="851" y="1268"/>
                    </a:lnTo>
                    <a:lnTo>
                      <a:pt x="827" y="1292"/>
                    </a:lnTo>
                    <a:lnTo>
                      <a:pt x="810" y="1322"/>
                    </a:lnTo>
                    <a:lnTo>
                      <a:pt x="781" y="1359"/>
                    </a:lnTo>
                    <a:lnTo>
                      <a:pt x="752" y="1391"/>
                    </a:lnTo>
                    <a:lnTo>
                      <a:pt x="722" y="1426"/>
                    </a:lnTo>
                    <a:lnTo>
                      <a:pt x="687" y="1439"/>
                    </a:lnTo>
                    <a:lnTo>
                      <a:pt x="658" y="1436"/>
                    </a:lnTo>
                    <a:lnTo>
                      <a:pt x="624" y="1422"/>
                    </a:lnTo>
                    <a:lnTo>
                      <a:pt x="596" y="1419"/>
                    </a:lnTo>
                    <a:lnTo>
                      <a:pt x="575" y="1428"/>
                    </a:lnTo>
                    <a:lnTo>
                      <a:pt x="556" y="1425"/>
                    </a:lnTo>
                    <a:lnTo>
                      <a:pt x="538" y="1411"/>
                    </a:lnTo>
                    <a:lnTo>
                      <a:pt x="524" y="1406"/>
                    </a:lnTo>
                    <a:lnTo>
                      <a:pt x="512" y="1410"/>
                    </a:lnTo>
                    <a:lnTo>
                      <a:pt x="497" y="1409"/>
                    </a:lnTo>
                    <a:lnTo>
                      <a:pt x="469" y="1401"/>
                    </a:lnTo>
                    <a:lnTo>
                      <a:pt x="446" y="1378"/>
                    </a:lnTo>
                    <a:lnTo>
                      <a:pt x="433" y="1368"/>
                    </a:lnTo>
                    <a:lnTo>
                      <a:pt x="423" y="1364"/>
                    </a:lnTo>
                    <a:lnTo>
                      <a:pt x="395" y="1360"/>
                    </a:lnTo>
                    <a:lnTo>
                      <a:pt x="329" y="1355"/>
                    </a:lnTo>
                    <a:lnTo>
                      <a:pt x="322" y="1356"/>
                    </a:lnTo>
                    <a:lnTo>
                      <a:pt x="295" y="1361"/>
                    </a:lnTo>
                    <a:lnTo>
                      <a:pt x="260" y="1366"/>
                    </a:lnTo>
                    <a:lnTo>
                      <a:pt x="232" y="1373"/>
                    </a:lnTo>
                    <a:lnTo>
                      <a:pt x="201" y="1379"/>
                    </a:lnTo>
                    <a:lnTo>
                      <a:pt x="173" y="1354"/>
                    </a:lnTo>
                    <a:lnTo>
                      <a:pt x="140" y="1326"/>
                    </a:lnTo>
                    <a:lnTo>
                      <a:pt x="106" y="1294"/>
                    </a:lnTo>
                    <a:lnTo>
                      <a:pt x="81" y="1270"/>
                    </a:lnTo>
                    <a:lnTo>
                      <a:pt x="69" y="1256"/>
                    </a:lnTo>
                    <a:lnTo>
                      <a:pt x="47" y="1238"/>
                    </a:lnTo>
                    <a:lnTo>
                      <a:pt x="31" y="1228"/>
                    </a:lnTo>
                    <a:lnTo>
                      <a:pt x="24" y="1224"/>
                    </a:lnTo>
                    <a:lnTo>
                      <a:pt x="9" y="1174"/>
                    </a:lnTo>
                    <a:lnTo>
                      <a:pt x="0" y="1129"/>
                    </a:lnTo>
                    <a:lnTo>
                      <a:pt x="0" y="1094"/>
                    </a:lnTo>
                    <a:lnTo>
                      <a:pt x="0" y="1047"/>
                    </a:lnTo>
                    <a:lnTo>
                      <a:pt x="0" y="1000"/>
                    </a:lnTo>
                    <a:lnTo>
                      <a:pt x="0" y="952"/>
                    </a:lnTo>
                    <a:lnTo>
                      <a:pt x="0" y="905"/>
                    </a:lnTo>
                    <a:lnTo>
                      <a:pt x="0" y="858"/>
                    </a:lnTo>
                    <a:lnTo>
                      <a:pt x="0" y="811"/>
                    </a:lnTo>
                    <a:lnTo>
                      <a:pt x="0" y="764"/>
                    </a:lnTo>
                    <a:lnTo>
                      <a:pt x="0" y="718"/>
                    </a:lnTo>
                    <a:lnTo>
                      <a:pt x="0" y="695"/>
                    </a:lnTo>
                    <a:lnTo>
                      <a:pt x="34" y="695"/>
                    </a:lnTo>
                    <a:lnTo>
                      <a:pt x="71" y="695"/>
                    </a:lnTo>
                    <a:lnTo>
                      <a:pt x="110" y="695"/>
                    </a:lnTo>
                    <a:lnTo>
                      <a:pt x="153" y="695"/>
                    </a:lnTo>
                    <a:lnTo>
                      <a:pt x="195" y="695"/>
                    </a:lnTo>
                    <a:lnTo>
                      <a:pt x="237" y="695"/>
                    </a:lnTo>
                    <a:lnTo>
                      <a:pt x="267" y="695"/>
                    </a:lnTo>
                    <a:lnTo>
                      <a:pt x="275" y="695"/>
                    </a:lnTo>
                    <a:lnTo>
                      <a:pt x="284" y="693"/>
                    </a:lnTo>
                    <a:lnTo>
                      <a:pt x="285" y="688"/>
                    </a:lnTo>
                    <a:lnTo>
                      <a:pt x="273" y="666"/>
                    </a:lnTo>
                    <a:lnTo>
                      <a:pt x="274" y="657"/>
                    </a:lnTo>
                    <a:lnTo>
                      <a:pt x="276" y="642"/>
                    </a:lnTo>
                    <a:lnTo>
                      <a:pt x="281" y="628"/>
                    </a:lnTo>
                    <a:lnTo>
                      <a:pt x="288" y="611"/>
                    </a:lnTo>
                    <a:lnTo>
                      <a:pt x="289" y="600"/>
                    </a:lnTo>
                    <a:lnTo>
                      <a:pt x="284" y="567"/>
                    </a:lnTo>
                    <a:lnTo>
                      <a:pt x="284" y="547"/>
                    </a:lnTo>
                    <a:lnTo>
                      <a:pt x="286" y="528"/>
                    </a:lnTo>
                    <a:lnTo>
                      <a:pt x="288" y="509"/>
                    </a:lnTo>
                    <a:lnTo>
                      <a:pt x="286" y="496"/>
                    </a:lnTo>
                    <a:lnTo>
                      <a:pt x="288" y="489"/>
                    </a:lnTo>
                    <a:lnTo>
                      <a:pt x="292" y="480"/>
                    </a:lnTo>
                    <a:lnTo>
                      <a:pt x="293" y="468"/>
                    </a:lnTo>
                    <a:lnTo>
                      <a:pt x="296" y="463"/>
                    </a:lnTo>
                    <a:lnTo>
                      <a:pt x="295" y="459"/>
                    </a:lnTo>
                    <a:lnTo>
                      <a:pt x="293" y="450"/>
                    </a:lnTo>
                    <a:lnTo>
                      <a:pt x="291" y="431"/>
                    </a:lnTo>
                    <a:lnTo>
                      <a:pt x="288" y="405"/>
                    </a:lnTo>
                    <a:lnTo>
                      <a:pt x="285" y="385"/>
                    </a:lnTo>
                    <a:lnTo>
                      <a:pt x="290" y="387"/>
                    </a:lnTo>
                    <a:lnTo>
                      <a:pt x="300" y="388"/>
                    </a:lnTo>
                    <a:lnTo>
                      <a:pt x="306" y="398"/>
                    </a:lnTo>
                    <a:lnTo>
                      <a:pt x="309" y="408"/>
                    </a:lnTo>
                    <a:lnTo>
                      <a:pt x="316" y="408"/>
                    </a:lnTo>
                    <a:lnTo>
                      <a:pt x="335" y="414"/>
                    </a:lnTo>
                    <a:lnTo>
                      <a:pt x="341" y="423"/>
                    </a:lnTo>
                    <a:lnTo>
                      <a:pt x="346" y="441"/>
                    </a:lnTo>
                    <a:lnTo>
                      <a:pt x="343" y="451"/>
                    </a:lnTo>
                    <a:lnTo>
                      <a:pt x="337" y="458"/>
                    </a:lnTo>
                    <a:lnTo>
                      <a:pt x="343" y="465"/>
                    </a:lnTo>
                    <a:lnTo>
                      <a:pt x="356" y="469"/>
                    </a:lnTo>
                    <a:lnTo>
                      <a:pt x="364" y="467"/>
                    </a:lnTo>
                    <a:lnTo>
                      <a:pt x="385" y="455"/>
                    </a:lnTo>
                    <a:lnTo>
                      <a:pt x="394" y="454"/>
                    </a:lnTo>
                    <a:lnTo>
                      <a:pt x="405" y="451"/>
                    </a:lnTo>
                    <a:lnTo>
                      <a:pt x="415" y="447"/>
                    </a:lnTo>
                    <a:lnTo>
                      <a:pt x="443" y="442"/>
                    </a:lnTo>
                    <a:lnTo>
                      <a:pt x="459" y="440"/>
                    </a:lnTo>
                    <a:lnTo>
                      <a:pt x="468" y="435"/>
                    </a:lnTo>
                    <a:lnTo>
                      <a:pt x="474" y="435"/>
                    </a:lnTo>
                    <a:lnTo>
                      <a:pt x="478" y="439"/>
                    </a:lnTo>
                    <a:lnTo>
                      <a:pt x="475" y="452"/>
                    </a:lnTo>
                    <a:lnTo>
                      <a:pt x="473" y="463"/>
                    </a:lnTo>
                    <a:lnTo>
                      <a:pt x="478" y="485"/>
                    </a:lnTo>
                    <a:lnTo>
                      <a:pt x="483" y="494"/>
                    </a:lnTo>
                    <a:lnTo>
                      <a:pt x="492" y="502"/>
                    </a:lnTo>
                    <a:lnTo>
                      <a:pt x="498" y="506"/>
                    </a:lnTo>
                    <a:lnTo>
                      <a:pt x="506" y="514"/>
                    </a:lnTo>
                    <a:lnTo>
                      <a:pt x="521" y="512"/>
                    </a:lnTo>
                    <a:lnTo>
                      <a:pt x="554" y="523"/>
                    </a:lnTo>
                    <a:lnTo>
                      <a:pt x="565" y="528"/>
                    </a:lnTo>
                    <a:lnTo>
                      <a:pt x="579" y="533"/>
                    </a:lnTo>
                    <a:lnTo>
                      <a:pt x="589" y="535"/>
                    </a:lnTo>
                    <a:lnTo>
                      <a:pt x="624" y="539"/>
                    </a:lnTo>
                    <a:lnTo>
                      <a:pt x="638" y="541"/>
                    </a:lnTo>
                    <a:lnTo>
                      <a:pt x="661" y="545"/>
                    </a:lnTo>
                    <a:lnTo>
                      <a:pt x="680" y="546"/>
                    </a:lnTo>
                    <a:lnTo>
                      <a:pt x="693" y="544"/>
                    </a:lnTo>
                    <a:lnTo>
                      <a:pt x="703" y="541"/>
                    </a:lnTo>
                    <a:lnTo>
                      <a:pt x="709" y="538"/>
                    </a:lnTo>
                    <a:lnTo>
                      <a:pt x="711" y="534"/>
                    </a:lnTo>
                    <a:lnTo>
                      <a:pt x="715" y="524"/>
                    </a:lnTo>
                    <a:lnTo>
                      <a:pt x="723" y="501"/>
                    </a:lnTo>
                    <a:lnTo>
                      <a:pt x="725" y="494"/>
                    </a:lnTo>
                    <a:lnTo>
                      <a:pt x="732" y="490"/>
                    </a:lnTo>
                    <a:lnTo>
                      <a:pt x="741" y="488"/>
                    </a:lnTo>
                    <a:lnTo>
                      <a:pt x="746" y="492"/>
                    </a:lnTo>
                    <a:lnTo>
                      <a:pt x="752" y="518"/>
                    </a:lnTo>
                    <a:lnTo>
                      <a:pt x="779" y="541"/>
                    </a:lnTo>
                    <a:lnTo>
                      <a:pt x="788" y="561"/>
                    </a:lnTo>
                    <a:lnTo>
                      <a:pt x="795" y="578"/>
                    </a:lnTo>
                    <a:lnTo>
                      <a:pt x="800" y="582"/>
                    </a:lnTo>
                    <a:lnTo>
                      <a:pt x="811" y="589"/>
                    </a:lnTo>
                    <a:lnTo>
                      <a:pt x="827" y="590"/>
                    </a:lnTo>
                    <a:lnTo>
                      <a:pt x="841" y="591"/>
                    </a:lnTo>
                    <a:lnTo>
                      <a:pt x="871" y="603"/>
                    </a:lnTo>
                    <a:lnTo>
                      <a:pt x="895" y="613"/>
                    </a:lnTo>
                    <a:lnTo>
                      <a:pt x="912" y="620"/>
                    </a:lnTo>
                    <a:lnTo>
                      <a:pt x="920" y="625"/>
                    </a:lnTo>
                    <a:lnTo>
                      <a:pt x="926" y="633"/>
                    </a:lnTo>
                    <a:lnTo>
                      <a:pt x="929" y="640"/>
                    </a:lnTo>
                    <a:lnTo>
                      <a:pt x="934" y="657"/>
                    </a:lnTo>
                    <a:lnTo>
                      <a:pt x="940" y="671"/>
                    </a:lnTo>
                    <a:lnTo>
                      <a:pt x="950" y="674"/>
                    </a:lnTo>
                    <a:lnTo>
                      <a:pt x="957" y="674"/>
                    </a:lnTo>
                    <a:lnTo>
                      <a:pt x="965" y="684"/>
                    </a:lnTo>
                    <a:lnTo>
                      <a:pt x="972" y="692"/>
                    </a:lnTo>
                    <a:lnTo>
                      <a:pt x="985" y="712"/>
                    </a:lnTo>
                    <a:lnTo>
                      <a:pt x="993" y="726"/>
                    </a:lnTo>
                    <a:lnTo>
                      <a:pt x="996" y="740"/>
                    </a:lnTo>
                    <a:lnTo>
                      <a:pt x="1006" y="748"/>
                    </a:lnTo>
                    <a:lnTo>
                      <a:pt x="1020" y="752"/>
                    </a:lnTo>
                    <a:lnTo>
                      <a:pt x="1033" y="753"/>
                    </a:lnTo>
                    <a:lnTo>
                      <a:pt x="1040" y="748"/>
                    </a:lnTo>
                    <a:lnTo>
                      <a:pt x="1059" y="741"/>
                    </a:lnTo>
                    <a:lnTo>
                      <a:pt x="1073" y="734"/>
                    </a:lnTo>
                    <a:lnTo>
                      <a:pt x="1084" y="731"/>
                    </a:lnTo>
                    <a:lnTo>
                      <a:pt x="1090" y="733"/>
                    </a:lnTo>
                    <a:lnTo>
                      <a:pt x="1094" y="738"/>
                    </a:lnTo>
                    <a:lnTo>
                      <a:pt x="1097" y="749"/>
                    </a:lnTo>
                    <a:lnTo>
                      <a:pt x="1098" y="755"/>
                    </a:lnTo>
                    <a:lnTo>
                      <a:pt x="1108" y="761"/>
                    </a:lnTo>
                    <a:lnTo>
                      <a:pt x="1115" y="759"/>
                    </a:lnTo>
                    <a:lnTo>
                      <a:pt x="1118" y="752"/>
                    </a:lnTo>
                    <a:lnTo>
                      <a:pt x="1119" y="748"/>
                    </a:lnTo>
                    <a:lnTo>
                      <a:pt x="1119" y="719"/>
                    </a:lnTo>
                    <a:lnTo>
                      <a:pt x="1119" y="694"/>
                    </a:lnTo>
                    <a:lnTo>
                      <a:pt x="1119" y="669"/>
                    </a:lnTo>
                    <a:lnTo>
                      <a:pt x="1119" y="641"/>
                    </a:lnTo>
                    <a:lnTo>
                      <a:pt x="1118" y="614"/>
                    </a:lnTo>
                    <a:lnTo>
                      <a:pt x="1118" y="593"/>
                    </a:lnTo>
                    <a:lnTo>
                      <a:pt x="1118" y="572"/>
                    </a:lnTo>
                    <a:lnTo>
                      <a:pt x="1112" y="573"/>
                    </a:lnTo>
                    <a:lnTo>
                      <a:pt x="1104" y="578"/>
                    </a:lnTo>
                    <a:lnTo>
                      <a:pt x="1084" y="579"/>
                    </a:lnTo>
                    <a:lnTo>
                      <a:pt x="1077" y="582"/>
                    </a:lnTo>
                    <a:lnTo>
                      <a:pt x="1075" y="589"/>
                    </a:lnTo>
                    <a:lnTo>
                      <a:pt x="1076" y="595"/>
                    </a:lnTo>
                    <a:lnTo>
                      <a:pt x="1077" y="606"/>
                    </a:lnTo>
                    <a:lnTo>
                      <a:pt x="1074" y="610"/>
                    </a:lnTo>
                    <a:lnTo>
                      <a:pt x="1066" y="612"/>
                    </a:lnTo>
                    <a:lnTo>
                      <a:pt x="1053" y="608"/>
                    </a:lnTo>
                    <a:lnTo>
                      <a:pt x="1031" y="603"/>
                    </a:lnTo>
                    <a:lnTo>
                      <a:pt x="1013" y="600"/>
                    </a:lnTo>
                    <a:lnTo>
                      <a:pt x="1000" y="586"/>
                    </a:lnTo>
                    <a:lnTo>
                      <a:pt x="983" y="567"/>
                    </a:lnTo>
                    <a:lnTo>
                      <a:pt x="971" y="557"/>
                    </a:lnTo>
                    <a:lnTo>
                      <a:pt x="944" y="536"/>
                    </a:lnTo>
                    <a:lnTo>
                      <a:pt x="939" y="532"/>
                    </a:lnTo>
                    <a:lnTo>
                      <a:pt x="931" y="522"/>
                    </a:lnTo>
                    <a:lnTo>
                      <a:pt x="923" y="506"/>
                    </a:lnTo>
                    <a:lnTo>
                      <a:pt x="919" y="494"/>
                    </a:lnTo>
                    <a:lnTo>
                      <a:pt x="916" y="487"/>
                    </a:lnTo>
                    <a:lnTo>
                      <a:pt x="912" y="474"/>
                    </a:lnTo>
                    <a:lnTo>
                      <a:pt x="919" y="455"/>
                    </a:lnTo>
                    <a:lnTo>
                      <a:pt x="929" y="420"/>
                    </a:lnTo>
                    <a:lnTo>
                      <a:pt x="936" y="394"/>
                    </a:lnTo>
                    <a:lnTo>
                      <a:pt x="939" y="376"/>
                    </a:lnTo>
                    <a:lnTo>
                      <a:pt x="952" y="356"/>
                    </a:lnTo>
                    <a:lnTo>
                      <a:pt x="954" y="339"/>
                    </a:lnTo>
                    <a:lnTo>
                      <a:pt x="948" y="317"/>
                    </a:lnTo>
                    <a:lnTo>
                      <a:pt x="950" y="305"/>
                    </a:lnTo>
                    <a:lnTo>
                      <a:pt x="951" y="274"/>
                    </a:lnTo>
                    <a:lnTo>
                      <a:pt x="952" y="248"/>
                    </a:lnTo>
                    <a:lnTo>
                      <a:pt x="952" y="235"/>
                    </a:lnTo>
                    <a:lnTo>
                      <a:pt x="948" y="213"/>
                    </a:lnTo>
                    <a:lnTo>
                      <a:pt x="939" y="189"/>
                    </a:lnTo>
                    <a:lnTo>
                      <a:pt x="918" y="155"/>
                    </a:lnTo>
                    <a:lnTo>
                      <a:pt x="918" y="148"/>
                    </a:lnTo>
                    <a:lnTo>
                      <a:pt x="931" y="140"/>
                    </a:lnTo>
                    <a:lnTo>
                      <a:pt x="950" y="126"/>
                    </a:lnTo>
                    <a:lnTo>
                      <a:pt x="959" y="118"/>
                    </a:lnTo>
                    <a:lnTo>
                      <a:pt x="970" y="106"/>
                    </a:lnTo>
                    <a:lnTo>
                      <a:pt x="975" y="100"/>
                    </a:lnTo>
                    <a:lnTo>
                      <a:pt x="985" y="85"/>
                    </a:lnTo>
                    <a:lnTo>
                      <a:pt x="992" y="72"/>
                    </a:lnTo>
                    <a:lnTo>
                      <a:pt x="995" y="56"/>
                    </a:lnTo>
                    <a:lnTo>
                      <a:pt x="990" y="42"/>
                    </a:lnTo>
                    <a:lnTo>
                      <a:pt x="1000" y="39"/>
                    </a:lnTo>
                    <a:lnTo>
                      <a:pt x="1035" y="33"/>
                    </a:lnTo>
                    <a:lnTo>
                      <a:pt x="1073" y="28"/>
                    </a:lnTo>
                    <a:lnTo>
                      <a:pt x="1114" y="22"/>
                    </a:lnTo>
                    <a:lnTo>
                      <a:pt x="1155" y="15"/>
                    </a:lnTo>
                    <a:lnTo>
                      <a:pt x="1194" y="9"/>
                    </a:lnTo>
                    <a:lnTo>
                      <a:pt x="1230" y="3"/>
                    </a:lnTo>
                    <a:lnTo>
                      <a:pt x="1254" y="0"/>
                    </a:lnTo>
                    <a:lnTo>
                      <a:pt x="1259" y="10"/>
                    </a:lnTo>
                    <a:lnTo>
                      <a:pt x="1267" y="27"/>
                    </a:lnTo>
                    <a:lnTo>
                      <a:pt x="1275" y="40"/>
                    </a:lnTo>
                    <a:lnTo>
                      <a:pt x="1286" y="52"/>
                    </a:lnTo>
                    <a:lnTo>
                      <a:pt x="1295" y="59"/>
                    </a:lnTo>
                    <a:lnTo>
                      <a:pt x="1301" y="60"/>
                    </a:lnTo>
                    <a:lnTo>
                      <a:pt x="1341" y="59"/>
                    </a:lnTo>
                    <a:lnTo>
                      <a:pt x="1355" y="66"/>
                    </a:lnTo>
                    <a:lnTo>
                      <a:pt x="1367" y="75"/>
                    </a:lnTo>
                    <a:lnTo>
                      <a:pt x="1370" y="88"/>
                    </a:lnTo>
                    <a:lnTo>
                      <a:pt x="1378" y="96"/>
                    </a:lnTo>
                    <a:lnTo>
                      <a:pt x="1387" y="103"/>
                    </a:lnTo>
                    <a:lnTo>
                      <a:pt x="1390" y="104"/>
                    </a:lnTo>
                    <a:lnTo>
                      <a:pt x="1397" y="102"/>
                    </a:lnTo>
                    <a:lnTo>
                      <a:pt x="1408" y="102"/>
                    </a:lnTo>
                    <a:lnTo>
                      <a:pt x="1417" y="105"/>
                    </a:lnTo>
                    <a:lnTo>
                      <a:pt x="1422" y="107"/>
                    </a:lnTo>
                    <a:lnTo>
                      <a:pt x="1422" y="119"/>
                    </a:lnTo>
                    <a:lnTo>
                      <a:pt x="1425" y="123"/>
                    </a:lnTo>
                    <a:lnTo>
                      <a:pt x="1438" y="126"/>
                    </a:lnTo>
                    <a:lnTo>
                      <a:pt x="1452" y="126"/>
                    </a:lnTo>
                    <a:lnTo>
                      <a:pt x="1465" y="134"/>
                    </a:lnTo>
                    <a:lnTo>
                      <a:pt x="1479" y="135"/>
                    </a:lnTo>
                    <a:lnTo>
                      <a:pt x="1495" y="138"/>
                    </a:lnTo>
                    <a:lnTo>
                      <a:pt x="1503" y="146"/>
                    </a:lnTo>
                    <a:lnTo>
                      <a:pt x="1521" y="155"/>
                    </a:lnTo>
                    <a:lnTo>
                      <a:pt x="1542" y="162"/>
                    </a:lnTo>
                    <a:lnTo>
                      <a:pt x="1557" y="171"/>
                    </a:lnTo>
                    <a:lnTo>
                      <a:pt x="1565" y="174"/>
                    </a:lnTo>
                  </a:path>
                </a:pathLst>
              </a:custGeom>
              <a:solidFill>
                <a:srgbClr val="2177B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21" name="Freeform 132">
                <a:extLst>
                  <a:ext uri="{FF2B5EF4-FFF2-40B4-BE49-F238E27FC236}">
                    <a16:creationId xmlns:a16="http://schemas.microsoft.com/office/drawing/2014/main" id="{CA655A8E-B422-4429-7763-347552997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8442" y="10310797"/>
                <a:ext cx="976651" cy="891725"/>
              </a:xfrm>
              <a:custGeom>
                <a:avLst/>
                <a:gdLst>
                  <a:gd name="T0" fmla="*/ 836 w 1114"/>
                  <a:gd name="T1" fmla="*/ 1001 h 1017"/>
                  <a:gd name="T2" fmla="*/ 750 w 1114"/>
                  <a:gd name="T3" fmla="*/ 1005 h 1017"/>
                  <a:gd name="T4" fmla="*/ 635 w 1114"/>
                  <a:gd name="T5" fmla="*/ 977 h 1017"/>
                  <a:gd name="T6" fmla="*/ 586 w 1114"/>
                  <a:gd name="T7" fmla="*/ 979 h 1017"/>
                  <a:gd name="T8" fmla="*/ 551 w 1114"/>
                  <a:gd name="T9" fmla="*/ 962 h 1017"/>
                  <a:gd name="T10" fmla="*/ 542 w 1114"/>
                  <a:gd name="T11" fmla="*/ 946 h 1017"/>
                  <a:gd name="T12" fmla="*/ 539 w 1114"/>
                  <a:gd name="T13" fmla="*/ 922 h 1017"/>
                  <a:gd name="T14" fmla="*/ 474 w 1114"/>
                  <a:gd name="T15" fmla="*/ 901 h 1017"/>
                  <a:gd name="T16" fmla="*/ 400 w 1114"/>
                  <a:gd name="T17" fmla="*/ 887 h 1017"/>
                  <a:gd name="T18" fmla="*/ 375 w 1114"/>
                  <a:gd name="T19" fmla="*/ 841 h 1017"/>
                  <a:gd name="T20" fmla="*/ 351 w 1114"/>
                  <a:gd name="T21" fmla="*/ 793 h 1017"/>
                  <a:gd name="T22" fmla="*/ 354 w 1114"/>
                  <a:gd name="T23" fmla="*/ 754 h 1017"/>
                  <a:gd name="T24" fmla="*/ 352 w 1114"/>
                  <a:gd name="T25" fmla="*/ 726 h 1017"/>
                  <a:gd name="T26" fmla="*/ 294 w 1114"/>
                  <a:gd name="T27" fmla="*/ 723 h 1017"/>
                  <a:gd name="T28" fmla="*/ 287 w 1114"/>
                  <a:gd name="T29" fmla="*/ 672 h 1017"/>
                  <a:gd name="T30" fmla="*/ 243 w 1114"/>
                  <a:gd name="T31" fmla="*/ 649 h 1017"/>
                  <a:gd name="T32" fmla="*/ 146 w 1114"/>
                  <a:gd name="T33" fmla="*/ 584 h 1017"/>
                  <a:gd name="T34" fmla="*/ 104 w 1114"/>
                  <a:gd name="T35" fmla="*/ 512 h 1017"/>
                  <a:gd name="T36" fmla="*/ 85 w 1114"/>
                  <a:gd name="T37" fmla="*/ 469 h 1017"/>
                  <a:gd name="T38" fmla="*/ 48 w 1114"/>
                  <a:gd name="T39" fmla="*/ 416 h 1017"/>
                  <a:gd name="T40" fmla="*/ 23 w 1114"/>
                  <a:gd name="T41" fmla="*/ 371 h 1017"/>
                  <a:gd name="T42" fmla="*/ 3 w 1114"/>
                  <a:gd name="T43" fmla="*/ 344 h 1017"/>
                  <a:gd name="T44" fmla="*/ 5 w 1114"/>
                  <a:gd name="T45" fmla="*/ 318 h 1017"/>
                  <a:gd name="T46" fmla="*/ 60 w 1114"/>
                  <a:gd name="T47" fmla="*/ 323 h 1017"/>
                  <a:gd name="T48" fmla="*/ 111 w 1114"/>
                  <a:gd name="T49" fmla="*/ 345 h 1017"/>
                  <a:gd name="T50" fmla="*/ 194 w 1114"/>
                  <a:gd name="T51" fmla="*/ 353 h 1017"/>
                  <a:gd name="T52" fmla="*/ 288 w 1114"/>
                  <a:gd name="T53" fmla="*/ 308 h 1017"/>
                  <a:gd name="T54" fmla="*/ 363 w 1114"/>
                  <a:gd name="T55" fmla="*/ 209 h 1017"/>
                  <a:gd name="T56" fmla="*/ 454 w 1114"/>
                  <a:gd name="T57" fmla="*/ 150 h 1017"/>
                  <a:gd name="T58" fmla="*/ 516 w 1114"/>
                  <a:gd name="T59" fmla="*/ 114 h 1017"/>
                  <a:gd name="T60" fmla="*/ 522 w 1114"/>
                  <a:gd name="T61" fmla="*/ 57 h 1017"/>
                  <a:gd name="T62" fmla="*/ 548 w 1114"/>
                  <a:gd name="T63" fmla="*/ 37 h 1017"/>
                  <a:gd name="T64" fmla="*/ 645 w 1114"/>
                  <a:gd name="T65" fmla="*/ 0 h 1017"/>
                  <a:gd name="T66" fmla="*/ 740 w 1114"/>
                  <a:gd name="T67" fmla="*/ 0 h 1017"/>
                  <a:gd name="T68" fmla="*/ 746 w 1114"/>
                  <a:gd name="T69" fmla="*/ 51 h 1017"/>
                  <a:gd name="T70" fmla="*/ 860 w 1114"/>
                  <a:gd name="T71" fmla="*/ 55 h 1017"/>
                  <a:gd name="T72" fmla="*/ 924 w 1114"/>
                  <a:gd name="T73" fmla="*/ 84 h 1017"/>
                  <a:gd name="T74" fmla="*/ 1034 w 1114"/>
                  <a:gd name="T75" fmla="*/ 128 h 1017"/>
                  <a:gd name="T76" fmla="*/ 1086 w 1114"/>
                  <a:gd name="T77" fmla="*/ 156 h 1017"/>
                  <a:gd name="T78" fmla="*/ 1104 w 1114"/>
                  <a:gd name="T79" fmla="*/ 167 h 1017"/>
                  <a:gd name="T80" fmla="*/ 1108 w 1114"/>
                  <a:gd name="T81" fmla="*/ 237 h 1017"/>
                  <a:gd name="T82" fmla="*/ 1106 w 1114"/>
                  <a:gd name="T83" fmla="*/ 362 h 1017"/>
                  <a:gd name="T84" fmla="*/ 1111 w 1114"/>
                  <a:gd name="T85" fmla="*/ 396 h 1017"/>
                  <a:gd name="T86" fmla="*/ 1098 w 1114"/>
                  <a:gd name="T87" fmla="*/ 445 h 1017"/>
                  <a:gd name="T88" fmla="*/ 1092 w 1114"/>
                  <a:gd name="T89" fmla="*/ 463 h 1017"/>
                  <a:gd name="T90" fmla="*/ 1070 w 1114"/>
                  <a:gd name="T91" fmla="*/ 491 h 1017"/>
                  <a:gd name="T92" fmla="*/ 1087 w 1114"/>
                  <a:gd name="T93" fmla="*/ 508 h 1017"/>
                  <a:gd name="T94" fmla="*/ 1088 w 1114"/>
                  <a:gd name="T95" fmla="*/ 536 h 1017"/>
                  <a:gd name="T96" fmla="*/ 1097 w 1114"/>
                  <a:gd name="T97" fmla="*/ 600 h 1017"/>
                  <a:gd name="T98" fmla="*/ 1113 w 1114"/>
                  <a:gd name="T99" fmla="*/ 639 h 1017"/>
                  <a:gd name="T100" fmla="*/ 1081 w 1114"/>
                  <a:gd name="T101" fmla="*/ 704 h 1017"/>
                  <a:gd name="T102" fmla="*/ 1040 w 1114"/>
                  <a:gd name="T103" fmla="*/ 750 h 1017"/>
                  <a:gd name="T104" fmla="*/ 1037 w 1114"/>
                  <a:gd name="T105" fmla="*/ 794 h 1017"/>
                  <a:gd name="T106" fmla="*/ 1028 w 1114"/>
                  <a:gd name="T107" fmla="*/ 849 h 1017"/>
                  <a:gd name="T108" fmla="*/ 971 w 1114"/>
                  <a:gd name="T109" fmla="*/ 908 h 1017"/>
                  <a:gd name="T110" fmla="*/ 908 w 1114"/>
                  <a:gd name="T111" fmla="*/ 978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14" h="1017">
                    <a:moveTo>
                      <a:pt x="868" y="1016"/>
                    </a:moveTo>
                    <a:lnTo>
                      <a:pt x="855" y="1007"/>
                    </a:lnTo>
                    <a:lnTo>
                      <a:pt x="836" y="1001"/>
                    </a:lnTo>
                    <a:lnTo>
                      <a:pt x="815" y="999"/>
                    </a:lnTo>
                    <a:lnTo>
                      <a:pt x="785" y="1000"/>
                    </a:lnTo>
                    <a:lnTo>
                      <a:pt x="750" y="1005"/>
                    </a:lnTo>
                    <a:lnTo>
                      <a:pt x="710" y="999"/>
                    </a:lnTo>
                    <a:lnTo>
                      <a:pt x="669" y="983"/>
                    </a:lnTo>
                    <a:lnTo>
                      <a:pt x="635" y="977"/>
                    </a:lnTo>
                    <a:lnTo>
                      <a:pt x="595" y="984"/>
                    </a:lnTo>
                    <a:lnTo>
                      <a:pt x="593" y="984"/>
                    </a:lnTo>
                    <a:lnTo>
                      <a:pt x="586" y="979"/>
                    </a:lnTo>
                    <a:lnTo>
                      <a:pt x="574" y="967"/>
                    </a:lnTo>
                    <a:lnTo>
                      <a:pt x="556" y="965"/>
                    </a:lnTo>
                    <a:lnTo>
                      <a:pt x="551" y="962"/>
                    </a:lnTo>
                    <a:lnTo>
                      <a:pt x="547" y="957"/>
                    </a:lnTo>
                    <a:lnTo>
                      <a:pt x="544" y="952"/>
                    </a:lnTo>
                    <a:lnTo>
                      <a:pt x="542" y="946"/>
                    </a:lnTo>
                    <a:lnTo>
                      <a:pt x="546" y="926"/>
                    </a:lnTo>
                    <a:lnTo>
                      <a:pt x="544" y="923"/>
                    </a:lnTo>
                    <a:lnTo>
                      <a:pt x="539" y="922"/>
                    </a:lnTo>
                    <a:lnTo>
                      <a:pt x="529" y="919"/>
                    </a:lnTo>
                    <a:lnTo>
                      <a:pt x="504" y="910"/>
                    </a:lnTo>
                    <a:lnTo>
                      <a:pt x="474" y="901"/>
                    </a:lnTo>
                    <a:lnTo>
                      <a:pt x="423" y="892"/>
                    </a:lnTo>
                    <a:lnTo>
                      <a:pt x="404" y="889"/>
                    </a:lnTo>
                    <a:lnTo>
                      <a:pt x="400" y="887"/>
                    </a:lnTo>
                    <a:lnTo>
                      <a:pt x="394" y="879"/>
                    </a:lnTo>
                    <a:lnTo>
                      <a:pt x="384" y="856"/>
                    </a:lnTo>
                    <a:lnTo>
                      <a:pt x="375" y="841"/>
                    </a:lnTo>
                    <a:lnTo>
                      <a:pt x="354" y="819"/>
                    </a:lnTo>
                    <a:lnTo>
                      <a:pt x="350" y="812"/>
                    </a:lnTo>
                    <a:lnTo>
                      <a:pt x="351" y="793"/>
                    </a:lnTo>
                    <a:lnTo>
                      <a:pt x="353" y="778"/>
                    </a:lnTo>
                    <a:lnTo>
                      <a:pt x="355" y="767"/>
                    </a:lnTo>
                    <a:lnTo>
                      <a:pt x="354" y="754"/>
                    </a:lnTo>
                    <a:lnTo>
                      <a:pt x="354" y="740"/>
                    </a:lnTo>
                    <a:lnTo>
                      <a:pt x="354" y="731"/>
                    </a:lnTo>
                    <a:lnTo>
                      <a:pt x="352" y="726"/>
                    </a:lnTo>
                    <a:lnTo>
                      <a:pt x="344" y="723"/>
                    </a:lnTo>
                    <a:lnTo>
                      <a:pt x="321" y="722"/>
                    </a:lnTo>
                    <a:lnTo>
                      <a:pt x="294" y="723"/>
                    </a:lnTo>
                    <a:lnTo>
                      <a:pt x="294" y="708"/>
                    </a:lnTo>
                    <a:lnTo>
                      <a:pt x="291" y="686"/>
                    </a:lnTo>
                    <a:lnTo>
                      <a:pt x="287" y="672"/>
                    </a:lnTo>
                    <a:lnTo>
                      <a:pt x="280" y="665"/>
                    </a:lnTo>
                    <a:lnTo>
                      <a:pt x="267" y="658"/>
                    </a:lnTo>
                    <a:lnTo>
                      <a:pt x="243" y="649"/>
                    </a:lnTo>
                    <a:lnTo>
                      <a:pt x="208" y="634"/>
                    </a:lnTo>
                    <a:lnTo>
                      <a:pt x="179" y="612"/>
                    </a:lnTo>
                    <a:lnTo>
                      <a:pt x="146" y="584"/>
                    </a:lnTo>
                    <a:lnTo>
                      <a:pt x="136" y="580"/>
                    </a:lnTo>
                    <a:lnTo>
                      <a:pt x="123" y="555"/>
                    </a:lnTo>
                    <a:lnTo>
                      <a:pt x="104" y="512"/>
                    </a:lnTo>
                    <a:lnTo>
                      <a:pt x="105" y="497"/>
                    </a:lnTo>
                    <a:lnTo>
                      <a:pt x="103" y="490"/>
                    </a:lnTo>
                    <a:lnTo>
                      <a:pt x="85" y="469"/>
                    </a:lnTo>
                    <a:lnTo>
                      <a:pt x="80" y="457"/>
                    </a:lnTo>
                    <a:lnTo>
                      <a:pt x="78" y="446"/>
                    </a:lnTo>
                    <a:lnTo>
                      <a:pt x="48" y="416"/>
                    </a:lnTo>
                    <a:lnTo>
                      <a:pt x="38" y="402"/>
                    </a:lnTo>
                    <a:lnTo>
                      <a:pt x="30" y="385"/>
                    </a:lnTo>
                    <a:lnTo>
                      <a:pt x="23" y="371"/>
                    </a:lnTo>
                    <a:lnTo>
                      <a:pt x="17" y="365"/>
                    </a:lnTo>
                    <a:lnTo>
                      <a:pt x="9" y="356"/>
                    </a:lnTo>
                    <a:lnTo>
                      <a:pt x="3" y="344"/>
                    </a:lnTo>
                    <a:lnTo>
                      <a:pt x="0" y="336"/>
                    </a:lnTo>
                    <a:lnTo>
                      <a:pt x="3" y="326"/>
                    </a:lnTo>
                    <a:lnTo>
                      <a:pt x="5" y="318"/>
                    </a:lnTo>
                    <a:lnTo>
                      <a:pt x="33" y="326"/>
                    </a:lnTo>
                    <a:lnTo>
                      <a:pt x="48" y="327"/>
                    </a:lnTo>
                    <a:lnTo>
                      <a:pt x="60" y="323"/>
                    </a:lnTo>
                    <a:lnTo>
                      <a:pt x="74" y="328"/>
                    </a:lnTo>
                    <a:lnTo>
                      <a:pt x="92" y="342"/>
                    </a:lnTo>
                    <a:lnTo>
                      <a:pt x="111" y="345"/>
                    </a:lnTo>
                    <a:lnTo>
                      <a:pt x="132" y="336"/>
                    </a:lnTo>
                    <a:lnTo>
                      <a:pt x="160" y="339"/>
                    </a:lnTo>
                    <a:lnTo>
                      <a:pt x="194" y="353"/>
                    </a:lnTo>
                    <a:lnTo>
                      <a:pt x="223" y="356"/>
                    </a:lnTo>
                    <a:lnTo>
                      <a:pt x="258" y="343"/>
                    </a:lnTo>
                    <a:lnTo>
                      <a:pt x="288" y="308"/>
                    </a:lnTo>
                    <a:lnTo>
                      <a:pt x="317" y="276"/>
                    </a:lnTo>
                    <a:lnTo>
                      <a:pt x="346" y="239"/>
                    </a:lnTo>
                    <a:lnTo>
                      <a:pt x="363" y="209"/>
                    </a:lnTo>
                    <a:lnTo>
                      <a:pt x="387" y="185"/>
                    </a:lnTo>
                    <a:lnTo>
                      <a:pt x="421" y="166"/>
                    </a:lnTo>
                    <a:lnTo>
                      <a:pt x="454" y="150"/>
                    </a:lnTo>
                    <a:lnTo>
                      <a:pt x="506" y="131"/>
                    </a:lnTo>
                    <a:lnTo>
                      <a:pt x="506" y="131"/>
                    </a:lnTo>
                    <a:lnTo>
                      <a:pt x="516" y="114"/>
                    </a:lnTo>
                    <a:lnTo>
                      <a:pt x="520" y="97"/>
                    </a:lnTo>
                    <a:lnTo>
                      <a:pt x="520" y="73"/>
                    </a:lnTo>
                    <a:lnTo>
                      <a:pt x="522" y="57"/>
                    </a:lnTo>
                    <a:lnTo>
                      <a:pt x="528" y="50"/>
                    </a:lnTo>
                    <a:lnTo>
                      <a:pt x="536" y="45"/>
                    </a:lnTo>
                    <a:lnTo>
                      <a:pt x="548" y="37"/>
                    </a:lnTo>
                    <a:lnTo>
                      <a:pt x="581" y="19"/>
                    </a:lnTo>
                    <a:lnTo>
                      <a:pt x="610" y="8"/>
                    </a:lnTo>
                    <a:lnTo>
                      <a:pt x="645" y="0"/>
                    </a:lnTo>
                    <a:lnTo>
                      <a:pt x="683" y="0"/>
                    </a:lnTo>
                    <a:lnTo>
                      <a:pt x="719" y="0"/>
                    </a:lnTo>
                    <a:lnTo>
                      <a:pt x="740" y="0"/>
                    </a:lnTo>
                    <a:lnTo>
                      <a:pt x="741" y="22"/>
                    </a:lnTo>
                    <a:lnTo>
                      <a:pt x="742" y="49"/>
                    </a:lnTo>
                    <a:lnTo>
                      <a:pt x="746" y="51"/>
                    </a:lnTo>
                    <a:lnTo>
                      <a:pt x="774" y="52"/>
                    </a:lnTo>
                    <a:lnTo>
                      <a:pt x="817" y="54"/>
                    </a:lnTo>
                    <a:lnTo>
                      <a:pt x="860" y="55"/>
                    </a:lnTo>
                    <a:lnTo>
                      <a:pt x="887" y="75"/>
                    </a:lnTo>
                    <a:lnTo>
                      <a:pt x="896" y="79"/>
                    </a:lnTo>
                    <a:lnTo>
                      <a:pt x="924" y="84"/>
                    </a:lnTo>
                    <a:lnTo>
                      <a:pt x="961" y="115"/>
                    </a:lnTo>
                    <a:lnTo>
                      <a:pt x="1005" y="119"/>
                    </a:lnTo>
                    <a:lnTo>
                      <a:pt x="1034" y="128"/>
                    </a:lnTo>
                    <a:lnTo>
                      <a:pt x="1060" y="139"/>
                    </a:lnTo>
                    <a:lnTo>
                      <a:pt x="1076" y="152"/>
                    </a:lnTo>
                    <a:lnTo>
                      <a:pt x="1086" y="156"/>
                    </a:lnTo>
                    <a:lnTo>
                      <a:pt x="1098" y="156"/>
                    </a:lnTo>
                    <a:lnTo>
                      <a:pt x="1104" y="157"/>
                    </a:lnTo>
                    <a:lnTo>
                      <a:pt x="1104" y="167"/>
                    </a:lnTo>
                    <a:lnTo>
                      <a:pt x="1095" y="183"/>
                    </a:lnTo>
                    <a:lnTo>
                      <a:pt x="1096" y="206"/>
                    </a:lnTo>
                    <a:lnTo>
                      <a:pt x="1108" y="237"/>
                    </a:lnTo>
                    <a:lnTo>
                      <a:pt x="1110" y="265"/>
                    </a:lnTo>
                    <a:lnTo>
                      <a:pt x="1106" y="314"/>
                    </a:lnTo>
                    <a:lnTo>
                      <a:pt x="1106" y="362"/>
                    </a:lnTo>
                    <a:lnTo>
                      <a:pt x="1107" y="378"/>
                    </a:lnTo>
                    <a:lnTo>
                      <a:pt x="1109" y="389"/>
                    </a:lnTo>
                    <a:lnTo>
                      <a:pt x="1111" y="396"/>
                    </a:lnTo>
                    <a:lnTo>
                      <a:pt x="1111" y="403"/>
                    </a:lnTo>
                    <a:lnTo>
                      <a:pt x="1104" y="423"/>
                    </a:lnTo>
                    <a:lnTo>
                      <a:pt x="1098" y="445"/>
                    </a:lnTo>
                    <a:lnTo>
                      <a:pt x="1098" y="452"/>
                    </a:lnTo>
                    <a:lnTo>
                      <a:pt x="1096" y="458"/>
                    </a:lnTo>
                    <a:lnTo>
                      <a:pt x="1092" y="463"/>
                    </a:lnTo>
                    <a:lnTo>
                      <a:pt x="1072" y="473"/>
                    </a:lnTo>
                    <a:lnTo>
                      <a:pt x="1070" y="479"/>
                    </a:lnTo>
                    <a:lnTo>
                      <a:pt x="1070" y="491"/>
                    </a:lnTo>
                    <a:lnTo>
                      <a:pt x="1072" y="499"/>
                    </a:lnTo>
                    <a:lnTo>
                      <a:pt x="1079" y="503"/>
                    </a:lnTo>
                    <a:lnTo>
                      <a:pt x="1087" y="508"/>
                    </a:lnTo>
                    <a:lnTo>
                      <a:pt x="1090" y="515"/>
                    </a:lnTo>
                    <a:lnTo>
                      <a:pt x="1090" y="522"/>
                    </a:lnTo>
                    <a:lnTo>
                      <a:pt x="1088" y="536"/>
                    </a:lnTo>
                    <a:lnTo>
                      <a:pt x="1080" y="558"/>
                    </a:lnTo>
                    <a:lnTo>
                      <a:pt x="1088" y="584"/>
                    </a:lnTo>
                    <a:lnTo>
                      <a:pt x="1097" y="600"/>
                    </a:lnTo>
                    <a:lnTo>
                      <a:pt x="1108" y="619"/>
                    </a:lnTo>
                    <a:lnTo>
                      <a:pt x="1113" y="631"/>
                    </a:lnTo>
                    <a:lnTo>
                      <a:pt x="1113" y="639"/>
                    </a:lnTo>
                    <a:lnTo>
                      <a:pt x="1111" y="648"/>
                    </a:lnTo>
                    <a:lnTo>
                      <a:pt x="1094" y="683"/>
                    </a:lnTo>
                    <a:lnTo>
                      <a:pt x="1081" y="704"/>
                    </a:lnTo>
                    <a:lnTo>
                      <a:pt x="1065" y="728"/>
                    </a:lnTo>
                    <a:lnTo>
                      <a:pt x="1045" y="743"/>
                    </a:lnTo>
                    <a:lnTo>
                      <a:pt x="1040" y="750"/>
                    </a:lnTo>
                    <a:lnTo>
                      <a:pt x="1037" y="758"/>
                    </a:lnTo>
                    <a:lnTo>
                      <a:pt x="1038" y="776"/>
                    </a:lnTo>
                    <a:lnTo>
                      <a:pt x="1037" y="794"/>
                    </a:lnTo>
                    <a:lnTo>
                      <a:pt x="1020" y="822"/>
                    </a:lnTo>
                    <a:lnTo>
                      <a:pt x="1030" y="848"/>
                    </a:lnTo>
                    <a:lnTo>
                      <a:pt x="1028" y="849"/>
                    </a:lnTo>
                    <a:lnTo>
                      <a:pt x="1023" y="852"/>
                    </a:lnTo>
                    <a:lnTo>
                      <a:pt x="998" y="880"/>
                    </a:lnTo>
                    <a:lnTo>
                      <a:pt x="971" y="908"/>
                    </a:lnTo>
                    <a:lnTo>
                      <a:pt x="953" y="928"/>
                    </a:lnTo>
                    <a:lnTo>
                      <a:pt x="932" y="952"/>
                    </a:lnTo>
                    <a:lnTo>
                      <a:pt x="908" y="978"/>
                    </a:lnTo>
                    <a:lnTo>
                      <a:pt x="888" y="1000"/>
                    </a:lnTo>
                    <a:lnTo>
                      <a:pt x="868" y="1016"/>
                    </a:lnTo>
                  </a:path>
                </a:pathLst>
              </a:custGeom>
              <a:solidFill>
                <a:srgbClr val="2177B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22" name="Freeform 67">
                <a:extLst>
                  <a:ext uri="{FF2B5EF4-FFF2-40B4-BE49-F238E27FC236}">
                    <a16:creationId xmlns:a16="http://schemas.microsoft.com/office/drawing/2014/main" id="{F92320EC-AA86-C531-4998-CA30768B68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0059" y="12051783"/>
                <a:ext cx="293381" cy="297240"/>
              </a:xfrm>
              <a:custGeom>
                <a:avLst/>
                <a:gdLst>
                  <a:gd name="T0" fmla="*/ 228 w 335"/>
                  <a:gd name="T1" fmla="*/ 253 h 339"/>
                  <a:gd name="T2" fmla="*/ 218 w 335"/>
                  <a:gd name="T3" fmla="*/ 253 h 339"/>
                  <a:gd name="T4" fmla="*/ 199 w 335"/>
                  <a:gd name="T5" fmla="*/ 255 h 339"/>
                  <a:gd name="T6" fmla="*/ 180 w 335"/>
                  <a:gd name="T7" fmla="*/ 268 h 339"/>
                  <a:gd name="T8" fmla="*/ 155 w 335"/>
                  <a:gd name="T9" fmla="*/ 306 h 339"/>
                  <a:gd name="T10" fmla="*/ 149 w 335"/>
                  <a:gd name="T11" fmla="*/ 328 h 339"/>
                  <a:gd name="T12" fmla="*/ 138 w 335"/>
                  <a:gd name="T13" fmla="*/ 338 h 339"/>
                  <a:gd name="T14" fmla="*/ 100 w 335"/>
                  <a:gd name="T15" fmla="*/ 331 h 339"/>
                  <a:gd name="T16" fmla="*/ 77 w 335"/>
                  <a:gd name="T17" fmla="*/ 309 h 339"/>
                  <a:gd name="T18" fmla="*/ 64 w 335"/>
                  <a:gd name="T19" fmla="*/ 294 h 339"/>
                  <a:gd name="T20" fmla="*/ 54 w 335"/>
                  <a:gd name="T21" fmla="*/ 287 h 339"/>
                  <a:gd name="T22" fmla="*/ 48 w 335"/>
                  <a:gd name="T23" fmla="*/ 284 h 339"/>
                  <a:gd name="T24" fmla="*/ 43 w 335"/>
                  <a:gd name="T25" fmla="*/ 272 h 339"/>
                  <a:gd name="T26" fmla="*/ 37 w 335"/>
                  <a:gd name="T27" fmla="*/ 249 h 339"/>
                  <a:gd name="T28" fmla="*/ 20 w 335"/>
                  <a:gd name="T29" fmla="*/ 222 h 339"/>
                  <a:gd name="T30" fmla="*/ 5 w 335"/>
                  <a:gd name="T31" fmla="*/ 191 h 339"/>
                  <a:gd name="T32" fmla="*/ 1 w 335"/>
                  <a:gd name="T33" fmla="*/ 171 h 339"/>
                  <a:gd name="T34" fmla="*/ 22 w 335"/>
                  <a:gd name="T35" fmla="*/ 158 h 339"/>
                  <a:gd name="T36" fmla="*/ 44 w 335"/>
                  <a:gd name="T37" fmla="*/ 143 h 339"/>
                  <a:gd name="T38" fmla="*/ 58 w 335"/>
                  <a:gd name="T39" fmla="*/ 118 h 339"/>
                  <a:gd name="T40" fmla="*/ 68 w 335"/>
                  <a:gd name="T41" fmla="*/ 107 h 339"/>
                  <a:gd name="T42" fmla="*/ 87 w 335"/>
                  <a:gd name="T43" fmla="*/ 76 h 339"/>
                  <a:gd name="T44" fmla="*/ 111 w 335"/>
                  <a:gd name="T45" fmla="*/ 54 h 339"/>
                  <a:gd name="T46" fmla="*/ 147 w 335"/>
                  <a:gd name="T47" fmla="*/ 32 h 339"/>
                  <a:gd name="T48" fmla="*/ 203 w 335"/>
                  <a:gd name="T49" fmla="*/ 6 h 339"/>
                  <a:gd name="T50" fmla="*/ 225 w 335"/>
                  <a:gd name="T51" fmla="*/ 0 h 339"/>
                  <a:gd name="T52" fmla="*/ 233 w 335"/>
                  <a:gd name="T53" fmla="*/ 11 h 339"/>
                  <a:gd name="T54" fmla="*/ 252 w 335"/>
                  <a:gd name="T55" fmla="*/ 29 h 339"/>
                  <a:gd name="T56" fmla="*/ 272 w 335"/>
                  <a:gd name="T57" fmla="*/ 49 h 339"/>
                  <a:gd name="T58" fmla="*/ 304 w 335"/>
                  <a:gd name="T59" fmla="*/ 74 h 339"/>
                  <a:gd name="T60" fmla="*/ 321 w 335"/>
                  <a:gd name="T61" fmla="*/ 83 h 339"/>
                  <a:gd name="T62" fmla="*/ 332 w 335"/>
                  <a:gd name="T63" fmla="*/ 104 h 339"/>
                  <a:gd name="T64" fmla="*/ 333 w 335"/>
                  <a:gd name="T65" fmla="*/ 120 h 339"/>
                  <a:gd name="T66" fmla="*/ 320 w 335"/>
                  <a:gd name="T67" fmla="*/ 161 h 339"/>
                  <a:gd name="T68" fmla="*/ 306 w 335"/>
                  <a:gd name="T69" fmla="*/ 175 h 339"/>
                  <a:gd name="T70" fmla="*/ 296 w 335"/>
                  <a:gd name="T71" fmla="*/ 200 h 339"/>
                  <a:gd name="T72" fmla="*/ 283 w 335"/>
                  <a:gd name="T73" fmla="*/ 226 h 339"/>
                  <a:gd name="T74" fmla="*/ 265 w 335"/>
                  <a:gd name="T75" fmla="*/ 2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5" h="339">
                    <a:moveTo>
                      <a:pt x="241" y="249"/>
                    </a:moveTo>
                    <a:lnTo>
                      <a:pt x="228" y="253"/>
                    </a:lnTo>
                    <a:lnTo>
                      <a:pt x="226" y="253"/>
                    </a:lnTo>
                    <a:lnTo>
                      <a:pt x="218" y="253"/>
                    </a:lnTo>
                    <a:lnTo>
                      <a:pt x="207" y="253"/>
                    </a:lnTo>
                    <a:lnTo>
                      <a:pt x="199" y="255"/>
                    </a:lnTo>
                    <a:lnTo>
                      <a:pt x="192" y="256"/>
                    </a:lnTo>
                    <a:lnTo>
                      <a:pt x="180" y="268"/>
                    </a:lnTo>
                    <a:lnTo>
                      <a:pt x="160" y="299"/>
                    </a:lnTo>
                    <a:lnTo>
                      <a:pt x="155" y="306"/>
                    </a:lnTo>
                    <a:lnTo>
                      <a:pt x="154" y="319"/>
                    </a:lnTo>
                    <a:lnTo>
                      <a:pt x="149" y="328"/>
                    </a:lnTo>
                    <a:lnTo>
                      <a:pt x="144" y="336"/>
                    </a:lnTo>
                    <a:lnTo>
                      <a:pt x="138" y="338"/>
                    </a:lnTo>
                    <a:lnTo>
                      <a:pt x="121" y="334"/>
                    </a:lnTo>
                    <a:lnTo>
                      <a:pt x="100" y="331"/>
                    </a:lnTo>
                    <a:lnTo>
                      <a:pt x="88" y="321"/>
                    </a:lnTo>
                    <a:lnTo>
                      <a:pt x="77" y="309"/>
                    </a:lnTo>
                    <a:lnTo>
                      <a:pt x="71" y="299"/>
                    </a:lnTo>
                    <a:lnTo>
                      <a:pt x="64" y="294"/>
                    </a:lnTo>
                    <a:lnTo>
                      <a:pt x="63" y="292"/>
                    </a:lnTo>
                    <a:lnTo>
                      <a:pt x="54" y="287"/>
                    </a:lnTo>
                    <a:lnTo>
                      <a:pt x="51" y="285"/>
                    </a:lnTo>
                    <a:lnTo>
                      <a:pt x="48" y="284"/>
                    </a:lnTo>
                    <a:lnTo>
                      <a:pt x="44" y="278"/>
                    </a:lnTo>
                    <a:lnTo>
                      <a:pt x="43" y="272"/>
                    </a:lnTo>
                    <a:lnTo>
                      <a:pt x="44" y="257"/>
                    </a:lnTo>
                    <a:lnTo>
                      <a:pt x="37" y="249"/>
                    </a:lnTo>
                    <a:lnTo>
                      <a:pt x="27" y="234"/>
                    </a:lnTo>
                    <a:lnTo>
                      <a:pt x="20" y="222"/>
                    </a:lnTo>
                    <a:lnTo>
                      <a:pt x="11" y="205"/>
                    </a:lnTo>
                    <a:lnTo>
                      <a:pt x="5" y="191"/>
                    </a:lnTo>
                    <a:lnTo>
                      <a:pt x="0" y="176"/>
                    </a:lnTo>
                    <a:lnTo>
                      <a:pt x="1" y="171"/>
                    </a:lnTo>
                    <a:lnTo>
                      <a:pt x="6" y="166"/>
                    </a:lnTo>
                    <a:lnTo>
                      <a:pt x="22" y="158"/>
                    </a:lnTo>
                    <a:lnTo>
                      <a:pt x="35" y="153"/>
                    </a:lnTo>
                    <a:lnTo>
                      <a:pt x="44" y="143"/>
                    </a:lnTo>
                    <a:lnTo>
                      <a:pt x="53" y="127"/>
                    </a:lnTo>
                    <a:lnTo>
                      <a:pt x="58" y="118"/>
                    </a:lnTo>
                    <a:lnTo>
                      <a:pt x="63" y="113"/>
                    </a:lnTo>
                    <a:lnTo>
                      <a:pt x="68" y="107"/>
                    </a:lnTo>
                    <a:lnTo>
                      <a:pt x="77" y="92"/>
                    </a:lnTo>
                    <a:lnTo>
                      <a:pt x="87" y="76"/>
                    </a:lnTo>
                    <a:lnTo>
                      <a:pt x="97" y="58"/>
                    </a:lnTo>
                    <a:lnTo>
                      <a:pt x="111" y="54"/>
                    </a:lnTo>
                    <a:lnTo>
                      <a:pt x="130" y="48"/>
                    </a:lnTo>
                    <a:lnTo>
                      <a:pt x="147" y="32"/>
                    </a:lnTo>
                    <a:lnTo>
                      <a:pt x="169" y="20"/>
                    </a:lnTo>
                    <a:lnTo>
                      <a:pt x="203" y="6"/>
                    </a:lnTo>
                    <a:lnTo>
                      <a:pt x="219" y="3"/>
                    </a:lnTo>
                    <a:lnTo>
                      <a:pt x="225" y="0"/>
                    </a:lnTo>
                    <a:lnTo>
                      <a:pt x="229" y="3"/>
                    </a:lnTo>
                    <a:lnTo>
                      <a:pt x="233" y="11"/>
                    </a:lnTo>
                    <a:lnTo>
                      <a:pt x="238" y="17"/>
                    </a:lnTo>
                    <a:lnTo>
                      <a:pt x="252" y="29"/>
                    </a:lnTo>
                    <a:lnTo>
                      <a:pt x="258" y="32"/>
                    </a:lnTo>
                    <a:lnTo>
                      <a:pt x="272" y="49"/>
                    </a:lnTo>
                    <a:lnTo>
                      <a:pt x="287" y="61"/>
                    </a:lnTo>
                    <a:lnTo>
                      <a:pt x="304" y="74"/>
                    </a:lnTo>
                    <a:lnTo>
                      <a:pt x="315" y="81"/>
                    </a:lnTo>
                    <a:lnTo>
                      <a:pt x="321" y="83"/>
                    </a:lnTo>
                    <a:lnTo>
                      <a:pt x="326" y="95"/>
                    </a:lnTo>
                    <a:lnTo>
                      <a:pt x="332" y="104"/>
                    </a:lnTo>
                    <a:lnTo>
                      <a:pt x="334" y="112"/>
                    </a:lnTo>
                    <a:lnTo>
                      <a:pt x="333" y="120"/>
                    </a:lnTo>
                    <a:lnTo>
                      <a:pt x="328" y="140"/>
                    </a:lnTo>
                    <a:lnTo>
                      <a:pt x="320" y="161"/>
                    </a:lnTo>
                    <a:lnTo>
                      <a:pt x="314" y="169"/>
                    </a:lnTo>
                    <a:lnTo>
                      <a:pt x="306" y="175"/>
                    </a:lnTo>
                    <a:lnTo>
                      <a:pt x="298" y="183"/>
                    </a:lnTo>
                    <a:lnTo>
                      <a:pt x="296" y="200"/>
                    </a:lnTo>
                    <a:lnTo>
                      <a:pt x="293" y="218"/>
                    </a:lnTo>
                    <a:lnTo>
                      <a:pt x="283" y="226"/>
                    </a:lnTo>
                    <a:lnTo>
                      <a:pt x="275" y="232"/>
                    </a:lnTo>
                    <a:lnTo>
                      <a:pt x="265" y="239"/>
                    </a:lnTo>
                    <a:lnTo>
                      <a:pt x="241" y="249"/>
                    </a:lnTo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23" name="Freeform 67">
                <a:extLst>
                  <a:ext uri="{FF2B5EF4-FFF2-40B4-BE49-F238E27FC236}">
                    <a16:creationId xmlns:a16="http://schemas.microsoft.com/office/drawing/2014/main" id="{615C3460-77CF-C1F7-754F-D25862DC6D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0059" y="12051783"/>
                <a:ext cx="293381" cy="297240"/>
              </a:xfrm>
              <a:custGeom>
                <a:avLst/>
                <a:gdLst>
                  <a:gd name="T0" fmla="*/ 228 w 335"/>
                  <a:gd name="T1" fmla="*/ 253 h 339"/>
                  <a:gd name="T2" fmla="*/ 218 w 335"/>
                  <a:gd name="T3" fmla="*/ 253 h 339"/>
                  <a:gd name="T4" fmla="*/ 199 w 335"/>
                  <a:gd name="T5" fmla="*/ 255 h 339"/>
                  <a:gd name="T6" fmla="*/ 180 w 335"/>
                  <a:gd name="T7" fmla="*/ 268 h 339"/>
                  <a:gd name="T8" fmla="*/ 155 w 335"/>
                  <a:gd name="T9" fmla="*/ 306 h 339"/>
                  <a:gd name="T10" fmla="*/ 149 w 335"/>
                  <a:gd name="T11" fmla="*/ 328 h 339"/>
                  <a:gd name="T12" fmla="*/ 138 w 335"/>
                  <a:gd name="T13" fmla="*/ 338 h 339"/>
                  <a:gd name="T14" fmla="*/ 100 w 335"/>
                  <a:gd name="T15" fmla="*/ 331 h 339"/>
                  <a:gd name="T16" fmla="*/ 77 w 335"/>
                  <a:gd name="T17" fmla="*/ 309 h 339"/>
                  <a:gd name="T18" fmla="*/ 64 w 335"/>
                  <a:gd name="T19" fmla="*/ 294 h 339"/>
                  <a:gd name="T20" fmla="*/ 54 w 335"/>
                  <a:gd name="T21" fmla="*/ 287 h 339"/>
                  <a:gd name="T22" fmla="*/ 48 w 335"/>
                  <a:gd name="T23" fmla="*/ 284 h 339"/>
                  <a:gd name="T24" fmla="*/ 43 w 335"/>
                  <a:gd name="T25" fmla="*/ 272 h 339"/>
                  <a:gd name="T26" fmla="*/ 37 w 335"/>
                  <a:gd name="T27" fmla="*/ 249 h 339"/>
                  <a:gd name="T28" fmla="*/ 20 w 335"/>
                  <a:gd name="T29" fmla="*/ 222 h 339"/>
                  <a:gd name="T30" fmla="*/ 5 w 335"/>
                  <a:gd name="T31" fmla="*/ 191 h 339"/>
                  <a:gd name="T32" fmla="*/ 1 w 335"/>
                  <a:gd name="T33" fmla="*/ 171 h 339"/>
                  <a:gd name="T34" fmla="*/ 22 w 335"/>
                  <a:gd name="T35" fmla="*/ 158 h 339"/>
                  <a:gd name="T36" fmla="*/ 44 w 335"/>
                  <a:gd name="T37" fmla="*/ 143 h 339"/>
                  <a:gd name="T38" fmla="*/ 58 w 335"/>
                  <a:gd name="T39" fmla="*/ 118 h 339"/>
                  <a:gd name="T40" fmla="*/ 68 w 335"/>
                  <a:gd name="T41" fmla="*/ 107 h 339"/>
                  <a:gd name="T42" fmla="*/ 87 w 335"/>
                  <a:gd name="T43" fmla="*/ 76 h 339"/>
                  <a:gd name="T44" fmla="*/ 111 w 335"/>
                  <a:gd name="T45" fmla="*/ 54 h 339"/>
                  <a:gd name="T46" fmla="*/ 147 w 335"/>
                  <a:gd name="T47" fmla="*/ 32 h 339"/>
                  <a:gd name="T48" fmla="*/ 203 w 335"/>
                  <a:gd name="T49" fmla="*/ 6 h 339"/>
                  <a:gd name="T50" fmla="*/ 225 w 335"/>
                  <a:gd name="T51" fmla="*/ 0 h 339"/>
                  <a:gd name="T52" fmla="*/ 233 w 335"/>
                  <a:gd name="T53" fmla="*/ 11 h 339"/>
                  <a:gd name="T54" fmla="*/ 252 w 335"/>
                  <a:gd name="T55" fmla="*/ 29 h 339"/>
                  <a:gd name="T56" fmla="*/ 272 w 335"/>
                  <a:gd name="T57" fmla="*/ 49 h 339"/>
                  <a:gd name="T58" fmla="*/ 304 w 335"/>
                  <a:gd name="T59" fmla="*/ 74 h 339"/>
                  <a:gd name="T60" fmla="*/ 321 w 335"/>
                  <a:gd name="T61" fmla="*/ 83 h 339"/>
                  <a:gd name="T62" fmla="*/ 332 w 335"/>
                  <a:gd name="T63" fmla="*/ 104 h 339"/>
                  <a:gd name="T64" fmla="*/ 333 w 335"/>
                  <a:gd name="T65" fmla="*/ 120 h 339"/>
                  <a:gd name="T66" fmla="*/ 320 w 335"/>
                  <a:gd name="T67" fmla="*/ 161 h 339"/>
                  <a:gd name="T68" fmla="*/ 306 w 335"/>
                  <a:gd name="T69" fmla="*/ 175 h 339"/>
                  <a:gd name="T70" fmla="*/ 296 w 335"/>
                  <a:gd name="T71" fmla="*/ 200 h 339"/>
                  <a:gd name="T72" fmla="*/ 283 w 335"/>
                  <a:gd name="T73" fmla="*/ 226 h 339"/>
                  <a:gd name="T74" fmla="*/ 265 w 335"/>
                  <a:gd name="T75" fmla="*/ 2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5" h="339">
                    <a:moveTo>
                      <a:pt x="241" y="249"/>
                    </a:moveTo>
                    <a:lnTo>
                      <a:pt x="228" y="253"/>
                    </a:lnTo>
                    <a:lnTo>
                      <a:pt x="226" y="253"/>
                    </a:lnTo>
                    <a:lnTo>
                      <a:pt x="218" y="253"/>
                    </a:lnTo>
                    <a:lnTo>
                      <a:pt x="207" y="253"/>
                    </a:lnTo>
                    <a:lnTo>
                      <a:pt x="199" y="255"/>
                    </a:lnTo>
                    <a:lnTo>
                      <a:pt x="192" y="256"/>
                    </a:lnTo>
                    <a:lnTo>
                      <a:pt x="180" y="268"/>
                    </a:lnTo>
                    <a:lnTo>
                      <a:pt x="160" y="299"/>
                    </a:lnTo>
                    <a:lnTo>
                      <a:pt x="155" y="306"/>
                    </a:lnTo>
                    <a:lnTo>
                      <a:pt x="154" y="319"/>
                    </a:lnTo>
                    <a:lnTo>
                      <a:pt x="149" y="328"/>
                    </a:lnTo>
                    <a:lnTo>
                      <a:pt x="144" y="336"/>
                    </a:lnTo>
                    <a:lnTo>
                      <a:pt x="138" y="338"/>
                    </a:lnTo>
                    <a:lnTo>
                      <a:pt x="121" y="334"/>
                    </a:lnTo>
                    <a:lnTo>
                      <a:pt x="100" y="331"/>
                    </a:lnTo>
                    <a:lnTo>
                      <a:pt x="88" y="321"/>
                    </a:lnTo>
                    <a:lnTo>
                      <a:pt x="77" y="309"/>
                    </a:lnTo>
                    <a:lnTo>
                      <a:pt x="71" y="299"/>
                    </a:lnTo>
                    <a:lnTo>
                      <a:pt x="64" y="294"/>
                    </a:lnTo>
                    <a:lnTo>
                      <a:pt x="63" y="292"/>
                    </a:lnTo>
                    <a:lnTo>
                      <a:pt x="54" y="287"/>
                    </a:lnTo>
                    <a:lnTo>
                      <a:pt x="51" y="285"/>
                    </a:lnTo>
                    <a:lnTo>
                      <a:pt x="48" y="284"/>
                    </a:lnTo>
                    <a:lnTo>
                      <a:pt x="44" y="278"/>
                    </a:lnTo>
                    <a:lnTo>
                      <a:pt x="43" y="272"/>
                    </a:lnTo>
                    <a:lnTo>
                      <a:pt x="44" y="257"/>
                    </a:lnTo>
                    <a:lnTo>
                      <a:pt x="37" y="249"/>
                    </a:lnTo>
                    <a:lnTo>
                      <a:pt x="27" y="234"/>
                    </a:lnTo>
                    <a:lnTo>
                      <a:pt x="20" y="222"/>
                    </a:lnTo>
                    <a:lnTo>
                      <a:pt x="11" y="205"/>
                    </a:lnTo>
                    <a:lnTo>
                      <a:pt x="5" y="191"/>
                    </a:lnTo>
                    <a:lnTo>
                      <a:pt x="0" y="176"/>
                    </a:lnTo>
                    <a:lnTo>
                      <a:pt x="1" y="171"/>
                    </a:lnTo>
                    <a:lnTo>
                      <a:pt x="6" y="166"/>
                    </a:lnTo>
                    <a:lnTo>
                      <a:pt x="22" y="158"/>
                    </a:lnTo>
                    <a:lnTo>
                      <a:pt x="35" y="153"/>
                    </a:lnTo>
                    <a:lnTo>
                      <a:pt x="44" y="143"/>
                    </a:lnTo>
                    <a:lnTo>
                      <a:pt x="53" y="127"/>
                    </a:lnTo>
                    <a:lnTo>
                      <a:pt x="58" y="118"/>
                    </a:lnTo>
                    <a:lnTo>
                      <a:pt x="63" y="113"/>
                    </a:lnTo>
                    <a:lnTo>
                      <a:pt x="68" y="107"/>
                    </a:lnTo>
                    <a:lnTo>
                      <a:pt x="77" y="92"/>
                    </a:lnTo>
                    <a:lnTo>
                      <a:pt x="87" y="76"/>
                    </a:lnTo>
                    <a:lnTo>
                      <a:pt x="97" y="58"/>
                    </a:lnTo>
                    <a:lnTo>
                      <a:pt x="111" y="54"/>
                    </a:lnTo>
                    <a:lnTo>
                      <a:pt x="130" y="48"/>
                    </a:lnTo>
                    <a:lnTo>
                      <a:pt x="147" y="32"/>
                    </a:lnTo>
                    <a:lnTo>
                      <a:pt x="169" y="20"/>
                    </a:lnTo>
                    <a:lnTo>
                      <a:pt x="203" y="6"/>
                    </a:lnTo>
                    <a:lnTo>
                      <a:pt x="219" y="3"/>
                    </a:lnTo>
                    <a:lnTo>
                      <a:pt x="225" y="0"/>
                    </a:lnTo>
                    <a:lnTo>
                      <a:pt x="229" y="3"/>
                    </a:lnTo>
                    <a:lnTo>
                      <a:pt x="233" y="11"/>
                    </a:lnTo>
                    <a:lnTo>
                      <a:pt x="238" y="17"/>
                    </a:lnTo>
                    <a:lnTo>
                      <a:pt x="252" y="29"/>
                    </a:lnTo>
                    <a:lnTo>
                      <a:pt x="258" y="32"/>
                    </a:lnTo>
                    <a:lnTo>
                      <a:pt x="272" y="49"/>
                    </a:lnTo>
                    <a:lnTo>
                      <a:pt x="287" y="61"/>
                    </a:lnTo>
                    <a:lnTo>
                      <a:pt x="304" y="74"/>
                    </a:lnTo>
                    <a:lnTo>
                      <a:pt x="315" y="81"/>
                    </a:lnTo>
                    <a:lnTo>
                      <a:pt x="321" y="83"/>
                    </a:lnTo>
                    <a:lnTo>
                      <a:pt x="326" y="95"/>
                    </a:lnTo>
                    <a:lnTo>
                      <a:pt x="332" y="104"/>
                    </a:lnTo>
                    <a:lnTo>
                      <a:pt x="334" y="112"/>
                    </a:lnTo>
                    <a:lnTo>
                      <a:pt x="333" y="120"/>
                    </a:lnTo>
                    <a:lnTo>
                      <a:pt x="328" y="140"/>
                    </a:lnTo>
                    <a:lnTo>
                      <a:pt x="320" y="161"/>
                    </a:lnTo>
                    <a:lnTo>
                      <a:pt x="314" y="169"/>
                    </a:lnTo>
                    <a:lnTo>
                      <a:pt x="306" y="175"/>
                    </a:lnTo>
                    <a:lnTo>
                      <a:pt x="298" y="183"/>
                    </a:lnTo>
                    <a:lnTo>
                      <a:pt x="296" y="200"/>
                    </a:lnTo>
                    <a:lnTo>
                      <a:pt x="293" y="218"/>
                    </a:lnTo>
                    <a:lnTo>
                      <a:pt x="283" y="226"/>
                    </a:lnTo>
                    <a:lnTo>
                      <a:pt x="275" y="232"/>
                    </a:lnTo>
                    <a:lnTo>
                      <a:pt x="265" y="239"/>
                    </a:lnTo>
                    <a:lnTo>
                      <a:pt x="241" y="24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DE4CA3B-3E89-F072-4C1D-0647F26AA04A}"/>
              </a:ext>
            </a:extLst>
          </p:cNvPr>
          <p:cNvGrpSpPr/>
          <p:nvPr/>
        </p:nvGrpSpPr>
        <p:grpSpPr>
          <a:xfrm>
            <a:off x="8616389" y="3635769"/>
            <a:ext cx="1237117" cy="1237117"/>
            <a:chOff x="4594664" y="1245552"/>
            <a:chExt cx="1418295" cy="1418295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A5CE94D-ABD9-58DB-F843-92404E721208}"/>
                </a:ext>
              </a:extLst>
            </p:cNvPr>
            <p:cNvSpPr/>
            <p:nvPr/>
          </p:nvSpPr>
          <p:spPr>
            <a:xfrm>
              <a:off x="4594664" y="1245552"/>
              <a:ext cx="1418295" cy="14182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A42C94D-0DF7-76B9-75EE-928D81B17344}"/>
                </a:ext>
              </a:extLst>
            </p:cNvPr>
            <p:cNvGrpSpPr/>
            <p:nvPr/>
          </p:nvGrpSpPr>
          <p:grpSpPr>
            <a:xfrm>
              <a:off x="4756171" y="1343106"/>
              <a:ext cx="1095281" cy="1223186"/>
              <a:chOff x="14198099" y="3323696"/>
              <a:chExt cx="8627720" cy="9635250"/>
            </a:xfrm>
            <a:solidFill>
              <a:srgbClr val="C4C8CE">
                <a:alpha val="50000"/>
              </a:srgbClr>
            </a:solidFill>
          </p:grpSpPr>
          <p:sp>
            <p:nvSpPr>
              <p:cNvPr id="16" name="Freeform 3">
                <a:extLst>
                  <a:ext uri="{FF2B5EF4-FFF2-40B4-BE49-F238E27FC236}">
                    <a16:creationId xmlns:a16="http://schemas.microsoft.com/office/drawing/2014/main" id="{1F21D8B3-76D3-4135-CB78-685810433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61503" y="9067788"/>
                <a:ext cx="1540249" cy="1551831"/>
              </a:xfrm>
              <a:custGeom>
                <a:avLst/>
                <a:gdLst>
                  <a:gd name="T0" fmla="*/ 1759 w 1761"/>
                  <a:gd name="T1" fmla="*/ 794 h 1771"/>
                  <a:gd name="T2" fmla="*/ 1750 w 1761"/>
                  <a:gd name="T3" fmla="*/ 831 h 1771"/>
                  <a:gd name="T4" fmla="*/ 1753 w 1761"/>
                  <a:gd name="T5" fmla="*/ 935 h 1771"/>
                  <a:gd name="T6" fmla="*/ 1737 w 1761"/>
                  <a:gd name="T7" fmla="*/ 1001 h 1771"/>
                  <a:gd name="T8" fmla="*/ 1701 w 1761"/>
                  <a:gd name="T9" fmla="*/ 1030 h 1771"/>
                  <a:gd name="T10" fmla="*/ 1498 w 1761"/>
                  <a:gd name="T11" fmla="*/ 1030 h 1771"/>
                  <a:gd name="T12" fmla="*/ 1464 w 1761"/>
                  <a:gd name="T13" fmla="*/ 1193 h 1771"/>
                  <a:gd name="T14" fmla="*/ 1464 w 1761"/>
                  <a:gd name="T15" fmla="*/ 1429 h 1771"/>
                  <a:gd name="T16" fmla="*/ 1511 w 1761"/>
                  <a:gd name="T17" fmla="*/ 1573 h 1771"/>
                  <a:gd name="T18" fmla="*/ 1637 w 1761"/>
                  <a:gd name="T19" fmla="*/ 1689 h 1771"/>
                  <a:gd name="T20" fmla="*/ 1462 w 1761"/>
                  <a:gd name="T21" fmla="*/ 1753 h 1771"/>
                  <a:gd name="T22" fmla="*/ 1341 w 1761"/>
                  <a:gd name="T23" fmla="*/ 1761 h 1771"/>
                  <a:gd name="T24" fmla="*/ 1237 w 1761"/>
                  <a:gd name="T25" fmla="*/ 1751 h 1771"/>
                  <a:gd name="T26" fmla="*/ 1066 w 1761"/>
                  <a:gd name="T27" fmla="*/ 1739 h 1771"/>
                  <a:gd name="T28" fmla="*/ 979 w 1761"/>
                  <a:gd name="T29" fmla="*/ 1703 h 1771"/>
                  <a:gd name="T30" fmla="*/ 911 w 1761"/>
                  <a:gd name="T31" fmla="*/ 1677 h 1771"/>
                  <a:gd name="T32" fmla="*/ 685 w 1761"/>
                  <a:gd name="T33" fmla="*/ 1677 h 1771"/>
                  <a:gd name="T34" fmla="*/ 412 w 1761"/>
                  <a:gd name="T35" fmla="*/ 1676 h 1771"/>
                  <a:gd name="T36" fmla="*/ 315 w 1761"/>
                  <a:gd name="T37" fmla="*/ 1676 h 1771"/>
                  <a:gd name="T38" fmla="*/ 248 w 1761"/>
                  <a:gd name="T39" fmla="*/ 1625 h 1771"/>
                  <a:gd name="T40" fmla="*/ 175 w 1761"/>
                  <a:gd name="T41" fmla="*/ 1620 h 1771"/>
                  <a:gd name="T42" fmla="*/ 88 w 1761"/>
                  <a:gd name="T43" fmla="*/ 1649 h 1771"/>
                  <a:gd name="T44" fmla="*/ 23 w 1761"/>
                  <a:gd name="T45" fmla="*/ 1652 h 1771"/>
                  <a:gd name="T46" fmla="*/ 8 w 1761"/>
                  <a:gd name="T47" fmla="*/ 1468 h 1771"/>
                  <a:gd name="T48" fmla="*/ 33 w 1761"/>
                  <a:gd name="T49" fmla="*/ 1416 h 1771"/>
                  <a:gd name="T50" fmla="*/ 109 w 1761"/>
                  <a:gd name="T51" fmla="*/ 1140 h 1771"/>
                  <a:gd name="T52" fmla="*/ 240 w 1761"/>
                  <a:gd name="T53" fmla="*/ 960 h 1771"/>
                  <a:gd name="T54" fmla="*/ 301 w 1761"/>
                  <a:gd name="T55" fmla="*/ 747 h 1771"/>
                  <a:gd name="T56" fmla="*/ 257 w 1761"/>
                  <a:gd name="T57" fmla="*/ 655 h 1771"/>
                  <a:gd name="T58" fmla="*/ 209 w 1761"/>
                  <a:gd name="T59" fmla="*/ 530 h 1771"/>
                  <a:gd name="T60" fmla="*/ 188 w 1761"/>
                  <a:gd name="T61" fmla="*/ 440 h 1771"/>
                  <a:gd name="T62" fmla="*/ 232 w 1761"/>
                  <a:gd name="T63" fmla="*/ 405 h 1771"/>
                  <a:gd name="T64" fmla="*/ 194 w 1761"/>
                  <a:gd name="T65" fmla="*/ 276 h 1771"/>
                  <a:gd name="T66" fmla="*/ 86 w 1761"/>
                  <a:gd name="T67" fmla="*/ 48 h 1771"/>
                  <a:gd name="T68" fmla="*/ 151 w 1761"/>
                  <a:gd name="T69" fmla="*/ 22 h 1771"/>
                  <a:gd name="T70" fmla="*/ 230 w 1761"/>
                  <a:gd name="T71" fmla="*/ 2 h 1771"/>
                  <a:gd name="T72" fmla="*/ 340 w 1761"/>
                  <a:gd name="T73" fmla="*/ 2 h 1771"/>
                  <a:gd name="T74" fmla="*/ 479 w 1761"/>
                  <a:gd name="T75" fmla="*/ 3 h 1771"/>
                  <a:gd name="T76" fmla="*/ 672 w 1761"/>
                  <a:gd name="T77" fmla="*/ 7 h 1771"/>
                  <a:gd name="T78" fmla="*/ 710 w 1761"/>
                  <a:gd name="T79" fmla="*/ 44 h 1771"/>
                  <a:gd name="T80" fmla="*/ 726 w 1761"/>
                  <a:gd name="T81" fmla="*/ 131 h 1771"/>
                  <a:gd name="T82" fmla="*/ 762 w 1761"/>
                  <a:gd name="T83" fmla="*/ 216 h 1771"/>
                  <a:gd name="T84" fmla="*/ 829 w 1761"/>
                  <a:gd name="T85" fmla="*/ 317 h 1771"/>
                  <a:gd name="T86" fmla="*/ 897 w 1761"/>
                  <a:gd name="T87" fmla="*/ 323 h 1771"/>
                  <a:gd name="T88" fmla="*/ 976 w 1761"/>
                  <a:gd name="T89" fmla="*/ 298 h 1771"/>
                  <a:gd name="T90" fmla="*/ 1088 w 1761"/>
                  <a:gd name="T91" fmla="*/ 302 h 1771"/>
                  <a:gd name="T92" fmla="*/ 1108 w 1761"/>
                  <a:gd name="T93" fmla="*/ 219 h 1771"/>
                  <a:gd name="T94" fmla="*/ 1181 w 1761"/>
                  <a:gd name="T95" fmla="*/ 160 h 1771"/>
                  <a:gd name="T96" fmla="*/ 1258 w 1761"/>
                  <a:gd name="T97" fmla="*/ 181 h 1771"/>
                  <a:gd name="T98" fmla="*/ 1352 w 1761"/>
                  <a:gd name="T99" fmla="*/ 204 h 1771"/>
                  <a:gd name="T100" fmla="*/ 1445 w 1761"/>
                  <a:gd name="T101" fmla="*/ 224 h 1771"/>
                  <a:gd name="T102" fmla="*/ 1454 w 1761"/>
                  <a:gd name="T103" fmla="*/ 406 h 1771"/>
                  <a:gd name="T104" fmla="*/ 1460 w 1761"/>
                  <a:gd name="T105" fmla="*/ 555 h 1771"/>
                  <a:gd name="T106" fmla="*/ 1508 w 1761"/>
                  <a:gd name="T107" fmla="*/ 660 h 1771"/>
                  <a:gd name="T108" fmla="*/ 1493 w 1761"/>
                  <a:gd name="T109" fmla="*/ 723 h 1771"/>
                  <a:gd name="T110" fmla="*/ 1513 w 1761"/>
                  <a:gd name="T111" fmla="*/ 768 h 1771"/>
                  <a:gd name="T112" fmla="*/ 1584 w 1761"/>
                  <a:gd name="T113" fmla="*/ 751 h 1771"/>
                  <a:gd name="T114" fmla="*/ 1690 w 1761"/>
                  <a:gd name="T115" fmla="*/ 736 h 1771"/>
                  <a:gd name="T116" fmla="*/ 1744 w 1761"/>
                  <a:gd name="T117" fmla="*/ 723 h 1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61" h="1771">
                    <a:moveTo>
                      <a:pt x="1749" y="720"/>
                    </a:moveTo>
                    <a:lnTo>
                      <a:pt x="1752" y="740"/>
                    </a:lnTo>
                    <a:lnTo>
                      <a:pt x="1755" y="766"/>
                    </a:lnTo>
                    <a:lnTo>
                      <a:pt x="1757" y="785"/>
                    </a:lnTo>
                    <a:lnTo>
                      <a:pt x="1759" y="794"/>
                    </a:lnTo>
                    <a:lnTo>
                      <a:pt x="1760" y="798"/>
                    </a:lnTo>
                    <a:lnTo>
                      <a:pt x="1757" y="803"/>
                    </a:lnTo>
                    <a:lnTo>
                      <a:pt x="1756" y="815"/>
                    </a:lnTo>
                    <a:lnTo>
                      <a:pt x="1752" y="824"/>
                    </a:lnTo>
                    <a:lnTo>
                      <a:pt x="1750" y="831"/>
                    </a:lnTo>
                    <a:lnTo>
                      <a:pt x="1752" y="844"/>
                    </a:lnTo>
                    <a:lnTo>
                      <a:pt x="1750" y="863"/>
                    </a:lnTo>
                    <a:lnTo>
                      <a:pt x="1748" y="882"/>
                    </a:lnTo>
                    <a:lnTo>
                      <a:pt x="1748" y="902"/>
                    </a:lnTo>
                    <a:lnTo>
                      <a:pt x="1753" y="935"/>
                    </a:lnTo>
                    <a:lnTo>
                      <a:pt x="1752" y="946"/>
                    </a:lnTo>
                    <a:lnTo>
                      <a:pt x="1745" y="963"/>
                    </a:lnTo>
                    <a:lnTo>
                      <a:pt x="1740" y="977"/>
                    </a:lnTo>
                    <a:lnTo>
                      <a:pt x="1738" y="992"/>
                    </a:lnTo>
                    <a:lnTo>
                      <a:pt x="1737" y="1001"/>
                    </a:lnTo>
                    <a:lnTo>
                      <a:pt x="1749" y="1023"/>
                    </a:lnTo>
                    <a:lnTo>
                      <a:pt x="1748" y="1028"/>
                    </a:lnTo>
                    <a:lnTo>
                      <a:pt x="1738" y="1030"/>
                    </a:lnTo>
                    <a:lnTo>
                      <a:pt x="1731" y="1030"/>
                    </a:lnTo>
                    <a:lnTo>
                      <a:pt x="1701" y="1030"/>
                    </a:lnTo>
                    <a:lnTo>
                      <a:pt x="1659" y="1030"/>
                    </a:lnTo>
                    <a:lnTo>
                      <a:pt x="1617" y="1030"/>
                    </a:lnTo>
                    <a:lnTo>
                      <a:pt x="1574" y="1030"/>
                    </a:lnTo>
                    <a:lnTo>
                      <a:pt x="1535" y="1030"/>
                    </a:lnTo>
                    <a:lnTo>
                      <a:pt x="1498" y="1030"/>
                    </a:lnTo>
                    <a:lnTo>
                      <a:pt x="1464" y="1030"/>
                    </a:lnTo>
                    <a:lnTo>
                      <a:pt x="1464" y="1053"/>
                    </a:lnTo>
                    <a:lnTo>
                      <a:pt x="1464" y="1099"/>
                    </a:lnTo>
                    <a:lnTo>
                      <a:pt x="1464" y="1146"/>
                    </a:lnTo>
                    <a:lnTo>
                      <a:pt x="1464" y="1193"/>
                    </a:lnTo>
                    <a:lnTo>
                      <a:pt x="1464" y="1240"/>
                    </a:lnTo>
                    <a:lnTo>
                      <a:pt x="1464" y="1288"/>
                    </a:lnTo>
                    <a:lnTo>
                      <a:pt x="1464" y="1335"/>
                    </a:lnTo>
                    <a:lnTo>
                      <a:pt x="1464" y="1382"/>
                    </a:lnTo>
                    <a:lnTo>
                      <a:pt x="1464" y="1429"/>
                    </a:lnTo>
                    <a:lnTo>
                      <a:pt x="1464" y="1464"/>
                    </a:lnTo>
                    <a:lnTo>
                      <a:pt x="1473" y="1509"/>
                    </a:lnTo>
                    <a:lnTo>
                      <a:pt x="1488" y="1559"/>
                    </a:lnTo>
                    <a:lnTo>
                      <a:pt x="1495" y="1563"/>
                    </a:lnTo>
                    <a:lnTo>
                      <a:pt x="1511" y="1573"/>
                    </a:lnTo>
                    <a:lnTo>
                      <a:pt x="1533" y="1591"/>
                    </a:lnTo>
                    <a:lnTo>
                      <a:pt x="1545" y="1605"/>
                    </a:lnTo>
                    <a:lnTo>
                      <a:pt x="1570" y="1629"/>
                    </a:lnTo>
                    <a:lnTo>
                      <a:pt x="1604" y="1661"/>
                    </a:lnTo>
                    <a:lnTo>
                      <a:pt x="1637" y="1689"/>
                    </a:lnTo>
                    <a:lnTo>
                      <a:pt x="1664" y="1714"/>
                    </a:lnTo>
                    <a:lnTo>
                      <a:pt x="1620" y="1722"/>
                    </a:lnTo>
                    <a:lnTo>
                      <a:pt x="1557" y="1734"/>
                    </a:lnTo>
                    <a:lnTo>
                      <a:pt x="1514" y="1743"/>
                    </a:lnTo>
                    <a:lnTo>
                      <a:pt x="1462" y="1753"/>
                    </a:lnTo>
                    <a:lnTo>
                      <a:pt x="1427" y="1760"/>
                    </a:lnTo>
                    <a:lnTo>
                      <a:pt x="1384" y="1768"/>
                    </a:lnTo>
                    <a:lnTo>
                      <a:pt x="1377" y="1768"/>
                    </a:lnTo>
                    <a:lnTo>
                      <a:pt x="1365" y="1761"/>
                    </a:lnTo>
                    <a:lnTo>
                      <a:pt x="1341" y="1761"/>
                    </a:lnTo>
                    <a:lnTo>
                      <a:pt x="1311" y="1768"/>
                    </a:lnTo>
                    <a:lnTo>
                      <a:pt x="1287" y="1770"/>
                    </a:lnTo>
                    <a:lnTo>
                      <a:pt x="1270" y="1767"/>
                    </a:lnTo>
                    <a:lnTo>
                      <a:pt x="1254" y="1761"/>
                    </a:lnTo>
                    <a:lnTo>
                      <a:pt x="1237" y="1751"/>
                    </a:lnTo>
                    <a:lnTo>
                      <a:pt x="1209" y="1747"/>
                    </a:lnTo>
                    <a:lnTo>
                      <a:pt x="1169" y="1749"/>
                    </a:lnTo>
                    <a:lnTo>
                      <a:pt x="1130" y="1747"/>
                    </a:lnTo>
                    <a:lnTo>
                      <a:pt x="1092" y="1741"/>
                    </a:lnTo>
                    <a:lnTo>
                      <a:pt x="1066" y="1739"/>
                    </a:lnTo>
                    <a:lnTo>
                      <a:pt x="1049" y="1740"/>
                    </a:lnTo>
                    <a:lnTo>
                      <a:pt x="1032" y="1738"/>
                    </a:lnTo>
                    <a:lnTo>
                      <a:pt x="1014" y="1733"/>
                    </a:lnTo>
                    <a:lnTo>
                      <a:pt x="998" y="1723"/>
                    </a:lnTo>
                    <a:lnTo>
                      <a:pt x="979" y="1703"/>
                    </a:lnTo>
                    <a:lnTo>
                      <a:pt x="965" y="1684"/>
                    </a:lnTo>
                    <a:lnTo>
                      <a:pt x="961" y="1681"/>
                    </a:lnTo>
                    <a:lnTo>
                      <a:pt x="957" y="1679"/>
                    </a:lnTo>
                    <a:lnTo>
                      <a:pt x="952" y="1678"/>
                    </a:lnTo>
                    <a:lnTo>
                      <a:pt x="911" y="1677"/>
                    </a:lnTo>
                    <a:lnTo>
                      <a:pt x="872" y="1677"/>
                    </a:lnTo>
                    <a:lnTo>
                      <a:pt x="849" y="1677"/>
                    </a:lnTo>
                    <a:lnTo>
                      <a:pt x="795" y="1677"/>
                    </a:lnTo>
                    <a:lnTo>
                      <a:pt x="740" y="1677"/>
                    </a:lnTo>
                    <a:lnTo>
                      <a:pt x="685" y="1677"/>
                    </a:lnTo>
                    <a:lnTo>
                      <a:pt x="630" y="1676"/>
                    </a:lnTo>
                    <a:lnTo>
                      <a:pt x="576" y="1676"/>
                    </a:lnTo>
                    <a:lnTo>
                      <a:pt x="521" y="1676"/>
                    </a:lnTo>
                    <a:lnTo>
                      <a:pt x="466" y="1676"/>
                    </a:lnTo>
                    <a:lnTo>
                      <a:pt x="412" y="1676"/>
                    </a:lnTo>
                    <a:lnTo>
                      <a:pt x="382" y="1676"/>
                    </a:lnTo>
                    <a:lnTo>
                      <a:pt x="356" y="1678"/>
                    </a:lnTo>
                    <a:lnTo>
                      <a:pt x="326" y="1680"/>
                    </a:lnTo>
                    <a:lnTo>
                      <a:pt x="322" y="1679"/>
                    </a:lnTo>
                    <a:lnTo>
                      <a:pt x="315" y="1676"/>
                    </a:lnTo>
                    <a:lnTo>
                      <a:pt x="309" y="1672"/>
                    </a:lnTo>
                    <a:lnTo>
                      <a:pt x="294" y="1662"/>
                    </a:lnTo>
                    <a:lnTo>
                      <a:pt x="280" y="1654"/>
                    </a:lnTo>
                    <a:lnTo>
                      <a:pt x="261" y="1640"/>
                    </a:lnTo>
                    <a:lnTo>
                      <a:pt x="248" y="1625"/>
                    </a:lnTo>
                    <a:lnTo>
                      <a:pt x="238" y="1620"/>
                    </a:lnTo>
                    <a:lnTo>
                      <a:pt x="220" y="1617"/>
                    </a:lnTo>
                    <a:lnTo>
                      <a:pt x="206" y="1614"/>
                    </a:lnTo>
                    <a:lnTo>
                      <a:pt x="195" y="1613"/>
                    </a:lnTo>
                    <a:lnTo>
                      <a:pt x="175" y="1620"/>
                    </a:lnTo>
                    <a:lnTo>
                      <a:pt x="160" y="1627"/>
                    </a:lnTo>
                    <a:lnTo>
                      <a:pt x="149" y="1634"/>
                    </a:lnTo>
                    <a:lnTo>
                      <a:pt x="131" y="1642"/>
                    </a:lnTo>
                    <a:lnTo>
                      <a:pt x="115" y="1650"/>
                    </a:lnTo>
                    <a:lnTo>
                      <a:pt x="88" y="1649"/>
                    </a:lnTo>
                    <a:lnTo>
                      <a:pt x="83" y="1650"/>
                    </a:lnTo>
                    <a:lnTo>
                      <a:pt x="68" y="1650"/>
                    </a:lnTo>
                    <a:lnTo>
                      <a:pt x="54" y="1643"/>
                    </a:lnTo>
                    <a:lnTo>
                      <a:pt x="40" y="1644"/>
                    </a:lnTo>
                    <a:lnTo>
                      <a:pt x="23" y="1652"/>
                    </a:lnTo>
                    <a:lnTo>
                      <a:pt x="0" y="1655"/>
                    </a:lnTo>
                    <a:lnTo>
                      <a:pt x="6" y="1599"/>
                    </a:lnTo>
                    <a:lnTo>
                      <a:pt x="12" y="1574"/>
                    </a:lnTo>
                    <a:lnTo>
                      <a:pt x="12" y="1545"/>
                    </a:lnTo>
                    <a:lnTo>
                      <a:pt x="8" y="1468"/>
                    </a:lnTo>
                    <a:lnTo>
                      <a:pt x="4" y="1458"/>
                    </a:lnTo>
                    <a:lnTo>
                      <a:pt x="1" y="1446"/>
                    </a:lnTo>
                    <a:lnTo>
                      <a:pt x="16" y="1436"/>
                    </a:lnTo>
                    <a:lnTo>
                      <a:pt x="23" y="1429"/>
                    </a:lnTo>
                    <a:lnTo>
                      <a:pt x="33" y="1416"/>
                    </a:lnTo>
                    <a:lnTo>
                      <a:pt x="40" y="1398"/>
                    </a:lnTo>
                    <a:lnTo>
                      <a:pt x="47" y="1359"/>
                    </a:lnTo>
                    <a:lnTo>
                      <a:pt x="77" y="1270"/>
                    </a:lnTo>
                    <a:lnTo>
                      <a:pt x="92" y="1182"/>
                    </a:lnTo>
                    <a:lnTo>
                      <a:pt x="109" y="1140"/>
                    </a:lnTo>
                    <a:lnTo>
                      <a:pt x="116" y="1094"/>
                    </a:lnTo>
                    <a:lnTo>
                      <a:pt x="166" y="1034"/>
                    </a:lnTo>
                    <a:lnTo>
                      <a:pt x="178" y="998"/>
                    </a:lnTo>
                    <a:lnTo>
                      <a:pt x="203" y="979"/>
                    </a:lnTo>
                    <a:lnTo>
                      <a:pt x="240" y="960"/>
                    </a:lnTo>
                    <a:lnTo>
                      <a:pt x="266" y="926"/>
                    </a:lnTo>
                    <a:lnTo>
                      <a:pt x="278" y="903"/>
                    </a:lnTo>
                    <a:lnTo>
                      <a:pt x="293" y="857"/>
                    </a:lnTo>
                    <a:lnTo>
                      <a:pt x="292" y="810"/>
                    </a:lnTo>
                    <a:lnTo>
                      <a:pt x="301" y="747"/>
                    </a:lnTo>
                    <a:lnTo>
                      <a:pt x="300" y="729"/>
                    </a:lnTo>
                    <a:lnTo>
                      <a:pt x="286" y="704"/>
                    </a:lnTo>
                    <a:lnTo>
                      <a:pt x="283" y="687"/>
                    </a:lnTo>
                    <a:lnTo>
                      <a:pt x="271" y="668"/>
                    </a:lnTo>
                    <a:lnTo>
                      <a:pt x="257" y="655"/>
                    </a:lnTo>
                    <a:lnTo>
                      <a:pt x="251" y="632"/>
                    </a:lnTo>
                    <a:lnTo>
                      <a:pt x="227" y="595"/>
                    </a:lnTo>
                    <a:lnTo>
                      <a:pt x="222" y="570"/>
                    </a:lnTo>
                    <a:lnTo>
                      <a:pt x="210" y="552"/>
                    </a:lnTo>
                    <a:lnTo>
                      <a:pt x="209" y="530"/>
                    </a:lnTo>
                    <a:lnTo>
                      <a:pt x="202" y="507"/>
                    </a:lnTo>
                    <a:lnTo>
                      <a:pt x="191" y="484"/>
                    </a:lnTo>
                    <a:lnTo>
                      <a:pt x="181" y="458"/>
                    </a:lnTo>
                    <a:lnTo>
                      <a:pt x="181" y="449"/>
                    </a:lnTo>
                    <a:lnTo>
                      <a:pt x="188" y="440"/>
                    </a:lnTo>
                    <a:lnTo>
                      <a:pt x="194" y="436"/>
                    </a:lnTo>
                    <a:lnTo>
                      <a:pt x="192" y="441"/>
                    </a:lnTo>
                    <a:lnTo>
                      <a:pt x="188" y="447"/>
                    </a:lnTo>
                    <a:lnTo>
                      <a:pt x="188" y="451"/>
                    </a:lnTo>
                    <a:lnTo>
                      <a:pt x="232" y="405"/>
                    </a:lnTo>
                    <a:lnTo>
                      <a:pt x="234" y="397"/>
                    </a:lnTo>
                    <a:lnTo>
                      <a:pt x="234" y="387"/>
                    </a:lnTo>
                    <a:lnTo>
                      <a:pt x="233" y="374"/>
                    </a:lnTo>
                    <a:lnTo>
                      <a:pt x="234" y="360"/>
                    </a:lnTo>
                    <a:lnTo>
                      <a:pt x="194" y="276"/>
                    </a:lnTo>
                    <a:lnTo>
                      <a:pt x="162" y="197"/>
                    </a:lnTo>
                    <a:lnTo>
                      <a:pt x="155" y="158"/>
                    </a:lnTo>
                    <a:lnTo>
                      <a:pt x="113" y="105"/>
                    </a:lnTo>
                    <a:lnTo>
                      <a:pt x="95" y="71"/>
                    </a:lnTo>
                    <a:lnTo>
                      <a:pt x="86" y="48"/>
                    </a:lnTo>
                    <a:lnTo>
                      <a:pt x="78" y="38"/>
                    </a:lnTo>
                    <a:lnTo>
                      <a:pt x="81" y="34"/>
                    </a:lnTo>
                    <a:lnTo>
                      <a:pt x="92" y="33"/>
                    </a:lnTo>
                    <a:lnTo>
                      <a:pt x="117" y="28"/>
                    </a:lnTo>
                    <a:lnTo>
                      <a:pt x="151" y="22"/>
                    </a:lnTo>
                    <a:lnTo>
                      <a:pt x="182" y="8"/>
                    </a:lnTo>
                    <a:lnTo>
                      <a:pt x="190" y="2"/>
                    </a:lnTo>
                    <a:lnTo>
                      <a:pt x="208" y="0"/>
                    </a:lnTo>
                    <a:lnTo>
                      <a:pt x="224" y="4"/>
                    </a:lnTo>
                    <a:lnTo>
                      <a:pt x="230" y="2"/>
                    </a:lnTo>
                    <a:lnTo>
                      <a:pt x="234" y="1"/>
                    </a:lnTo>
                    <a:lnTo>
                      <a:pt x="274" y="1"/>
                    </a:lnTo>
                    <a:lnTo>
                      <a:pt x="290" y="0"/>
                    </a:lnTo>
                    <a:lnTo>
                      <a:pt x="321" y="1"/>
                    </a:lnTo>
                    <a:lnTo>
                      <a:pt x="340" y="2"/>
                    </a:lnTo>
                    <a:lnTo>
                      <a:pt x="351" y="3"/>
                    </a:lnTo>
                    <a:lnTo>
                      <a:pt x="381" y="5"/>
                    </a:lnTo>
                    <a:lnTo>
                      <a:pt x="418" y="5"/>
                    </a:lnTo>
                    <a:lnTo>
                      <a:pt x="431" y="3"/>
                    </a:lnTo>
                    <a:lnTo>
                      <a:pt x="479" y="3"/>
                    </a:lnTo>
                    <a:lnTo>
                      <a:pt x="528" y="2"/>
                    </a:lnTo>
                    <a:lnTo>
                      <a:pt x="570" y="2"/>
                    </a:lnTo>
                    <a:lnTo>
                      <a:pt x="618" y="2"/>
                    </a:lnTo>
                    <a:lnTo>
                      <a:pt x="655" y="2"/>
                    </a:lnTo>
                    <a:lnTo>
                      <a:pt x="672" y="7"/>
                    </a:lnTo>
                    <a:lnTo>
                      <a:pt x="686" y="16"/>
                    </a:lnTo>
                    <a:lnTo>
                      <a:pt x="693" y="24"/>
                    </a:lnTo>
                    <a:lnTo>
                      <a:pt x="697" y="28"/>
                    </a:lnTo>
                    <a:lnTo>
                      <a:pt x="701" y="37"/>
                    </a:lnTo>
                    <a:lnTo>
                      <a:pt x="710" y="44"/>
                    </a:lnTo>
                    <a:lnTo>
                      <a:pt x="712" y="56"/>
                    </a:lnTo>
                    <a:lnTo>
                      <a:pt x="710" y="70"/>
                    </a:lnTo>
                    <a:lnTo>
                      <a:pt x="711" y="88"/>
                    </a:lnTo>
                    <a:lnTo>
                      <a:pt x="716" y="110"/>
                    </a:lnTo>
                    <a:lnTo>
                      <a:pt x="726" y="131"/>
                    </a:lnTo>
                    <a:lnTo>
                      <a:pt x="741" y="154"/>
                    </a:lnTo>
                    <a:lnTo>
                      <a:pt x="748" y="172"/>
                    </a:lnTo>
                    <a:lnTo>
                      <a:pt x="746" y="186"/>
                    </a:lnTo>
                    <a:lnTo>
                      <a:pt x="751" y="201"/>
                    </a:lnTo>
                    <a:lnTo>
                      <a:pt x="762" y="216"/>
                    </a:lnTo>
                    <a:lnTo>
                      <a:pt x="770" y="224"/>
                    </a:lnTo>
                    <a:lnTo>
                      <a:pt x="775" y="230"/>
                    </a:lnTo>
                    <a:lnTo>
                      <a:pt x="788" y="253"/>
                    </a:lnTo>
                    <a:lnTo>
                      <a:pt x="812" y="290"/>
                    </a:lnTo>
                    <a:lnTo>
                      <a:pt x="829" y="317"/>
                    </a:lnTo>
                    <a:lnTo>
                      <a:pt x="836" y="321"/>
                    </a:lnTo>
                    <a:lnTo>
                      <a:pt x="845" y="320"/>
                    </a:lnTo>
                    <a:lnTo>
                      <a:pt x="864" y="317"/>
                    </a:lnTo>
                    <a:lnTo>
                      <a:pt x="883" y="317"/>
                    </a:lnTo>
                    <a:lnTo>
                      <a:pt x="897" y="323"/>
                    </a:lnTo>
                    <a:lnTo>
                      <a:pt x="902" y="322"/>
                    </a:lnTo>
                    <a:lnTo>
                      <a:pt x="923" y="311"/>
                    </a:lnTo>
                    <a:lnTo>
                      <a:pt x="944" y="307"/>
                    </a:lnTo>
                    <a:lnTo>
                      <a:pt x="965" y="303"/>
                    </a:lnTo>
                    <a:lnTo>
                      <a:pt x="976" y="298"/>
                    </a:lnTo>
                    <a:lnTo>
                      <a:pt x="989" y="298"/>
                    </a:lnTo>
                    <a:lnTo>
                      <a:pt x="1024" y="307"/>
                    </a:lnTo>
                    <a:lnTo>
                      <a:pt x="1031" y="307"/>
                    </a:lnTo>
                    <a:lnTo>
                      <a:pt x="1059" y="307"/>
                    </a:lnTo>
                    <a:lnTo>
                      <a:pt x="1088" y="302"/>
                    </a:lnTo>
                    <a:lnTo>
                      <a:pt x="1092" y="265"/>
                    </a:lnTo>
                    <a:lnTo>
                      <a:pt x="1092" y="257"/>
                    </a:lnTo>
                    <a:lnTo>
                      <a:pt x="1099" y="244"/>
                    </a:lnTo>
                    <a:lnTo>
                      <a:pt x="1107" y="232"/>
                    </a:lnTo>
                    <a:lnTo>
                      <a:pt x="1108" y="219"/>
                    </a:lnTo>
                    <a:lnTo>
                      <a:pt x="1107" y="204"/>
                    </a:lnTo>
                    <a:lnTo>
                      <a:pt x="1114" y="185"/>
                    </a:lnTo>
                    <a:lnTo>
                      <a:pt x="1133" y="169"/>
                    </a:lnTo>
                    <a:lnTo>
                      <a:pt x="1164" y="162"/>
                    </a:lnTo>
                    <a:lnTo>
                      <a:pt x="1181" y="160"/>
                    </a:lnTo>
                    <a:lnTo>
                      <a:pt x="1208" y="156"/>
                    </a:lnTo>
                    <a:lnTo>
                      <a:pt x="1251" y="151"/>
                    </a:lnTo>
                    <a:lnTo>
                      <a:pt x="1266" y="152"/>
                    </a:lnTo>
                    <a:lnTo>
                      <a:pt x="1268" y="155"/>
                    </a:lnTo>
                    <a:lnTo>
                      <a:pt x="1258" y="181"/>
                    </a:lnTo>
                    <a:lnTo>
                      <a:pt x="1258" y="190"/>
                    </a:lnTo>
                    <a:lnTo>
                      <a:pt x="1262" y="198"/>
                    </a:lnTo>
                    <a:lnTo>
                      <a:pt x="1269" y="204"/>
                    </a:lnTo>
                    <a:lnTo>
                      <a:pt x="1312" y="204"/>
                    </a:lnTo>
                    <a:lnTo>
                      <a:pt x="1352" y="204"/>
                    </a:lnTo>
                    <a:lnTo>
                      <a:pt x="1397" y="206"/>
                    </a:lnTo>
                    <a:lnTo>
                      <a:pt x="1432" y="207"/>
                    </a:lnTo>
                    <a:lnTo>
                      <a:pt x="1436" y="209"/>
                    </a:lnTo>
                    <a:lnTo>
                      <a:pt x="1440" y="211"/>
                    </a:lnTo>
                    <a:lnTo>
                      <a:pt x="1445" y="224"/>
                    </a:lnTo>
                    <a:lnTo>
                      <a:pt x="1443" y="250"/>
                    </a:lnTo>
                    <a:lnTo>
                      <a:pt x="1436" y="288"/>
                    </a:lnTo>
                    <a:lnTo>
                      <a:pt x="1439" y="323"/>
                    </a:lnTo>
                    <a:lnTo>
                      <a:pt x="1453" y="356"/>
                    </a:lnTo>
                    <a:lnTo>
                      <a:pt x="1454" y="406"/>
                    </a:lnTo>
                    <a:lnTo>
                      <a:pt x="1449" y="437"/>
                    </a:lnTo>
                    <a:lnTo>
                      <a:pt x="1443" y="475"/>
                    </a:lnTo>
                    <a:lnTo>
                      <a:pt x="1441" y="518"/>
                    </a:lnTo>
                    <a:lnTo>
                      <a:pt x="1447" y="536"/>
                    </a:lnTo>
                    <a:lnTo>
                      <a:pt x="1460" y="555"/>
                    </a:lnTo>
                    <a:lnTo>
                      <a:pt x="1480" y="575"/>
                    </a:lnTo>
                    <a:lnTo>
                      <a:pt x="1495" y="600"/>
                    </a:lnTo>
                    <a:lnTo>
                      <a:pt x="1507" y="632"/>
                    </a:lnTo>
                    <a:lnTo>
                      <a:pt x="1511" y="652"/>
                    </a:lnTo>
                    <a:lnTo>
                      <a:pt x="1508" y="660"/>
                    </a:lnTo>
                    <a:lnTo>
                      <a:pt x="1508" y="674"/>
                    </a:lnTo>
                    <a:lnTo>
                      <a:pt x="1511" y="694"/>
                    </a:lnTo>
                    <a:lnTo>
                      <a:pt x="1508" y="708"/>
                    </a:lnTo>
                    <a:lnTo>
                      <a:pt x="1496" y="715"/>
                    </a:lnTo>
                    <a:lnTo>
                      <a:pt x="1493" y="723"/>
                    </a:lnTo>
                    <a:lnTo>
                      <a:pt x="1498" y="741"/>
                    </a:lnTo>
                    <a:lnTo>
                      <a:pt x="1500" y="757"/>
                    </a:lnTo>
                    <a:lnTo>
                      <a:pt x="1505" y="763"/>
                    </a:lnTo>
                    <a:lnTo>
                      <a:pt x="1508" y="768"/>
                    </a:lnTo>
                    <a:lnTo>
                      <a:pt x="1513" y="768"/>
                    </a:lnTo>
                    <a:lnTo>
                      <a:pt x="1523" y="762"/>
                    </a:lnTo>
                    <a:lnTo>
                      <a:pt x="1537" y="752"/>
                    </a:lnTo>
                    <a:lnTo>
                      <a:pt x="1548" y="748"/>
                    </a:lnTo>
                    <a:lnTo>
                      <a:pt x="1563" y="748"/>
                    </a:lnTo>
                    <a:lnTo>
                      <a:pt x="1584" y="751"/>
                    </a:lnTo>
                    <a:lnTo>
                      <a:pt x="1622" y="752"/>
                    </a:lnTo>
                    <a:lnTo>
                      <a:pt x="1633" y="750"/>
                    </a:lnTo>
                    <a:lnTo>
                      <a:pt x="1668" y="735"/>
                    </a:lnTo>
                    <a:lnTo>
                      <a:pt x="1677" y="734"/>
                    </a:lnTo>
                    <a:lnTo>
                      <a:pt x="1690" y="736"/>
                    </a:lnTo>
                    <a:lnTo>
                      <a:pt x="1711" y="741"/>
                    </a:lnTo>
                    <a:lnTo>
                      <a:pt x="1730" y="741"/>
                    </a:lnTo>
                    <a:lnTo>
                      <a:pt x="1739" y="737"/>
                    </a:lnTo>
                    <a:lnTo>
                      <a:pt x="1740" y="731"/>
                    </a:lnTo>
                    <a:lnTo>
                      <a:pt x="1744" y="723"/>
                    </a:lnTo>
                    <a:lnTo>
                      <a:pt x="1749" y="72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7" name="Freeform 4">
                <a:extLst>
                  <a:ext uri="{FF2B5EF4-FFF2-40B4-BE49-F238E27FC236}">
                    <a16:creationId xmlns:a16="http://schemas.microsoft.com/office/drawing/2014/main" id="{B3F33B17-FA37-CCDD-FE1E-9F1CF906D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96244" y="8890215"/>
                <a:ext cx="131249" cy="165993"/>
              </a:xfrm>
              <a:custGeom>
                <a:avLst/>
                <a:gdLst>
                  <a:gd name="T0" fmla="*/ 151 w 152"/>
                  <a:gd name="T1" fmla="*/ 29 h 190"/>
                  <a:gd name="T2" fmla="*/ 149 w 152"/>
                  <a:gd name="T3" fmla="*/ 32 h 190"/>
                  <a:gd name="T4" fmla="*/ 133 w 152"/>
                  <a:gd name="T5" fmla="*/ 38 h 190"/>
                  <a:gd name="T6" fmla="*/ 116 w 152"/>
                  <a:gd name="T7" fmla="*/ 44 h 190"/>
                  <a:gd name="T8" fmla="*/ 95 w 152"/>
                  <a:gd name="T9" fmla="*/ 68 h 190"/>
                  <a:gd name="T10" fmla="*/ 83 w 152"/>
                  <a:gd name="T11" fmla="*/ 78 h 190"/>
                  <a:gd name="T12" fmla="*/ 80 w 152"/>
                  <a:gd name="T13" fmla="*/ 80 h 190"/>
                  <a:gd name="T14" fmla="*/ 69 w 152"/>
                  <a:gd name="T15" fmla="*/ 86 h 190"/>
                  <a:gd name="T16" fmla="*/ 62 w 152"/>
                  <a:gd name="T17" fmla="*/ 92 h 190"/>
                  <a:gd name="T18" fmla="*/ 62 w 152"/>
                  <a:gd name="T19" fmla="*/ 94 h 190"/>
                  <a:gd name="T20" fmla="*/ 67 w 152"/>
                  <a:gd name="T21" fmla="*/ 98 h 190"/>
                  <a:gd name="T22" fmla="*/ 73 w 152"/>
                  <a:gd name="T23" fmla="*/ 102 h 190"/>
                  <a:gd name="T24" fmla="*/ 72 w 152"/>
                  <a:gd name="T25" fmla="*/ 142 h 190"/>
                  <a:gd name="T26" fmla="*/ 70 w 152"/>
                  <a:gd name="T27" fmla="*/ 180 h 190"/>
                  <a:gd name="T28" fmla="*/ 67 w 152"/>
                  <a:gd name="T29" fmla="*/ 184 h 190"/>
                  <a:gd name="T30" fmla="*/ 53 w 152"/>
                  <a:gd name="T31" fmla="*/ 185 h 190"/>
                  <a:gd name="T32" fmla="*/ 34 w 152"/>
                  <a:gd name="T33" fmla="*/ 187 h 190"/>
                  <a:gd name="T34" fmla="*/ 28 w 152"/>
                  <a:gd name="T35" fmla="*/ 189 h 190"/>
                  <a:gd name="T36" fmla="*/ 26 w 152"/>
                  <a:gd name="T37" fmla="*/ 186 h 190"/>
                  <a:gd name="T38" fmla="*/ 20 w 152"/>
                  <a:gd name="T39" fmla="*/ 172 h 190"/>
                  <a:gd name="T40" fmla="*/ 23 w 152"/>
                  <a:gd name="T41" fmla="*/ 158 h 190"/>
                  <a:gd name="T42" fmla="*/ 28 w 152"/>
                  <a:gd name="T43" fmla="*/ 148 h 190"/>
                  <a:gd name="T44" fmla="*/ 23 w 152"/>
                  <a:gd name="T45" fmla="*/ 127 h 190"/>
                  <a:gd name="T46" fmla="*/ 14 w 152"/>
                  <a:gd name="T47" fmla="*/ 109 h 190"/>
                  <a:gd name="T48" fmla="*/ 3 w 152"/>
                  <a:gd name="T49" fmla="*/ 86 h 190"/>
                  <a:gd name="T50" fmla="*/ 0 w 152"/>
                  <a:gd name="T51" fmla="*/ 82 h 190"/>
                  <a:gd name="T52" fmla="*/ 8 w 152"/>
                  <a:gd name="T53" fmla="*/ 74 h 190"/>
                  <a:gd name="T54" fmla="*/ 21 w 152"/>
                  <a:gd name="T55" fmla="*/ 57 h 190"/>
                  <a:gd name="T56" fmla="*/ 27 w 152"/>
                  <a:gd name="T57" fmla="*/ 50 h 190"/>
                  <a:gd name="T58" fmla="*/ 41 w 152"/>
                  <a:gd name="T59" fmla="*/ 48 h 190"/>
                  <a:gd name="T60" fmla="*/ 48 w 152"/>
                  <a:gd name="T61" fmla="*/ 42 h 190"/>
                  <a:gd name="T62" fmla="*/ 51 w 152"/>
                  <a:gd name="T63" fmla="*/ 32 h 190"/>
                  <a:gd name="T64" fmla="*/ 53 w 152"/>
                  <a:gd name="T65" fmla="*/ 27 h 190"/>
                  <a:gd name="T66" fmla="*/ 69 w 152"/>
                  <a:gd name="T67" fmla="*/ 22 h 190"/>
                  <a:gd name="T68" fmla="*/ 89 w 152"/>
                  <a:gd name="T69" fmla="*/ 14 h 190"/>
                  <a:gd name="T70" fmla="*/ 101 w 152"/>
                  <a:gd name="T71" fmla="*/ 5 h 190"/>
                  <a:gd name="T72" fmla="*/ 112 w 152"/>
                  <a:gd name="T73" fmla="*/ 0 h 190"/>
                  <a:gd name="T74" fmla="*/ 119 w 152"/>
                  <a:gd name="T75" fmla="*/ 0 h 190"/>
                  <a:gd name="T76" fmla="*/ 123 w 152"/>
                  <a:gd name="T77" fmla="*/ 2 h 190"/>
                  <a:gd name="T78" fmla="*/ 136 w 152"/>
                  <a:gd name="T79" fmla="*/ 18 h 190"/>
                  <a:gd name="T80" fmla="*/ 148 w 152"/>
                  <a:gd name="T81" fmla="*/ 27 h 190"/>
                  <a:gd name="T82" fmla="*/ 151 w 152"/>
                  <a:gd name="T83" fmla="*/ 2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2" h="190">
                    <a:moveTo>
                      <a:pt x="151" y="29"/>
                    </a:moveTo>
                    <a:lnTo>
                      <a:pt x="149" y="32"/>
                    </a:lnTo>
                    <a:lnTo>
                      <a:pt x="133" y="38"/>
                    </a:lnTo>
                    <a:lnTo>
                      <a:pt x="116" y="44"/>
                    </a:lnTo>
                    <a:lnTo>
                      <a:pt x="95" y="68"/>
                    </a:lnTo>
                    <a:lnTo>
                      <a:pt x="83" y="78"/>
                    </a:lnTo>
                    <a:lnTo>
                      <a:pt x="80" y="80"/>
                    </a:lnTo>
                    <a:lnTo>
                      <a:pt x="69" y="86"/>
                    </a:lnTo>
                    <a:lnTo>
                      <a:pt x="62" y="92"/>
                    </a:lnTo>
                    <a:lnTo>
                      <a:pt x="62" y="94"/>
                    </a:lnTo>
                    <a:lnTo>
                      <a:pt x="67" y="98"/>
                    </a:lnTo>
                    <a:lnTo>
                      <a:pt x="73" y="102"/>
                    </a:lnTo>
                    <a:lnTo>
                      <a:pt x="72" y="142"/>
                    </a:lnTo>
                    <a:lnTo>
                      <a:pt x="70" y="180"/>
                    </a:lnTo>
                    <a:lnTo>
                      <a:pt x="67" y="184"/>
                    </a:lnTo>
                    <a:lnTo>
                      <a:pt x="53" y="185"/>
                    </a:lnTo>
                    <a:lnTo>
                      <a:pt x="34" y="187"/>
                    </a:lnTo>
                    <a:lnTo>
                      <a:pt x="28" y="189"/>
                    </a:lnTo>
                    <a:lnTo>
                      <a:pt x="26" y="186"/>
                    </a:lnTo>
                    <a:lnTo>
                      <a:pt x="20" y="172"/>
                    </a:lnTo>
                    <a:lnTo>
                      <a:pt x="23" y="158"/>
                    </a:lnTo>
                    <a:lnTo>
                      <a:pt x="28" y="148"/>
                    </a:lnTo>
                    <a:lnTo>
                      <a:pt x="23" y="127"/>
                    </a:lnTo>
                    <a:lnTo>
                      <a:pt x="14" y="109"/>
                    </a:lnTo>
                    <a:lnTo>
                      <a:pt x="3" y="86"/>
                    </a:lnTo>
                    <a:lnTo>
                      <a:pt x="0" y="82"/>
                    </a:lnTo>
                    <a:lnTo>
                      <a:pt x="8" y="74"/>
                    </a:lnTo>
                    <a:lnTo>
                      <a:pt x="21" y="57"/>
                    </a:lnTo>
                    <a:lnTo>
                      <a:pt x="27" y="50"/>
                    </a:lnTo>
                    <a:lnTo>
                      <a:pt x="41" y="48"/>
                    </a:lnTo>
                    <a:lnTo>
                      <a:pt x="48" y="42"/>
                    </a:lnTo>
                    <a:lnTo>
                      <a:pt x="51" y="32"/>
                    </a:lnTo>
                    <a:lnTo>
                      <a:pt x="53" y="27"/>
                    </a:lnTo>
                    <a:lnTo>
                      <a:pt x="69" y="22"/>
                    </a:lnTo>
                    <a:lnTo>
                      <a:pt x="89" y="14"/>
                    </a:lnTo>
                    <a:lnTo>
                      <a:pt x="101" y="5"/>
                    </a:lnTo>
                    <a:lnTo>
                      <a:pt x="112" y="0"/>
                    </a:lnTo>
                    <a:lnTo>
                      <a:pt x="119" y="0"/>
                    </a:lnTo>
                    <a:lnTo>
                      <a:pt x="123" y="2"/>
                    </a:lnTo>
                    <a:lnTo>
                      <a:pt x="136" y="18"/>
                    </a:lnTo>
                    <a:lnTo>
                      <a:pt x="148" y="27"/>
                    </a:lnTo>
                    <a:lnTo>
                      <a:pt x="151" y="2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8" name="Freeform 6">
                <a:extLst>
                  <a:ext uri="{FF2B5EF4-FFF2-40B4-BE49-F238E27FC236}">
                    <a16:creationId xmlns:a16="http://schemas.microsoft.com/office/drawing/2014/main" id="{A9DA8480-9758-9727-7CAE-B5AF2C45A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99747" y="6442800"/>
                <a:ext cx="992090" cy="721873"/>
              </a:xfrm>
              <a:custGeom>
                <a:avLst/>
                <a:gdLst>
                  <a:gd name="T0" fmla="*/ 817 w 1133"/>
                  <a:gd name="T1" fmla="*/ 63 h 823"/>
                  <a:gd name="T2" fmla="*/ 844 w 1133"/>
                  <a:gd name="T3" fmla="*/ 123 h 823"/>
                  <a:gd name="T4" fmla="*/ 865 w 1133"/>
                  <a:gd name="T5" fmla="*/ 182 h 823"/>
                  <a:gd name="T6" fmla="*/ 902 w 1133"/>
                  <a:gd name="T7" fmla="*/ 210 h 823"/>
                  <a:gd name="T8" fmla="*/ 930 w 1133"/>
                  <a:gd name="T9" fmla="*/ 224 h 823"/>
                  <a:gd name="T10" fmla="*/ 958 w 1133"/>
                  <a:gd name="T11" fmla="*/ 257 h 823"/>
                  <a:gd name="T12" fmla="*/ 929 w 1133"/>
                  <a:gd name="T13" fmla="*/ 279 h 823"/>
                  <a:gd name="T14" fmla="*/ 977 w 1133"/>
                  <a:gd name="T15" fmla="*/ 329 h 823"/>
                  <a:gd name="T16" fmla="*/ 1045 w 1133"/>
                  <a:gd name="T17" fmla="*/ 361 h 823"/>
                  <a:gd name="T18" fmla="*/ 1087 w 1133"/>
                  <a:gd name="T19" fmla="*/ 346 h 823"/>
                  <a:gd name="T20" fmla="*/ 1108 w 1133"/>
                  <a:gd name="T21" fmla="*/ 382 h 823"/>
                  <a:gd name="T22" fmla="*/ 1086 w 1133"/>
                  <a:gd name="T23" fmla="*/ 395 h 823"/>
                  <a:gd name="T24" fmla="*/ 1104 w 1133"/>
                  <a:gd name="T25" fmla="*/ 430 h 823"/>
                  <a:gd name="T26" fmla="*/ 1117 w 1133"/>
                  <a:gd name="T27" fmla="*/ 494 h 823"/>
                  <a:gd name="T28" fmla="*/ 1019 w 1133"/>
                  <a:gd name="T29" fmla="*/ 536 h 823"/>
                  <a:gd name="T30" fmla="*/ 990 w 1133"/>
                  <a:gd name="T31" fmla="*/ 532 h 823"/>
                  <a:gd name="T32" fmla="*/ 973 w 1133"/>
                  <a:gd name="T33" fmla="*/ 554 h 823"/>
                  <a:gd name="T34" fmla="*/ 954 w 1133"/>
                  <a:gd name="T35" fmla="*/ 564 h 823"/>
                  <a:gd name="T36" fmla="*/ 945 w 1133"/>
                  <a:gd name="T37" fmla="*/ 583 h 823"/>
                  <a:gd name="T38" fmla="*/ 927 w 1133"/>
                  <a:gd name="T39" fmla="*/ 590 h 823"/>
                  <a:gd name="T40" fmla="*/ 869 w 1133"/>
                  <a:gd name="T41" fmla="*/ 600 h 823"/>
                  <a:gd name="T42" fmla="*/ 812 w 1133"/>
                  <a:gd name="T43" fmla="*/ 584 h 823"/>
                  <a:gd name="T44" fmla="*/ 740 w 1133"/>
                  <a:gd name="T45" fmla="*/ 581 h 823"/>
                  <a:gd name="T46" fmla="*/ 719 w 1133"/>
                  <a:gd name="T47" fmla="*/ 593 h 823"/>
                  <a:gd name="T48" fmla="*/ 698 w 1133"/>
                  <a:gd name="T49" fmla="*/ 605 h 823"/>
                  <a:gd name="T50" fmla="*/ 652 w 1133"/>
                  <a:gd name="T51" fmla="*/ 593 h 823"/>
                  <a:gd name="T52" fmla="*/ 564 w 1133"/>
                  <a:gd name="T53" fmla="*/ 593 h 823"/>
                  <a:gd name="T54" fmla="*/ 431 w 1133"/>
                  <a:gd name="T55" fmla="*/ 595 h 823"/>
                  <a:gd name="T56" fmla="*/ 384 w 1133"/>
                  <a:gd name="T57" fmla="*/ 597 h 823"/>
                  <a:gd name="T58" fmla="*/ 384 w 1133"/>
                  <a:gd name="T59" fmla="*/ 673 h 823"/>
                  <a:gd name="T60" fmla="*/ 387 w 1133"/>
                  <a:gd name="T61" fmla="*/ 692 h 823"/>
                  <a:gd name="T62" fmla="*/ 392 w 1133"/>
                  <a:gd name="T63" fmla="*/ 727 h 823"/>
                  <a:gd name="T64" fmla="*/ 395 w 1133"/>
                  <a:gd name="T65" fmla="*/ 787 h 823"/>
                  <a:gd name="T66" fmla="*/ 395 w 1133"/>
                  <a:gd name="T67" fmla="*/ 822 h 823"/>
                  <a:gd name="T68" fmla="*/ 369 w 1133"/>
                  <a:gd name="T69" fmla="*/ 794 h 823"/>
                  <a:gd name="T70" fmla="*/ 338 w 1133"/>
                  <a:gd name="T71" fmla="*/ 761 h 823"/>
                  <a:gd name="T72" fmla="*/ 278 w 1133"/>
                  <a:gd name="T73" fmla="*/ 749 h 823"/>
                  <a:gd name="T74" fmla="*/ 192 w 1133"/>
                  <a:gd name="T75" fmla="*/ 770 h 823"/>
                  <a:gd name="T76" fmla="*/ 149 w 1133"/>
                  <a:gd name="T77" fmla="*/ 785 h 823"/>
                  <a:gd name="T78" fmla="*/ 101 w 1133"/>
                  <a:gd name="T79" fmla="*/ 762 h 823"/>
                  <a:gd name="T80" fmla="*/ 68 w 1133"/>
                  <a:gd name="T81" fmla="*/ 720 h 823"/>
                  <a:gd name="T82" fmla="*/ 20 w 1133"/>
                  <a:gd name="T83" fmla="*/ 694 h 823"/>
                  <a:gd name="T84" fmla="*/ 6 w 1133"/>
                  <a:gd name="T85" fmla="*/ 657 h 823"/>
                  <a:gd name="T86" fmla="*/ 5 w 1133"/>
                  <a:gd name="T87" fmla="*/ 588 h 823"/>
                  <a:gd name="T88" fmla="*/ 40 w 1133"/>
                  <a:gd name="T89" fmla="*/ 540 h 823"/>
                  <a:gd name="T90" fmla="*/ 34 w 1133"/>
                  <a:gd name="T91" fmla="*/ 495 h 823"/>
                  <a:gd name="T92" fmla="*/ 52 w 1133"/>
                  <a:gd name="T93" fmla="*/ 459 h 823"/>
                  <a:gd name="T94" fmla="*/ 118 w 1133"/>
                  <a:gd name="T95" fmla="*/ 439 h 823"/>
                  <a:gd name="T96" fmla="*/ 149 w 1133"/>
                  <a:gd name="T97" fmla="*/ 409 h 823"/>
                  <a:gd name="T98" fmla="*/ 153 w 1133"/>
                  <a:gd name="T99" fmla="*/ 359 h 823"/>
                  <a:gd name="T100" fmla="*/ 180 w 1133"/>
                  <a:gd name="T101" fmla="*/ 308 h 823"/>
                  <a:gd name="T102" fmla="*/ 190 w 1133"/>
                  <a:gd name="T103" fmla="*/ 267 h 823"/>
                  <a:gd name="T104" fmla="*/ 239 w 1133"/>
                  <a:gd name="T105" fmla="*/ 250 h 823"/>
                  <a:gd name="T106" fmla="*/ 304 w 1133"/>
                  <a:gd name="T107" fmla="*/ 269 h 823"/>
                  <a:gd name="T108" fmla="*/ 326 w 1133"/>
                  <a:gd name="T109" fmla="*/ 208 h 823"/>
                  <a:gd name="T110" fmla="*/ 368 w 1133"/>
                  <a:gd name="T111" fmla="*/ 210 h 823"/>
                  <a:gd name="T112" fmla="*/ 379 w 1133"/>
                  <a:gd name="T113" fmla="*/ 166 h 823"/>
                  <a:gd name="T114" fmla="*/ 439 w 1133"/>
                  <a:gd name="T115" fmla="*/ 119 h 823"/>
                  <a:gd name="T116" fmla="*/ 521 w 1133"/>
                  <a:gd name="T117" fmla="*/ 88 h 823"/>
                  <a:gd name="T118" fmla="*/ 577 w 1133"/>
                  <a:gd name="T119" fmla="*/ 66 h 823"/>
                  <a:gd name="T120" fmla="*/ 660 w 1133"/>
                  <a:gd name="T121" fmla="*/ 21 h 823"/>
                  <a:gd name="T122" fmla="*/ 725 w 1133"/>
                  <a:gd name="T123" fmla="*/ 3 h 823"/>
                  <a:gd name="T124" fmla="*/ 791 w 1133"/>
                  <a:gd name="T125" fmla="*/ 14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33" h="823">
                    <a:moveTo>
                      <a:pt x="821" y="25"/>
                    </a:moveTo>
                    <a:lnTo>
                      <a:pt x="819" y="32"/>
                    </a:lnTo>
                    <a:lnTo>
                      <a:pt x="819" y="44"/>
                    </a:lnTo>
                    <a:lnTo>
                      <a:pt x="817" y="63"/>
                    </a:lnTo>
                    <a:lnTo>
                      <a:pt x="813" y="85"/>
                    </a:lnTo>
                    <a:lnTo>
                      <a:pt x="825" y="100"/>
                    </a:lnTo>
                    <a:lnTo>
                      <a:pt x="841" y="116"/>
                    </a:lnTo>
                    <a:lnTo>
                      <a:pt x="844" y="123"/>
                    </a:lnTo>
                    <a:lnTo>
                      <a:pt x="841" y="138"/>
                    </a:lnTo>
                    <a:lnTo>
                      <a:pt x="844" y="147"/>
                    </a:lnTo>
                    <a:lnTo>
                      <a:pt x="851" y="163"/>
                    </a:lnTo>
                    <a:lnTo>
                      <a:pt x="865" y="182"/>
                    </a:lnTo>
                    <a:lnTo>
                      <a:pt x="879" y="202"/>
                    </a:lnTo>
                    <a:lnTo>
                      <a:pt x="888" y="205"/>
                    </a:lnTo>
                    <a:lnTo>
                      <a:pt x="897" y="206"/>
                    </a:lnTo>
                    <a:lnTo>
                      <a:pt x="902" y="210"/>
                    </a:lnTo>
                    <a:lnTo>
                      <a:pt x="911" y="213"/>
                    </a:lnTo>
                    <a:lnTo>
                      <a:pt x="918" y="215"/>
                    </a:lnTo>
                    <a:lnTo>
                      <a:pt x="925" y="219"/>
                    </a:lnTo>
                    <a:lnTo>
                      <a:pt x="930" y="224"/>
                    </a:lnTo>
                    <a:lnTo>
                      <a:pt x="935" y="236"/>
                    </a:lnTo>
                    <a:lnTo>
                      <a:pt x="951" y="244"/>
                    </a:lnTo>
                    <a:lnTo>
                      <a:pt x="962" y="253"/>
                    </a:lnTo>
                    <a:lnTo>
                      <a:pt x="958" y="257"/>
                    </a:lnTo>
                    <a:lnTo>
                      <a:pt x="944" y="255"/>
                    </a:lnTo>
                    <a:lnTo>
                      <a:pt x="932" y="251"/>
                    </a:lnTo>
                    <a:lnTo>
                      <a:pt x="930" y="257"/>
                    </a:lnTo>
                    <a:lnTo>
                      <a:pt x="929" y="279"/>
                    </a:lnTo>
                    <a:lnTo>
                      <a:pt x="931" y="299"/>
                    </a:lnTo>
                    <a:lnTo>
                      <a:pt x="934" y="301"/>
                    </a:lnTo>
                    <a:lnTo>
                      <a:pt x="946" y="305"/>
                    </a:lnTo>
                    <a:lnTo>
                      <a:pt x="977" y="329"/>
                    </a:lnTo>
                    <a:lnTo>
                      <a:pt x="1005" y="352"/>
                    </a:lnTo>
                    <a:lnTo>
                      <a:pt x="1013" y="358"/>
                    </a:lnTo>
                    <a:lnTo>
                      <a:pt x="1029" y="360"/>
                    </a:lnTo>
                    <a:lnTo>
                      <a:pt x="1045" y="361"/>
                    </a:lnTo>
                    <a:lnTo>
                      <a:pt x="1053" y="359"/>
                    </a:lnTo>
                    <a:lnTo>
                      <a:pt x="1070" y="347"/>
                    </a:lnTo>
                    <a:lnTo>
                      <a:pt x="1079" y="346"/>
                    </a:lnTo>
                    <a:lnTo>
                      <a:pt x="1087" y="346"/>
                    </a:lnTo>
                    <a:lnTo>
                      <a:pt x="1091" y="348"/>
                    </a:lnTo>
                    <a:lnTo>
                      <a:pt x="1098" y="358"/>
                    </a:lnTo>
                    <a:lnTo>
                      <a:pt x="1107" y="372"/>
                    </a:lnTo>
                    <a:lnTo>
                      <a:pt x="1108" y="382"/>
                    </a:lnTo>
                    <a:lnTo>
                      <a:pt x="1108" y="388"/>
                    </a:lnTo>
                    <a:lnTo>
                      <a:pt x="1105" y="390"/>
                    </a:lnTo>
                    <a:lnTo>
                      <a:pt x="1092" y="393"/>
                    </a:lnTo>
                    <a:lnTo>
                      <a:pt x="1086" y="395"/>
                    </a:lnTo>
                    <a:lnTo>
                      <a:pt x="1084" y="398"/>
                    </a:lnTo>
                    <a:lnTo>
                      <a:pt x="1087" y="405"/>
                    </a:lnTo>
                    <a:lnTo>
                      <a:pt x="1089" y="410"/>
                    </a:lnTo>
                    <a:lnTo>
                      <a:pt x="1104" y="430"/>
                    </a:lnTo>
                    <a:lnTo>
                      <a:pt x="1125" y="458"/>
                    </a:lnTo>
                    <a:lnTo>
                      <a:pt x="1132" y="465"/>
                    </a:lnTo>
                    <a:lnTo>
                      <a:pt x="1128" y="473"/>
                    </a:lnTo>
                    <a:lnTo>
                      <a:pt x="1117" y="494"/>
                    </a:lnTo>
                    <a:lnTo>
                      <a:pt x="1109" y="503"/>
                    </a:lnTo>
                    <a:lnTo>
                      <a:pt x="1073" y="533"/>
                    </a:lnTo>
                    <a:lnTo>
                      <a:pt x="1055" y="530"/>
                    </a:lnTo>
                    <a:lnTo>
                      <a:pt x="1019" y="536"/>
                    </a:lnTo>
                    <a:lnTo>
                      <a:pt x="1013" y="529"/>
                    </a:lnTo>
                    <a:lnTo>
                      <a:pt x="1005" y="528"/>
                    </a:lnTo>
                    <a:lnTo>
                      <a:pt x="994" y="529"/>
                    </a:lnTo>
                    <a:lnTo>
                      <a:pt x="990" y="532"/>
                    </a:lnTo>
                    <a:lnTo>
                      <a:pt x="989" y="535"/>
                    </a:lnTo>
                    <a:lnTo>
                      <a:pt x="985" y="540"/>
                    </a:lnTo>
                    <a:lnTo>
                      <a:pt x="978" y="552"/>
                    </a:lnTo>
                    <a:lnTo>
                      <a:pt x="973" y="554"/>
                    </a:lnTo>
                    <a:lnTo>
                      <a:pt x="966" y="556"/>
                    </a:lnTo>
                    <a:lnTo>
                      <a:pt x="959" y="556"/>
                    </a:lnTo>
                    <a:lnTo>
                      <a:pt x="954" y="558"/>
                    </a:lnTo>
                    <a:lnTo>
                      <a:pt x="954" y="564"/>
                    </a:lnTo>
                    <a:lnTo>
                      <a:pt x="953" y="569"/>
                    </a:lnTo>
                    <a:lnTo>
                      <a:pt x="947" y="572"/>
                    </a:lnTo>
                    <a:lnTo>
                      <a:pt x="945" y="577"/>
                    </a:lnTo>
                    <a:lnTo>
                      <a:pt x="945" y="583"/>
                    </a:lnTo>
                    <a:lnTo>
                      <a:pt x="942" y="586"/>
                    </a:lnTo>
                    <a:lnTo>
                      <a:pt x="935" y="584"/>
                    </a:lnTo>
                    <a:lnTo>
                      <a:pt x="931" y="582"/>
                    </a:lnTo>
                    <a:lnTo>
                      <a:pt x="927" y="590"/>
                    </a:lnTo>
                    <a:lnTo>
                      <a:pt x="922" y="595"/>
                    </a:lnTo>
                    <a:lnTo>
                      <a:pt x="918" y="595"/>
                    </a:lnTo>
                    <a:lnTo>
                      <a:pt x="882" y="596"/>
                    </a:lnTo>
                    <a:lnTo>
                      <a:pt x="869" y="600"/>
                    </a:lnTo>
                    <a:lnTo>
                      <a:pt x="860" y="600"/>
                    </a:lnTo>
                    <a:lnTo>
                      <a:pt x="860" y="597"/>
                    </a:lnTo>
                    <a:lnTo>
                      <a:pt x="859" y="595"/>
                    </a:lnTo>
                    <a:lnTo>
                      <a:pt x="812" y="584"/>
                    </a:lnTo>
                    <a:lnTo>
                      <a:pt x="780" y="577"/>
                    </a:lnTo>
                    <a:lnTo>
                      <a:pt x="747" y="570"/>
                    </a:lnTo>
                    <a:lnTo>
                      <a:pt x="745" y="577"/>
                    </a:lnTo>
                    <a:lnTo>
                      <a:pt x="740" y="581"/>
                    </a:lnTo>
                    <a:lnTo>
                      <a:pt x="733" y="581"/>
                    </a:lnTo>
                    <a:lnTo>
                      <a:pt x="729" y="581"/>
                    </a:lnTo>
                    <a:lnTo>
                      <a:pt x="725" y="586"/>
                    </a:lnTo>
                    <a:lnTo>
                      <a:pt x="719" y="593"/>
                    </a:lnTo>
                    <a:lnTo>
                      <a:pt x="712" y="596"/>
                    </a:lnTo>
                    <a:lnTo>
                      <a:pt x="705" y="600"/>
                    </a:lnTo>
                    <a:lnTo>
                      <a:pt x="700" y="605"/>
                    </a:lnTo>
                    <a:lnTo>
                      <a:pt x="698" y="605"/>
                    </a:lnTo>
                    <a:lnTo>
                      <a:pt x="690" y="595"/>
                    </a:lnTo>
                    <a:lnTo>
                      <a:pt x="679" y="594"/>
                    </a:lnTo>
                    <a:lnTo>
                      <a:pt x="661" y="596"/>
                    </a:lnTo>
                    <a:lnTo>
                      <a:pt x="652" y="593"/>
                    </a:lnTo>
                    <a:lnTo>
                      <a:pt x="641" y="593"/>
                    </a:lnTo>
                    <a:lnTo>
                      <a:pt x="614" y="594"/>
                    </a:lnTo>
                    <a:lnTo>
                      <a:pt x="571" y="591"/>
                    </a:lnTo>
                    <a:lnTo>
                      <a:pt x="564" y="593"/>
                    </a:lnTo>
                    <a:lnTo>
                      <a:pt x="561" y="594"/>
                    </a:lnTo>
                    <a:lnTo>
                      <a:pt x="518" y="595"/>
                    </a:lnTo>
                    <a:lnTo>
                      <a:pt x="471" y="595"/>
                    </a:lnTo>
                    <a:lnTo>
                      <a:pt x="431" y="595"/>
                    </a:lnTo>
                    <a:lnTo>
                      <a:pt x="396" y="596"/>
                    </a:lnTo>
                    <a:lnTo>
                      <a:pt x="396" y="594"/>
                    </a:lnTo>
                    <a:lnTo>
                      <a:pt x="385" y="594"/>
                    </a:lnTo>
                    <a:lnTo>
                      <a:pt x="384" y="597"/>
                    </a:lnTo>
                    <a:lnTo>
                      <a:pt x="374" y="634"/>
                    </a:lnTo>
                    <a:lnTo>
                      <a:pt x="373" y="653"/>
                    </a:lnTo>
                    <a:lnTo>
                      <a:pt x="378" y="665"/>
                    </a:lnTo>
                    <a:lnTo>
                      <a:pt x="384" y="673"/>
                    </a:lnTo>
                    <a:lnTo>
                      <a:pt x="391" y="676"/>
                    </a:lnTo>
                    <a:lnTo>
                      <a:pt x="391" y="681"/>
                    </a:lnTo>
                    <a:lnTo>
                      <a:pt x="386" y="686"/>
                    </a:lnTo>
                    <a:lnTo>
                      <a:pt x="387" y="692"/>
                    </a:lnTo>
                    <a:lnTo>
                      <a:pt x="393" y="698"/>
                    </a:lnTo>
                    <a:lnTo>
                      <a:pt x="395" y="704"/>
                    </a:lnTo>
                    <a:lnTo>
                      <a:pt x="391" y="711"/>
                    </a:lnTo>
                    <a:lnTo>
                      <a:pt x="392" y="727"/>
                    </a:lnTo>
                    <a:lnTo>
                      <a:pt x="396" y="752"/>
                    </a:lnTo>
                    <a:lnTo>
                      <a:pt x="396" y="768"/>
                    </a:lnTo>
                    <a:lnTo>
                      <a:pt x="392" y="776"/>
                    </a:lnTo>
                    <a:lnTo>
                      <a:pt x="395" y="787"/>
                    </a:lnTo>
                    <a:lnTo>
                      <a:pt x="403" y="806"/>
                    </a:lnTo>
                    <a:lnTo>
                      <a:pt x="404" y="814"/>
                    </a:lnTo>
                    <a:lnTo>
                      <a:pt x="402" y="817"/>
                    </a:lnTo>
                    <a:lnTo>
                      <a:pt x="395" y="822"/>
                    </a:lnTo>
                    <a:lnTo>
                      <a:pt x="387" y="822"/>
                    </a:lnTo>
                    <a:lnTo>
                      <a:pt x="379" y="810"/>
                    </a:lnTo>
                    <a:lnTo>
                      <a:pt x="376" y="806"/>
                    </a:lnTo>
                    <a:lnTo>
                      <a:pt x="369" y="794"/>
                    </a:lnTo>
                    <a:lnTo>
                      <a:pt x="362" y="783"/>
                    </a:lnTo>
                    <a:lnTo>
                      <a:pt x="355" y="779"/>
                    </a:lnTo>
                    <a:lnTo>
                      <a:pt x="348" y="775"/>
                    </a:lnTo>
                    <a:lnTo>
                      <a:pt x="338" y="761"/>
                    </a:lnTo>
                    <a:lnTo>
                      <a:pt x="329" y="754"/>
                    </a:lnTo>
                    <a:lnTo>
                      <a:pt x="320" y="755"/>
                    </a:lnTo>
                    <a:lnTo>
                      <a:pt x="306" y="753"/>
                    </a:lnTo>
                    <a:lnTo>
                      <a:pt x="278" y="749"/>
                    </a:lnTo>
                    <a:lnTo>
                      <a:pt x="247" y="750"/>
                    </a:lnTo>
                    <a:lnTo>
                      <a:pt x="235" y="754"/>
                    </a:lnTo>
                    <a:lnTo>
                      <a:pt x="223" y="759"/>
                    </a:lnTo>
                    <a:lnTo>
                      <a:pt x="192" y="770"/>
                    </a:lnTo>
                    <a:lnTo>
                      <a:pt x="180" y="776"/>
                    </a:lnTo>
                    <a:lnTo>
                      <a:pt x="170" y="790"/>
                    </a:lnTo>
                    <a:lnTo>
                      <a:pt x="160" y="790"/>
                    </a:lnTo>
                    <a:lnTo>
                      <a:pt x="149" y="785"/>
                    </a:lnTo>
                    <a:lnTo>
                      <a:pt x="143" y="778"/>
                    </a:lnTo>
                    <a:lnTo>
                      <a:pt x="128" y="780"/>
                    </a:lnTo>
                    <a:lnTo>
                      <a:pt x="115" y="774"/>
                    </a:lnTo>
                    <a:lnTo>
                      <a:pt x="101" y="762"/>
                    </a:lnTo>
                    <a:lnTo>
                      <a:pt x="92" y="757"/>
                    </a:lnTo>
                    <a:lnTo>
                      <a:pt x="80" y="748"/>
                    </a:lnTo>
                    <a:lnTo>
                      <a:pt x="76" y="732"/>
                    </a:lnTo>
                    <a:lnTo>
                      <a:pt x="68" y="720"/>
                    </a:lnTo>
                    <a:lnTo>
                      <a:pt x="60" y="704"/>
                    </a:lnTo>
                    <a:lnTo>
                      <a:pt x="50" y="696"/>
                    </a:lnTo>
                    <a:lnTo>
                      <a:pt x="38" y="693"/>
                    </a:lnTo>
                    <a:lnTo>
                      <a:pt x="20" y="694"/>
                    </a:lnTo>
                    <a:lnTo>
                      <a:pt x="9" y="687"/>
                    </a:lnTo>
                    <a:lnTo>
                      <a:pt x="0" y="677"/>
                    </a:lnTo>
                    <a:lnTo>
                      <a:pt x="2" y="668"/>
                    </a:lnTo>
                    <a:lnTo>
                      <a:pt x="6" y="657"/>
                    </a:lnTo>
                    <a:lnTo>
                      <a:pt x="7" y="646"/>
                    </a:lnTo>
                    <a:lnTo>
                      <a:pt x="10" y="628"/>
                    </a:lnTo>
                    <a:lnTo>
                      <a:pt x="8" y="604"/>
                    </a:lnTo>
                    <a:lnTo>
                      <a:pt x="5" y="588"/>
                    </a:lnTo>
                    <a:lnTo>
                      <a:pt x="14" y="581"/>
                    </a:lnTo>
                    <a:lnTo>
                      <a:pt x="26" y="575"/>
                    </a:lnTo>
                    <a:lnTo>
                      <a:pt x="33" y="564"/>
                    </a:lnTo>
                    <a:lnTo>
                      <a:pt x="40" y="540"/>
                    </a:lnTo>
                    <a:lnTo>
                      <a:pt x="42" y="519"/>
                    </a:lnTo>
                    <a:lnTo>
                      <a:pt x="41" y="511"/>
                    </a:lnTo>
                    <a:lnTo>
                      <a:pt x="36" y="504"/>
                    </a:lnTo>
                    <a:lnTo>
                      <a:pt x="34" y="495"/>
                    </a:lnTo>
                    <a:lnTo>
                      <a:pt x="32" y="484"/>
                    </a:lnTo>
                    <a:lnTo>
                      <a:pt x="34" y="474"/>
                    </a:lnTo>
                    <a:lnTo>
                      <a:pt x="42" y="466"/>
                    </a:lnTo>
                    <a:lnTo>
                      <a:pt x="52" y="459"/>
                    </a:lnTo>
                    <a:lnTo>
                      <a:pt x="59" y="455"/>
                    </a:lnTo>
                    <a:lnTo>
                      <a:pt x="80" y="451"/>
                    </a:lnTo>
                    <a:lnTo>
                      <a:pt x="104" y="446"/>
                    </a:lnTo>
                    <a:lnTo>
                      <a:pt x="118" y="439"/>
                    </a:lnTo>
                    <a:lnTo>
                      <a:pt x="128" y="433"/>
                    </a:lnTo>
                    <a:lnTo>
                      <a:pt x="134" y="427"/>
                    </a:lnTo>
                    <a:lnTo>
                      <a:pt x="140" y="417"/>
                    </a:lnTo>
                    <a:lnTo>
                      <a:pt x="149" y="409"/>
                    </a:lnTo>
                    <a:lnTo>
                      <a:pt x="157" y="401"/>
                    </a:lnTo>
                    <a:lnTo>
                      <a:pt x="158" y="379"/>
                    </a:lnTo>
                    <a:lnTo>
                      <a:pt x="158" y="366"/>
                    </a:lnTo>
                    <a:lnTo>
                      <a:pt x="153" y="359"/>
                    </a:lnTo>
                    <a:lnTo>
                      <a:pt x="149" y="353"/>
                    </a:lnTo>
                    <a:lnTo>
                      <a:pt x="186" y="334"/>
                    </a:lnTo>
                    <a:lnTo>
                      <a:pt x="186" y="322"/>
                    </a:lnTo>
                    <a:lnTo>
                      <a:pt x="180" y="308"/>
                    </a:lnTo>
                    <a:lnTo>
                      <a:pt x="174" y="297"/>
                    </a:lnTo>
                    <a:lnTo>
                      <a:pt x="171" y="287"/>
                    </a:lnTo>
                    <a:lnTo>
                      <a:pt x="182" y="276"/>
                    </a:lnTo>
                    <a:lnTo>
                      <a:pt x="190" y="267"/>
                    </a:lnTo>
                    <a:lnTo>
                      <a:pt x="196" y="259"/>
                    </a:lnTo>
                    <a:lnTo>
                      <a:pt x="211" y="249"/>
                    </a:lnTo>
                    <a:lnTo>
                      <a:pt x="226" y="246"/>
                    </a:lnTo>
                    <a:lnTo>
                      <a:pt x="239" y="250"/>
                    </a:lnTo>
                    <a:lnTo>
                      <a:pt x="279" y="276"/>
                    </a:lnTo>
                    <a:lnTo>
                      <a:pt x="286" y="278"/>
                    </a:lnTo>
                    <a:lnTo>
                      <a:pt x="294" y="276"/>
                    </a:lnTo>
                    <a:lnTo>
                      <a:pt x="304" y="269"/>
                    </a:lnTo>
                    <a:lnTo>
                      <a:pt x="318" y="264"/>
                    </a:lnTo>
                    <a:lnTo>
                      <a:pt x="323" y="247"/>
                    </a:lnTo>
                    <a:lnTo>
                      <a:pt x="322" y="220"/>
                    </a:lnTo>
                    <a:lnTo>
                      <a:pt x="326" y="208"/>
                    </a:lnTo>
                    <a:lnTo>
                      <a:pt x="333" y="206"/>
                    </a:lnTo>
                    <a:lnTo>
                      <a:pt x="356" y="212"/>
                    </a:lnTo>
                    <a:lnTo>
                      <a:pt x="362" y="212"/>
                    </a:lnTo>
                    <a:lnTo>
                      <a:pt x="368" y="210"/>
                    </a:lnTo>
                    <a:lnTo>
                      <a:pt x="373" y="205"/>
                    </a:lnTo>
                    <a:lnTo>
                      <a:pt x="373" y="197"/>
                    </a:lnTo>
                    <a:lnTo>
                      <a:pt x="372" y="190"/>
                    </a:lnTo>
                    <a:lnTo>
                      <a:pt x="379" y="166"/>
                    </a:lnTo>
                    <a:lnTo>
                      <a:pt x="393" y="148"/>
                    </a:lnTo>
                    <a:lnTo>
                      <a:pt x="420" y="125"/>
                    </a:lnTo>
                    <a:lnTo>
                      <a:pt x="429" y="120"/>
                    </a:lnTo>
                    <a:lnTo>
                      <a:pt x="439" y="119"/>
                    </a:lnTo>
                    <a:lnTo>
                      <a:pt x="488" y="134"/>
                    </a:lnTo>
                    <a:lnTo>
                      <a:pt x="496" y="130"/>
                    </a:lnTo>
                    <a:lnTo>
                      <a:pt x="508" y="92"/>
                    </a:lnTo>
                    <a:lnTo>
                      <a:pt x="521" y="88"/>
                    </a:lnTo>
                    <a:lnTo>
                      <a:pt x="537" y="87"/>
                    </a:lnTo>
                    <a:lnTo>
                      <a:pt x="548" y="84"/>
                    </a:lnTo>
                    <a:lnTo>
                      <a:pt x="553" y="81"/>
                    </a:lnTo>
                    <a:lnTo>
                      <a:pt x="577" y="66"/>
                    </a:lnTo>
                    <a:lnTo>
                      <a:pt x="617" y="47"/>
                    </a:lnTo>
                    <a:lnTo>
                      <a:pt x="640" y="38"/>
                    </a:lnTo>
                    <a:lnTo>
                      <a:pt x="645" y="35"/>
                    </a:lnTo>
                    <a:lnTo>
                      <a:pt x="660" y="21"/>
                    </a:lnTo>
                    <a:lnTo>
                      <a:pt x="681" y="4"/>
                    </a:lnTo>
                    <a:lnTo>
                      <a:pt x="695" y="2"/>
                    </a:lnTo>
                    <a:lnTo>
                      <a:pt x="713" y="0"/>
                    </a:lnTo>
                    <a:lnTo>
                      <a:pt x="725" y="3"/>
                    </a:lnTo>
                    <a:lnTo>
                      <a:pt x="728" y="7"/>
                    </a:lnTo>
                    <a:lnTo>
                      <a:pt x="732" y="10"/>
                    </a:lnTo>
                    <a:lnTo>
                      <a:pt x="757" y="3"/>
                    </a:lnTo>
                    <a:lnTo>
                      <a:pt x="791" y="14"/>
                    </a:lnTo>
                    <a:lnTo>
                      <a:pt x="821" y="25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EC4C48C7-AAFC-CA64-08B8-E9D8520C4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3258" y="8627716"/>
                <a:ext cx="227755" cy="266360"/>
              </a:xfrm>
              <a:custGeom>
                <a:avLst/>
                <a:gdLst>
                  <a:gd name="T0" fmla="*/ 218 w 258"/>
                  <a:gd name="T1" fmla="*/ 16 h 306"/>
                  <a:gd name="T2" fmla="*/ 202 w 258"/>
                  <a:gd name="T3" fmla="*/ 46 h 306"/>
                  <a:gd name="T4" fmla="*/ 209 w 258"/>
                  <a:gd name="T5" fmla="*/ 54 h 306"/>
                  <a:gd name="T6" fmla="*/ 205 w 258"/>
                  <a:gd name="T7" fmla="*/ 65 h 306"/>
                  <a:gd name="T8" fmla="*/ 203 w 258"/>
                  <a:gd name="T9" fmla="*/ 79 h 306"/>
                  <a:gd name="T10" fmla="*/ 215 w 258"/>
                  <a:gd name="T11" fmla="*/ 85 h 306"/>
                  <a:gd name="T12" fmla="*/ 243 w 258"/>
                  <a:gd name="T13" fmla="*/ 94 h 306"/>
                  <a:gd name="T14" fmla="*/ 255 w 258"/>
                  <a:gd name="T15" fmla="*/ 99 h 306"/>
                  <a:gd name="T16" fmla="*/ 257 w 258"/>
                  <a:gd name="T17" fmla="*/ 114 h 306"/>
                  <a:gd name="T18" fmla="*/ 254 w 258"/>
                  <a:gd name="T19" fmla="*/ 137 h 306"/>
                  <a:gd name="T20" fmla="*/ 231 w 258"/>
                  <a:gd name="T21" fmla="*/ 147 h 306"/>
                  <a:gd name="T22" fmla="*/ 231 w 258"/>
                  <a:gd name="T23" fmla="*/ 153 h 306"/>
                  <a:gd name="T24" fmla="*/ 217 w 258"/>
                  <a:gd name="T25" fmla="*/ 167 h 306"/>
                  <a:gd name="T26" fmla="*/ 199 w 258"/>
                  <a:gd name="T27" fmla="*/ 191 h 306"/>
                  <a:gd name="T28" fmla="*/ 191 w 258"/>
                  <a:gd name="T29" fmla="*/ 208 h 306"/>
                  <a:gd name="T30" fmla="*/ 168 w 258"/>
                  <a:gd name="T31" fmla="*/ 238 h 306"/>
                  <a:gd name="T32" fmla="*/ 134 w 258"/>
                  <a:gd name="T33" fmla="*/ 284 h 306"/>
                  <a:gd name="T34" fmla="*/ 101 w 258"/>
                  <a:gd name="T35" fmla="*/ 305 h 306"/>
                  <a:gd name="T36" fmla="*/ 53 w 258"/>
                  <a:gd name="T37" fmla="*/ 282 h 306"/>
                  <a:gd name="T38" fmla="*/ 30 w 258"/>
                  <a:gd name="T39" fmla="*/ 227 h 306"/>
                  <a:gd name="T40" fmla="*/ 29 w 258"/>
                  <a:gd name="T41" fmla="*/ 195 h 306"/>
                  <a:gd name="T42" fmla="*/ 28 w 258"/>
                  <a:gd name="T43" fmla="*/ 149 h 306"/>
                  <a:gd name="T44" fmla="*/ 31 w 258"/>
                  <a:gd name="T45" fmla="*/ 118 h 306"/>
                  <a:gd name="T46" fmla="*/ 21 w 258"/>
                  <a:gd name="T47" fmla="*/ 92 h 306"/>
                  <a:gd name="T48" fmla="*/ 1 w 258"/>
                  <a:gd name="T49" fmla="*/ 69 h 306"/>
                  <a:gd name="T50" fmla="*/ 0 w 258"/>
                  <a:gd name="T51" fmla="*/ 58 h 306"/>
                  <a:gd name="T52" fmla="*/ 7 w 258"/>
                  <a:gd name="T53" fmla="*/ 41 h 306"/>
                  <a:gd name="T54" fmla="*/ 26 w 258"/>
                  <a:gd name="T55" fmla="*/ 44 h 306"/>
                  <a:gd name="T56" fmla="*/ 48 w 258"/>
                  <a:gd name="T57" fmla="*/ 68 h 306"/>
                  <a:gd name="T58" fmla="*/ 65 w 258"/>
                  <a:gd name="T59" fmla="*/ 71 h 306"/>
                  <a:gd name="T60" fmla="*/ 99 w 258"/>
                  <a:gd name="T61" fmla="*/ 68 h 306"/>
                  <a:gd name="T62" fmla="*/ 122 w 258"/>
                  <a:gd name="T63" fmla="*/ 58 h 306"/>
                  <a:gd name="T64" fmla="*/ 129 w 258"/>
                  <a:gd name="T65" fmla="*/ 33 h 306"/>
                  <a:gd name="T66" fmla="*/ 138 w 258"/>
                  <a:gd name="T67" fmla="*/ 4 h 306"/>
                  <a:gd name="T68" fmla="*/ 158 w 258"/>
                  <a:gd name="T69" fmla="*/ 15 h 306"/>
                  <a:gd name="T70" fmla="*/ 167 w 258"/>
                  <a:gd name="T71" fmla="*/ 9 h 306"/>
                  <a:gd name="T72" fmla="*/ 180 w 258"/>
                  <a:gd name="T73" fmla="*/ 4 h 306"/>
                  <a:gd name="T74" fmla="*/ 210 w 258"/>
                  <a:gd name="T75" fmla="*/ 9 h 306"/>
                  <a:gd name="T76" fmla="*/ 220 w 258"/>
                  <a:gd name="T77" fmla="*/ 1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8" h="306">
                    <a:moveTo>
                      <a:pt x="220" y="12"/>
                    </a:moveTo>
                    <a:lnTo>
                      <a:pt x="218" y="16"/>
                    </a:lnTo>
                    <a:lnTo>
                      <a:pt x="205" y="43"/>
                    </a:lnTo>
                    <a:lnTo>
                      <a:pt x="202" y="46"/>
                    </a:lnTo>
                    <a:lnTo>
                      <a:pt x="203" y="49"/>
                    </a:lnTo>
                    <a:lnTo>
                      <a:pt x="209" y="54"/>
                    </a:lnTo>
                    <a:lnTo>
                      <a:pt x="206" y="63"/>
                    </a:lnTo>
                    <a:lnTo>
                      <a:pt x="205" y="65"/>
                    </a:lnTo>
                    <a:lnTo>
                      <a:pt x="202" y="72"/>
                    </a:lnTo>
                    <a:lnTo>
                      <a:pt x="203" y="79"/>
                    </a:lnTo>
                    <a:lnTo>
                      <a:pt x="207" y="82"/>
                    </a:lnTo>
                    <a:lnTo>
                      <a:pt x="215" y="85"/>
                    </a:lnTo>
                    <a:lnTo>
                      <a:pt x="227" y="88"/>
                    </a:lnTo>
                    <a:lnTo>
                      <a:pt x="243" y="94"/>
                    </a:lnTo>
                    <a:lnTo>
                      <a:pt x="253" y="95"/>
                    </a:lnTo>
                    <a:lnTo>
                      <a:pt x="255" y="99"/>
                    </a:lnTo>
                    <a:lnTo>
                      <a:pt x="255" y="107"/>
                    </a:lnTo>
                    <a:lnTo>
                      <a:pt x="257" y="114"/>
                    </a:lnTo>
                    <a:lnTo>
                      <a:pt x="257" y="126"/>
                    </a:lnTo>
                    <a:lnTo>
                      <a:pt x="254" y="137"/>
                    </a:lnTo>
                    <a:lnTo>
                      <a:pt x="239" y="141"/>
                    </a:lnTo>
                    <a:lnTo>
                      <a:pt x="231" y="147"/>
                    </a:lnTo>
                    <a:lnTo>
                      <a:pt x="229" y="150"/>
                    </a:lnTo>
                    <a:lnTo>
                      <a:pt x="231" y="153"/>
                    </a:lnTo>
                    <a:lnTo>
                      <a:pt x="232" y="157"/>
                    </a:lnTo>
                    <a:lnTo>
                      <a:pt x="217" y="167"/>
                    </a:lnTo>
                    <a:lnTo>
                      <a:pt x="202" y="181"/>
                    </a:lnTo>
                    <a:lnTo>
                      <a:pt x="199" y="191"/>
                    </a:lnTo>
                    <a:lnTo>
                      <a:pt x="195" y="201"/>
                    </a:lnTo>
                    <a:lnTo>
                      <a:pt x="191" y="208"/>
                    </a:lnTo>
                    <a:lnTo>
                      <a:pt x="180" y="219"/>
                    </a:lnTo>
                    <a:lnTo>
                      <a:pt x="168" y="238"/>
                    </a:lnTo>
                    <a:lnTo>
                      <a:pt x="162" y="252"/>
                    </a:lnTo>
                    <a:lnTo>
                      <a:pt x="134" y="284"/>
                    </a:lnTo>
                    <a:lnTo>
                      <a:pt x="108" y="299"/>
                    </a:lnTo>
                    <a:lnTo>
                      <a:pt x="101" y="305"/>
                    </a:lnTo>
                    <a:lnTo>
                      <a:pt x="56" y="304"/>
                    </a:lnTo>
                    <a:lnTo>
                      <a:pt x="53" y="282"/>
                    </a:lnTo>
                    <a:lnTo>
                      <a:pt x="46" y="253"/>
                    </a:lnTo>
                    <a:lnTo>
                      <a:pt x="30" y="227"/>
                    </a:lnTo>
                    <a:lnTo>
                      <a:pt x="29" y="216"/>
                    </a:lnTo>
                    <a:lnTo>
                      <a:pt x="29" y="195"/>
                    </a:lnTo>
                    <a:lnTo>
                      <a:pt x="29" y="165"/>
                    </a:lnTo>
                    <a:lnTo>
                      <a:pt x="28" y="149"/>
                    </a:lnTo>
                    <a:lnTo>
                      <a:pt x="29" y="138"/>
                    </a:lnTo>
                    <a:lnTo>
                      <a:pt x="31" y="118"/>
                    </a:lnTo>
                    <a:lnTo>
                      <a:pt x="31" y="105"/>
                    </a:lnTo>
                    <a:lnTo>
                      <a:pt x="21" y="92"/>
                    </a:lnTo>
                    <a:lnTo>
                      <a:pt x="7" y="76"/>
                    </a:lnTo>
                    <a:lnTo>
                      <a:pt x="1" y="69"/>
                    </a:lnTo>
                    <a:lnTo>
                      <a:pt x="0" y="63"/>
                    </a:lnTo>
                    <a:lnTo>
                      <a:pt x="0" y="58"/>
                    </a:lnTo>
                    <a:lnTo>
                      <a:pt x="3" y="50"/>
                    </a:lnTo>
                    <a:lnTo>
                      <a:pt x="7" y="41"/>
                    </a:lnTo>
                    <a:lnTo>
                      <a:pt x="14" y="40"/>
                    </a:lnTo>
                    <a:lnTo>
                      <a:pt x="26" y="44"/>
                    </a:lnTo>
                    <a:lnTo>
                      <a:pt x="41" y="51"/>
                    </a:lnTo>
                    <a:lnTo>
                      <a:pt x="48" y="68"/>
                    </a:lnTo>
                    <a:lnTo>
                      <a:pt x="54" y="71"/>
                    </a:lnTo>
                    <a:lnTo>
                      <a:pt x="65" y="71"/>
                    </a:lnTo>
                    <a:lnTo>
                      <a:pt x="92" y="68"/>
                    </a:lnTo>
                    <a:lnTo>
                      <a:pt x="99" y="68"/>
                    </a:lnTo>
                    <a:lnTo>
                      <a:pt x="110" y="65"/>
                    </a:lnTo>
                    <a:lnTo>
                      <a:pt x="122" y="58"/>
                    </a:lnTo>
                    <a:lnTo>
                      <a:pt x="126" y="50"/>
                    </a:lnTo>
                    <a:lnTo>
                      <a:pt x="129" y="33"/>
                    </a:lnTo>
                    <a:lnTo>
                      <a:pt x="132" y="4"/>
                    </a:lnTo>
                    <a:lnTo>
                      <a:pt x="138" y="4"/>
                    </a:lnTo>
                    <a:lnTo>
                      <a:pt x="155" y="14"/>
                    </a:lnTo>
                    <a:lnTo>
                      <a:pt x="158" y="15"/>
                    </a:lnTo>
                    <a:lnTo>
                      <a:pt x="162" y="14"/>
                    </a:lnTo>
                    <a:lnTo>
                      <a:pt x="167" y="9"/>
                    </a:lnTo>
                    <a:lnTo>
                      <a:pt x="174" y="4"/>
                    </a:lnTo>
                    <a:lnTo>
                      <a:pt x="180" y="4"/>
                    </a:lnTo>
                    <a:lnTo>
                      <a:pt x="200" y="0"/>
                    </a:lnTo>
                    <a:lnTo>
                      <a:pt x="210" y="9"/>
                    </a:lnTo>
                    <a:lnTo>
                      <a:pt x="217" y="11"/>
                    </a:lnTo>
                    <a:lnTo>
                      <a:pt x="220" y="12"/>
                    </a:lnTo>
                  </a:path>
                </a:pathLst>
              </a:custGeom>
              <a:solidFill>
                <a:srgbClr val="FFC00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0" name="Freeform 10">
                <a:extLst>
                  <a:ext uri="{FF2B5EF4-FFF2-40B4-BE49-F238E27FC236}">
                    <a16:creationId xmlns:a16="http://schemas.microsoft.com/office/drawing/2014/main" id="{B6E4B208-9E6C-2BB1-802C-4A00E25D5D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87244" y="6790225"/>
                <a:ext cx="386028" cy="775917"/>
              </a:xfrm>
              <a:custGeom>
                <a:avLst/>
                <a:gdLst>
                  <a:gd name="T0" fmla="*/ 390 w 440"/>
                  <a:gd name="T1" fmla="*/ 127 h 887"/>
                  <a:gd name="T2" fmla="*/ 414 w 440"/>
                  <a:gd name="T3" fmla="*/ 177 h 887"/>
                  <a:gd name="T4" fmla="*/ 425 w 440"/>
                  <a:gd name="T5" fmla="*/ 203 h 887"/>
                  <a:gd name="T6" fmla="*/ 438 w 440"/>
                  <a:gd name="T7" fmla="*/ 249 h 887"/>
                  <a:gd name="T8" fmla="*/ 430 w 440"/>
                  <a:gd name="T9" fmla="*/ 283 h 887"/>
                  <a:gd name="T10" fmla="*/ 412 w 440"/>
                  <a:gd name="T11" fmla="*/ 285 h 887"/>
                  <a:gd name="T12" fmla="*/ 403 w 440"/>
                  <a:gd name="T13" fmla="*/ 305 h 887"/>
                  <a:gd name="T14" fmla="*/ 400 w 440"/>
                  <a:gd name="T15" fmla="*/ 357 h 887"/>
                  <a:gd name="T16" fmla="*/ 370 w 440"/>
                  <a:gd name="T17" fmla="*/ 371 h 887"/>
                  <a:gd name="T18" fmla="*/ 352 w 440"/>
                  <a:gd name="T19" fmla="*/ 406 h 887"/>
                  <a:gd name="T20" fmla="*/ 341 w 440"/>
                  <a:gd name="T21" fmla="*/ 441 h 887"/>
                  <a:gd name="T22" fmla="*/ 305 w 440"/>
                  <a:gd name="T23" fmla="*/ 479 h 887"/>
                  <a:gd name="T24" fmla="*/ 283 w 440"/>
                  <a:gd name="T25" fmla="*/ 543 h 887"/>
                  <a:gd name="T26" fmla="*/ 279 w 440"/>
                  <a:gd name="T27" fmla="*/ 592 h 887"/>
                  <a:gd name="T28" fmla="*/ 278 w 440"/>
                  <a:gd name="T29" fmla="*/ 656 h 887"/>
                  <a:gd name="T30" fmla="*/ 284 w 440"/>
                  <a:gd name="T31" fmla="*/ 697 h 887"/>
                  <a:gd name="T32" fmla="*/ 287 w 440"/>
                  <a:gd name="T33" fmla="*/ 714 h 887"/>
                  <a:gd name="T34" fmla="*/ 285 w 440"/>
                  <a:gd name="T35" fmla="*/ 765 h 887"/>
                  <a:gd name="T36" fmla="*/ 281 w 440"/>
                  <a:gd name="T37" fmla="*/ 795 h 887"/>
                  <a:gd name="T38" fmla="*/ 285 w 440"/>
                  <a:gd name="T39" fmla="*/ 823 h 887"/>
                  <a:gd name="T40" fmla="*/ 278 w 440"/>
                  <a:gd name="T41" fmla="*/ 864 h 887"/>
                  <a:gd name="T42" fmla="*/ 123 w 440"/>
                  <a:gd name="T43" fmla="*/ 886 h 887"/>
                  <a:gd name="T44" fmla="*/ 141 w 440"/>
                  <a:gd name="T45" fmla="*/ 857 h 887"/>
                  <a:gd name="T46" fmla="*/ 116 w 440"/>
                  <a:gd name="T47" fmla="*/ 819 h 887"/>
                  <a:gd name="T48" fmla="*/ 117 w 440"/>
                  <a:gd name="T49" fmla="*/ 792 h 887"/>
                  <a:gd name="T50" fmla="*/ 123 w 440"/>
                  <a:gd name="T51" fmla="*/ 721 h 887"/>
                  <a:gd name="T52" fmla="*/ 123 w 440"/>
                  <a:gd name="T53" fmla="*/ 592 h 887"/>
                  <a:gd name="T54" fmla="*/ 120 w 440"/>
                  <a:gd name="T55" fmla="*/ 480 h 887"/>
                  <a:gd name="T56" fmla="*/ 89 w 440"/>
                  <a:gd name="T57" fmla="*/ 435 h 887"/>
                  <a:gd name="T58" fmla="*/ 83 w 440"/>
                  <a:gd name="T59" fmla="*/ 380 h 887"/>
                  <a:gd name="T60" fmla="*/ 59 w 440"/>
                  <a:gd name="T61" fmla="*/ 329 h 887"/>
                  <a:gd name="T62" fmla="*/ 2 w 440"/>
                  <a:gd name="T63" fmla="*/ 292 h 887"/>
                  <a:gd name="T64" fmla="*/ 8 w 440"/>
                  <a:gd name="T65" fmla="*/ 235 h 887"/>
                  <a:gd name="T66" fmla="*/ 23 w 440"/>
                  <a:gd name="T67" fmla="*/ 200 h 887"/>
                  <a:gd name="T68" fmla="*/ 36 w 440"/>
                  <a:gd name="T69" fmla="*/ 189 h 887"/>
                  <a:gd name="T70" fmla="*/ 46 w 440"/>
                  <a:gd name="T71" fmla="*/ 182 h 887"/>
                  <a:gd name="T72" fmla="*/ 55 w 440"/>
                  <a:gd name="T73" fmla="*/ 169 h 887"/>
                  <a:gd name="T74" fmla="*/ 67 w 440"/>
                  <a:gd name="T75" fmla="*/ 161 h 887"/>
                  <a:gd name="T76" fmla="*/ 86 w 440"/>
                  <a:gd name="T77" fmla="*/ 145 h 887"/>
                  <a:gd name="T78" fmla="*/ 95 w 440"/>
                  <a:gd name="T79" fmla="*/ 134 h 887"/>
                  <a:gd name="T80" fmla="*/ 120 w 440"/>
                  <a:gd name="T81" fmla="*/ 141 h 887"/>
                  <a:gd name="T82" fmla="*/ 210 w 440"/>
                  <a:gd name="T83" fmla="*/ 108 h 887"/>
                  <a:gd name="T84" fmla="*/ 233 w 440"/>
                  <a:gd name="T85" fmla="*/ 70 h 887"/>
                  <a:gd name="T86" fmla="*/ 229 w 440"/>
                  <a:gd name="T87" fmla="*/ 23 h 887"/>
                  <a:gd name="T88" fmla="*/ 269 w 440"/>
                  <a:gd name="T89" fmla="*/ 11 h 887"/>
                  <a:gd name="T90" fmla="*/ 292 w 440"/>
                  <a:gd name="T91" fmla="*/ 0 h 887"/>
                  <a:gd name="T92" fmla="*/ 341 w 440"/>
                  <a:gd name="T93" fmla="*/ 38 h 887"/>
                  <a:gd name="T94" fmla="*/ 371 w 440"/>
                  <a:gd name="T95" fmla="*/ 72 h 887"/>
                  <a:gd name="T96" fmla="*/ 405 w 440"/>
                  <a:gd name="T97" fmla="*/ 9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40" h="887">
                    <a:moveTo>
                      <a:pt x="405" y="98"/>
                    </a:moveTo>
                    <a:lnTo>
                      <a:pt x="399" y="107"/>
                    </a:lnTo>
                    <a:lnTo>
                      <a:pt x="390" y="127"/>
                    </a:lnTo>
                    <a:lnTo>
                      <a:pt x="389" y="142"/>
                    </a:lnTo>
                    <a:lnTo>
                      <a:pt x="411" y="173"/>
                    </a:lnTo>
                    <a:lnTo>
                      <a:pt x="414" y="177"/>
                    </a:lnTo>
                    <a:lnTo>
                      <a:pt x="419" y="182"/>
                    </a:lnTo>
                    <a:lnTo>
                      <a:pt x="422" y="187"/>
                    </a:lnTo>
                    <a:lnTo>
                      <a:pt x="425" y="203"/>
                    </a:lnTo>
                    <a:lnTo>
                      <a:pt x="427" y="220"/>
                    </a:lnTo>
                    <a:lnTo>
                      <a:pt x="428" y="233"/>
                    </a:lnTo>
                    <a:lnTo>
                      <a:pt x="438" y="249"/>
                    </a:lnTo>
                    <a:lnTo>
                      <a:pt x="439" y="256"/>
                    </a:lnTo>
                    <a:lnTo>
                      <a:pt x="432" y="280"/>
                    </a:lnTo>
                    <a:lnTo>
                      <a:pt x="430" y="283"/>
                    </a:lnTo>
                    <a:lnTo>
                      <a:pt x="429" y="284"/>
                    </a:lnTo>
                    <a:lnTo>
                      <a:pt x="417" y="282"/>
                    </a:lnTo>
                    <a:lnTo>
                      <a:pt x="412" y="285"/>
                    </a:lnTo>
                    <a:lnTo>
                      <a:pt x="406" y="293"/>
                    </a:lnTo>
                    <a:lnTo>
                      <a:pt x="403" y="301"/>
                    </a:lnTo>
                    <a:lnTo>
                      <a:pt x="403" y="305"/>
                    </a:lnTo>
                    <a:lnTo>
                      <a:pt x="412" y="320"/>
                    </a:lnTo>
                    <a:lnTo>
                      <a:pt x="406" y="343"/>
                    </a:lnTo>
                    <a:lnTo>
                      <a:pt x="400" y="357"/>
                    </a:lnTo>
                    <a:lnTo>
                      <a:pt x="388" y="365"/>
                    </a:lnTo>
                    <a:lnTo>
                      <a:pt x="378" y="367"/>
                    </a:lnTo>
                    <a:lnTo>
                      <a:pt x="370" y="371"/>
                    </a:lnTo>
                    <a:lnTo>
                      <a:pt x="367" y="375"/>
                    </a:lnTo>
                    <a:lnTo>
                      <a:pt x="367" y="392"/>
                    </a:lnTo>
                    <a:lnTo>
                      <a:pt x="352" y="406"/>
                    </a:lnTo>
                    <a:lnTo>
                      <a:pt x="343" y="416"/>
                    </a:lnTo>
                    <a:lnTo>
                      <a:pt x="340" y="422"/>
                    </a:lnTo>
                    <a:lnTo>
                      <a:pt x="341" y="441"/>
                    </a:lnTo>
                    <a:lnTo>
                      <a:pt x="336" y="460"/>
                    </a:lnTo>
                    <a:lnTo>
                      <a:pt x="327" y="475"/>
                    </a:lnTo>
                    <a:lnTo>
                      <a:pt x="305" y="479"/>
                    </a:lnTo>
                    <a:lnTo>
                      <a:pt x="287" y="480"/>
                    </a:lnTo>
                    <a:lnTo>
                      <a:pt x="281" y="519"/>
                    </a:lnTo>
                    <a:lnTo>
                      <a:pt x="283" y="543"/>
                    </a:lnTo>
                    <a:lnTo>
                      <a:pt x="280" y="568"/>
                    </a:lnTo>
                    <a:lnTo>
                      <a:pt x="277" y="578"/>
                    </a:lnTo>
                    <a:lnTo>
                      <a:pt x="279" y="592"/>
                    </a:lnTo>
                    <a:lnTo>
                      <a:pt x="277" y="624"/>
                    </a:lnTo>
                    <a:lnTo>
                      <a:pt x="276" y="649"/>
                    </a:lnTo>
                    <a:lnTo>
                      <a:pt x="278" y="656"/>
                    </a:lnTo>
                    <a:lnTo>
                      <a:pt x="280" y="671"/>
                    </a:lnTo>
                    <a:lnTo>
                      <a:pt x="280" y="686"/>
                    </a:lnTo>
                    <a:lnTo>
                      <a:pt x="284" y="697"/>
                    </a:lnTo>
                    <a:lnTo>
                      <a:pt x="289" y="706"/>
                    </a:lnTo>
                    <a:lnTo>
                      <a:pt x="289" y="711"/>
                    </a:lnTo>
                    <a:lnTo>
                      <a:pt x="287" y="714"/>
                    </a:lnTo>
                    <a:lnTo>
                      <a:pt x="284" y="718"/>
                    </a:lnTo>
                    <a:lnTo>
                      <a:pt x="284" y="754"/>
                    </a:lnTo>
                    <a:lnTo>
                      <a:pt x="285" y="765"/>
                    </a:lnTo>
                    <a:lnTo>
                      <a:pt x="284" y="772"/>
                    </a:lnTo>
                    <a:lnTo>
                      <a:pt x="280" y="777"/>
                    </a:lnTo>
                    <a:lnTo>
                      <a:pt x="281" y="795"/>
                    </a:lnTo>
                    <a:lnTo>
                      <a:pt x="285" y="807"/>
                    </a:lnTo>
                    <a:lnTo>
                      <a:pt x="287" y="816"/>
                    </a:lnTo>
                    <a:lnTo>
                      <a:pt x="285" y="823"/>
                    </a:lnTo>
                    <a:lnTo>
                      <a:pt x="283" y="832"/>
                    </a:lnTo>
                    <a:lnTo>
                      <a:pt x="278" y="857"/>
                    </a:lnTo>
                    <a:lnTo>
                      <a:pt x="278" y="864"/>
                    </a:lnTo>
                    <a:lnTo>
                      <a:pt x="218" y="870"/>
                    </a:lnTo>
                    <a:lnTo>
                      <a:pt x="151" y="880"/>
                    </a:lnTo>
                    <a:lnTo>
                      <a:pt x="123" y="886"/>
                    </a:lnTo>
                    <a:lnTo>
                      <a:pt x="121" y="882"/>
                    </a:lnTo>
                    <a:lnTo>
                      <a:pt x="145" y="876"/>
                    </a:lnTo>
                    <a:lnTo>
                      <a:pt x="141" y="857"/>
                    </a:lnTo>
                    <a:lnTo>
                      <a:pt x="126" y="835"/>
                    </a:lnTo>
                    <a:lnTo>
                      <a:pt x="120" y="830"/>
                    </a:lnTo>
                    <a:lnTo>
                      <a:pt x="116" y="819"/>
                    </a:lnTo>
                    <a:lnTo>
                      <a:pt x="121" y="812"/>
                    </a:lnTo>
                    <a:lnTo>
                      <a:pt x="119" y="807"/>
                    </a:lnTo>
                    <a:lnTo>
                      <a:pt x="117" y="792"/>
                    </a:lnTo>
                    <a:lnTo>
                      <a:pt x="110" y="776"/>
                    </a:lnTo>
                    <a:lnTo>
                      <a:pt x="123" y="775"/>
                    </a:lnTo>
                    <a:lnTo>
                      <a:pt x="123" y="721"/>
                    </a:lnTo>
                    <a:lnTo>
                      <a:pt x="123" y="670"/>
                    </a:lnTo>
                    <a:lnTo>
                      <a:pt x="123" y="627"/>
                    </a:lnTo>
                    <a:lnTo>
                      <a:pt x="123" y="592"/>
                    </a:lnTo>
                    <a:lnTo>
                      <a:pt x="121" y="551"/>
                    </a:lnTo>
                    <a:lnTo>
                      <a:pt x="121" y="521"/>
                    </a:lnTo>
                    <a:lnTo>
                      <a:pt x="120" y="480"/>
                    </a:lnTo>
                    <a:lnTo>
                      <a:pt x="115" y="467"/>
                    </a:lnTo>
                    <a:lnTo>
                      <a:pt x="94" y="447"/>
                    </a:lnTo>
                    <a:lnTo>
                      <a:pt x="89" y="435"/>
                    </a:lnTo>
                    <a:lnTo>
                      <a:pt x="88" y="421"/>
                    </a:lnTo>
                    <a:lnTo>
                      <a:pt x="84" y="406"/>
                    </a:lnTo>
                    <a:lnTo>
                      <a:pt x="83" y="380"/>
                    </a:lnTo>
                    <a:lnTo>
                      <a:pt x="83" y="349"/>
                    </a:lnTo>
                    <a:lnTo>
                      <a:pt x="81" y="344"/>
                    </a:lnTo>
                    <a:lnTo>
                      <a:pt x="59" y="329"/>
                    </a:lnTo>
                    <a:lnTo>
                      <a:pt x="28" y="308"/>
                    </a:lnTo>
                    <a:lnTo>
                      <a:pt x="4" y="293"/>
                    </a:lnTo>
                    <a:lnTo>
                      <a:pt x="2" y="292"/>
                    </a:lnTo>
                    <a:lnTo>
                      <a:pt x="0" y="288"/>
                    </a:lnTo>
                    <a:lnTo>
                      <a:pt x="4" y="241"/>
                    </a:lnTo>
                    <a:lnTo>
                      <a:pt x="8" y="235"/>
                    </a:lnTo>
                    <a:lnTo>
                      <a:pt x="16" y="216"/>
                    </a:lnTo>
                    <a:lnTo>
                      <a:pt x="19" y="200"/>
                    </a:lnTo>
                    <a:lnTo>
                      <a:pt x="23" y="200"/>
                    </a:lnTo>
                    <a:lnTo>
                      <a:pt x="28" y="195"/>
                    </a:lnTo>
                    <a:lnTo>
                      <a:pt x="32" y="187"/>
                    </a:lnTo>
                    <a:lnTo>
                      <a:pt x="36" y="189"/>
                    </a:lnTo>
                    <a:lnTo>
                      <a:pt x="43" y="191"/>
                    </a:lnTo>
                    <a:lnTo>
                      <a:pt x="46" y="188"/>
                    </a:lnTo>
                    <a:lnTo>
                      <a:pt x="46" y="182"/>
                    </a:lnTo>
                    <a:lnTo>
                      <a:pt x="48" y="177"/>
                    </a:lnTo>
                    <a:lnTo>
                      <a:pt x="54" y="174"/>
                    </a:lnTo>
                    <a:lnTo>
                      <a:pt x="55" y="169"/>
                    </a:lnTo>
                    <a:lnTo>
                      <a:pt x="55" y="163"/>
                    </a:lnTo>
                    <a:lnTo>
                      <a:pt x="60" y="161"/>
                    </a:lnTo>
                    <a:lnTo>
                      <a:pt x="67" y="161"/>
                    </a:lnTo>
                    <a:lnTo>
                      <a:pt x="74" y="159"/>
                    </a:lnTo>
                    <a:lnTo>
                      <a:pt x="79" y="157"/>
                    </a:lnTo>
                    <a:lnTo>
                      <a:pt x="86" y="145"/>
                    </a:lnTo>
                    <a:lnTo>
                      <a:pt x="90" y="140"/>
                    </a:lnTo>
                    <a:lnTo>
                      <a:pt x="91" y="137"/>
                    </a:lnTo>
                    <a:lnTo>
                      <a:pt x="95" y="134"/>
                    </a:lnTo>
                    <a:lnTo>
                      <a:pt x="106" y="133"/>
                    </a:lnTo>
                    <a:lnTo>
                      <a:pt x="114" y="134"/>
                    </a:lnTo>
                    <a:lnTo>
                      <a:pt x="120" y="141"/>
                    </a:lnTo>
                    <a:lnTo>
                      <a:pt x="156" y="135"/>
                    </a:lnTo>
                    <a:lnTo>
                      <a:pt x="174" y="138"/>
                    </a:lnTo>
                    <a:lnTo>
                      <a:pt x="210" y="108"/>
                    </a:lnTo>
                    <a:lnTo>
                      <a:pt x="218" y="99"/>
                    </a:lnTo>
                    <a:lnTo>
                      <a:pt x="229" y="78"/>
                    </a:lnTo>
                    <a:lnTo>
                      <a:pt x="233" y="70"/>
                    </a:lnTo>
                    <a:lnTo>
                      <a:pt x="236" y="55"/>
                    </a:lnTo>
                    <a:lnTo>
                      <a:pt x="229" y="28"/>
                    </a:lnTo>
                    <a:lnTo>
                      <a:pt x="229" y="23"/>
                    </a:lnTo>
                    <a:lnTo>
                      <a:pt x="244" y="17"/>
                    </a:lnTo>
                    <a:lnTo>
                      <a:pt x="262" y="12"/>
                    </a:lnTo>
                    <a:lnTo>
                      <a:pt x="269" y="11"/>
                    </a:lnTo>
                    <a:lnTo>
                      <a:pt x="275" y="10"/>
                    </a:lnTo>
                    <a:lnTo>
                      <a:pt x="281" y="4"/>
                    </a:lnTo>
                    <a:lnTo>
                      <a:pt x="292" y="0"/>
                    </a:lnTo>
                    <a:lnTo>
                      <a:pt x="299" y="1"/>
                    </a:lnTo>
                    <a:lnTo>
                      <a:pt x="302" y="2"/>
                    </a:lnTo>
                    <a:lnTo>
                      <a:pt x="341" y="38"/>
                    </a:lnTo>
                    <a:lnTo>
                      <a:pt x="358" y="56"/>
                    </a:lnTo>
                    <a:lnTo>
                      <a:pt x="362" y="65"/>
                    </a:lnTo>
                    <a:lnTo>
                      <a:pt x="371" y="72"/>
                    </a:lnTo>
                    <a:lnTo>
                      <a:pt x="384" y="77"/>
                    </a:lnTo>
                    <a:lnTo>
                      <a:pt x="396" y="84"/>
                    </a:lnTo>
                    <a:lnTo>
                      <a:pt x="405" y="98"/>
                    </a:lnTo>
                  </a:path>
                </a:pathLst>
              </a:custGeom>
              <a:solidFill>
                <a:srgbClr val="FFC00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1" name="Freeform 12">
                <a:extLst>
                  <a:ext uri="{FF2B5EF4-FFF2-40B4-BE49-F238E27FC236}">
                    <a16:creationId xmlns:a16="http://schemas.microsoft.com/office/drawing/2014/main" id="{09ADE594-6D1A-4A10-BA7E-DF0B39B98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92195" y="10588737"/>
                <a:ext cx="1177386" cy="1223709"/>
              </a:xfrm>
              <a:custGeom>
                <a:avLst/>
                <a:gdLst>
                  <a:gd name="T0" fmla="*/ 753 w 1344"/>
                  <a:gd name="T1" fmla="*/ 26 h 1396"/>
                  <a:gd name="T2" fmla="*/ 780 w 1344"/>
                  <a:gd name="T3" fmla="*/ 67 h 1396"/>
                  <a:gd name="T4" fmla="*/ 830 w 1344"/>
                  <a:gd name="T5" fmla="*/ 139 h 1396"/>
                  <a:gd name="T6" fmla="*/ 854 w 1344"/>
                  <a:gd name="T7" fmla="*/ 194 h 1396"/>
                  <a:gd name="T8" fmla="*/ 929 w 1344"/>
                  <a:gd name="T9" fmla="*/ 294 h 1396"/>
                  <a:gd name="T10" fmla="*/ 1030 w 1344"/>
                  <a:gd name="T11" fmla="*/ 347 h 1396"/>
                  <a:gd name="T12" fmla="*/ 1044 w 1344"/>
                  <a:gd name="T13" fmla="*/ 405 h 1396"/>
                  <a:gd name="T14" fmla="*/ 1104 w 1344"/>
                  <a:gd name="T15" fmla="*/ 413 h 1396"/>
                  <a:gd name="T16" fmla="*/ 1103 w 1344"/>
                  <a:gd name="T17" fmla="*/ 460 h 1396"/>
                  <a:gd name="T18" fmla="*/ 1125 w 1344"/>
                  <a:gd name="T19" fmla="*/ 523 h 1396"/>
                  <a:gd name="T20" fmla="*/ 1154 w 1344"/>
                  <a:gd name="T21" fmla="*/ 571 h 1396"/>
                  <a:gd name="T22" fmla="*/ 1279 w 1344"/>
                  <a:gd name="T23" fmla="*/ 601 h 1396"/>
                  <a:gd name="T24" fmla="*/ 1292 w 1344"/>
                  <a:gd name="T25" fmla="*/ 628 h 1396"/>
                  <a:gd name="T26" fmla="*/ 1306 w 1344"/>
                  <a:gd name="T27" fmla="*/ 647 h 1396"/>
                  <a:gd name="T28" fmla="*/ 1309 w 1344"/>
                  <a:gd name="T29" fmla="*/ 669 h 1396"/>
                  <a:gd name="T30" fmla="*/ 1247 w 1344"/>
                  <a:gd name="T31" fmla="*/ 719 h 1396"/>
                  <a:gd name="T32" fmla="*/ 1151 w 1344"/>
                  <a:gd name="T33" fmla="*/ 771 h 1396"/>
                  <a:gd name="T34" fmla="*/ 1121 w 1344"/>
                  <a:gd name="T35" fmla="*/ 807 h 1396"/>
                  <a:gd name="T36" fmla="*/ 1097 w 1344"/>
                  <a:gd name="T37" fmla="*/ 824 h 1396"/>
                  <a:gd name="T38" fmla="*/ 1062 w 1344"/>
                  <a:gd name="T39" fmla="*/ 850 h 1396"/>
                  <a:gd name="T40" fmla="*/ 1025 w 1344"/>
                  <a:gd name="T41" fmla="*/ 871 h 1396"/>
                  <a:gd name="T42" fmla="*/ 981 w 1344"/>
                  <a:gd name="T43" fmla="*/ 983 h 1396"/>
                  <a:gd name="T44" fmla="*/ 926 w 1344"/>
                  <a:gd name="T45" fmla="*/ 1037 h 1396"/>
                  <a:gd name="T46" fmla="*/ 848 w 1344"/>
                  <a:gd name="T47" fmla="*/ 1062 h 1396"/>
                  <a:gd name="T48" fmla="*/ 819 w 1344"/>
                  <a:gd name="T49" fmla="*/ 1149 h 1396"/>
                  <a:gd name="T50" fmla="*/ 783 w 1344"/>
                  <a:gd name="T51" fmla="*/ 1214 h 1396"/>
                  <a:gd name="T52" fmla="*/ 718 w 1344"/>
                  <a:gd name="T53" fmla="*/ 1220 h 1396"/>
                  <a:gd name="T54" fmla="*/ 633 w 1344"/>
                  <a:gd name="T55" fmla="*/ 1219 h 1396"/>
                  <a:gd name="T56" fmla="*/ 571 w 1344"/>
                  <a:gd name="T57" fmla="*/ 1201 h 1396"/>
                  <a:gd name="T58" fmla="*/ 507 w 1344"/>
                  <a:gd name="T59" fmla="*/ 1156 h 1396"/>
                  <a:gd name="T60" fmla="*/ 440 w 1344"/>
                  <a:gd name="T61" fmla="*/ 1151 h 1396"/>
                  <a:gd name="T62" fmla="*/ 406 w 1344"/>
                  <a:gd name="T63" fmla="*/ 1195 h 1396"/>
                  <a:gd name="T64" fmla="*/ 375 w 1344"/>
                  <a:gd name="T65" fmla="*/ 1280 h 1396"/>
                  <a:gd name="T66" fmla="*/ 303 w 1344"/>
                  <a:gd name="T67" fmla="*/ 1351 h 1396"/>
                  <a:gd name="T68" fmla="*/ 260 w 1344"/>
                  <a:gd name="T69" fmla="*/ 1372 h 1396"/>
                  <a:gd name="T70" fmla="*/ 218 w 1344"/>
                  <a:gd name="T71" fmla="*/ 1393 h 1396"/>
                  <a:gd name="T72" fmla="*/ 128 w 1344"/>
                  <a:gd name="T73" fmla="*/ 1388 h 1396"/>
                  <a:gd name="T74" fmla="*/ 92 w 1344"/>
                  <a:gd name="T75" fmla="*/ 1352 h 1396"/>
                  <a:gd name="T76" fmla="*/ 120 w 1344"/>
                  <a:gd name="T77" fmla="*/ 1286 h 1396"/>
                  <a:gd name="T78" fmla="*/ 116 w 1344"/>
                  <a:gd name="T79" fmla="*/ 1246 h 1396"/>
                  <a:gd name="T80" fmla="*/ 65 w 1344"/>
                  <a:gd name="T81" fmla="*/ 1124 h 1396"/>
                  <a:gd name="T82" fmla="*/ 1 w 1344"/>
                  <a:gd name="T83" fmla="*/ 1063 h 1396"/>
                  <a:gd name="T84" fmla="*/ 1 w 1344"/>
                  <a:gd name="T85" fmla="*/ 895 h 1396"/>
                  <a:gd name="T86" fmla="*/ 1 w 1344"/>
                  <a:gd name="T87" fmla="*/ 718 h 1396"/>
                  <a:gd name="T88" fmla="*/ 73 w 1344"/>
                  <a:gd name="T89" fmla="*/ 636 h 1396"/>
                  <a:gd name="T90" fmla="*/ 144 w 1344"/>
                  <a:gd name="T91" fmla="*/ 604 h 1396"/>
                  <a:gd name="T92" fmla="*/ 144 w 1344"/>
                  <a:gd name="T93" fmla="*/ 355 h 1396"/>
                  <a:gd name="T94" fmla="*/ 143 w 1344"/>
                  <a:gd name="T95" fmla="*/ 109 h 1396"/>
                  <a:gd name="T96" fmla="*/ 292 w 1344"/>
                  <a:gd name="T97" fmla="*/ 61 h 1396"/>
                  <a:gd name="T98" fmla="*/ 464 w 1344"/>
                  <a:gd name="T99" fmla="*/ 32 h 1396"/>
                  <a:gd name="T100" fmla="*/ 512 w 1344"/>
                  <a:gd name="T101" fmla="*/ 89 h 1396"/>
                  <a:gd name="T102" fmla="*/ 533 w 1344"/>
                  <a:gd name="T103" fmla="*/ 95 h 1396"/>
                  <a:gd name="T104" fmla="*/ 594 w 1344"/>
                  <a:gd name="T105" fmla="*/ 43 h 1396"/>
                  <a:gd name="T106" fmla="*/ 643 w 1344"/>
                  <a:gd name="T107" fmla="*/ 36 h 1396"/>
                  <a:gd name="T108" fmla="*/ 749 w 1344"/>
                  <a:gd name="T109" fmla="*/ 0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344" h="1396">
                    <a:moveTo>
                      <a:pt x="755" y="0"/>
                    </a:moveTo>
                    <a:lnTo>
                      <a:pt x="753" y="8"/>
                    </a:lnTo>
                    <a:lnTo>
                      <a:pt x="750" y="18"/>
                    </a:lnTo>
                    <a:lnTo>
                      <a:pt x="753" y="26"/>
                    </a:lnTo>
                    <a:lnTo>
                      <a:pt x="759" y="38"/>
                    </a:lnTo>
                    <a:lnTo>
                      <a:pt x="767" y="47"/>
                    </a:lnTo>
                    <a:lnTo>
                      <a:pt x="773" y="53"/>
                    </a:lnTo>
                    <a:lnTo>
                      <a:pt x="780" y="67"/>
                    </a:lnTo>
                    <a:lnTo>
                      <a:pt x="788" y="84"/>
                    </a:lnTo>
                    <a:lnTo>
                      <a:pt x="798" y="98"/>
                    </a:lnTo>
                    <a:lnTo>
                      <a:pt x="828" y="128"/>
                    </a:lnTo>
                    <a:lnTo>
                      <a:pt x="830" y="139"/>
                    </a:lnTo>
                    <a:lnTo>
                      <a:pt x="835" y="151"/>
                    </a:lnTo>
                    <a:lnTo>
                      <a:pt x="853" y="172"/>
                    </a:lnTo>
                    <a:lnTo>
                      <a:pt x="855" y="179"/>
                    </a:lnTo>
                    <a:lnTo>
                      <a:pt x="854" y="194"/>
                    </a:lnTo>
                    <a:lnTo>
                      <a:pt x="873" y="237"/>
                    </a:lnTo>
                    <a:lnTo>
                      <a:pt x="886" y="262"/>
                    </a:lnTo>
                    <a:lnTo>
                      <a:pt x="896" y="266"/>
                    </a:lnTo>
                    <a:lnTo>
                      <a:pt x="929" y="294"/>
                    </a:lnTo>
                    <a:lnTo>
                      <a:pt x="958" y="316"/>
                    </a:lnTo>
                    <a:lnTo>
                      <a:pt x="993" y="331"/>
                    </a:lnTo>
                    <a:lnTo>
                      <a:pt x="1017" y="340"/>
                    </a:lnTo>
                    <a:lnTo>
                      <a:pt x="1030" y="347"/>
                    </a:lnTo>
                    <a:lnTo>
                      <a:pt x="1037" y="354"/>
                    </a:lnTo>
                    <a:lnTo>
                      <a:pt x="1041" y="368"/>
                    </a:lnTo>
                    <a:lnTo>
                      <a:pt x="1044" y="390"/>
                    </a:lnTo>
                    <a:lnTo>
                      <a:pt x="1044" y="405"/>
                    </a:lnTo>
                    <a:lnTo>
                      <a:pt x="1071" y="404"/>
                    </a:lnTo>
                    <a:lnTo>
                      <a:pt x="1094" y="405"/>
                    </a:lnTo>
                    <a:lnTo>
                      <a:pt x="1102" y="408"/>
                    </a:lnTo>
                    <a:lnTo>
                      <a:pt x="1104" y="413"/>
                    </a:lnTo>
                    <a:lnTo>
                      <a:pt x="1104" y="422"/>
                    </a:lnTo>
                    <a:lnTo>
                      <a:pt x="1104" y="436"/>
                    </a:lnTo>
                    <a:lnTo>
                      <a:pt x="1105" y="449"/>
                    </a:lnTo>
                    <a:lnTo>
                      <a:pt x="1103" y="460"/>
                    </a:lnTo>
                    <a:lnTo>
                      <a:pt x="1101" y="475"/>
                    </a:lnTo>
                    <a:lnTo>
                      <a:pt x="1100" y="494"/>
                    </a:lnTo>
                    <a:lnTo>
                      <a:pt x="1104" y="501"/>
                    </a:lnTo>
                    <a:lnTo>
                      <a:pt x="1125" y="523"/>
                    </a:lnTo>
                    <a:lnTo>
                      <a:pt x="1134" y="538"/>
                    </a:lnTo>
                    <a:lnTo>
                      <a:pt x="1144" y="561"/>
                    </a:lnTo>
                    <a:lnTo>
                      <a:pt x="1150" y="569"/>
                    </a:lnTo>
                    <a:lnTo>
                      <a:pt x="1154" y="571"/>
                    </a:lnTo>
                    <a:lnTo>
                      <a:pt x="1173" y="574"/>
                    </a:lnTo>
                    <a:lnTo>
                      <a:pt x="1224" y="583"/>
                    </a:lnTo>
                    <a:lnTo>
                      <a:pt x="1254" y="592"/>
                    </a:lnTo>
                    <a:lnTo>
                      <a:pt x="1279" y="601"/>
                    </a:lnTo>
                    <a:lnTo>
                      <a:pt x="1289" y="604"/>
                    </a:lnTo>
                    <a:lnTo>
                      <a:pt x="1294" y="605"/>
                    </a:lnTo>
                    <a:lnTo>
                      <a:pt x="1296" y="608"/>
                    </a:lnTo>
                    <a:lnTo>
                      <a:pt x="1292" y="628"/>
                    </a:lnTo>
                    <a:lnTo>
                      <a:pt x="1294" y="634"/>
                    </a:lnTo>
                    <a:lnTo>
                      <a:pt x="1297" y="639"/>
                    </a:lnTo>
                    <a:lnTo>
                      <a:pt x="1301" y="644"/>
                    </a:lnTo>
                    <a:lnTo>
                      <a:pt x="1306" y="647"/>
                    </a:lnTo>
                    <a:lnTo>
                      <a:pt x="1324" y="649"/>
                    </a:lnTo>
                    <a:lnTo>
                      <a:pt x="1336" y="661"/>
                    </a:lnTo>
                    <a:lnTo>
                      <a:pt x="1343" y="666"/>
                    </a:lnTo>
                    <a:lnTo>
                      <a:pt x="1309" y="669"/>
                    </a:lnTo>
                    <a:lnTo>
                      <a:pt x="1292" y="679"/>
                    </a:lnTo>
                    <a:lnTo>
                      <a:pt x="1283" y="697"/>
                    </a:lnTo>
                    <a:lnTo>
                      <a:pt x="1267" y="710"/>
                    </a:lnTo>
                    <a:lnTo>
                      <a:pt x="1247" y="719"/>
                    </a:lnTo>
                    <a:lnTo>
                      <a:pt x="1225" y="724"/>
                    </a:lnTo>
                    <a:lnTo>
                      <a:pt x="1202" y="728"/>
                    </a:lnTo>
                    <a:lnTo>
                      <a:pt x="1178" y="743"/>
                    </a:lnTo>
                    <a:lnTo>
                      <a:pt x="1151" y="771"/>
                    </a:lnTo>
                    <a:lnTo>
                      <a:pt x="1138" y="789"/>
                    </a:lnTo>
                    <a:lnTo>
                      <a:pt x="1137" y="796"/>
                    </a:lnTo>
                    <a:lnTo>
                      <a:pt x="1132" y="802"/>
                    </a:lnTo>
                    <a:lnTo>
                      <a:pt x="1121" y="807"/>
                    </a:lnTo>
                    <a:lnTo>
                      <a:pt x="1114" y="813"/>
                    </a:lnTo>
                    <a:lnTo>
                      <a:pt x="1113" y="821"/>
                    </a:lnTo>
                    <a:lnTo>
                      <a:pt x="1107" y="824"/>
                    </a:lnTo>
                    <a:lnTo>
                      <a:pt x="1097" y="824"/>
                    </a:lnTo>
                    <a:lnTo>
                      <a:pt x="1090" y="830"/>
                    </a:lnTo>
                    <a:lnTo>
                      <a:pt x="1085" y="841"/>
                    </a:lnTo>
                    <a:lnTo>
                      <a:pt x="1076" y="847"/>
                    </a:lnTo>
                    <a:lnTo>
                      <a:pt x="1062" y="850"/>
                    </a:lnTo>
                    <a:lnTo>
                      <a:pt x="1049" y="856"/>
                    </a:lnTo>
                    <a:lnTo>
                      <a:pt x="1039" y="866"/>
                    </a:lnTo>
                    <a:lnTo>
                      <a:pt x="1031" y="871"/>
                    </a:lnTo>
                    <a:lnTo>
                      <a:pt x="1025" y="871"/>
                    </a:lnTo>
                    <a:lnTo>
                      <a:pt x="1016" y="880"/>
                    </a:lnTo>
                    <a:lnTo>
                      <a:pt x="1002" y="899"/>
                    </a:lnTo>
                    <a:lnTo>
                      <a:pt x="1000" y="909"/>
                    </a:lnTo>
                    <a:lnTo>
                      <a:pt x="981" y="983"/>
                    </a:lnTo>
                    <a:lnTo>
                      <a:pt x="970" y="992"/>
                    </a:lnTo>
                    <a:lnTo>
                      <a:pt x="949" y="1007"/>
                    </a:lnTo>
                    <a:lnTo>
                      <a:pt x="933" y="1025"/>
                    </a:lnTo>
                    <a:lnTo>
                      <a:pt x="926" y="1037"/>
                    </a:lnTo>
                    <a:lnTo>
                      <a:pt x="918" y="1041"/>
                    </a:lnTo>
                    <a:lnTo>
                      <a:pt x="880" y="1050"/>
                    </a:lnTo>
                    <a:lnTo>
                      <a:pt x="866" y="1055"/>
                    </a:lnTo>
                    <a:lnTo>
                      <a:pt x="848" y="1062"/>
                    </a:lnTo>
                    <a:lnTo>
                      <a:pt x="845" y="1068"/>
                    </a:lnTo>
                    <a:lnTo>
                      <a:pt x="840" y="1092"/>
                    </a:lnTo>
                    <a:lnTo>
                      <a:pt x="829" y="1124"/>
                    </a:lnTo>
                    <a:lnTo>
                      <a:pt x="819" y="1149"/>
                    </a:lnTo>
                    <a:lnTo>
                      <a:pt x="813" y="1171"/>
                    </a:lnTo>
                    <a:lnTo>
                      <a:pt x="802" y="1197"/>
                    </a:lnTo>
                    <a:lnTo>
                      <a:pt x="793" y="1205"/>
                    </a:lnTo>
                    <a:lnTo>
                      <a:pt x="783" y="1214"/>
                    </a:lnTo>
                    <a:lnTo>
                      <a:pt x="768" y="1218"/>
                    </a:lnTo>
                    <a:lnTo>
                      <a:pt x="749" y="1220"/>
                    </a:lnTo>
                    <a:lnTo>
                      <a:pt x="732" y="1220"/>
                    </a:lnTo>
                    <a:lnTo>
                      <a:pt x="718" y="1220"/>
                    </a:lnTo>
                    <a:lnTo>
                      <a:pt x="700" y="1230"/>
                    </a:lnTo>
                    <a:lnTo>
                      <a:pt x="682" y="1231"/>
                    </a:lnTo>
                    <a:lnTo>
                      <a:pt x="655" y="1225"/>
                    </a:lnTo>
                    <a:lnTo>
                      <a:pt x="633" y="1219"/>
                    </a:lnTo>
                    <a:lnTo>
                      <a:pt x="623" y="1219"/>
                    </a:lnTo>
                    <a:lnTo>
                      <a:pt x="603" y="1201"/>
                    </a:lnTo>
                    <a:lnTo>
                      <a:pt x="591" y="1201"/>
                    </a:lnTo>
                    <a:lnTo>
                      <a:pt x="571" y="1201"/>
                    </a:lnTo>
                    <a:lnTo>
                      <a:pt x="560" y="1196"/>
                    </a:lnTo>
                    <a:lnTo>
                      <a:pt x="550" y="1187"/>
                    </a:lnTo>
                    <a:lnTo>
                      <a:pt x="528" y="1170"/>
                    </a:lnTo>
                    <a:lnTo>
                      <a:pt x="507" y="1156"/>
                    </a:lnTo>
                    <a:lnTo>
                      <a:pt x="488" y="1147"/>
                    </a:lnTo>
                    <a:lnTo>
                      <a:pt x="471" y="1144"/>
                    </a:lnTo>
                    <a:lnTo>
                      <a:pt x="454" y="1147"/>
                    </a:lnTo>
                    <a:lnTo>
                      <a:pt x="440" y="1151"/>
                    </a:lnTo>
                    <a:lnTo>
                      <a:pt x="436" y="1152"/>
                    </a:lnTo>
                    <a:lnTo>
                      <a:pt x="426" y="1159"/>
                    </a:lnTo>
                    <a:lnTo>
                      <a:pt x="415" y="1173"/>
                    </a:lnTo>
                    <a:lnTo>
                      <a:pt x="406" y="1195"/>
                    </a:lnTo>
                    <a:lnTo>
                      <a:pt x="404" y="1208"/>
                    </a:lnTo>
                    <a:lnTo>
                      <a:pt x="394" y="1237"/>
                    </a:lnTo>
                    <a:lnTo>
                      <a:pt x="381" y="1271"/>
                    </a:lnTo>
                    <a:lnTo>
                      <a:pt x="375" y="1280"/>
                    </a:lnTo>
                    <a:lnTo>
                      <a:pt x="368" y="1287"/>
                    </a:lnTo>
                    <a:lnTo>
                      <a:pt x="357" y="1294"/>
                    </a:lnTo>
                    <a:lnTo>
                      <a:pt x="320" y="1321"/>
                    </a:lnTo>
                    <a:lnTo>
                      <a:pt x="303" y="1351"/>
                    </a:lnTo>
                    <a:lnTo>
                      <a:pt x="292" y="1360"/>
                    </a:lnTo>
                    <a:lnTo>
                      <a:pt x="278" y="1364"/>
                    </a:lnTo>
                    <a:lnTo>
                      <a:pt x="265" y="1367"/>
                    </a:lnTo>
                    <a:lnTo>
                      <a:pt x="260" y="1372"/>
                    </a:lnTo>
                    <a:lnTo>
                      <a:pt x="253" y="1388"/>
                    </a:lnTo>
                    <a:lnTo>
                      <a:pt x="246" y="1393"/>
                    </a:lnTo>
                    <a:lnTo>
                      <a:pt x="239" y="1395"/>
                    </a:lnTo>
                    <a:lnTo>
                      <a:pt x="218" y="1393"/>
                    </a:lnTo>
                    <a:lnTo>
                      <a:pt x="211" y="1392"/>
                    </a:lnTo>
                    <a:lnTo>
                      <a:pt x="157" y="1395"/>
                    </a:lnTo>
                    <a:lnTo>
                      <a:pt x="140" y="1390"/>
                    </a:lnTo>
                    <a:lnTo>
                      <a:pt x="128" y="1388"/>
                    </a:lnTo>
                    <a:lnTo>
                      <a:pt x="109" y="1395"/>
                    </a:lnTo>
                    <a:lnTo>
                      <a:pt x="102" y="1390"/>
                    </a:lnTo>
                    <a:lnTo>
                      <a:pt x="96" y="1377"/>
                    </a:lnTo>
                    <a:lnTo>
                      <a:pt x="92" y="1352"/>
                    </a:lnTo>
                    <a:lnTo>
                      <a:pt x="93" y="1329"/>
                    </a:lnTo>
                    <a:lnTo>
                      <a:pt x="104" y="1314"/>
                    </a:lnTo>
                    <a:lnTo>
                      <a:pt x="112" y="1301"/>
                    </a:lnTo>
                    <a:lnTo>
                      <a:pt x="120" y="1286"/>
                    </a:lnTo>
                    <a:lnTo>
                      <a:pt x="121" y="1279"/>
                    </a:lnTo>
                    <a:lnTo>
                      <a:pt x="119" y="1272"/>
                    </a:lnTo>
                    <a:lnTo>
                      <a:pt x="118" y="1260"/>
                    </a:lnTo>
                    <a:lnTo>
                      <a:pt x="116" y="1246"/>
                    </a:lnTo>
                    <a:lnTo>
                      <a:pt x="105" y="1217"/>
                    </a:lnTo>
                    <a:lnTo>
                      <a:pt x="91" y="1179"/>
                    </a:lnTo>
                    <a:lnTo>
                      <a:pt x="71" y="1137"/>
                    </a:lnTo>
                    <a:lnTo>
                      <a:pt x="65" y="1124"/>
                    </a:lnTo>
                    <a:lnTo>
                      <a:pt x="53" y="1106"/>
                    </a:lnTo>
                    <a:lnTo>
                      <a:pt x="8" y="1071"/>
                    </a:lnTo>
                    <a:lnTo>
                      <a:pt x="1" y="1066"/>
                    </a:lnTo>
                    <a:lnTo>
                      <a:pt x="1" y="1063"/>
                    </a:lnTo>
                    <a:lnTo>
                      <a:pt x="1" y="1029"/>
                    </a:lnTo>
                    <a:lnTo>
                      <a:pt x="1" y="985"/>
                    </a:lnTo>
                    <a:lnTo>
                      <a:pt x="1" y="939"/>
                    </a:lnTo>
                    <a:lnTo>
                      <a:pt x="1" y="895"/>
                    </a:lnTo>
                    <a:lnTo>
                      <a:pt x="1" y="851"/>
                    </a:lnTo>
                    <a:lnTo>
                      <a:pt x="1" y="806"/>
                    </a:lnTo>
                    <a:lnTo>
                      <a:pt x="1" y="762"/>
                    </a:lnTo>
                    <a:lnTo>
                      <a:pt x="1" y="718"/>
                    </a:lnTo>
                    <a:lnTo>
                      <a:pt x="1" y="674"/>
                    </a:lnTo>
                    <a:lnTo>
                      <a:pt x="0" y="636"/>
                    </a:lnTo>
                    <a:lnTo>
                      <a:pt x="33" y="636"/>
                    </a:lnTo>
                    <a:lnTo>
                      <a:pt x="73" y="636"/>
                    </a:lnTo>
                    <a:lnTo>
                      <a:pt x="121" y="636"/>
                    </a:lnTo>
                    <a:lnTo>
                      <a:pt x="143" y="636"/>
                    </a:lnTo>
                    <a:lnTo>
                      <a:pt x="144" y="630"/>
                    </a:lnTo>
                    <a:lnTo>
                      <a:pt x="144" y="604"/>
                    </a:lnTo>
                    <a:lnTo>
                      <a:pt x="144" y="541"/>
                    </a:lnTo>
                    <a:lnTo>
                      <a:pt x="144" y="479"/>
                    </a:lnTo>
                    <a:lnTo>
                      <a:pt x="144" y="417"/>
                    </a:lnTo>
                    <a:lnTo>
                      <a:pt x="144" y="355"/>
                    </a:lnTo>
                    <a:lnTo>
                      <a:pt x="144" y="294"/>
                    </a:lnTo>
                    <a:lnTo>
                      <a:pt x="143" y="232"/>
                    </a:lnTo>
                    <a:lnTo>
                      <a:pt x="143" y="171"/>
                    </a:lnTo>
                    <a:lnTo>
                      <a:pt x="143" y="109"/>
                    </a:lnTo>
                    <a:lnTo>
                      <a:pt x="143" y="79"/>
                    </a:lnTo>
                    <a:lnTo>
                      <a:pt x="180" y="77"/>
                    </a:lnTo>
                    <a:lnTo>
                      <a:pt x="222" y="71"/>
                    </a:lnTo>
                    <a:lnTo>
                      <a:pt x="292" y="61"/>
                    </a:lnTo>
                    <a:lnTo>
                      <a:pt x="355" y="49"/>
                    </a:lnTo>
                    <a:lnTo>
                      <a:pt x="397" y="41"/>
                    </a:lnTo>
                    <a:lnTo>
                      <a:pt x="447" y="32"/>
                    </a:lnTo>
                    <a:lnTo>
                      <a:pt x="464" y="32"/>
                    </a:lnTo>
                    <a:lnTo>
                      <a:pt x="468" y="32"/>
                    </a:lnTo>
                    <a:lnTo>
                      <a:pt x="475" y="35"/>
                    </a:lnTo>
                    <a:lnTo>
                      <a:pt x="499" y="65"/>
                    </a:lnTo>
                    <a:lnTo>
                      <a:pt x="512" y="89"/>
                    </a:lnTo>
                    <a:lnTo>
                      <a:pt x="515" y="99"/>
                    </a:lnTo>
                    <a:lnTo>
                      <a:pt x="519" y="100"/>
                    </a:lnTo>
                    <a:lnTo>
                      <a:pt x="525" y="99"/>
                    </a:lnTo>
                    <a:lnTo>
                      <a:pt x="533" y="95"/>
                    </a:lnTo>
                    <a:lnTo>
                      <a:pt x="556" y="71"/>
                    </a:lnTo>
                    <a:lnTo>
                      <a:pt x="561" y="65"/>
                    </a:lnTo>
                    <a:lnTo>
                      <a:pt x="576" y="54"/>
                    </a:lnTo>
                    <a:lnTo>
                      <a:pt x="594" y="43"/>
                    </a:lnTo>
                    <a:lnTo>
                      <a:pt x="610" y="35"/>
                    </a:lnTo>
                    <a:lnTo>
                      <a:pt x="627" y="28"/>
                    </a:lnTo>
                    <a:lnTo>
                      <a:pt x="634" y="30"/>
                    </a:lnTo>
                    <a:lnTo>
                      <a:pt x="643" y="36"/>
                    </a:lnTo>
                    <a:lnTo>
                      <a:pt x="651" y="39"/>
                    </a:lnTo>
                    <a:lnTo>
                      <a:pt x="688" y="11"/>
                    </a:lnTo>
                    <a:lnTo>
                      <a:pt x="706" y="4"/>
                    </a:lnTo>
                    <a:lnTo>
                      <a:pt x="749" y="0"/>
                    </a:lnTo>
                    <a:lnTo>
                      <a:pt x="755" y="0"/>
                    </a:lnTo>
                  </a:path>
                </a:pathLst>
              </a:custGeom>
              <a:solidFill>
                <a:srgbClr val="2177B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2" name="Freeform 14">
                <a:extLst>
                  <a:ext uri="{FF2B5EF4-FFF2-40B4-BE49-F238E27FC236}">
                    <a16:creationId xmlns:a16="http://schemas.microsoft.com/office/drawing/2014/main" id="{1EFB1AFA-965D-6332-D57B-852C078495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19405" y="7678088"/>
                <a:ext cx="2385651" cy="2350910"/>
              </a:xfrm>
              <a:custGeom>
                <a:avLst/>
                <a:gdLst>
                  <a:gd name="T0" fmla="*/ 2254 w 2726"/>
                  <a:gd name="T1" fmla="*/ 111 h 2685"/>
                  <a:gd name="T2" fmla="*/ 2361 w 2726"/>
                  <a:gd name="T3" fmla="*/ 114 h 2685"/>
                  <a:gd name="T4" fmla="*/ 2525 w 2726"/>
                  <a:gd name="T5" fmla="*/ 140 h 2685"/>
                  <a:gd name="T6" fmla="*/ 2636 w 2726"/>
                  <a:gd name="T7" fmla="*/ 239 h 2685"/>
                  <a:gd name="T8" fmla="*/ 2655 w 2726"/>
                  <a:gd name="T9" fmla="*/ 306 h 2685"/>
                  <a:gd name="T10" fmla="*/ 2662 w 2726"/>
                  <a:gd name="T11" fmla="*/ 414 h 2685"/>
                  <a:gd name="T12" fmla="*/ 2723 w 2726"/>
                  <a:gd name="T13" fmla="*/ 458 h 2685"/>
                  <a:gd name="T14" fmla="*/ 2536 w 2726"/>
                  <a:gd name="T15" fmla="*/ 639 h 2685"/>
                  <a:gd name="T16" fmla="*/ 2498 w 2726"/>
                  <a:gd name="T17" fmla="*/ 771 h 2685"/>
                  <a:gd name="T18" fmla="*/ 2477 w 2726"/>
                  <a:gd name="T19" fmla="*/ 955 h 2685"/>
                  <a:gd name="T20" fmla="*/ 2419 w 2726"/>
                  <a:gd name="T21" fmla="*/ 1067 h 2685"/>
                  <a:gd name="T22" fmla="*/ 2402 w 2726"/>
                  <a:gd name="T23" fmla="*/ 1147 h 2685"/>
                  <a:gd name="T24" fmla="*/ 2431 w 2726"/>
                  <a:gd name="T25" fmla="*/ 1300 h 2685"/>
                  <a:gd name="T26" fmla="*/ 2461 w 2726"/>
                  <a:gd name="T27" fmla="*/ 1491 h 2685"/>
                  <a:gd name="T28" fmla="*/ 2478 w 2726"/>
                  <a:gd name="T29" fmla="*/ 1654 h 2685"/>
                  <a:gd name="T30" fmla="*/ 2602 w 2726"/>
                  <a:gd name="T31" fmla="*/ 1818 h 2685"/>
                  <a:gd name="T32" fmla="*/ 2469 w 2726"/>
                  <a:gd name="T33" fmla="*/ 1951 h 2685"/>
                  <a:gd name="T34" fmla="*/ 2346 w 2726"/>
                  <a:gd name="T35" fmla="*/ 2049 h 2685"/>
                  <a:gd name="T36" fmla="*/ 2344 w 2726"/>
                  <a:gd name="T37" fmla="*/ 2240 h 2685"/>
                  <a:gd name="T38" fmla="*/ 2319 w 2726"/>
                  <a:gd name="T39" fmla="*/ 2429 h 2685"/>
                  <a:gd name="T40" fmla="*/ 2462 w 2726"/>
                  <a:gd name="T41" fmla="*/ 2535 h 2685"/>
                  <a:gd name="T42" fmla="*/ 2514 w 2726"/>
                  <a:gd name="T43" fmla="*/ 2516 h 2685"/>
                  <a:gd name="T44" fmla="*/ 2494 w 2726"/>
                  <a:gd name="T45" fmla="*/ 2678 h 2685"/>
                  <a:gd name="T46" fmla="*/ 2402 w 2726"/>
                  <a:gd name="T47" fmla="*/ 2671 h 2685"/>
                  <a:gd name="T48" fmla="*/ 2325 w 2726"/>
                  <a:gd name="T49" fmla="*/ 2563 h 2685"/>
                  <a:gd name="T50" fmla="*/ 2191 w 2726"/>
                  <a:gd name="T51" fmla="*/ 2501 h 2685"/>
                  <a:gd name="T52" fmla="*/ 2107 w 2726"/>
                  <a:gd name="T53" fmla="*/ 2457 h 2685"/>
                  <a:gd name="T54" fmla="*/ 1961 w 2726"/>
                  <a:gd name="T55" fmla="*/ 2451 h 2685"/>
                  <a:gd name="T56" fmla="*/ 1874 w 2726"/>
                  <a:gd name="T57" fmla="*/ 2362 h 2685"/>
                  <a:gd name="T58" fmla="*/ 1752 w 2726"/>
                  <a:gd name="T59" fmla="*/ 2392 h 2685"/>
                  <a:gd name="T60" fmla="*/ 1696 w 2726"/>
                  <a:gd name="T61" fmla="*/ 2311 h 2685"/>
                  <a:gd name="T62" fmla="*/ 1600 w 2726"/>
                  <a:gd name="T63" fmla="*/ 2324 h 2685"/>
                  <a:gd name="T64" fmla="*/ 1437 w 2726"/>
                  <a:gd name="T65" fmla="*/ 2351 h 2685"/>
                  <a:gd name="T66" fmla="*/ 1439 w 2726"/>
                  <a:gd name="T67" fmla="*/ 2220 h 2685"/>
                  <a:gd name="T68" fmla="*/ 1371 w 2726"/>
                  <a:gd name="T69" fmla="*/ 1911 h 2685"/>
                  <a:gd name="T70" fmla="*/ 1201 w 2726"/>
                  <a:gd name="T71" fmla="*/ 1792 h 2685"/>
                  <a:gd name="T72" fmla="*/ 1065 w 2726"/>
                  <a:gd name="T73" fmla="*/ 1757 h 2685"/>
                  <a:gd name="T74" fmla="*/ 963 w 2726"/>
                  <a:gd name="T75" fmla="*/ 1895 h 2685"/>
                  <a:gd name="T76" fmla="*/ 796 w 2726"/>
                  <a:gd name="T77" fmla="*/ 1905 h 2685"/>
                  <a:gd name="T78" fmla="*/ 678 w 2726"/>
                  <a:gd name="T79" fmla="*/ 1774 h 2685"/>
                  <a:gd name="T80" fmla="*/ 629 w 2726"/>
                  <a:gd name="T81" fmla="*/ 1616 h 2685"/>
                  <a:gd name="T82" fmla="*/ 349 w 2726"/>
                  <a:gd name="T83" fmla="*/ 1593 h 2685"/>
                  <a:gd name="T84" fmla="*/ 139 w 2726"/>
                  <a:gd name="T85" fmla="*/ 1588 h 2685"/>
                  <a:gd name="T86" fmla="*/ 4 w 2726"/>
                  <a:gd name="T87" fmla="*/ 1581 h 2685"/>
                  <a:gd name="T88" fmla="*/ 34 w 2726"/>
                  <a:gd name="T89" fmla="*/ 1477 h 2685"/>
                  <a:gd name="T90" fmla="*/ 133 w 2726"/>
                  <a:gd name="T91" fmla="*/ 1410 h 2685"/>
                  <a:gd name="T92" fmla="*/ 211 w 2726"/>
                  <a:gd name="T93" fmla="*/ 1422 h 2685"/>
                  <a:gd name="T94" fmla="*/ 262 w 2726"/>
                  <a:gd name="T95" fmla="*/ 1383 h 2685"/>
                  <a:gd name="T96" fmla="*/ 314 w 2726"/>
                  <a:gd name="T97" fmla="*/ 1421 h 2685"/>
                  <a:gd name="T98" fmla="*/ 386 w 2726"/>
                  <a:gd name="T99" fmla="*/ 1424 h 2685"/>
                  <a:gd name="T100" fmla="*/ 562 w 2726"/>
                  <a:gd name="T101" fmla="*/ 1248 h 2685"/>
                  <a:gd name="T102" fmla="*/ 653 w 2726"/>
                  <a:gd name="T103" fmla="*/ 951 h 2685"/>
                  <a:gd name="T104" fmla="*/ 812 w 2726"/>
                  <a:gd name="T105" fmla="*/ 722 h 2685"/>
                  <a:gd name="T106" fmla="*/ 897 w 2726"/>
                  <a:gd name="T107" fmla="*/ 340 h 2685"/>
                  <a:gd name="T108" fmla="*/ 946 w 2726"/>
                  <a:gd name="T109" fmla="*/ 112 h 2685"/>
                  <a:gd name="T110" fmla="*/ 1183 w 2726"/>
                  <a:gd name="T111" fmla="*/ 110 h 2685"/>
                  <a:gd name="T112" fmla="*/ 1355 w 2726"/>
                  <a:gd name="T113" fmla="*/ 147 h 2685"/>
                  <a:gd name="T114" fmla="*/ 1542 w 2726"/>
                  <a:gd name="T115" fmla="*/ 81 h 2685"/>
                  <a:gd name="T116" fmla="*/ 1731 w 2726"/>
                  <a:gd name="T117" fmla="*/ 45 h 2685"/>
                  <a:gd name="T118" fmla="*/ 1946 w 2726"/>
                  <a:gd name="T119" fmla="*/ 8 h 2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26" h="2685">
                    <a:moveTo>
                      <a:pt x="2172" y="29"/>
                    </a:moveTo>
                    <a:lnTo>
                      <a:pt x="2177" y="39"/>
                    </a:lnTo>
                    <a:lnTo>
                      <a:pt x="2185" y="48"/>
                    </a:lnTo>
                    <a:lnTo>
                      <a:pt x="2209" y="66"/>
                    </a:lnTo>
                    <a:lnTo>
                      <a:pt x="2217" y="75"/>
                    </a:lnTo>
                    <a:lnTo>
                      <a:pt x="2223" y="87"/>
                    </a:lnTo>
                    <a:lnTo>
                      <a:pt x="2228" y="95"/>
                    </a:lnTo>
                    <a:lnTo>
                      <a:pt x="2235" y="102"/>
                    </a:lnTo>
                    <a:lnTo>
                      <a:pt x="2246" y="106"/>
                    </a:lnTo>
                    <a:lnTo>
                      <a:pt x="2254" y="111"/>
                    </a:lnTo>
                    <a:lnTo>
                      <a:pt x="2261" y="118"/>
                    </a:lnTo>
                    <a:lnTo>
                      <a:pt x="2268" y="126"/>
                    </a:lnTo>
                    <a:lnTo>
                      <a:pt x="2285" y="136"/>
                    </a:lnTo>
                    <a:lnTo>
                      <a:pt x="2293" y="137"/>
                    </a:lnTo>
                    <a:lnTo>
                      <a:pt x="2302" y="138"/>
                    </a:lnTo>
                    <a:lnTo>
                      <a:pt x="2310" y="142"/>
                    </a:lnTo>
                    <a:lnTo>
                      <a:pt x="2319" y="141"/>
                    </a:lnTo>
                    <a:lnTo>
                      <a:pt x="2333" y="134"/>
                    </a:lnTo>
                    <a:lnTo>
                      <a:pt x="2349" y="121"/>
                    </a:lnTo>
                    <a:lnTo>
                      <a:pt x="2361" y="114"/>
                    </a:lnTo>
                    <a:lnTo>
                      <a:pt x="2392" y="117"/>
                    </a:lnTo>
                    <a:lnTo>
                      <a:pt x="2409" y="124"/>
                    </a:lnTo>
                    <a:lnTo>
                      <a:pt x="2423" y="131"/>
                    </a:lnTo>
                    <a:lnTo>
                      <a:pt x="2433" y="131"/>
                    </a:lnTo>
                    <a:lnTo>
                      <a:pt x="2455" y="115"/>
                    </a:lnTo>
                    <a:lnTo>
                      <a:pt x="2468" y="100"/>
                    </a:lnTo>
                    <a:lnTo>
                      <a:pt x="2480" y="96"/>
                    </a:lnTo>
                    <a:lnTo>
                      <a:pt x="2497" y="103"/>
                    </a:lnTo>
                    <a:lnTo>
                      <a:pt x="2512" y="118"/>
                    </a:lnTo>
                    <a:lnTo>
                      <a:pt x="2525" y="140"/>
                    </a:lnTo>
                    <a:lnTo>
                      <a:pt x="2534" y="149"/>
                    </a:lnTo>
                    <a:lnTo>
                      <a:pt x="2547" y="162"/>
                    </a:lnTo>
                    <a:lnTo>
                      <a:pt x="2571" y="189"/>
                    </a:lnTo>
                    <a:lnTo>
                      <a:pt x="2603" y="203"/>
                    </a:lnTo>
                    <a:lnTo>
                      <a:pt x="2617" y="210"/>
                    </a:lnTo>
                    <a:lnTo>
                      <a:pt x="2620" y="217"/>
                    </a:lnTo>
                    <a:lnTo>
                      <a:pt x="2622" y="226"/>
                    </a:lnTo>
                    <a:lnTo>
                      <a:pt x="2624" y="236"/>
                    </a:lnTo>
                    <a:lnTo>
                      <a:pt x="2628" y="240"/>
                    </a:lnTo>
                    <a:lnTo>
                      <a:pt x="2636" y="239"/>
                    </a:lnTo>
                    <a:lnTo>
                      <a:pt x="2643" y="237"/>
                    </a:lnTo>
                    <a:lnTo>
                      <a:pt x="2651" y="240"/>
                    </a:lnTo>
                    <a:lnTo>
                      <a:pt x="2657" y="248"/>
                    </a:lnTo>
                    <a:lnTo>
                      <a:pt x="2660" y="253"/>
                    </a:lnTo>
                    <a:lnTo>
                      <a:pt x="2663" y="259"/>
                    </a:lnTo>
                    <a:lnTo>
                      <a:pt x="2671" y="262"/>
                    </a:lnTo>
                    <a:lnTo>
                      <a:pt x="2673" y="270"/>
                    </a:lnTo>
                    <a:lnTo>
                      <a:pt x="2668" y="280"/>
                    </a:lnTo>
                    <a:lnTo>
                      <a:pt x="2662" y="289"/>
                    </a:lnTo>
                    <a:lnTo>
                      <a:pt x="2655" y="306"/>
                    </a:lnTo>
                    <a:lnTo>
                      <a:pt x="2651" y="323"/>
                    </a:lnTo>
                    <a:lnTo>
                      <a:pt x="2656" y="329"/>
                    </a:lnTo>
                    <a:lnTo>
                      <a:pt x="2661" y="334"/>
                    </a:lnTo>
                    <a:lnTo>
                      <a:pt x="2663" y="338"/>
                    </a:lnTo>
                    <a:lnTo>
                      <a:pt x="2665" y="344"/>
                    </a:lnTo>
                    <a:lnTo>
                      <a:pt x="2664" y="350"/>
                    </a:lnTo>
                    <a:lnTo>
                      <a:pt x="2654" y="375"/>
                    </a:lnTo>
                    <a:lnTo>
                      <a:pt x="2648" y="396"/>
                    </a:lnTo>
                    <a:lnTo>
                      <a:pt x="2648" y="406"/>
                    </a:lnTo>
                    <a:lnTo>
                      <a:pt x="2662" y="414"/>
                    </a:lnTo>
                    <a:lnTo>
                      <a:pt x="2681" y="414"/>
                    </a:lnTo>
                    <a:lnTo>
                      <a:pt x="2687" y="418"/>
                    </a:lnTo>
                    <a:lnTo>
                      <a:pt x="2693" y="426"/>
                    </a:lnTo>
                    <a:lnTo>
                      <a:pt x="2698" y="431"/>
                    </a:lnTo>
                    <a:lnTo>
                      <a:pt x="2706" y="430"/>
                    </a:lnTo>
                    <a:lnTo>
                      <a:pt x="2711" y="432"/>
                    </a:lnTo>
                    <a:lnTo>
                      <a:pt x="2714" y="438"/>
                    </a:lnTo>
                    <a:lnTo>
                      <a:pt x="2720" y="443"/>
                    </a:lnTo>
                    <a:lnTo>
                      <a:pt x="2725" y="450"/>
                    </a:lnTo>
                    <a:lnTo>
                      <a:pt x="2723" y="458"/>
                    </a:lnTo>
                    <a:lnTo>
                      <a:pt x="2723" y="464"/>
                    </a:lnTo>
                    <a:lnTo>
                      <a:pt x="2709" y="482"/>
                    </a:lnTo>
                    <a:lnTo>
                      <a:pt x="2678" y="516"/>
                    </a:lnTo>
                    <a:lnTo>
                      <a:pt x="2612" y="579"/>
                    </a:lnTo>
                    <a:lnTo>
                      <a:pt x="2612" y="579"/>
                    </a:lnTo>
                    <a:lnTo>
                      <a:pt x="2589" y="587"/>
                    </a:lnTo>
                    <a:lnTo>
                      <a:pt x="2578" y="598"/>
                    </a:lnTo>
                    <a:lnTo>
                      <a:pt x="2569" y="617"/>
                    </a:lnTo>
                    <a:lnTo>
                      <a:pt x="2550" y="633"/>
                    </a:lnTo>
                    <a:lnTo>
                      <a:pt x="2536" y="639"/>
                    </a:lnTo>
                    <a:lnTo>
                      <a:pt x="2534" y="643"/>
                    </a:lnTo>
                    <a:lnTo>
                      <a:pt x="2533" y="659"/>
                    </a:lnTo>
                    <a:lnTo>
                      <a:pt x="2534" y="685"/>
                    </a:lnTo>
                    <a:lnTo>
                      <a:pt x="2527" y="696"/>
                    </a:lnTo>
                    <a:lnTo>
                      <a:pt x="2517" y="718"/>
                    </a:lnTo>
                    <a:lnTo>
                      <a:pt x="2512" y="732"/>
                    </a:lnTo>
                    <a:lnTo>
                      <a:pt x="2508" y="734"/>
                    </a:lnTo>
                    <a:lnTo>
                      <a:pt x="2503" y="741"/>
                    </a:lnTo>
                    <a:lnTo>
                      <a:pt x="2500" y="764"/>
                    </a:lnTo>
                    <a:lnTo>
                      <a:pt x="2498" y="771"/>
                    </a:lnTo>
                    <a:lnTo>
                      <a:pt x="2491" y="818"/>
                    </a:lnTo>
                    <a:lnTo>
                      <a:pt x="2493" y="831"/>
                    </a:lnTo>
                    <a:lnTo>
                      <a:pt x="2487" y="853"/>
                    </a:lnTo>
                    <a:lnTo>
                      <a:pt x="2487" y="866"/>
                    </a:lnTo>
                    <a:lnTo>
                      <a:pt x="2485" y="881"/>
                    </a:lnTo>
                    <a:lnTo>
                      <a:pt x="2480" y="894"/>
                    </a:lnTo>
                    <a:lnTo>
                      <a:pt x="2480" y="915"/>
                    </a:lnTo>
                    <a:lnTo>
                      <a:pt x="2483" y="947"/>
                    </a:lnTo>
                    <a:lnTo>
                      <a:pt x="2483" y="953"/>
                    </a:lnTo>
                    <a:lnTo>
                      <a:pt x="2477" y="955"/>
                    </a:lnTo>
                    <a:lnTo>
                      <a:pt x="2468" y="964"/>
                    </a:lnTo>
                    <a:lnTo>
                      <a:pt x="2458" y="969"/>
                    </a:lnTo>
                    <a:lnTo>
                      <a:pt x="2451" y="971"/>
                    </a:lnTo>
                    <a:lnTo>
                      <a:pt x="2439" y="986"/>
                    </a:lnTo>
                    <a:lnTo>
                      <a:pt x="2428" y="1000"/>
                    </a:lnTo>
                    <a:lnTo>
                      <a:pt x="2420" y="1013"/>
                    </a:lnTo>
                    <a:lnTo>
                      <a:pt x="2419" y="1020"/>
                    </a:lnTo>
                    <a:lnTo>
                      <a:pt x="2420" y="1037"/>
                    </a:lnTo>
                    <a:lnTo>
                      <a:pt x="2422" y="1058"/>
                    </a:lnTo>
                    <a:lnTo>
                      <a:pt x="2419" y="1067"/>
                    </a:lnTo>
                    <a:lnTo>
                      <a:pt x="2416" y="1073"/>
                    </a:lnTo>
                    <a:lnTo>
                      <a:pt x="2399" y="1084"/>
                    </a:lnTo>
                    <a:lnTo>
                      <a:pt x="2388" y="1092"/>
                    </a:lnTo>
                    <a:lnTo>
                      <a:pt x="2383" y="1096"/>
                    </a:lnTo>
                    <a:lnTo>
                      <a:pt x="2380" y="1102"/>
                    </a:lnTo>
                    <a:lnTo>
                      <a:pt x="2385" y="1118"/>
                    </a:lnTo>
                    <a:lnTo>
                      <a:pt x="2385" y="1129"/>
                    </a:lnTo>
                    <a:lnTo>
                      <a:pt x="2389" y="1136"/>
                    </a:lnTo>
                    <a:lnTo>
                      <a:pt x="2402" y="1142"/>
                    </a:lnTo>
                    <a:lnTo>
                      <a:pt x="2402" y="1147"/>
                    </a:lnTo>
                    <a:lnTo>
                      <a:pt x="2403" y="1153"/>
                    </a:lnTo>
                    <a:lnTo>
                      <a:pt x="2409" y="1160"/>
                    </a:lnTo>
                    <a:lnTo>
                      <a:pt x="2423" y="1176"/>
                    </a:lnTo>
                    <a:lnTo>
                      <a:pt x="2433" y="1189"/>
                    </a:lnTo>
                    <a:lnTo>
                      <a:pt x="2433" y="1202"/>
                    </a:lnTo>
                    <a:lnTo>
                      <a:pt x="2431" y="1222"/>
                    </a:lnTo>
                    <a:lnTo>
                      <a:pt x="2430" y="1233"/>
                    </a:lnTo>
                    <a:lnTo>
                      <a:pt x="2431" y="1249"/>
                    </a:lnTo>
                    <a:lnTo>
                      <a:pt x="2431" y="1279"/>
                    </a:lnTo>
                    <a:lnTo>
                      <a:pt x="2431" y="1300"/>
                    </a:lnTo>
                    <a:lnTo>
                      <a:pt x="2432" y="1311"/>
                    </a:lnTo>
                    <a:lnTo>
                      <a:pt x="2448" y="1337"/>
                    </a:lnTo>
                    <a:lnTo>
                      <a:pt x="2455" y="1366"/>
                    </a:lnTo>
                    <a:lnTo>
                      <a:pt x="2458" y="1388"/>
                    </a:lnTo>
                    <a:lnTo>
                      <a:pt x="2458" y="1395"/>
                    </a:lnTo>
                    <a:lnTo>
                      <a:pt x="2453" y="1419"/>
                    </a:lnTo>
                    <a:lnTo>
                      <a:pt x="2447" y="1442"/>
                    </a:lnTo>
                    <a:lnTo>
                      <a:pt x="2447" y="1452"/>
                    </a:lnTo>
                    <a:lnTo>
                      <a:pt x="2449" y="1463"/>
                    </a:lnTo>
                    <a:lnTo>
                      <a:pt x="2461" y="1491"/>
                    </a:lnTo>
                    <a:lnTo>
                      <a:pt x="2469" y="1512"/>
                    </a:lnTo>
                    <a:lnTo>
                      <a:pt x="2473" y="1523"/>
                    </a:lnTo>
                    <a:lnTo>
                      <a:pt x="2478" y="1537"/>
                    </a:lnTo>
                    <a:lnTo>
                      <a:pt x="2485" y="1559"/>
                    </a:lnTo>
                    <a:lnTo>
                      <a:pt x="2487" y="1570"/>
                    </a:lnTo>
                    <a:lnTo>
                      <a:pt x="2486" y="1577"/>
                    </a:lnTo>
                    <a:lnTo>
                      <a:pt x="2470" y="1604"/>
                    </a:lnTo>
                    <a:lnTo>
                      <a:pt x="2469" y="1612"/>
                    </a:lnTo>
                    <a:lnTo>
                      <a:pt x="2473" y="1633"/>
                    </a:lnTo>
                    <a:lnTo>
                      <a:pt x="2478" y="1654"/>
                    </a:lnTo>
                    <a:lnTo>
                      <a:pt x="2485" y="1665"/>
                    </a:lnTo>
                    <a:lnTo>
                      <a:pt x="2501" y="1697"/>
                    </a:lnTo>
                    <a:lnTo>
                      <a:pt x="2515" y="1708"/>
                    </a:lnTo>
                    <a:lnTo>
                      <a:pt x="2538" y="1724"/>
                    </a:lnTo>
                    <a:lnTo>
                      <a:pt x="2559" y="1739"/>
                    </a:lnTo>
                    <a:lnTo>
                      <a:pt x="2567" y="1748"/>
                    </a:lnTo>
                    <a:lnTo>
                      <a:pt x="2574" y="1758"/>
                    </a:lnTo>
                    <a:lnTo>
                      <a:pt x="2589" y="1781"/>
                    </a:lnTo>
                    <a:lnTo>
                      <a:pt x="2597" y="1800"/>
                    </a:lnTo>
                    <a:lnTo>
                      <a:pt x="2602" y="1818"/>
                    </a:lnTo>
                    <a:lnTo>
                      <a:pt x="2613" y="1842"/>
                    </a:lnTo>
                    <a:lnTo>
                      <a:pt x="2624" y="1864"/>
                    </a:lnTo>
                    <a:lnTo>
                      <a:pt x="2637" y="1891"/>
                    </a:lnTo>
                    <a:lnTo>
                      <a:pt x="2647" y="1910"/>
                    </a:lnTo>
                    <a:lnTo>
                      <a:pt x="2650" y="1923"/>
                    </a:lnTo>
                    <a:lnTo>
                      <a:pt x="2626" y="1926"/>
                    </a:lnTo>
                    <a:lnTo>
                      <a:pt x="2590" y="1932"/>
                    </a:lnTo>
                    <a:lnTo>
                      <a:pt x="2551" y="1938"/>
                    </a:lnTo>
                    <a:lnTo>
                      <a:pt x="2510" y="1945"/>
                    </a:lnTo>
                    <a:lnTo>
                      <a:pt x="2469" y="1951"/>
                    </a:lnTo>
                    <a:lnTo>
                      <a:pt x="2431" y="1956"/>
                    </a:lnTo>
                    <a:lnTo>
                      <a:pt x="2396" y="1962"/>
                    </a:lnTo>
                    <a:lnTo>
                      <a:pt x="2386" y="1965"/>
                    </a:lnTo>
                    <a:lnTo>
                      <a:pt x="2391" y="1979"/>
                    </a:lnTo>
                    <a:lnTo>
                      <a:pt x="2388" y="1995"/>
                    </a:lnTo>
                    <a:lnTo>
                      <a:pt x="2381" y="2008"/>
                    </a:lnTo>
                    <a:lnTo>
                      <a:pt x="2371" y="2023"/>
                    </a:lnTo>
                    <a:lnTo>
                      <a:pt x="2366" y="2029"/>
                    </a:lnTo>
                    <a:lnTo>
                      <a:pt x="2355" y="2041"/>
                    </a:lnTo>
                    <a:lnTo>
                      <a:pt x="2346" y="2049"/>
                    </a:lnTo>
                    <a:lnTo>
                      <a:pt x="2327" y="2063"/>
                    </a:lnTo>
                    <a:lnTo>
                      <a:pt x="2314" y="2071"/>
                    </a:lnTo>
                    <a:lnTo>
                      <a:pt x="2314" y="2078"/>
                    </a:lnTo>
                    <a:lnTo>
                      <a:pt x="2335" y="2112"/>
                    </a:lnTo>
                    <a:lnTo>
                      <a:pt x="2344" y="2136"/>
                    </a:lnTo>
                    <a:lnTo>
                      <a:pt x="2348" y="2158"/>
                    </a:lnTo>
                    <a:lnTo>
                      <a:pt x="2348" y="2171"/>
                    </a:lnTo>
                    <a:lnTo>
                      <a:pt x="2347" y="2197"/>
                    </a:lnTo>
                    <a:lnTo>
                      <a:pt x="2346" y="2228"/>
                    </a:lnTo>
                    <a:lnTo>
                      <a:pt x="2344" y="2240"/>
                    </a:lnTo>
                    <a:lnTo>
                      <a:pt x="2350" y="2262"/>
                    </a:lnTo>
                    <a:lnTo>
                      <a:pt x="2348" y="2280"/>
                    </a:lnTo>
                    <a:lnTo>
                      <a:pt x="2335" y="2299"/>
                    </a:lnTo>
                    <a:lnTo>
                      <a:pt x="2332" y="2317"/>
                    </a:lnTo>
                    <a:lnTo>
                      <a:pt x="2325" y="2343"/>
                    </a:lnTo>
                    <a:lnTo>
                      <a:pt x="2315" y="2378"/>
                    </a:lnTo>
                    <a:lnTo>
                      <a:pt x="2308" y="2397"/>
                    </a:lnTo>
                    <a:lnTo>
                      <a:pt x="2312" y="2410"/>
                    </a:lnTo>
                    <a:lnTo>
                      <a:pt x="2315" y="2417"/>
                    </a:lnTo>
                    <a:lnTo>
                      <a:pt x="2319" y="2429"/>
                    </a:lnTo>
                    <a:lnTo>
                      <a:pt x="2327" y="2445"/>
                    </a:lnTo>
                    <a:lnTo>
                      <a:pt x="2335" y="2455"/>
                    </a:lnTo>
                    <a:lnTo>
                      <a:pt x="2340" y="2459"/>
                    </a:lnTo>
                    <a:lnTo>
                      <a:pt x="2367" y="2480"/>
                    </a:lnTo>
                    <a:lnTo>
                      <a:pt x="2379" y="2490"/>
                    </a:lnTo>
                    <a:lnTo>
                      <a:pt x="2396" y="2509"/>
                    </a:lnTo>
                    <a:lnTo>
                      <a:pt x="2409" y="2523"/>
                    </a:lnTo>
                    <a:lnTo>
                      <a:pt x="2427" y="2526"/>
                    </a:lnTo>
                    <a:lnTo>
                      <a:pt x="2449" y="2531"/>
                    </a:lnTo>
                    <a:lnTo>
                      <a:pt x="2462" y="2535"/>
                    </a:lnTo>
                    <a:lnTo>
                      <a:pt x="2470" y="2533"/>
                    </a:lnTo>
                    <a:lnTo>
                      <a:pt x="2473" y="2529"/>
                    </a:lnTo>
                    <a:lnTo>
                      <a:pt x="2472" y="2518"/>
                    </a:lnTo>
                    <a:lnTo>
                      <a:pt x="2471" y="2512"/>
                    </a:lnTo>
                    <a:lnTo>
                      <a:pt x="2473" y="2505"/>
                    </a:lnTo>
                    <a:lnTo>
                      <a:pt x="2480" y="2502"/>
                    </a:lnTo>
                    <a:lnTo>
                      <a:pt x="2500" y="2501"/>
                    </a:lnTo>
                    <a:lnTo>
                      <a:pt x="2508" y="2496"/>
                    </a:lnTo>
                    <a:lnTo>
                      <a:pt x="2514" y="2495"/>
                    </a:lnTo>
                    <a:lnTo>
                      <a:pt x="2514" y="2516"/>
                    </a:lnTo>
                    <a:lnTo>
                      <a:pt x="2514" y="2537"/>
                    </a:lnTo>
                    <a:lnTo>
                      <a:pt x="2515" y="2564"/>
                    </a:lnTo>
                    <a:lnTo>
                      <a:pt x="2515" y="2592"/>
                    </a:lnTo>
                    <a:lnTo>
                      <a:pt x="2515" y="2617"/>
                    </a:lnTo>
                    <a:lnTo>
                      <a:pt x="2515" y="2642"/>
                    </a:lnTo>
                    <a:lnTo>
                      <a:pt x="2515" y="2671"/>
                    </a:lnTo>
                    <a:lnTo>
                      <a:pt x="2514" y="2675"/>
                    </a:lnTo>
                    <a:lnTo>
                      <a:pt x="2511" y="2682"/>
                    </a:lnTo>
                    <a:lnTo>
                      <a:pt x="2504" y="2684"/>
                    </a:lnTo>
                    <a:lnTo>
                      <a:pt x="2494" y="2678"/>
                    </a:lnTo>
                    <a:lnTo>
                      <a:pt x="2493" y="2672"/>
                    </a:lnTo>
                    <a:lnTo>
                      <a:pt x="2490" y="2661"/>
                    </a:lnTo>
                    <a:lnTo>
                      <a:pt x="2486" y="2656"/>
                    </a:lnTo>
                    <a:lnTo>
                      <a:pt x="2480" y="2654"/>
                    </a:lnTo>
                    <a:lnTo>
                      <a:pt x="2469" y="2657"/>
                    </a:lnTo>
                    <a:lnTo>
                      <a:pt x="2455" y="2664"/>
                    </a:lnTo>
                    <a:lnTo>
                      <a:pt x="2437" y="2671"/>
                    </a:lnTo>
                    <a:lnTo>
                      <a:pt x="2429" y="2676"/>
                    </a:lnTo>
                    <a:lnTo>
                      <a:pt x="2416" y="2675"/>
                    </a:lnTo>
                    <a:lnTo>
                      <a:pt x="2402" y="2671"/>
                    </a:lnTo>
                    <a:lnTo>
                      <a:pt x="2392" y="2663"/>
                    </a:lnTo>
                    <a:lnTo>
                      <a:pt x="2389" y="2649"/>
                    </a:lnTo>
                    <a:lnTo>
                      <a:pt x="2381" y="2635"/>
                    </a:lnTo>
                    <a:lnTo>
                      <a:pt x="2368" y="2615"/>
                    </a:lnTo>
                    <a:lnTo>
                      <a:pt x="2361" y="2607"/>
                    </a:lnTo>
                    <a:lnTo>
                      <a:pt x="2353" y="2597"/>
                    </a:lnTo>
                    <a:lnTo>
                      <a:pt x="2346" y="2597"/>
                    </a:lnTo>
                    <a:lnTo>
                      <a:pt x="2336" y="2594"/>
                    </a:lnTo>
                    <a:lnTo>
                      <a:pt x="2331" y="2580"/>
                    </a:lnTo>
                    <a:lnTo>
                      <a:pt x="2325" y="2563"/>
                    </a:lnTo>
                    <a:lnTo>
                      <a:pt x="2322" y="2556"/>
                    </a:lnTo>
                    <a:lnTo>
                      <a:pt x="2316" y="2548"/>
                    </a:lnTo>
                    <a:lnTo>
                      <a:pt x="2308" y="2543"/>
                    </a:lnTo>
                    <a:lnTo>
                      <a:pt x="2291" y="2536"/>
                    </a:lnTo>
                    <a:lnTo>
                      <a:pt x="2267" y="2526"/>
                    </a:lnTo>
                    <a:lnTo>
                      <a:pt x="2237" y="2514"/>
                    </a:lnTo>
                    <a:lnTo>
                      <a:pt x="2223" y="2513"/>
                    </a:lnTo>
                    <a:lnTo>
                      <a:pt x="2207" y="2512"/>
                    </a:lnTo>
                    <a:lnTo>
                      <a:pt x="2196" y="2505"/>
                    </a:lnTo>
                    <a:lnTo>
                      <a:pt x="2191" y="2501"/>
                    </a:lnTo>
                    <a:lnTo>
                      <a:pt x="2184" y="2484"/>
                    </a:lnTo>
                    <a:lnTo>
                      <a:pt x="2175" y="2464"/>
                    </a:lnTo>
                    <a:lnTo>
                      <a:pt x="2148" y="2441"/>
                    </a:lnTo>
                    <a:lnTo>
                      <a:pt x="2142" y="2415"/>
                    </a:lnTo>
                    <a:lnTo>
                      <a:pt x="2137" y="2411"/>
                    </a:lnTo>
                    <a:lnTo>
                      <a:pt x="2128" y="2413"/>
                    </a:lnTo>
                    <a:lnTo>
                      <a:pt x="2121" y="2417"/>
                    </a:lnTo>
                    <a:lnTo>
                      <a:pt x="2119" y="2424"/>
                    </a:lnTo>
                    <a:lnTo>
                      <a:pt x="2111" y="2447"/>
                    </a:lnTo>
                    <a:lnTo>
                      <a:pt x="2107" y="2457"/>
                    </a:lnTo>
                    <a:lnTo>
                      <a:pt x="2105" y="2461"/>
                    </a:lnTo>
                    <a:lnTo>
                      <a:pt x="2099" y="2464"/>
                    </a:lnTo>
                    <a:lnTo>
                      <a:pt x="2089" y="2467"/>
                    </a:lnTo>
                    <a:lnTo>
                      <a:pt x="2076" y="2469"/>
                    </a:lnTo>
                    <a:lnTo>
                      <a:pt x="2057" y="2468"/>
                    </a:lnTo>
                    <a:lnTo>
                      <a:pt x="2034" y="2464"/>
                    </a:lnTo>
                    <a:lnTo>
                      <a:pt x="2020" y="2462"/>
                    </a:lnTo>
                    <a:lnTo>
                      <a:pt x="1985" y="2458"/>
                    </a:lnTo>
                    <a:lnTo>
                      <a:pt x="1975" y="2456"/>
                    </a:lnTo>
                    <a:lnTo>
                      <a:pt x="1961" y="2451"/>
                    </a:lnTo>
                    <a:lnTo>
                      <a:pt x="1950" y="2446"/>
                    </a:lnTo>
                    <a:lnTo>
                      <a:pt x="1917" y="2435"/>
                    </a:lnTo>
                    <a:lnTo>
                      <a:pt x="1902" y="2437"/>
                    </a:lnTo>
                    <a:lnTo>
                      <a:pt x="1894" y="2429"/>
                    </a:lnTo>
                    <a:lnTo>
                      <a:pt x="1888" y="2425"/>
                    </a:lnTo>
                    <a:lnTo>
                      <a:pt x="1879" y="2417"/>
                    </a:lnTo>
                    <a:lnTo>
                      <a:pt x="1874" y="2408"/>
                    </a:lnTo>
                    <a:lnTo>
                      <a:pt x="1869" y="2386"/>
                    </a:lnTo>
                    <a:lnTo>
                      <a:pt x="1871" y="2375"/>
                    </a:lnTo>
                    <a:lnTo>
                      <a:pt x="1874" y="2362"/>
                    </a:lnTo>
                    <a:lnTo>
                      <a:pt x="1870" y="2358"/>
                    </a:lnTo>
                    <a:lnTo>
                      <a:pt x="1864" y="2358"/>
                    </a:lnTo>
                    <a:lnTo>
                      <a:pt x="1855" y="2363"/>
                    </a:lnTo>
                    <a:lnTo>
                      <a:pt x="1839" y="2365"/>
                    </a:lnTo>
                    <a:lnTo>
                      <a:pt x="1811" y="2370"/>
                    </a:lnTo>
                    <a:lnTo>
                      <a:pt x="1801" y="2374"/>
                    </a:lnTo>
                    <a:lnTo>
                      <a:pt x="1790" y="2377"/>
                    </a:lnTo>
                    <a:lnTo>
                      <a:pt x="1781" y="2378"/>
                    </a:lnTo>
                    <a:lnTo>
                      <a:pt x="1760" y="2390"/>
                    </a:lnTo>
                    <a:lnTo>
                      <a:pt x="1752" y="2392"/>
                    </a:lnTo>
                    <a:lnTo>
                      <a:pt x="1739" y="2388"/>
                    </a:lnTo>
                    <a:lnTo>
                      <a:pt x="1733" y="2381"/>
                    </a:lnTo>
                    <a:lnTo>
                      <a:pt x="1739" y="2374"/>
                    </a:lnTo>
                    <a:lnTo>
                      <a:pt x="1742" y="2364"/>
                    </a:lnTo>
                    <a:lnTo>
                      <a:pt x="1737" y="2346"/>
                    </a:lnTo>
                    <a:lnTo>
                      <a:pt x="1731" y="2337"/>
                    </a:lnTo>
                    <a:lnTo>
                      <a:pt x="1712" y="2331"/>
                    </a:lnTo>
                    <a:lnTo>
                      <a:pt x="1705" y="2331"/>
                    </a:lnTo>
                    <a:lnTo>
                      <a:pt x="1702" y="2321"/>
                    </a:lnTo>
                    <a:lnTo>
                      <a:pt x="1696" y="2311"/>
                    </a:lnTo>
                    <a:lnTo>
                      <a:pt x="1686" y="2310"/>
                    </a:lnTo>
                    <a:lnTo>
                      <a:pt x="1681" y="2308"/>
                    </a:lnTo>
                    <a:lnTo>
                      <a:pt x="1676" y="2311"/>
                    </a:lnTo>
                    <a:lnTo>
                      <a:pt x="1672" y="2319"/>
                    </a:lnTo>
                    <a:lnTo>
                      <a:pt x="1671" y="2325"/>
                    </a:lnTo>
                    <a:lnTo>
                      <a:pt x="1662" y="2329"/>
                    </a:lnTo>
                    <a:lnTo>
                      <a:pt x="1642" y="2329"/>
                    </a:lnTo>
                    <a:lnTo>
                      <a:pt x="1622" y="2324"/>
                    </a:lnTo>
                    <a:lnTo>
                      <a:pt x="1609" y="2322"/>
                    </a:lnTo>
                    <a:lnTo>
                      <a:pt x="1600" y="2324"/>
                    </a:lnTo>
                    <a:lnTo>
                      <a:pt x="1565" y="2338"/>
                    </a:lnTo>
                    <a:lnTo>
                      <a:pt x="1554" y="2340"/>
                    </a:lnTo>
                    <a:lnTo>
                      <a:pt x="1516" y="2339"/>
                    </a:lnTo>
                    <a:lnTo>
                      <a:pt x="1495" y="2336"/>
                    </a:lnTo>
                    <a:lnTo>
                      <a:pt x="1480" y="2336"/>
                    </a:lnTo>
                    <a:lnTo>
                      <a:pt x="1469" y="2340"/>
                    </a:lnTo>
                    <a:lnTo>
                      <a:pt x="1455" y="2350"/>
                    </a:lnTo>
                    <a:lnTo>
                      <a:pt x="1444" y="2356"/>
                    </a:lnTo>
                    <a:lnTo>
                      <a:pt x="1440" y="2356"/>
                    </a:lnTo>
                    <a:lnTo>
                      <a:pt x="1437" y="2351"/>
                    </a:lnTo>
                    <a:lnTo>
                      <a:pt x="1432" y="2345"/>
                    </a:lnTo>
                    <a:lnTo>
                      <a:pt x="1430" y="2329"/>
                    </a:lnTo>
                    <a:lnTo>
                      <a:pt x="1425" y="2312"/>
                    </a:lnTo>
                    <a:lnTo>
                      <a:pt x="1428" y="2303"/>
                    </a:lnTo>
                    <a:lnTo>
                      <a:pt x="1440" y="2296"/>
                    </a:lnTo>
                    <a:lnTo>
                      <a:pt x="1443" y="2282"/>
                    </a:lnTo>
                    <a:lnTo>
                      <a:pt x="1440" y="2262"/>
                    </a:lnTo>
                    <a:lnTo>
                      <a:pt x="1440" y="2248"/>
                    </a:lnTo>
                    <a:lnTo>
                      <a:pt x="1442" y="2240"/>
                    </a:lnTo>
                    <a:lnTo>
                      <a:pt x="1439" y="2220"/>
                    </a:lnTo>
                    <a:lnTo>
                      <a:pt x="1427" y="2188"/>
                    </a:lnTo>
                    <a:lnTo>
                      <a:pt x="1412" y="2163"/>
                    </a:lnTo>
                    <a:lnTo>
                      <a:pt x="1392" y="2143"/>
                    </a:lnTo>
                    <a:lnTo>
                      <a:pt x="1379" y="2124"/>
                    </a:lnTo>
                    <a:lnTo>
                      <a:pt x="1373" y="2106"/>
                    </a:lnTo>
                    <a:lnTo>
                      <a:pt x="1375" y="2063"/>
                    </a:lnTo>
                    <a:lnTo>
                      <a:pt x="1381" y="2025"/>
                    </a:lnTo>
                    <a:lnTo>
                      <a:pt x="1386" y="1994"/>
                    </a:lnTo>
                    <a:lnTo>
                      <a:pt x="1385" y="1944"/>
                    </a:lnTo>
                    <a:lnTo>
                      <a:pt x="1371" y="1911"/>
                    </a:lnTo>
                    <a:lnTo>
                      <a:pt x="1368" y="1876"/>
                    </a:lnTo>
                    <a:lnTo>
                      <a:pt x="1375" y="1838"/>
                    </a:lnTo>
                    <a:lnTo>
                      <a:pt x="1377" y="1813"/>
                    </a:lnTo>
                    <a:lnTo>
                      <a:pt x="1372" y="1799"/>
                    </a:lnTo>
                    <a:lnTo>
                      <a:pt x="1368" y="1797"/>
                    </a:lnTo>
                    <a:lnTo>
                      <a:pt x="1364" y="1796"/>
                    </a:lnTo>
                    <a:lnTo>
                      <a:pt x="1329" y="1794"/>
                    </a:lnTo>
                    <a:lnTo>
                      <a:pt x="1284" y="1792"/>
                    </a:lnTo>
                    <a:lnTo>
                      <a:pt x="1244" y="1792"/>
                    </a:lnTo>
                    <a:lnTo>
                      <a:pt x="1201" y="1792"/>
                    </a:lnTo>
                    <a:lnTo>
                      <a:pt x="1194" y="1786"/>
                    </a:lnTo>
                    <a:lnTo>
                      <a:pt x="1190" y="1778"/>
                    </a:lnTo>
                    <a:lnTo>
                      <a:pt x="1190" y="1769"/>
                    </a:lnTo>
                    <a:lnTo>
                      <a:pt x="1200" y="1743"/>
                    </a:lnTo>
                    <a:lnTo>
                      <a:pt x="1198" y="1740"/>
                    </a:lnTo>
                    <a:lnTo>
                      <a:pt x="1182" y="1739"/>
                    </a:lnTo>
                    <a:lnTo>
                      <a:pt x="1140" y="1744"/>
                    </a:lnTo>
                    <a:lnTo>
                      <a:pt x="1113" y="1748"/>
                    </a:lnTo>
                    <a:lnTo>
                      <a:pt x="1096" y="1750"/>
                    </a:lnTo>
                    <a:lnTo>
                      <a:pt x="1065" y="1757"/>
                    </a:lnTo>
                    <a:lnTo>
                      <a:pt x="1046" y="1773"/>
                    </a:lnTo>
                    <a:lnTo>
                      <a:pt x="1039" y="1792"/>
                    </a:lnTo>
                    <a:lnTo>
                      <a:pt x="1040" y="1808"/>
                    </a:lnTo>
                    <a:lnTo>
                      <a:pt x="1039" y="1820"/>
                    </a:lnTo>
                    <a:lnTo>
                      <a:pt x="1031" y="1832"/>
                    </a:lnTo>
                    <a:lnTo>
                      <a:pt x="1024" y="1845"/>
                    </a:lnTo>
                    <a:lnTo>
                      <a:pt x="1024" y="1853"/>
                    </a:lnTo>
                    <a:lnTo>
                      <a:pt x="1020" y="1890"/>
                    </a:lnTo>
                    <a:lnTo>
                      <a:pt x="991" y="1895"/>
                    </a:lnTo>
                    <a:lnTo>
                      <a:pt x="963" y="1895"/>
                    </a:lnTo>
                    <a:lnTo>
                      <a:pt x="956" y="1895"/>
                    </a:lnTo>
                    <a:lnTo>
                      <a:pt x="921" y="1886"/>
                    </a:lnTo>
                    <a:lnTo>
                      <a:pt x="908" y="1886"/>
                    </a:lnTo>
                    <a:lnTo>
                      <a:pt x="897" y="1891"/>
                    </a:lnTo>
                    <a:lnTo>
                      <a:pt x="876" y="1895"/>
                    </a:lnTo>
                    <a:lnTo>
                      <a:pt x="855" y="1899"/>
                    </a:lnTo>
                    <a:lnTo>
                      <a:pt x="834" y="1910"/>
                    </a:lnTo>
                    <a:lnTo>
                      <a:pt x="829" y="1911"/>
                    </a:lnTo>
                    <a:lnTo>
                      <a:pt x="815" y="1905"/>
                    </a:lnTo>
                    <a:lnTo>
                      <a:pt x="796" y="1905"/>
                    </a:lnTo>
                    <a:lnTo>
                      <a:pt x="777" y="1908"/>
                    </a:lnTo>
                    <a:lnTo>
                      <a:pt x="768" y="1909"/>
                    </a:lnTo>
                    <a:lnTo>
                      <a:pt x="761" y="1905"/>
                    </a:lnTo>
                    <a:lnTo>
                      <a:pt x="744" y="1878"/>
                    </a:lnTo>
                    <a:lnTo>
                      <a:pt x="720" y="1841"/>
                    </a:lnTo>
                    <a:lnTo>
                      <a:pt x="707" y="1818"/>
                    </a:lnTo>
                    <a:lnTo>
                      <a:pt x="702" y="1812"/>
                    </a:lnTo>
                    <a:lnTo>
                      <a:pt x="694" y="1804"/>
                    </a:lnTo>
                    <a:lnTo>
                      <a:pt x="683" y="1789"/>
                    </a:lnTo>
                    <a:lnTo>
                      <a:pt x="678" y="1774"/>
                    </a:lnTo>
                    <a:lnTo>
                      <a:pt x="680" y="1760"/>
                    </a:lnTo>
                    <a:lnTo>
                      <a:pt x="673" y="1742"/>
                    </a:lnTo>
                    <a:lnTo>
                      <a:pt x="658" y="1719"/>
                    </a:lnTo>
                    <a:lnTo>
                      <a:pt x="648" y="1698"/>
                    </a:lnTo>
                    <a:lnTo>
                      <a:pt x="643" y="1676"/>
                    </a:lnTo>
                    <a:lnTo>
                      <a:pt x="642" y="1658"/>
                    </a:lnTo>
                    <a:lnTo>
                      <a:pt x="644" y="1644"/>
                    </a:lnTo>
                    <a:lnTo>
                      <a:pt x="642" y="1632"/>
                    </a:lnTo>
                    <a:lnTo>
                      <a:pt x="633" y="1625"/>
                    </a:lnTo>
                    <a:lnTo>
                      <a:pt x="629" y="1616"/>
                    </a:lnTo>
                    <a:lnTo>
                      <a:pt x="625" y="1612"/>
                    </a:lnTo>
                    <a:lnTo>
                      <a:pt x="618" y="1604"/>
                    </a:lnTo>
                    <a:lnTo>
                      <a:pt x="604" y="1595"/>
                    </a:lnTo>
                    <a:lnTo>
                      <a:pt x="587" y="1590"/>
                    </a:lnTo>
                    <a:lnTo>
                      <a:pt x="550" y="1590"/>
                    </a:lnTo>
                    <a:lnTo>
                      <a:pt x="502" y="1590"/>
                    </a:lnTo>
                    <a:lnTo>
                      <a:pt x="460" y="1591"/>
                    </a:lnTo>
                    <a:lnTo>
                      <a:pt x="411" y="1591"/>
                    </a:lnTo>
                    <a:lnTo>
                      <a:pt x="363" y="1591"/>
                    </a:lnTo>
                    <a:lnTo>
                      <a:pt x="349" y="1593"/>
                    </a:lnTo>
                    <a:lnTo>
                      <a:pt x="313" y="1593"/>
                    </a:lnTo>
                    <a:lnTo>
                      <a:pt x="283" y="1591"/>
                    </a:lnTo>
                    <a:lnTo>
                      <a:pt x="272" y="1590"/>
                    </a:lnTo>
                    <a:lnTo>
                      <a:pt x="253" y="1589"/>
                    </a:lnTo>
                    <a:lnTo>
                      <a:pt x="222" y="1588"/>
                    </a:lnTo>
                    <a:lnTo>
                      <a:pt x="206" y="1589"/>
                    </a:lnTo>
                    <a:lnTo>
                      <a:pt x="166" y="1589"/>
                    </a:lnTo>
                    <a:lnTo>
                      <a:pt x="162" y="1590"/>
                    </a:lnTo>
                    <a:lnTo>
                      <a:pt x="156" y="1592"/>
                    </a:lnTo>
                    <a:lnTo>
                      <a:pt x="139" y="1588"/>
                    </a:lnTo>
                    <a:lnTo>
                      <a:pt x="122" y="1590"/>
                    </a:lnTo>
                    <a:lnTo>
                      <a:pt x="113" y="1586"/>
                    </a:lnTo>
                    <a:lnTo>
                      <a:pt x="92" y="1588"/>
                    </a:lnTo>
                    <a:lnTo>
                      <a:pt x="83" y="1591"/>
                    </a:lnTo>
                    <a:lnTo>
                      <a:pt x="67" y="1604"/>
                    </a:lnTo>
                    <a:lnTo>
                      <a:pt x="43" y="1610"/>
                    </a:lnTo>
                    <a:lnTo>
                      <a:pt x="34" y="1609"/>
                    </a:lnTo>
                    <a:lnTo>
                      <a:pt x="28" y="1607"/>
                    </a:lnTo>
                    <a:lnTo>
                      <a:pt x="15" y="1594"/>
                    </a:lnTo>
                    <a:lnTo>
                      <a:pt x="4" y="1581"/>
                    </a:lnTo>
                    <a:lnTo>
                      <a:pt x="0" y="1574"/>
                    </a:lnTo>
                    <a:lnTo>
                      <a:pt x="6" y="1572"/>
                    </a:lnTo>
                    <a:lnTo>
                      <a:pt x="25" y="1570"/>
                    </a:lnTo>
                    <a:lnTo>
                      <a:pt x="39" y="1569"/>
                    </a:lnTo>
                    <a:lnTo>
                      <a:pt x="42" y="1565"/>
                    </a:lnTo>
                    <a:lnTo>
                      <a:pt x="44" y="1527"/>
                    </a:lnTo>
                    <a:lnTo>
                      <a:pt x="45" y="1487"/>
                    </a:lnTo>
                    <a:lnTo>
                      <a:pt x="39" y="1483"/>
                    </a:lnTo>
                    <a:lnTo>
                      <a:pt x="34" y="1479"/>
                    </a:lnTo>
                    <a:lnTo>
                      <a:pt x="34" y="1477"/>
                    </a:lnTo>
                    <a:lnTo>
                      <a:pt x="41" y="1471"/>
                    </a:lnTo>
                    <a:lnTo>
                      <a:pt x="52" y="1465"/>
                    </a:lnTo>
                    <a:lnTo>
                      <a:pt x="55" y="1463"/>
                    </a:lnTo>
                    <a:lnTo>
                      <a:pt x="67" y="1453"/>
                    </a:lnTo>
                    <a:lnTo>
                      <a:pt x="88" y="1429"/>
                    </a:lnTo>
                    <a:lnTo>
                      <a:pt x="105" y="1423"/>
                    </a:lnTo>
                    <a:lnTo>
                      <a:pt x="121" y="1417"/>
                    </a:lnTo>
                    <a:lnTo>
                      <a:pt x="123" y="1414"/>
                    </a:lnTo>
                    <a:lnTo>
                      <a:pt x="125" y="1410"/>
                    </a:lnTo>
                    <a:lnTo>
                      <a:pt x="133" y="1410"/>
                    </a:lnTo>
                    <a:lnTo>
                      <a:pt x="134" y="1412"/>
                    </a:lnTo>
                    <a:lnTo>
                      <a:pt x="138" y="1417"/>
                    </a:lnTo>
                    <a:lnTo>
                      <a:pt x="144" y="1424"/>
                    </a:lnTo>
                    <a:lnTo>
                      <a:pt x="155" y="1433"/>
                    </a:lnTo>
                    <a:lnTo>
                      <a:pt x="166" y="1442"/>
                    </a:lnTo>
                    <a:lnTo>
                      <a:pt x="172" y="1442"/>
                    </a:lnTo>
                    <a:lnTo>
                      <a:pt x="181" y="1438"/>
                    </a:lnTo>
                    <a:lnTo>
                      <a:pt x="192" y="1431"/>
                    </a:lnTo>
                    <a:lnTo>
                      <a:pt x="207" y="1426"/>
                    </a:lnTo>
                    <a:lnTo>
                      <a:pt x="211" y="1422"/>
                    </a:lnTo>
                    <a:lnTo>
                      <a:pt x="213" y="1412"/>
                    </a:lnTo>
                    <a:lnTo>
                      <a:pt x="214" y="1401"/>
                    </a:lnTo>
                    <a:lnTo>
                      <a:pt x="215" y="1389"/>
                    </a:lnTo>
                    <a:lnTo>
                      <a:pt x="219" y="1387"/>
                    </a:lnTo>
                    <a:lnTo>
                      <a:pt x="224" y="1385"/>
                    </a:lnTo>
                    <a:lnTo>
                      <a:pt x="234" y="1389"/>
                    </a:lnTo>
                    <a:lnTo>
                      <a:pt x="239" y="1393"/>
                    </a:lnTo>
                    <a:lnTo>
                      <a:pt x="247" y="1393"/>
                    </a:lnTo>
                    <a:lnTo>
                      <a:pt x="253" y="1389"/>
                    </a:lnTo>
                    <a:lnTo>
                      <a:pt x="262" y="1383"/>
                    </a:lnTo>
                    <a:lnTo>
                      <a:pt x="275" y="1381"/>
                    </a:lnTo>
                    <a:lnTo>
                      <a:pt x="289" y="1375"/>
                    </a:lnTo>
                    <a:lnTo>
                      <a:pt x="300" y="1367"/>
                    </a:lnTo>
                    <a:lnTo>
                      <a:pt x="307" y="1366"/>
                    </a:lnTo>
                    <a:lnTo>
                      <a:pt x="314" y="1377"/>
                    </a:lnTo>
                    <a:lnTo>
                      <a:pt x="319" y="1383"/>
                    </a:lnTo>
                    <a:lnTo>
                      <a:pt x="320" y="1388"/>
                    </a:lnTo>
                    <a:lnTo>
                      <a:pt x="314" y="1396"/>
                    </a:lnTo>
                    <a:lnTo>
                      <a:pt x="307" y="1407"/>
                    </a:lnTo>
                    <a:lnTo>
                      <a:pt x="314" y="1421"/>
                    </a:lnTo>
                    <a:lnTo>
                      <a:pt x="314" y="1434"/>
                    </a:lnTo>
                    <a:lnTo>
                      <a:pt x="314" y="1442"/>
                    </a:lnTo>
                    <a:lnTo>
                      <a:pt x="319" y="1445"/>
                    </a:lnTo>
                    <a:lnTo>
                      <a:pt x="321" y="1447"/>
                    </a:lnTo>
                    <a:lnTo>
                      <a:pt x="327" y="1445"/>
                    </a:lnTo>
                    <a:lnTo>
                      <a:pt x="335" y="1445"/>
                    </a:lnTo>
                    <a:lnTo>
                      <a:pt x="347" y="1449"/>
                    </a:lnTo>
                    <a:lnTo>
                      <a:pt x="357" y="1449"/>
                    </a:lnTo>
                    <a:lnTo>
                      <a:pt x="367" y="1445"/>
                    </a:lnTo>
                    <a:lnTo>
                      <a:pt x="386" y="1424"/>
                    </a:lnTo>
                    <a:lnTo>
                      <a:pt x="414" y="1389"/>
                    </a:lnTo>
                    <a:lnTo>
                      <a:pt x="437" y="1368"/>
                    </a:lnTo>
                    <a:lnTo>
                      <a:pt x="455" y="1358"/>
                    </a:lnTo>
                    <a:lnTo>
                      <a:pt x="468" y="1348"/>
                    </a:lnTo>
                    <a:lnTo>
                      <a:pt x="474" y="1336"/>
                    </a:lnTo>
                    <a:lnTo>
                      <a:pt x="484" y="1328"/>
                    </a:lnTo>
                    <a:lnTo>
                      <a:pt x="507" y="1322"/>
                    </a:lnTo>
                    <a:lnTo>
                      <a:pt x="523" y="1315"/>
                    </a:lnTo>
                    <a:lnTo>
                      <a:pt x="540" y="1290"/>
                    </a:lnTo>
                    <a:lnTo>
                      <a:pt x="562" y="1248"/>
                    </a:lnTo>
                    <a:lnTo>
                      <a:pt x="569" y="1209"/>
                    </a:lnTo>
                    <a:lnTo>
                      <a:pt x="573" y="1186"/>
                    </a:lnTo>
                    <a:lnTo>
                      <a:pt x="571" y="1105"/>
                    </a:lnTo>
                    <a:lnTo>
                      <a:pt x="569" y="1079"/>
                    </a:lnTo>
                    <a:lnTo>
                      <a:pt x="572" y="1065"/>
                    </a:lnTo>
                    <a:lnTo>
                      <a:pt x="581" y="1054"/>
                    </a:lnTo>
                    <a:lnTo>
                      <a:pt x="604" y="1034"/>
                    </a:lnTo>
                    <a:lnTo>
                      <a:pt x="619" y="1016"/>
                    </a:lnTo>
                    <a:lnTo>
                      <a:pt x="631" y="996"/>
                    </a:lnTo>
                    <a:lnTo>
                      <a:pt x="653" y="951"/>
                    </a:lnTo>
                    <a:lnTo>
                      <a:pt x="663" y="936"/>
                    </a:lnTo>
                    <a:lnTo>
                      <a:pt x="668" y="929"/>
                    </a:lnTo>
                    <a:lnTo>
                      <a:pt x="681" y="917"/>
                    </a:lnTo>
                    <a:lnTo>
                      <a:pt x="700" y="907"/>
                    </a:lnTo>
                    <a:lnTo>
                      <a:pt x="724" y="897"/>
                    </a:lnTo>
                    <a:lnTo>
                      <a:pt x="762" y="866"/>
                    </a:lnTo>
                    <a:lnTo>
                      <a:pt x="792" y="834"/>
                    </a:lnTo>
                    <a:lnTo>
                      <a:pt x="788" y="794"/>
                    </a:lnTo>
                    <a:lnTo>
                      <a:pt x="795" y="763"/>
                    </a:lnTo>
                    <a:lnTo>
                      <a:pt x="812" y="722"/>
                    </a:lnTo>
                    <a:lnTo>
                      <a:pt x="817" y="679"/>
                    </a:lnTo>
                    <a:lnTo>
                      <a:pt x="812" y="633"/>
                    </a:lnTo>
                    <a:lnTo>
                      <a:pt x="814" y="597"/>
                    </a:lnTo>
                    <a:lnTo>
                      <a:pt x="830" y="553"/>
                    </a:lnTo>
                    <a:lnTo>
                      <a:pt x="836" y="538"/>
                    </a:lnTo>
                    <a:lnTo>
                      <a:pt x="838" y="510"/>
                    </a:lnTo>
                    <a:lnTo>
                      <a:pt x="837" y="469"/>
                    </a:lnTo>
                    <a:lnTo>
                      <a:pt x="858" y="412"/>
                    </a:lnTo>
                    <a:lnTo>
                      <a:pt x="877" y="378"/>
                    </a:lnTo>
                    <a:lnTo>
                      <a:pt x="897" y="340"/>
                    </a:lnTo>
                    <a:lnTo>
                      <a:pt x="905" y="316"/>
                    </a:lnTo>
                    <a:lnTo>
                      <a:pt x="917" y="286"/>
                    </a:lnTo>
                    <a:lnTo>
                      <a:pt x="915" y="261"/>
                    </a:lnTo>
                    <a:lnTo>
                      <a:pt x="913" y="232"/>
                    </a:lnTo>
                    <a:lnTo>
                      <a:pt x="918" y="193"/>
                    </a:lnTo>
                    <a:lnTo>
                      <a:pt x="916" y="170"/>
                    </a:lnTo>
                    <a:lnTo>
                      <a:pt x="909" y="150"/>
                    </a:lnTo>
                    <a:lnTo>
                      <a:pt x="912" y="137"/>
                    </a:lnTo>
                    <a:lnTo>
                      <a:pt x="928" y="132"/>
                    </a:lnTo>
                    <a:lnTo>
                      <a:pt x="946" y="112"/>
                    </a:lnTo>
                    <a:lnTo>
                      <a:pt x="980" y="60"/>
                    </a:lnTo>
                    <a:lnTo>
                      <a:pt x="1017" y="33"/>
                    </a:lnTo>
                    <a:lnTo>
                      <a:pt x="1042" y="26"/>
                    </a:lnTo>
                    <a:lnTo>
                      <a:pt x="1069" y="27"/>
                    </a:lnTo>
                    <a:lnTo>
                      <a:pt x="1086" y="31"/>
                    </a:lnTo>
                    <a:lnTo>
                      <a:pt x="1094" y="40"/>
                    </a:lnTo>
                    <a:lnTo>
                      <a:pt x="1114" y="52"/>
                    </a:lnTo>
                    <a:lnTo>
                      <a:pt x="1146" y="68"/>
                    </a:lnTo>
                    <a:lnTo>
                      <a:pt x="1170" y="89"/>
                    </a:lnTo>
                    <a:lnTo>
                      <a:pt x="1183" y="110"/>
                    </a:lnTo>
                    <a:lnTo>
                      <a:pt x="1194" y="121"/>
                    </a:lnTo>
                    <a:lnTo>
                      <a:pt x="1207" y="124"/>
                    </a:lnTo>
                    <a:lnTo>
                      <a:pt x="1226" y="124"/>
                    </a:lnTo>
                    <a:lnTo>
                      <a:pt x="1250" y="128"/>
                    </a:lnTo>
                    <a:lnTo>
                      <a:pt x="1275" y="139"/>
                    </a:lnTo>
                    <a:lnTo>
                      <a:pt x="1289" y="143"/>
                    </a:lnTo>
                    <a:lnTo>
                      <a:pt x="1295" y="141"/>
                    </a:lnTo>
                    <a:lnTo>
                      <a:pt x="1307" y="142"/>
                    </a:lnTo>
                    <a:lnTo>
                      <a:pt x="1334" y="152"/>
                    </a:lnTo>
                    <a:lnTo>
                      <a:pt x="1355" y="147"/>
                    </a:lnTo>
                    <a:lnTo>
                      <a:pt x="1387" y="150"/>
                    </a:lnTo>
                    <a:lnTo>
                      <a:pt x="1460" y="168"/>
                    </a:lnTo>
                    <a:lnTo>
                      <a:pt x="1464" y="164"/>
                    </a:lnTo>
                    <a:lnTo>
                      <a:pt x="1466" y="164"/>
                    </a:lnTo>
                    <a:lnTo>
                      <a:pt x="1472" y="157"/>
                    </a:lnTo>
                    <a:lnTo>
                      <a:pt x="1488" y="124"/>
                    </a:lnTo>
                    <a:lnTo>
                      <a:pt x="1501" y="103"/>
                    </a:lnTo>
                    <a:lnTo>
                      <a:pt x="1508" y="95"/>
                    </a:lnTo>
                    <a:lnTo>
                      <a:pt x="1523" y="83"/>
                    </a:lnTo>
                    <a:lnTo>
                      <a:pt x="1542" y="81"/>
                    </a:lnTo>
                    <a:lnTo>
                      <a:pt x="1559" y="82"/>
                    </a:lnTo>
                    <a:lnTo>
                      <a:pt x="1574" y="87"/>
                    </a:lnTo>
                    <a:lnTo>
                      <a:pt x="1587" y="92"/>
                    </a:lnTo>
                    <a:lnTo>
                      <a:pt x="1603" y="92"/>
                    </a:lnTo>
                    <a:lnTo>
                      <a:pt x="1617" y="87"/>
                    </a:lnTo>
                    <a:lnTo>
                      <a:pt x="1640" y="77"/>
                    </a:lnTo>
                    <a:lnTo>
                      <a:pt x="1663" y="70"/>
                    </a:lnTo>
                    <a:lnTo>
                      <a:pt x="1684" y="63"/>
                    </a:lnTo>
                    <a:lnTo>
                      <a:pt x="1718" y="51"/>
                    </a:lnTo>
                    <a:lnTo>
                      <a:pt x="1731" y="45"/>
                    </a:lnTo>
                    <a:lnTo>
                      <a:pt x="1748" y="43"/>
                    </a:lnTo>
                    <a:lnTo>
                      <a:pt x="1795" y="54"/>
                    </a:lnTo>
                    <a:lnTo>
                      <a:pt x="1825" y="47"/>
                    </a:lnTo>
                    <a:lnTo>
                      <a:pt x="1837" y="48"/>
                    </a:lnTo>
                    <a:lnTo>
                      <a:pt x="1865" y="40"/>
                    </a:lnTo>
                    <a:lnTo>
                      <a:pt x="1869" y="36"/>
                    </a:lnTo>
                    <a:lnTo>
                      <a:pt x="1886" y="8"/>
                    </a:lnTo>
                    <a:lnTo>
                      <a:pt x="1904" y="0"/>
                    </a:lnTo>
                    <a:lnTo>
                      <a:pt x="1931" y="4"/>
                    </a:lnTo>
                    <a:lnTo>
                      <a:pt x="1946" y="8"/>
                    </a:lnTo>
                    <a:lnTo>
                      <a:pt x="1996" y="20"/>
                    </a:lnTo>
                    <a:lnTo>
                      <a:pt x="2062" y="32"/>
                    </a:lnTo>
                    <a:lnTo>
                      <a:pt x="2081" y="33"/>
                    </a:lnTo>
                    <a:lnTo>
                      <a:pt x="2089" y="36"/>
                    </a:lnTo>
                    <a:lnTo>
                      <a:pt x="2096" y="33"/>
                    </a:lnTo>
                    <a:lnTo>
                      <a:pt x="2118" y="18"/>
                    </a:lnTo>
                    <a:lnTo>
                      <a:pt x="2125" y="15"/>
                    </a:lnTo>
                    <a:lnTo>
                      <a:pt x="2131" y="16"/>
                    </a:lnTo>
                    <a:lnTo>
                      <a:pt x="2172" y="29"/>
                    </a:lnTo>
                  </a:path>
                </a:pathLst>
              </a:custGeom>
              <a:solidFill>
                <a:srgbClr val="E1E3E7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3" name="Freeform 16">
                <a:extLst>
                  <a:ext uri="{FF2B5EF4-FFF2-40B4-BE49-F238E27FC236}">
                    <a16:creationId xmlns:a16="http://schemas.microsoft.com/office/drawing/2014/main" id="{A819D490-2AB0-82ED-C016-85A343365D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97345" y="6963938"/>
                <a:ext cx="1625178" cy="1092457"/>
              </a:xfrm>
              <a:custGeom>
                <a:avLst/>
                <a:gdLst>
                  <a:gd name="T0" fmla="*/ 1291 w 1856"/>
                  <a:gd name="T1" fmla="*/ 119 h 1250"/>
                  <a:gd name="T2" fmla="*/ 1311 w 1856"/>
                  <a:gd name="T3" fmla="*/ 251 h 1250"/>
                  <a:gd name="T4" fmla="*/ 1302 w 1856"/>
                  <a:gd name="T5" fmla="*/ 316 h 1250"/>
                  <a:gd name="T6" fmla="*/ 1396 w 1856"/>
                  <a:gd name="T7" fmla="*/ 338 h 1250"/>
                  <a:gd name="T8" fmla="*/ 1434 w 1856"/>
                  <a:gd name="T9" fmla="*/ 398 h 1250"/>
                  <a:gd name="T10" fmla="*/ 1546 w 1856"/>
                  <a:gd name="T11" fmla="*/ 482 h 1250"/>
                  <a:gd name="T12" fmla="*/ 1639 w 1856"/>
                  <a:gd name="T13" fmla="*/ 566 h 1250"/>
                  <a:gd name="T14" fmla="*/ 1699 w 1856"/>
                  <a:gd name="T15" fmla="*/ 653 h 1250"/>
                  <a:gd name="T16" fmla="*/ 1739 w 1856"/>
                  <a:gd name="T17" fmla="*/ 716 h 1250"/>
                  <a:gd name="T18" fmla="*/ 1823 w 1856"/>
                  <a:gd name="T19" fmla="*/ 765 h 1250"/>
                  <a:gd name="T20" fmla="*/ 1855 w 1856"/>
                  <a:gd name="T21" fmla="*/ 846 h 1250"/>
                  <a:gd name="T22" fmla="*/ 1764 w 1856"/>
                  <a:gd name="T23" fmla="*/ 850 h 1250"/>
                  <a:gd name="T24" fmla="*/ 1569 w 1856"/>
                  <a:gd name="T25" fmla="*/ 825 h 1250"/>
                  <a:gd name="T26" fmla="*/ 1431 w 1856"/>
                  <a:gd name="T27" fmla="*/ 860 h 1250"/>
                  <a:gd name="T28" fmla="*/ 1300 w 1856"/>
                  <a:gd name="T29" fmla="*/ 904 h 1250"/>
                  <a:gd name="T30" fmla="*/ 1206 w 1856"/>
                  <a:gd name="T31" fmla="*/ 900 h 1250"/>
                  <a:gd name="T32" fmla="*/ 1147 w 1856"/>
                  <a:gd name="T33" fmla="*/ 981 h 1250"/>
                  <a:gd name="T34" fmla="*/ 978 w 1856"/>
                  <a:gd name="T35" fmla="*/ 958 h 1250"/>
                  <a:gd name="T36" fmla="*/ 877 w 1856"/>
                  <a:gd name="T37" fmla="*/ 938 h 1250"/>
                  <a:gd name="T38" fmla="*/ 769 w 1856"/>
                  <a:gd name="T39" fmla="*/ 848 h 1250"/>
                  <a:gd name="T40" fmla="*/ 611 w 1856"/>
                  <a:gd name="T41" fmla="*/ 949 h 1250"/>
                  <a:gd name="T42" fmla="*/ 598 w 1856"/>
                  <a:gd name="T43" fmla="*/ 1078 h 1250"/>
                  <a:gd name="T44" fmla="*/ 538 w 1856"/>
                  <a:gd name="T45" fmla="*/ 1074 h 1250"/>
                  <a:gd name="T46" fmla="*/ 497 w 1856"/>
                  <a:gd name="T47" fmla="*/ 1066 h 1250"/>
                  <a:gd name="T48" fmla="*/ 410 w 1856"/>
                  <a:gd name="T49" fmla="*/ 1058 h 1250"/>
                  <a:gd name="T50" fmla="*/ 307 w 1856"/>
                  <a:gd name="T51" fmla="*/ 1080 h 1250"/>
                  <a:gd name="T52" fmla="*/ 290 w 1856"/>
                  <a:gd name="T53" fmla="*/ 1160 h 1250"/>
                  <a:gd name="T54" fmla="*/ 244 w 1856"/>
                  <a:gd name="T55" fmla="*/ 1236 h 1250"/>
                  <a:gd name="T56" fmla="*/ 233 w 1856"/>
                  <a:gd name="T57" fmla="*/ 1178 h 1250"/>
                  <a:gd name="T58" fmla="*/ 211 w 1856"/>
                  <a:gd name="T59" fmla="*/ 1133 h 1250"/>
                  <a:gd name="T60" fmla="*/ 133 w 1856"/>
                  <a:gd name="T61" fmla="*/ 1066 h 1250"/>
                  <a:gd name="T62" fmla="*/ 99 w 1856"/>
                  <a:gd name="T63" fmla="*/ 1001 h 1250"/>
                  <a:gd name="T64" fmla="*/ 66 w 1856"/>
                  <a:gd name="T65" fmla="*/ 936 h 1250"/>
                  <a:gd name="T66" fmla="*/ 25 w 1856"/>
                  <a:gd name="T67" fmla="*/ 829 h 1250"/>
                  <a:gd name="T68" fmla="*/ 27 w 1856"/>
                  <a:gd name="T69" fmla="*/ 790 h 1250"/>
                  <a:gd name="T70" fmla="*/ 5 w 1856"/>
                  <a:gd name="T71" fmla="*/ 723 h 1250"/>
                  <a:gd name="T72" fmla="*/ 39 w 1856"/>
                  <a:gd name="T73" fmla="*/ 683 h 1250"/>
                  <a:gd name="T74" fmla="*/ 86 w 1856"/>
                  <a:gd name="T75" fmla="*/ 606 h 1250"/>
                  <a:gd name="T76" fmla="*/ 136 w 1856"/>
                  <a:gd name="T77" fmla="*/ 524 h 1250"/>
                  <a:gd name="T78" fmla="*/ 229 w 1856"/>
                  <a:gd name="T79" fmla="*/ 494 h 1250"/>
                  <a:gd name="T80" fmla="*/ 303 w 1856"/>
                  <a:gd name="T81" fmla="*/ 451 h 1250"/>
                  <a:gd name="T82" fmla="*/ 352 w 1856"/>
                  <a:gd name="T83" fmla="*/ 485 h 1250"/>
                  <a:gd name="T84" fmla="*/ 438 w 1856"/>
                  <a:gd name="T85" fmla="*/ 445 h 1250"/>
                  <a:gd name="T86" fmla="*/ 591 w 1856"/>
                  <a:gd name="T87" fmla="*/ 426 h 1250"/>
                  <a:gd name="T88" fmla="*/ 655 w 1856"/>
                  <a:gd name="T89" fmla="*/ 355 h 1250"/>
                  <a:gd name="T90" fmla="*/ 637 w 1856"/>
                  <a:gd name="T91" fmla="*/ 312 h 1250"/>
                  <a:gd name="T92" fmla="*/ 675 w 1856"/>
                  <a:gd name="T93" fmla="*/ 286 h 1250"/>
                  <a:gd name="T94" fmla="*/ 807 w 1856"/>
                  <a:gd name="T95" fmla="*/ 270 h 1250"/>
                  <a:gd name="T96" fmla="*/ 907 w 1856"/>
                  <a:gd name="T97" fmla="*/ 230 h 1250"/>
                  <a:gd name="T98" fmla="*/ 996 w 1856"/>
                  <a:gd name="T99" fmla="*/ 144 h 1250"/>
                  <a:gd name="T100" fmla="*/ 1043 w 1856"/>
                  <a:gd name="T101" fmla="*/ 92 h 1250"/>
                  <a:gd name="T102" fmla="*/ 1078 w 1856"/>
                  <a:gd name="T103" fmla="*/ 38 h 1250"/>
                  <a:gd name="T104" fmla="*/ 1116 w 1856"/>
                  <a:gd name="T105" fmla="*/ 15 h 1250"/>
                  <a:gd name="T106" fmla="*/ 1205 w 1856"/>
                  <a:gd name="T107" fmla="*/ 12 h 1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856" h="1250">
                    <a:moveTo>
                      <a:pt x="1205" y="12"/>
                    </a:moveTo>
                    <a:lnTo>
                      <a:pt x="1216" y="30"/>
                    </a:lnTo>
                    <a:lnTo>
                      <a:pt x="1220" y="36"/>
                    </a:lnTo>
                    <a:lnTo>
                      <a:pt x="1262" y="79"/>
                    </a:lnTo>
                    <a:lnTo>
                      <a:pt x="1270" y="88"/>
                    </a:lnTo>
                    <a:lnTo>
                      <a:pt x="1291" y="119"/>
                    </a:lnTo>
                    <a:lnTo>
                      <a:pt x="1304" y="140"/>
                    </a:lnTo>
                    <a:lnTo>
                      <a:pt x="1318" y="170"/>
                    </a:lnTo>
                    <a:lnTo>
                      <a:pt x="1319" y="186"/>
                    </a:lnTo>
                    <a:lnTo>
                      <a:pt x="1318" y="200"/>
                    </a:lnTo>
                    <a:lnTo>
                      <a:pt x="1314" y="240"/>
                    </a:lnTo>
                    <a:lnTo>
                      <a:pt x="1311" y="251"/>
                    </a:lnTo>
                    <a:lnTo>
                      <a:pt x="1293" y="272"/>
                    </a:lnTo>
                    <a:lnTo>
                      <a:pt x="1292" y="281"/>
                    </a:lnTo>
                    <a:lnTo>
                      <a:pt x="1295" y="289"/>
                    </a:lnTo>
                    <a:lnTo>
                      <a:pt x="1301" y="293"/>
                    </a:lnTo>
                    <a:lnTo>
                      <a:pt x="1305" y="296"/>
                    </a:lnTo>
                    <a:lnTo>
                      <a:pt x="1302" y="316"/>
                    </a:lnTo>
                    <a:lnTo>
                      <a:pt x="1309" y="323"/>
                    </a:lnTo>
                    <a:lnTo>
                      <a:pt x="1323" y="327"/>
                    </a:lnTo>
                    <a:lnTo>
                      <a:pt x="1357" y="330"/>
                    </a:lnTo>
                    <a:lnTo>
                      <a:pt x="1375" y="333"/>
                    </a:lnTo>
                    <a:lnTo>
                      <a:pt x="1390" y="337"/>
                    </a:lnTo>
                    <a:lnTo>
                      <a:pt x="1396" y="338"/>
                    </a:lnTo>
                    <a:lnTo>
                      <a:pt x="1400" y="345"/>
                    </a:lnTo>
                    <a:lnTo>
                      <a:pt x="1394" y="366"/>
                    </a:lnTo>
                    <a:lnTo>
                      <a:pt x="1399" y="379"/>
                    </a:lnTo>
                    <a:lnTo>
                      <a:pt x="1410" y="390"/>
                    </a:lnTo>
                    <a:lnTo>
                      <a:pt x="1422" y="395"/>
                    </a:lnTo>
                    <a:lnTo>
                      <a:pt x="1434" y="398"/>
                    </a:lnTo>
                    <a:lnTo>
                      <a:pt x="1474" y="405"/>
                    </a:lnTo>
                    <a:lnTo>
                      <a:pt x="1491" y="412"/>
                    </a:lnTo>
                    <a:lnTo>
                      <a:pt x="1513" y="437"/>
                    </a:lnTo>
                    <a:lnTo>
                      <a:pt x="1541" y="460"/>
                    </a:lnTo>
                    <a:lnTo>
                      <a:pt x="1547" y="472"/>
                    </a:lnTo>
                    <a:lnTo>
                      <a:pt x="1546" y="482"/>
                    </a:lnTo>
                    <a:lnTo>
                      <a:pt x="1537" y="496"/>
                    </a:lnTo>
                    <a:lnTo>
                      <a:pt x="1539" y="501"/>
                    </a:lnTo>
                    <a:lnTo>
                      <a:pt x="1551" y="514"/>
                    </a:lnTo>
                    <a:lnTo>
                      <a:pt x="1566" y="528"/>
                    </a:lnTo>
                    <a:lnTo>
                      <a:pt x="1593" y="543"/>
                    </a:lnTo>
                    <a:lnTo>
                      <a:pt x="1639" y="566"/>
                    </a:lnTo>
                    <a:lnTo>
                      <a:pt x="1660" y="582"/>
                    </a:lnTo>
                    <a:lnTo>
                      <a:pt x="1667" y="594"/>
                    </a:lnTo>
                    <a:lnTo>
                      <a:pt x="1679" y="607"/>
                    </a:lnTo>
                    <a:lnTo>
                      <a:pt x="1696" y="618"/>
                    </a:lnTo>
                    <a:lnTo>
                      <a:pt x="1706" y="628"/>
                    </a:lnTo>
                    <a:lnTo>
                      <a:pt x="1699" y="653"/>
                    </a:lnTo>
                    <a:lnTo>
                      <a:pt x="1701" y="662"/>
                    </a:lnTo>
                    <a:lnTo>
                      <a:pt x="1705" y="669"/>
                    </a:lnTo>
                    <a:lnTo>
                      <a:pt x="1714" y="679"/>
                    </a:lnTo>
                    <a:lnTo>
                      <a:pt x="1718" y="692"/>
                    </a:lnTo>
                    <a:lnTo>
                      <a:pt x="1728" y="709"/>
                    </a:lnTo>
                    <a:lnTo>
                      <a:pt x="1739" y="716"/>
                    </a:lnTo>
                    <a:lnTo>
                      <a:pt x="1758" y="718"/>
                    </a:lnTo>
                    <a:lnTo>
                      <a:pt x="1769" y="726"/>
                    </a:lnTo>
                    <a:lnTo>
                      <a:pt x="1789" y="739"/>
                    </a:lnTo>
                    <a:lnTo>
                      <a:pt x="1809" y="751"/>
                    </a:lnTo>
                    <a:lnTo>
                      <a:pt x="1818" y="758"/>
                    </a:lnTo>
                    <a:lnTo>
                      <a:pt x="1823" y="765"/>
                    </a:lnTo>
                    <a:lnTo>
                      <a:pt x="1828" y="773"/>
                    </a:lnTo>
                    <a:lnTo>
                      <a:pt x="1830" y="781"/>
                    </a:lnTo>
                    <a:lnTo>
                      <a:pt x="1830" y="798"/>
                    </a:lnTo>
                    <a:lnTo>
                      <a:pt x="1834" y="820"/>
                    </a:lnTo>
                    <a:lnTo>
                      <a:pt x="1845" y="834"/>
                    </a:lnTo>
                    <a:lnTo>
                      <a:pt x="1855" y="846"/>
                    </a:lnTo>
                    <a:lnTo>
                      <a:pt x="1814" y="833"/>
                    </a:lnTo>
                    <a:lnTo>
                      <a:pt x="1808" y="832"/>
                    </a:lnTo>
                    <a:lnTo>
                      <a:pt x="1801" y="835"/>
                    </a:lnTo>
                    <a:lnTo>
                      <a:pt x="1779" y="850"/>
                    </a:lnTo>
                    <a:lnTo>
                      <a:pt x="1772" y="853"/>
                    </a:lnTo>
                    <a:lnTo>
                      <a:pt x="1764" y="850"/>
                    </a:lnTo>
                    <a:lnTo>
                      <a:pt x="1745" y="849"/>
                    </a:lnTo>
                    <a:lnTo>
                      <a:pt x="1679" y="837"/>
                    </a:lnTo>
                    <a:lnTo>
                      <a:pt x="1629" y="825"/>
                    </a:lnTo>
                    <a:lnTo>
                      <a:pt x="1614" y="821"/>
                    </a:lnTo>
                    <a:lnTo>
                      <a:pt x="1587" y="817"/>
                    </a:lnTo>
                    <a:lnTo>
                      <a:pt x="1569" y="825"/>
                    </a:lnTo>
                    <a:lnTo>
                      <a:pt x="1552" y="853"/>
                    </a:lnTo>
                    <a:lnTo>
                      <a:pt x="1548" y="857"/>
                    </a:lnTo>
                    <a:lnTo>
                      <a:pt x="1520" y="865"/>
                    </a:lnTo>
                    <a:lnTo>
                      <a:pt x="1508" y="864"/>
                    </a:lnTo>
                    <a:lnTo>
                      <a:pt x="1478" y="871"/>
                    </a:lnTo>
                    <a:lnTo>
                      <a:pt x="1431" y="860"/>
                    </a:lnTo>
                    <a:lnTo>
                      <a:pt x="1414" y="862"/>
                    </a:lnTo>
                    <a:lnTo>
                      <a:pt x="1401" y="868"/>
                    </a:lnTo>
                    <a:lnTo>
                      <a:pt x="1367" y="880"/>
                    </a:lnTo>
                    <a:lnTo>
                      <a:pt x="1346" y="887"/>
                    </a:lnTo>
                    <a:lnTo>
                      <a:pt x="1323" y="894"/>
                    </a:lnTo>
                    <a:lnTo>
                      <a:pt x="1300" y="904"/>
                    </a:lnTo>
                    <a:lnTo>
                      <a:pt x="1286" y="909"/>
                    </a:lnTo>
                    <a:lnTo>
                      <a:pt x="1270" y="909"/>
                    </a:lnTo>
                    <a:lnTo>
                      <a:pt x="1257" y="904"/>
                    </a:lnTo>
                    <a:lnTo>
                      <a:pt x="1242" y="899"/>
                    </a:lnTo>
                    <a:lnTo>
                      <a:pt x="1225" y="898"/>
                    </a:lnTo>
                    <a:lnTo>
                      <a:pt x="1206" y="900"/>
                    </a:lnTo>
                    <a:lnTo>
                      <a:pt x="1191" y="912"/>
                    </a:lnTo>
                    <a:lnTo>
                      <a:pt x="1184" y="920"/>
                    </a:lnTo>
                    <a:lnTo>
                      <a:pt x="1171" y="941"/>
                    </a:lnTo>
                    <a:lnTo>
                      <a:pt x="1155" y="974"/>
                    </a:lnTo>
                    <a:lnTo>
                      <a:pt x="1149" y="981"/>
                    </a:lnTo>
                    <a:lnTo>
                      <a:pt x="1147" y="981"/>
                    </a:lnTo>
                    <a:lnTo>
                      <a:pt x="1143" y="985"/>
                    </a:lnTo>
                    <a:lnTo>
                      <a:pt x="1070" y="967"/>
                    </a:lnTo>
                    <a:lnTo>
                      <a:pt x="1038" y="964"/>
                    </a:lnTo>
                    <a:lnTo>
                      <a:pt x="1017" y="969"/>
                    </a:lnTo>
                    <a:lnTo>
                      <a:pt x="990" y="959"/>
                    </a:lnTo>
                    <a:lnTo>
                      <a:pt x="978" y="958"/>
                    </a:lnTo>
                    <a:lnTo>
                      <a:pt x="972" y="960"/>
                    </a:lnTo>
                    <a:lnTo>
                      <a:pt x="958" y="956"/>
                    </a:lnTo>
                    <a:lnTo>
                      <a:pt x="933" y="945"/>
                    </a:lnTo>
                    <a:lnTo>
                      <a:pt x="909" y="941"/>
                    </a:lnTo>
                    <a:lnTo>
                      <a:pt x="890" y="941"/>
                    </a:lnTo>
                    <a:lnTo>
                      <a:pt x="877" y="938"/>
                    </a:lnTo>
                    <a:lnTo>
                      <a:pt x="866" y="927"/>
                    </a:lnTo>
                    <a:lnTo>
                      <a:pt x="853" y="906"/>
                    </a:lnTo>
                    <a:lnTo>
                      <a:pt x="829" y="885"/>
                    </a:lnTo>
                    <a:lnTo>
                      <a:pt x="797" y="869"/>
                    </a:lnTo>
                    <a:lnTo>
                      <a:pt x="777" y="857"/>
                    </a:lnTo>
                    <a:lnTo>
                      <a:pt x="769" y="848"/>
                    </a:lnTo>
                    <a:lnTo>
                      <a:pt x="752" y="844"/>
                    </a:lnTo>
                    <a:lnTo>
                      <a:pt x="725" y="843"/>
                    </a:lnTo>
                    <a:lnTo>
                      <a:pt x="700" y="850"/>
                    </a:lnTo>
                    <a:lnTo>
                      <a:pt x="663" y="877"/>
                    </a:lnTo>
                    <a:lnTo>
                      <a:pt x="629" y="929"/>
                    </a:lnTo>
                    <a:lnTo>
                      <a:pt x="611" y="949"/>
                    </a:lnTo>
                    <a:lnTo>
                      <a:pt x="595" y="954"/>
                    </a:lnTo>
                    <a:lnTo>
                      <a:pt x="592" y="967"/>
                    </a:lnTo>
                    <a:lnTo>
                      <a:pt x="599" y="987"/>
                    </a:lnTo>
                    <a:lnTo>
                      <a:pt x="601" y="1010"/>
                    </a:lnTo>
                    <a:lnTo>
                      <a:pt x="596" y="1049"/>
                    </a:lnTo>
                    <a:lnTo>
                      <a:pt x="598" y="1078"/>
                    </a:lnTo>
                    <a:lnTo>
                      <a:pt x="590" y="1073"/>
                    </a:lnTo>
                    <a:lnTo>
                      <a:pt x="583" y="1059"/>
                    </a:lnTo>
                    <a:lnTo>
                      <a:pt x="579" y="1057"/>
                    </a:lnTo>
                    <a:lnTo>
                      <a:pt x="556" y="1063"/>
                    </a:lnTo>
                    <a:lnTo>
                      <a:pt x="545" y="1069"/>
                    </a:lnTo>
                    <a:lnTo>
                      <a:pt x="538" y="1074"/>
                    </a:lnTo>
                    <a:lnTo>
                      <a:pt x="534" y="1075"/>
                    </a:lnTo>
                    <a:lnTo>
                      <a:pt x="527" y="1068"/>
                    </a:lnTo>
                    <a:lnTo>
                      <a:pt x="520" y="1066"/>
                    </a:lnTo>
                    <a:lnTo>
                      <a:pt x="512" y="1068"/>
                    </a:lnTo>
                    <a:lnTo>
                      <a:pt x="503" y="1068"/>
                    </a:lnTo>
                    <a:lnTo>
                      <a:pt x="497" y="1066"/>
                    </a:lnTo>
                    <a:lnTo>
                      <a:pt x="494" y="1068"/>
                    </a:lnTo>
                    <a:lnTo>
                      <a:pt x="483" y="1063"/>
                    </a:lnTo>
                    <a:lnTo>
                      <a:pt x="445" y="1052"/>
                    </a:lnTo>
                    <a:lnTo>
                      <a:pt x="438" y="1048"/>
                    </a:lnTo>
                    <a:lnTo>
                      <a:pt x="430" y="1048"/>
                    </a:lnTo>
                    <a:lnTo>
                      <a:pt x="410" y="1058"/>
                    </a:lnTo>
                    <a:lnTo>
                      <a:pt x="400" y="1061"/>
                    </a:lnTo>
                    <a:lnTo>
                      <a:pt x="368" y="1066"/>
                    </a:lnTo>
                    <a:lnTo>
                      <a:pt x="334" y="1070"/>
                    </a:lnTo>
                    <a:lnTo>
                      <a:pt x="321" y="1070"/>
                    </a:lnTo>
                    <a:lnTo>
                      <a:pt x="312" y="1074"/>
                    </a:lnTo>
                    <a:lnTo>
                      <a:pt x="307" y="1080"/>
                    </a:lnTo>
                    <a:lnTo>
                      <a:pt x="302" y="1093"/>
                    </a:lnTo>
                    <a:lnTo>
                      <a:pt x="295" y="1116"/>
                    </a:lnTo>
                    <a:lnTo>
                      <a:pt x="293" y="1122"/>
                    </a:lnTo>
                    <a:lnTo>
                      <a:pt x="293" y="1132"/>
                    </a:lnTo>
                    <a:lnTo>
                      <a:pt x="292" y="1147"/>
                    </a:lnTo>
                    <a:lnTo>
                      <a:pt x="290" y="1160"/>
                    </a:lnTo>
                    <a:lnTo>
                      <a:pt x="292" y="1170"/>
                    </a:lnTo>
                    <a:lnTo>
                      <a:pt x="282" y="1188"/>
                    </a:lnTo>
                    <a:lnTo>
                      <a:pt x="270" y="1211"/>
                    </a:lnTo>
                    <a:lnTo>
                      <a:pt x="260" y="1230"/>
                    </a:lnTo>
                    <a:lnTo>
                      <a:pt x="251" y="1249"/>
                    </a:lnTo>
                    <a:lnTo>
                      <a:pt x="244" y="1236"/>
                    </a:lnTo>
                    <a:lnTo>
                      <a:pt x="240" y="1221"/>
                    </a:lnTo>
                    <a:lnTo>
                      <a:pt x="239" y="1203"/>
                    </a:lnTo>
                    <a:lnTo>
                      <a:pt x="240" y="1198"/>
                    </a:lnTo>
                    <a:lnTo>
                      <a:pt x="237" y="1193"/>
                    </a:lnTo>
                    <a:lnTo>
                      <a:pt x="236" y="1192"/>
                    </a:lnTo>
                    <a:lnTo>
                      <a:pt x="233" y="1178"/>
                    </a:lnTo>
                    <a:lnTo>
                      <a:pt x="237" y="1168"/>
                    </a:lnTo>
                    <a:lnTo>
                      <a:pt x="233" y="1159"/>
                    </a:lnTo>
                    <a:lnTo>
                      <a:pt x="226" y="1149"/>
                    </a:lnTo>
                    <a:lnTo>
                      <a:pt x="219" y="1142"/>
                    </a:lnTo>
                    <a:lnTo>
                      <a:pt x="214" y="1135"/>
                    </a:lnTo>
                    <a:lnTo>
                      <a:pt x="211" y="1133"/>
                    </a:lnTo>
                    <a:lnTo>
                      <a:pt x="203" y="1131"/>
                    </a:lnTo>
                    <a:lnTo>
                      <a:pt x="192" y="1128"/>
                    </a:lnTo>
                    <a:lnTo>
                      <a:pt x="178" y="1114"/>
                    </a:lnTo>
                    <a:lnTo>
                      <a:pt x="165" y="1099"/>
                    </a:lnTo>
                    <a:lnTo>
                      <a:pt x="147" y="1081"/>
                    </a:lnTo>
                    <a:lnTo>
                      <a:pt x="133" y="1066"/>
                    </a:lnTo>
                    <a:lnTo>
                      <a:pt x="116" y="1046"/>
                    </a:lnTo>
                    <a:lnTo>
                      <a:pt x="100" y="1028"/>
                    </a:lnTo>
                    <a:lnTo>
                      <a:pt x="91" y="1011"/>
                    </a:lnTo>
                    <a:lnTo>
                      <a:pt x="86" y="1001"/>
                    </a:lnTo>
                    <a:lnTo>
                      <a:pt x="92" y="1001"/>
                    </a:lnTo>
                    <a:lnTo>
                      <a:pt x="99" y="1001"/>
                    </a:lnTo>
                    <a:lnTo>
                      <a:pt x="101" y="998"/>
                    </a:lnTo>
                    <a:lnTo>
                      <a:pt x="101" y="994"/>
                    </a:lnTo>
                    <a:lnTo>
                      <a:pt x="94" y="980"/>
                    </a:lnTo>
                    <a:lnTo>
                      <a:pt x="91" y="963"/>
                    </a:lnTo>
                    <a:lnTo>
                      <a:pt x="85" y="952"/>
                    </a:lnTo>
                    <a:lnTo>
                      <a:pt x="66" y="936"/>
                    </a:lnTo>
                    <a:lnTo>
                      <a:pt x="49" y="924"/>
                    </a:lnTo>
                    <a:lnTo>
                      <a:pt x="43" y="917"/>
                    </a:lnTo>
                    <a:lnTo>
                      <a:pt x="40" y="909"/>
                    </a:lnTo>
                    <a:lnTo>
                      <a:pt x="33" y="852"/>
                    </a:lnTo>
                    <a:lnTo>
                      <a:pt x="31" y="836"/>
                    </a:lnTo>
                    <a:lnTo>
                      <a:pt x="25" y="829"/>
                    </a:lnTo>
                    <a:lnTo>
                      <a:pt x="21" y="825"/>
                    </a:lnTo>
                    <a:lnTo>
                      <a:pt x="19" y="821"/>
                    </a:lnTo>
                    <a:lnTo>
                      <a:pt x="20" y="811"/>
                    </a:lnTo>
                    <a:lnTo>
                      <a:pt x="22" y="802"/>
                    </a:lnTo>
                    <a:lnTo>
                      <a:pt x="22" y="798"/>
                    </a:lnTo>
                    <a:lnTo>
                      <a:pt x="27" y="790"/>
                    </a:lnTo>
                    <a:lnTo>
                      <a:pt x="27" y="737"/>
                    </a:lnTo>
                    <a:lnTo>
                      <a:pt x="25" y="735"/>
                    </a:lnTo>
                    <a:lnTo>
                      <a:pt x="21" y="730"/>
                    </a:lnTo>
                    <a:lnTo>
                      <a:pt x="17" y="730"/>
                    </a:lnTo>
                    <a:lnTo>
                      <a:pt x="11" y="730"/>
                    </a:lnTo>
                    <a:lnTo>
                      <a:pt x="5" y="723"/>
                    </a:lnTo>
                    <a:lnTo>
                      <a:pt x="0" y="713"/>
                    </a:lnTo>
                    <a:lnTo>
                      <a:pt x="2" y="706"/>
                    </a:lnTo>
                    <a:lnTo>
                      <a:pt x="6" y="700"/>
                    </a:lnTo>
                    <a:lnTo>
                      <a:pt x="12" y="695"/>
                    </a:lnTo>
                    <a:lnTo>
                      <a:pt x="18" y="691"/>
                    </a:lnTo>
                    <a:lnTo>
                      <a:pt x="39" y="683"/>
                    </a:lnTo>
                    <a:lnTo>
                      <a:pt x="45" y="678"/>
                    </a:lnTo>
                    <a:lnTo>
                      <a:pt x="48" y="673"/>
                    </a:lnTo>
                    <a:lnTo>
                      <a:pt x="50" y="666"/>
                    </a:lnTo>
                    <a:lnTo>
                      <a:pt x="62" y="639"/>
                    </a:lnTo>
                    <a:lnTo>
                      <a:pt x="79" y="612"/>
                    </a:lnTo>
                    <a:lnTo>
                      <a:pt x="86" y="606"/>
                    </a:lnTo>
                    <a:lnTo>
                      <a:pt x="94" y="589"/>
                    </a:lnTo>
                    <a:lnTo>
                      <a:pt x="105" y="566"/>
                    </a:lnTo>
                    <a:lnTo>
                      <a:pt x="108" y="556"/>
                    </a:lnTo>
                    <a:lnTo>
                      <a:pt x="111" y="546"/>
                    </a:lnTo>
                    <a:lnTo>
                      <a:pt x="117" y="537"/>
                    </a:lnTo>
                    <a:lnTo>
                      <a:pt x="136" y="524"/>
                    </a:lnTo>
                    <a:lnTo>
                      <a:pt x="151" y="501"/>
                    </a:lnTo>
                    <a:lnTo>
                      <a:pt x="166" y="502"/>
                    </a:lnTo>
                    <a:lnTo>
                      <a:pt x="182" y="505"/>
                    </a:lnTo>
                    <a:lnTo>
                      <a:pt x="202" y="508"/>
                    </a:lnTo>
                    <a:lnTo>
                      <a:pt x="219" y="503"/>
                    </a:lnTo>
                    <a:lnTo>
                      <a:pt x="229" y="494"/>
                    </a:lnTo>
                    <a:lnTo>
                      <a:pt x="252" y="486"/>
                    </a:lnTo>
                    <a:lnTo>
                      <a:pt x="279" y="477"/>
                    </a:lnTo>
                    <a:lnTo>
                      <a:pt x="282" y="465"/>
                    </a:lnTo>
                    <a:lnTo>
                      <a:pt x="290" y="458"/>
                    </a:lnTo>
                    <a:lnTo>
                      <a:pt x="300" y="452"/>
                    </a:lnTo>
                    <a:lnTo>
                      <a:pt x="303" y="451"/>
                    </a:lnTo>
                    <a:lnTo>
                      <a:pt x="303" y="456"/>
                    </a:lnTo>
                    <a:lnTo>
                      <a:pt x="309" y="469"/>
                    </a:lnTo>
                    <a:lnTo>
                      <a:pt x="320" y="482"/>
                    </a:lnTo>
                    <a:lnTo>
                      <a:pt x="337" y="496"/>
                    </a:lnTo>
                    <a:lnTo>
                      <a:pt x="341" y="496"/>
                    </a:lnTo>
                    <a:lnTo>
                      <a:pt x="352" y="485"/>
                    </a:lnTo>
                    <a:lnTo>
                      <a:pt x="378" y="478"/>
                    </a:lnTo>
                    <a:lnTo>
                      <a:pt x="385" y="475"/>
                    </a:lnTo>
                    <a:lnTo>
                      <a:pt x="403" y="459"/>
                    </a:lnTo>
                    <a:lnTo>
                      <a:pt x="425" y="449"/>
                    </a:lnTo>
                    <a:lnTo>
                      <a:pt x="430" y="448"/>
                    </a:lnTo>
                    <a:lnTo>
                      <a:pt x="438" y="445"/>
                    </a:lnTo>
                    <a:lnTo>
                      <a:pt x="460" y="435"/>
                    </a:lnTo>
                    <a:lnTo>
                      <a:pt x="476" y="436"/>
                    </a:lnTo>
                    <a:lnTo>
                      <a:pt x="502" y="435"/>
                    </a:lnTo>
                    <a:lnTo>
                      <a:pt x="545" y="429"/>
                    </a:lnTo>
                    <a:lnTo>
                      <a:pt x="576" y="428"/>
                    </a:lnTo>
                    <a:lnTo>
                      <a:pt x="591" y="426"/>
                    </a:lnTo>
                    <a:lnTo>
                      <a:pt x="595" y="423"/>
                    </a:lnTo>
                    <a:lnTo>
                      <a:pt x="601" y="408"/>
                    </a:lnTo>
                    <a:lnTo>
                      <a:pt x="606" y="404"/>
                    </a:lnTo>
                    <a:lnTo>
                      <a:pt x="617" y="397"/>
                    </a:lnTo>
                    <a:lnTo>
                      <a:pt x="640" y="374"/>
                    </a:lnTo>
                    <a:lnTo>
                      <a:pt x="655" y="355"/>
                    </a:lnTo>
                    <a:lnTo>
                      <a:pt x="659" y="348"/>
                    </a:lnTo>
                    <a:lnTo>
                      <a:pt x="660" y="348"/>
                    </a:lnTo>
                    <a:lnTo>
                      <a:pt x="662" y="346"/>
                    </a:lnTo>
                    <a:lnTo>
                      <a:pt x="669" y="338"/>
                    </a:lnTo>
                    <a:lnTo>
                      <a:pt x="662" y="330"/>
                    </a:lnTo>
                    <a:lnTo>
                      <a:pt x="637" y="312"/>
                    </a:lnTo>
                    <a:lnTo>
                      <a:pt x="638" y="309"/>
                    </a:lnTo>
                    <a:lnTo>
                      <a:pt x="636" y="307"/>
                    </a:lnTo>
                    <a:lnTo>
                      <a:pt x="637" y="304"/>
                    </a:lnTo>
                    <a:lnTo>
                      <a:pt x="648" y="297"/>
                    </a:lnTo>
                    <a:lnTo>
                      <a:pt x="661" y="289"/>
                    </a:lnTo>
                    <a:lnTo>
                      <a:pt x="675" y="286"/>
                    </a:lnTo>
                    <a:lnTo>
                      <a:pt x="711" y="287"/>
                    </a:lnTo>
                    <a:lnTo>
                      <a:pt x="742" y="285"/>
                    </a:lnTo>
                    <a:lnTo>
                      <a:pt x="749" y="286"/>
                    </a:lnTo>
                    <a:lnTo>
                      <a:pt x="773" y="281"/>
                    </a:lnTo>
                    <a:lnTo>
                      <a:pt x="790" y="278"/>
                    </a:lnTo>
                    <a:lnTo>
                      <a:pt x="807" y="270"/>
                    </a:lnTo>
                    <a:lnTo>
                      <a:pt x="845" y="270"/>
                    </a:lnTo>
                    <a:lnTo>
                      <a:pt x="877" y="249"/>
                    </a:lnTo>
                    <a:lnTo>
                      <a:pt x="887" y="245"/>
                    </a:lnTo>
                    <a:lnTo>
                      <a:pt x="891" y="242"/>
                    </a:lnTo>
                    <a:lnTo>
                      <a:pt x="892" y="239"/>
                    </a:lnTo>
                    <a:lnTo>
                      <a:pt x="907" y="230"/>
                    </a:lnTo>
                    <a:lnTo>
                      <a:pt x="924" y="213"/>
                    </a:lnTo>
                    <a:lnTo>
                      <a:pt x="937" y="197"/>
                    </a:lnTo>
                    <a:lnTo>
                      <a:pt x="941" y="186"/>
                    </a:lnTo>
                    <a:lnTo>
                      <a:pt x="978" y="148"/>
                    </a:lnTo>
                    <a:lnTo>
                      <a:pt x="990" y="149"/>
                    </a:lnTo>
                    <a:lnTo>
                      <a:pt x="996" y="144"/>
                    </a:lnTo>
                    <a:lnTo>
                      <a:pt x="1011" y="119"/>
                    </a:lnTo>
                    <a:lnTo>
                      <a:pt x="1015" y="115"/>
                    </a:lnTo>
                    <a:lnTo>
                      <a:pt x="1022" y="113"/>
                    </a:lnTo>
                    <a:lnTo>
                      <a:pt x="1030" y="110"/>
                    </a:lnTo>
                    <a:lnTo>
                      <a:pt x="1038" y="103"/>
                    </a:lnTo>
                    <a:lnTo>
                      <a:pt x="1043" y="92"/>
                    </a:lnTo>
                    <a:lnTo>
                      <a:pt x="1043" y="78"/>
                    </a:lnTo>
                    <a:lnTo>
                      <a:pt x="1041" y="66"/>
                    </a:lnTo>
                    <a:lnTo>
                      <a:pt x="1041" y="61"/>
                    </a:lnTo>
                    <a:lnTo>
                      <a:pt x="1044" y="57"/>
                    </a:lnTo>
                    <a:lnTo>
                      <a:pt x="1050" y="52"/>
                    </a:lnTo>
                    <a:lnTo>
                      <a:pt x="1078" y="38"/>
                    </a:lnTo>
                    <a:lnTo>
                      <a:pt x="1085" y="32"/>
                    </a:lnTo>
                    <a:lnTo>
                      <a:pt x="1089" y="26"/>
                    </a:lnTo>
                    <a:lnTo>
                      <a:pt x="1097" y="25"/>
                    </a:lnTo>
                    <a:lnTo>
                      <a:pt x="1105" y="26"/>
                    </a:lnTo>
                    <a:lnTo>
                      <a:pt x="1110" y="21"/>
                    </a:lnTo>
                    <a:lnTo>
                      <a:pt x="1116" y="15"/>
                    </a:lnTo>
                    <a:lnTo>
                      <a:pt x="1135" y="7"/>
                    </a:lnTo>
                    <a:lnTo>
                      <a:pt x="1153" y="0"/>
                    </a:lnTo>
                    <a:lnTo>
                      <a:pt x="1172" y="3"/>
                    </a:lnTo>
                    <a:lnTo>
                      <a:pt x="1187" y="6"/>
                    </a:lnTo>
                    <a:lnTo>
                      <a:pt x="1199" y="11"/>
                    </a:lnTo>
                    <a:lnTo>
                      <a:pt x="1205" y="12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4" name="Freeform 18">
                <a:extLst>
                  <a:ext uri="{FF2B5EF4-FFF2-40B4-BE49-F238E27FC236}">
                    <a16:creationId xmlns:a16="http://schemas.microsoft.com/office/drawing/2014/main" id="{3554A355-30C4-6C50-B339-6DD22B5CA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84297" y="7878823"/>
                <a:ext cx="938046" cy="1084739"/>
              </a:xfrm>
              <a:custGeom>
                <a:avLst/>
                <a:gdLst>
                  <a:gd name="T0" fmla="*/ 1013 w 1073"/>
                  <a:gd name="T1" fmla="*/ 181 h 1237"/>
                  <a:gd name="T2" fmla="*/ 967 w 1073"/>
                  <a:gd name="T3" fmla="*/ 402 h 1237"/>
                  <a:gd name="T4" fmla="*/ 917 w 1073"/>
                  <a:gd name="T5" fmla="*/ 635 h 1237"/>
                  <a:gd name="T6" fmla="*/ 808 w 1073"/>
                  <a:gd name="T7" fmla="*/ 720 h 1237"/>
                  <a:gd name="T8" fmla="*/ 724 w 1073"/>
                  <a:gd name="T9" fmla="*/ 848 h 1237"/>
                  <a:gd name="T10" fmla="*/ 678 w 1073"/>
                  <a:gd name="T11" fmla="*/ 1084 h 1237"/>
                  <a:gd name="T12" fmla="*/ 592 w 1073"/>
                  <a:gd name="T13" fmla="*/ 1137 h 1237"/>
                  <a:gd name="T14" fmla="*/ 490 w 1073"/>
                  <a:gd name="T15" fmla="*/ 1214 h 1237"/>
                  <a:gd name="T16" fmla="*/ 469 w 1073"/>
                  <a:gd name="T17" fmla="*/ 1190 h 1237"/>
                  <a:gd name="T18" fmla="*/ 462 w 1073"/>
                  <a:gd name="T19" fmla="*/ 1135 h 1237"/>
                  <a:gd name="T20" fmla="*/ 402 w 1073"/>
                  <a:gd name="T21" fmla="*/ 1162 h 1237"/>
                  <a:gd name="T22" fmla="*/ 369 w 1073"/>
                  <a:gd name="T23" fmla="*/ 1170 h 1237"/>
                  <a:gd name="T24" fmla="*/ 327 w 1073"/>
                  <a:gd name="T25" fmla="*/ 1211 h 1237"/>
                  <a:gd name="T26" fmla="*/ 288 w 1073"/>
                  <a:gd name="T27" fmla="*/ 1179 h 1237"/>
                  <a:gd name="T28" fmla="*/ 246 w 1073"/>
                  <a:gd name="T29" fmla="*/ 1154 h 1237"/>
                  <a:gd name="T30" fmla="*/ 178 w 1073"/>
                  <a:gd name="T31" fmla="*/ 1186 h 1237"/>
                  <a:gd name="T32" fmla="*/ 127 w 1073"/>
                  <a:gd name="T33" fmla="*/ 1236 h 1237"/>
                  <a:gd name="T34" fmla="*/ 94 w 1073"/>
                  <a:gd name="T35" fmla="*/ 1189 h 1237"/>
                  <a:gd name="T36" fmla="*/ 9 w 1073"/>
                  <a:gd name="T37" fmla="*/ 1059 h 1237"/>
                  <a:gd name="T38" fmla="*/ 87 w 1073"/>
                  <a:gd name="T39" fmla="*/ 1049 h 1237"/>
                  <a:gd name="T40" fmla="*/ 101 w 1073"/>
                  <a:gd name="T41" fmla="*/ 1026 h 1237"/>
                  <a:gd name="T42" fmla="*/ 94 w 1073"/>
                  <a:gd name="T43" fmla="*/ 983 h 1237"/>
                  <a:gd name="T44" fmla="*/ 83 w 1073"/>
                  <a:gd name="T45" fmla="*/ 941 h 1237"/>
                  <a:gd name="T46" fmla="*/ 68 w 1073"/>
                  <a:gd name="T47" fmla="*/ 893 h 1237"/>
                  <a:gd name="T48" fmla="*/ 109 w 1073"/>
                  <a:gd name="T49" fmla="*/ 858 h 1237"/>
                  <a:gd name="T50" fmla="*/ 193 w 1073"/>
                  <a:gd name="T51" fmla="*/ 832 h 1237"/>
                  <a:gd name="T52" fmla="*/ 192 w 1073"/>
                  <a:gd name="T53" fmla="*/ 794 h 1237"/>
                  <a:gd name="T54" fmla="*/ 256 w 1073"/>
                  <a:gd name="T55" fmla="*/ 833 h 1237"/>
                  <a:gd name="T56" fmla="*/ 369 w 1073"/>
                  <a:gd name="T57" fmla="*/ 835 h 1237"/>
                  <a:gd name="T58" fmla="*/ 391 w 1073"/>
                  <a:gd name="T59" fmla="*/ 870 h 1237"/>
                  <a:gd name="T60" fmla="*/ 439 w 1073"/>
                  <a:gd name="T61" fmla="*/ 851 h 1237"/>
                  <a:gd name="T62" fmla="*/ 452 w 1073"/>
                  <a:gd name="T63" fmla="*/ 802 h 1237"/>
                  <a:gd name="T64" fmla="*/ 475 w 1073"/>
                  <a:gd name="T65" fmla="*/ 741 h 1237"/>
                  <a:gd name="T66" fmla="*/ 479 w 1073"/>
                  <a:gd name="T67" fmla="*/ 612 h 1237"/>
                  <a:gd name="T68" fmla="*/ 425 w 1073"/>
                  <a:gd name="T69" fmla="*/ 566 h 1237"/>
                  <a:gd name="T70" fmla="*/ 394 w 1073"/>
                  <a:gd name="T71" fmla="*/ 497 h 1237"/>
                  <a:gd name="T72" fmla="*/ 444 w 1073"/>
                  <a:gd name="T73" fmla="*/ 446 h 1237"/>
                  <a:gd name="T74" fmla="*/ 474 w 1073"/>
                  <a:gd name="T75" fmla="*/ 403 h 1237"/>
                  <a:gd name="T76" fmla="*/ 437 w 1073"/>
                  <a:gd name="T77" fmla="*/ 329 h 1237"/>
                  <a:gd name="T78" fmla="*/ 307 w 1073"/>
                  <a:gd name="T79" fmla="*/ 348 h 1237"/>
                  <a:gd name="T80" fmla="*/ 294 w 1073"/>
                  <a:gd name="T81" fmla="*/ 307 h 1237"/>
                  <a:gd name="T82" fmla="*/ 344 w 1073"/>
                  <a:gd name="T83" fmla="*/ 218 h 1237"/>
                  <a:gd name="T84" fmla="*/ 506 w 1073"/>
                  <a:gd name="T85" fmla="*/ 221 h 1237"/>
                  <a:gd name="T86" fmla="*/ 540 w 1073"/>
                  <a:gd name="T87" fmla="*/ 239 h 1237"/>
                  <a:gd name="T88" fmla="*/ 594 w 1073"/>
                  <a:gd name="T89" fmla="*/ 243 h 1237"/>
                  <a:gd name="T90" fmla="*/ 693 w 1073"/>
                  <a:gd name="T91" fmla="*/ 274 h 1237"/>
                  <a:gd name="T92" fmla="*/ 709 w 1073"/>
                  <a:gd name="T93" fmla="*/ 252 h 1237"/>
                  <a:gd name="T94" fmla="*/ 723 w 1073"/>
                  <a:gd name="T95" fmla="*/ 201 h 1237"/>
                  <a:gd name="T96" fmla="*/ 764 w 1073"/>
                  <a:gd name="T97" fmla="*/ 99 h 1237"/>
                  <a:gd name="T98" fmla="*/ 784 w 1073"/>
                  <a:gd name="T99" fmla="*/ 26 h 1237"/>
                  <a:gd name="T100" fmla="*/ 902 w 1073"/>
                  <a:gd name="T101" fmla="*/ 0 h 1237"/>
                  <a:gd name="T102" fmla="*/ 975 w 1073"/>
                  <a:gd name="T103" fmla="*/ 20 h 1237"/>
                  <a:gd name="T104" fmla="*/ 1017 w 1073"/>
                  <a:gd name="T105" fmla="*/ 21 h 1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3" h="1237">
                    <a:moveTo>
                      <a:pt x="1070" y="30"/>
                    </a:moveTo>
                    <a:lnTo>
                      <a:pt x="1072" y="55"/>
                    </a:lnTo>
                    <a:lnTo>
                      <a:pt x="1060" y="85"/>
                    </a:lnTo>
                    <a:lnTo>
                      <a:pt x="1052" y="109"/>
                    </a:lnTo>
                    <a:lnTo>
                      <a:pt x="1032" y="147"/>
                    </a:lnTo>
                    <a:lnTo>
                      <a:pt x="1013" y="181"/>
                    </a:lnTo>
                    <a:lnTo>
                      <a:pt x="992" y="238"/>
                    </a:lnTo>
                    <a:lnTo>
                      <a:pt x="993" y="279"/>
                    </a:lnTo>
                    <a:lnTo>
                      <a:pt x="991" y="307"/>
                    </a:lnTo>
                    <a:lnTo>
                      <a:pt x="985" y="322"/>
                    </a:lnTo>
                    <a:lnTo>
                      <a:pt x="969" y="366"/>
                    </a:lnTo>
                    <a:lnTo>
                      <a:pt x="967" y="402"/>
                    </a:lnTo>
                    <a:lnTo>
                      <a:pt x="972" y="448"/>
                    </a:lnTo>
                    <a:lnTo>
                      <a:pt x="967" y="491"/>
                    </a:lnTo>
                    <a:lnTo>
                      <a:pt x="950" y="532"/>
                    </a:lnTo>
                    <a:lnTo>
                      <a:pt x="943" y="563"/>
                    </a:lnTo>
                    <a:lnTo>
                      <a:pt x="947" y="603"/>
                    </a:lnTo>
                    <a:lnTo>
                      <a:pt x="917" y="635"/>
                    </a:lnTo>
                    <a:lnTo>
                      <a:pt x="879" y="666"/>
                    </a:lnTo>
                    <a:lnTo>
                      <a:pt x="855" y="676"/>
                    </a:lnTo>
                    <a:lnTo>
                      <a:pt x="836" y="686"/>
                    </a:lnTo>
                    <a:lnTo>
                      <a:pt x="823" y="698"/>
                    </a:lnTo>
                    <a:lnTo>
                      <a:pt x="818" y="705"/>
                    </a:lnTo>
                    <a:lnTo>
                      <a:pt x="808" y="720"/>
                    </a:lnTo>
                    <a:lnTo>
                      <a:pt x="786" y="765"/>
                    </a:lnTo>
                    <a:lnTo>
                      <a:pt x="774" y="785"/>
                    </a:lnTo>
                    <a:lnTo>
                      <a:pt x="759" y="803"/>
                    </a:lnTo>
                    <a:lnTo>
                      <a:pt x="736" y="823"/>
                    </a:lnTo>
                    <a:lnTo>
                      <a:pt x="727" y="834"/>
                    </a:lnTo>
                    <a:lnTo>
                      <a:pt x="724" y="848"/>
                    </a:lnTo>
                    <a:lnTo>
                      <a:pt x="726" y="874"/>
                    </a:lnTo>
                    <a:lnTo>
                      <a:pt x="728" y="955"/>
                    </a:lnTo>
                    <a:lnTo>
                      <a:pt x="724" y="978"/>
                    </a:lnTo>
                    <a:lnTo>
                      <a:pt x="717" y="1017"/>
                    </a:lnTo>
                    <a:lnTo>
                      <a:pt x="695" y="1059"/>
                    </a:lnTo>
                    <a:lnTo>
                      <a:pt x="678" y="1084"/>
                    </a:lnTo>
                    <a:lnTo>
                      <a:pt x="662" y="1091"/>
                    </a:lnTo>
                    <a:lnTo>
                      <a:pt x="639" y="1097"/>
                    </a:lnTo>
                    <a:lnTo>
                      <a:pt x="629" y="1105"/>
                    </a:lnTo>
                    <a:lnTo>
                      <a:pt x="623" y="1117"/>
                    </a:lnTo>
                    <a:lnTo>
                      <a:pt x="610" y="1127"/>
                    </a:lnTo>
                    <a:lnTo>
                      <a:pt x="592" y="1137"/>
                    </a:lnTo>
                    <a:lnTo>
                      <a:pt x="569" y="1158"/>
                    </a:lnTo>
                    <a:lnTo>
                      <a:pt x="541" y="1193"/>
                    </a:lnTo>
                    <a:lnTo>
                      <a:pt x="522" y="1214"/>
                    </a:lnTo>
                    <a:lnTo>
                      <a:pt x="512" y="1218"/>
                    </a:lnTo>
                    <a:lnTo>
                      <a:pt x="502" y="1218"/>
                    </a:lnTo>
                    <a:lnTo>
                      <a:pt x="490" y="1214"/>
                    </a:lnTo>
                    <a:lnTo>
                      <a:pt x="482" y="1214"/>
                    </a:lnTo>
                    <a:lnTo>
                      <a:pt x="476" y="1216"/>
                    </a:lnTo>
                    <a:lnTo>
                      <a:pt x="474" y="1214"/>
                    </a:lnTo>
                    <a:lnTo>
                      <a:pt x="469" y="1211"/>
                    </a:lnTo>
                    <a:lnTo>
                      <a:pt x="469" y="1203"/>
                    </a:lnTo>
                    <a:lnTo>
                      <a:pt x="469" y="1190"/>
                    </a:lnTo>
                    <a:lnTo>
                      <a:pt x="462" y="1176"/>
                    </a:lnTo>
                    <a:lnTo>
                      <a:pt x="469" y="1165"/>
                    </a:lnTo>
                    <a:lnTo>
                      <a:pt x="475" y="1157"/>
                    </a:lnTo>
                    <a:lnTo>
                      <a:pt x="474" y="1152"/>
                    </a:lnTo>
                    <a:lnTo>
                      <a:pt x="469" y="1146"/>
                    </a:lnTo>
                    <a:lnTo>
                      <a:pt x="462" y="1135"/>
                    </a:lnTo>
                    <a:lnTo>
                      <a:pt x="455" y="1136"/>
                    </a:lnTo>
                    <a:lnTo>
                      <a:pt x="444" y="1144"/>
                    </a:lnTo>
                    <a:lnTo>
                      <a:pt x="430" y="1150"/>
                    </a:lnTo>
                    <a:lnTo>
                      <a:pt x="417" y="1152"/>
                    </a:lnTo>
                    <a:lnTo>
                      <a:pt x="408" y="1158"/>
                    </a:lnTo>
                    <a:lnTo>
                      <a:pt x="402" y="1162"/>
                    </a:lnTo>
                    <a:lnTo>
                      <a:pt x="394" y="1162"/>
                    </a:lnTo>
                    <a:lnTo>
                      <a:pt x="389" y="1158"/>
                    </a:lnTo>
                    <a:lnTo>
                      <a:pt x="379" y="1154"/>
                    </a:lnTo>
                    <a:lnTo>
                      <a:pt x="374" y="1156"/>
                    </a:lnTo>
                    <a:lnTo>
                      <a:pt x="370" y="1158"/>
                    </a:lnTo>
                    <a:lnTo>
                      <a:pt x="369" y="1170"/>
                    </a:lnTo>
                    <a:lnTo>
                      <a:pt x="368" y="1181"/>
                    </a:lnTo>
                    <a:lnTo>
                      <a:pt x="366" y="1191"/>
                    </a:lnTo>
                    <a:lnTo>
                      <a:pt x="362" y="1195"/>
                    </a:lnTo>
                    <a:lnTo>
                      <a:pt x="347" y="1200"/>
                    </a:lnTo>
                    <a:lnTo>
                      <a:pt x="336" y="1207"/>
                    </a:lnTo>
                    <a:lnTo>
                      <a:pt x="327" y="1211"/>
                    </a:lnTo>
                    <a:lnTo>
                      <a:pt x="321" y="1211"/>
                    </a:lnTo>
                    <a:lnTo>
                      <a:pt x="310" y="1202"/>
                    </a:lnTo>
                    <a:lnTo>
                      <a:pt x="299" y="1193"/>
                    </a:lnTo>
                    <a:lnTo>
                      <a:pt x="293" y="1186"/>
                    </a:lnTo>
                    <a:lnTo>
                      <a:pt x="289" y="1181"/>
                    </a:lnTo>
                    <a:lnTo>
                      <a:pt x="288" y="1179"/>
                    </a:lnTo>
                    <a:lnTo>
                      <a:pt x="280" y="1179"/>
                    </a:lnTo>
                    <a:lnTo>
                      <a:pt x="278" y="1183"/>
                    </a:lnTo>
                    <a:lnTo>
                      <a:pt x="275" y="1181"/>
                    </a:lnTo>
                    <a:lnTo>
                      <a:pt x="263" y="1172"/>
                    </a:lnTo>
                    <a:lnTo>
                      <a:pt x="251" y="1156"/>
                    </a:lnTo>
                    <a:lnTo>
                      <a:pt x="246" y="1154"/>
                    </a:lnTo>
                    <a:lnTo>
                      <a:pt x="239" y="1154"/>
                    </a:lnTo>
                    <a:lnTo>
                      <a:pt x="228" y="1159"/>
                    </a:lnTo>
                    <a:lnTo>
                      <a:pt x="216" y="1168"/>
                    </a:lnTo>
                    <a:lnTo>
                      <a:pt x="196" y="1177"/>
                    </a:lnTo>
                    <a:lnTo>
                      <a:pt x="180" y="1181"/>
                    </a:lnTo>
                    <a:lnTo>
                      <a:pt x="178" y="1186"/>
                    </a:lnTo>
                    <a:lnTo>
                      <a:pt x="175" y="1196"/>
                    </a:lnTo>
                    <a:lnTo>
                      <a:pt x="168" y="1202"/>
                    </a:lnTo>
                    <a:lnTo>
                      <a:pt x="154" y="1204"/>
                    </a:lnTo>
                    <a:lnTo>
                      <a:pt x="148" y="1213"/>
                    </a:lnTo>
                    <a:lnTo>
                      <a:pt x="136" y="1228"/>
                    </a:lnTo>
                    <a:lnTo>
                      <a:pt x="127" y="1236"/>
                    </a:lnTo>
                    <a:lnTo>
                      <a:pt x="125" y="1232"/>
                    </a:lnTo>
                    <a:lnTo>
                      <a:pt x="120" y="1229"/>
                    </a:lnTo>
                    <a:lnTo>
                      <a:pt x="109" y="1216"/>
                    </a:lnTo>
                    <a:lnTo>
                      <a:pt x="99" y="1200"/>
                    </a:lnTo>
                    <a:lnTo>
                      <a:pt x="96" y="1193"/>
                    </a:lnTo>
                    <a:lnTo>
                      <a:pt x="94" y="1189"/>
                    </a:lnTo>
                    <a:lnTo>
                      <a:pt x="93" y="1173"/>
                    </a:lnTo>
                    <a:lnTo>
                      <a:pt x="77" y="1154"/>
                    </a:lnTo>
                    <a:lnTo>
                      <a:pt x="38" y="1121"/>
                    </a:lnTo>
                    <a:lnTo>
                      <a:pt x="34" y="1112"/>
                    </a:lnTo>
                    <a:lnTo>
                      <a:pt x="0" y="1081"/>
                    </a:lnTo>
                    <a:lnTo>
                      <a:pt x="9" y="1059"/>
                    </a:lnTo>
                    <a:lnTo>
                      <a:pt x="15" y="1049"/>
                    </a:lnTo>
                    <a:lnTo>
                      <a:pt x="23" y="1042"/>
                    </a:lnTo>
                    <a:lnTo>
                      <a:pt x="53" y="1024"/>
                    </a:lnTo>
                    <a:lnTo>
                      <a:pt x="59" y="1025"/>
                    </a:lnTo>
                    <a:lnTo>
                      <a:pt x="80" y="1047"/>
                    </a:lnTo>
                    <a:lnTo>
                      <a:pt x="87" y="1049"/>
                    </a:lnTo>
                    <a:lnTo>
                      <a:pt x="94" y="1049"/>
                    </a:lnTo>
                    <a:lnTo>
                      <a:pt x="103" y="1050"/>
                    </a:lnTo>
                    <a:lnTo>
                      <a:pt x="108" y="1045"/>
                    </a:lnTo>
                    <a:lnTo>
                      <a:pt x="108" y="1039"/>
                    </a:lnTo>
                    <a:lnTo>
                      <a:pt x="101" y="1033"/>
                    </a:lnTo>
                    <a:lnTo>
                      <a:pt x="101" y="1026"/>
                    </a:lnTo>
                    <a:lnTo>
                      <a:pt x="106" y="1018"/>
                    </a:lnTo>
                    <a:lnTo>
                      <a:pt x="108" y="1010"/>
                    </a:lnTo>
                    <a:lnTo>
                      <a:pt x="115" y="1000"/>
                    </a:lnTo>
                    <a:lnTo>
                      <a:pt x="115" y="996"/>
                    </a:lnTo>
                    <a:lnTo>
                      <a:pt x="108" y="991"/>
                    </a:lnTo>
                    <a:lnTo>
                      <a:pt x="94" y="983"/>
                    </a:lnTo>
                    <a:lnTo>
                      <a:pt x="84" y="976"/>
                    </a:lnTo>
                    <a:lnTo>
                      <a:pt x="80" y="969"/>
                    </a:lnTo>
                    <a:lnTo>
                      <a:pt x="83" y="959"/>
                    </a:lnTo>
                    <a:lnTo>
                      <a:pt x="91" y="952"/>
                    </a:lnTo>
                    <a:lnTo>
                      <a:pt x="90" y="948"/>
                    </a:lnTo>
                    <a:lnTo>
                      <a:pt x="83" y="941"/>
                    </a:lnTo>
                    <a:lnTo>
                      <a:pt x="79" y="934"/>
                    </a:lnTo>
                    <a:lnTo>
                      <a:pt x="74" y="930"/>
                    </a:lnTo>
                    <a:lnTo>
                      <a:pt x="59" y="927"/>
                    </a:lnTo>
                    <a:lnTo>
                      <a:pt x="62" y="918"/>
                    </a:lnTo>
                    <a:lnTo>
                      <a:pt x="67" y="904"/>
                    </a:lnTo>
                    <a:lnTo>
                      <a:pt x="68" y="893"/>
                    </a:lnTo>
                    <a:lnTo>
                      <a:pt x="64" y="864"/>
                    </a:lnTo>
                    <a:lnTo>
                      <a:pt x="64" y="859"/>
                    </a:lnTo>
                    <a:lnTo>
                      <a:pt x="68" y="857"/>
                    </a:lnTo>
                    <a:lnTo>
                      <a:pt x="77" y="860"/>
                    </a:lnTo>
                    <a:lnTo>
                      <a:pt x="86" y="864"/>
                    </a:lnTo>
                    <a:lnTo>
                      <a:pt x="109" y="858"/>
                    </a:lnTo>
                    <a:lnTo>
                      <a:pt x="118" y="857"/>
                    </a:lnTo>
                    <a:lnTo>
                      <a:pt x="125" y="863"/>
                    </a:lnTo>
                    <a:lnTo>
                      <a:pt x="134" y="867"/>
                    </a:lnTo>
                    <a:lnTo>
                      <a:pt x="189" y="855"/>
                    </a:lnTo>
                    <a:lnTo>
                      <a:pt x="189" y="844"/>
                    </a:lnTo>
                    <a:lnTo>
                      <a:pt x="193" y="832"/>
                    </a:lnTo>
                    <a:lnTo>
                      <a:pt x="193" y="824"/>
                    </a:lnTo>
                    <a:lnTo>
                      <a:pt x="191" y="819"/>
                    </a:lnTo>
                    <a:lnTo>
                      <a:pt x="189" y="815"/>
                    </a:lnTo>
                    <a:lnTo>
                      <a:pt x="187" y="807"/>
                    </a:lnTo>
                    <a:lnTo>
                      <a:pt x="187" y="798"/>
                    </a:lnTo>
                    <a:lnTo>
                      <a:pt x="192" y="794"/>
                    </a:lnTo>
                    <a:lnTo>
                      <a:pt x="209" y="783"/>
                    </a:lnTo>
                    <a:lnTo>
                      <a:pt x="215" y="784"/>
                    </a:lnTo>
                    <a:lnTo>
                      <a:pt x="227" y="790"/>
                    </a:lnTo>
                    <a:lnTo>
                      <a:pt x="238" y="798"/>
                    </a:lnTo>
                    <a:lnTo>
                      <a:pt x="249" y="818"/>
                    </a:lnTo>
                    <a:lnTo>
                      <a:pt x="256" y="833"/>
                    </a:lnTo>
                    <a:lnTo>
                      <a:pt x="267" y="853"/>
                    </a:lnTo>
                    <a:lnTo>
                      <a:pt x="290" y="861"/>
                    </a:lnTo>
                    <a:lnTo>
                      <a:pt x="319" y="866"/>
                    </a:lnTo>
                    <a:lnTo>
                      <a:pt x="334" y="864"/>
                    </a:lnTo>
                    <a:lnTo>
                      <a:pt x="356" y="848"/>
                    </a:lnTo>
                    <a:lnTo>
                      <a:pt x="369" y="835"/>
                    </a:lnTo>
                    <a:lnTo>
                      <a:pt x="373" y="828"/>
                    </a:lnTo>
                    <a:lnTo>
                      <a:pt x="380" y="831"/>
                    </a:lnTo>
                    <a:lnTo>
                      <a:pt x="388" y="849"/>
                    </a:lnTo>
                    <a:lnTo>
                      <a:pt x="393" y="855"/>
                    </a:lnTo>
                    <a:lnTo>
                      <a:pt x="395" y="862"/>
                    </a:lnTo>
                    <a:lnTo>
                      <a:pt x="391" y="870"/>
                    </a:lnTo>
                    <a:lnTo>
                      <a:pt x="395" y="874"/>
                    </a:lnTo>
                    <a:lnTo>
                      <a:pt x="409" y="878"/>
                    </a:lnTo>
                    <a:lnTo>
                      <a:pt x="423" y="875"/>
                    </a:lnTo>
                    <a:lnTo>
                      <a:pt x="430" y="868"/>
                    </a:lnTo>
                    <a:lnTo>
                      <a:pt x="439" y="858"/>
                    </a:lnTo>
                    <a:lnTo>
                      <a:pt x="439" y="851"/>
                    </a:lnTo>
                    <a:lnTo>
                      <a:pt x="434" y="846"/>
                    </a:lnTo>
                    <a:lnTo>
                      <a:pt x="434" y="839"/>
                    </a:lnTo>
                    <a:lnTo>
                      <a:pt x="440" y="834"/>
                    </a:lnTo>
                    <a:lnTo>
                      <a:pt x="445" y="819"/>
                    </a:lnTo>
                    <a:lnTo>
                      <a:pt x="447" y="809"/>
                    </a:lnTo>
                    <a:lnTo>
                      <a:pt x="452" y="802"/>
                    </a:lnTo>
                    <a:lnTo>
                      <a:pt x="462" y="797"/>
                    </a:lnTo>
                    <a:lnTo>
                      <a:pt x="465" y="793"/>
                    </a:lnTo>
                    <a:lnTo>
                      <a:pt x="471" y="767"/>
                    </a:lnTo>
                    <a:lnTo>
                      <a:pt x="469" y="758"/>
                    </a:lnTo>
                    <a:lnTo>
                      <a:pt x="469" y="751"/>
                    </a:lnTo>
                    <a:lnTo>
                      <a:pt x="475" y="741"/>
                    </a:lnTo>
                    <a:lnTo>
                      <a:pt x="476" y="725"/>
                    </a:lnTo>
                    <a:lnTo>
                      <a:pt x="473" y="699"/>
                    </a:lnTo>
                    <a:lnTo>
                      <a:pt x="471" y="681"/>
                    </a:lnTo>
                    <a:lnTo>
                      <a:pt x="469" y="663"/>
                    </a:lnTo>
                    <a:lnTo>
                      <a:pt x="474" y="637"/>
                    </a:lnTo>
                    <a:lnTo>
                      <a:pt x="479" y="612"/>
                    </a:lnTo>
                    <a:lnTo>
                      <a:pt x="478" y="606"/>
                    </a:lnTo>
                    <a:lnTo>
                      <a:pt x="471" y="598"/>
                    </a:lnTo>
                    <a:lnTo>
                      <a:pt x="462" y="591"/>
                    </a:lnTo>
                    <a:lnTo>
                      <a:pt x="440" y="585"/>
                    </a:lnTo>
                    <a:lnTo>
                      <a:pt x="432" y="575"/>
                    </a:lnTo>
                    <a:lnTo>
                      <a:pt x="425" y="566"/>
                    </a:lnTo>
                    <a:lnTo>
                      <a:pt x="421" y="562"/>
                    </a:lnTo>
                    <a:lnTo>
                      <a:pt x="396" y="559"/>
                    </a:lnTo>
                    <a:lnTo>
                      <a:pt x="391" y="553"/>
                    </a:lnTo>
                    <a:lnTo>
                      <a:pt x="393" y="537"/>
                    </a:lnTo>
                    <a:lnTo>
                      <a:pt x="395" y="514"/>
                    </a:lnTo>
                    <a:lnTo>
                      <a:pt x="394" y="497"/>
                    </a:lnTo>
                    <a:lnTo>
                      <a:pt x="398" y="484"/>
                    </a:lnTo>
                    <a:lnTo>
                      <a:pt x="403" y="473"/>
                    </a:lnTo>
                    <a:lnTo>
                      <a:pt x="415" y="463"/>
                    </a:lnTo>
                    <a:lnTo>
                      <a:pt x="420" y="451"/>
                    </a:lnTo>
                    <a:lnTo>
                      <a:pt x="423" y="448"/>
                    </a:lnTo>
                    <a:lnTo>
                      <a:pt x="444" y="446"/>
                    </a:lnTo>
                    <a:lnTo>
                      <a:pt x="451" y="441"/>
                    </a:lnTo>
                    <a:lnTo>
                      <a:pt x="458" y="435"/>
                    </a:lnTo>
                    <a:lnTo>
                      <a:pt x="460" y="428"/>
                    </a:lnTo>
                    <a:lnTo>
                      <a:pt x="467" y="417"/>
                    </a:lnTo>
                    <a:lnTo>
                      <a:pt x="473" y="409"/>
                    </a:lnTo>
                    <a:lnTo>
                      <a:pt x="474" y="403"/>
                    </a:lnTo>
                    <a:lnTo>
                      <a:pt x="472" y="396"/>
                    </a:lnTo>
                    <a:lnTo>
                      <a:pt x="466" y="381"/>
                    </a:lnTo>
                    <a:lnTo>
                      <a:pt x="458" y="369"/>
                    </a:lnTo>
                    <a:lnTo>
                      <a:pt x="454" y="365"/>
                    </a:lnTo>
                    <a:lnTo>
                      <a:pt x="445" y="336"/>
                    </a:lnTo>
                    <a:lnTo>
                      <a:pt x="437" y="329"/>
                    </a:lnTo>
                    <a:lnTo>
                      <a:pt x="420" y="326"/>
                    </a:lnTo>
                    <a:lnTo>
                      <a:pt x="389" y="322"/>
                    </a:lnTo>
                    <a:lnTo>
                      <a:pt x="371" y="328"/>
                    </a:lnTo>
                    <a:lnTo>
                      <a:pt x="342" y="337"/>
                    </a:lnTo>
                    <a:lnTo>
                      <a:pt x="321" y="344"/>
                    </a:lnTo>
                    <a:lnTo>
                      <a:pt x="307" y="348"/>
                    </a:lnTo>
                    <a:lnTo>
                      <a:pt x="299" y="346"/>
                    </a:lnTo>
                    <a:lnTo>
                      <a:pt x="295" y="342"/>
                    </a:lnTo>
                    <a:lnTo>
                      <a:pt x="301" y="339"/>
                    </a:lnTo>
                    <a:lnTo>
                      <a:pt x="303" y="330"/>
                    </a:lnTo>
                    <a:lnTo>
                      <a:pt x="300" y="318"/>
                    </a:lnTo>
                    <a:lnTo>
                      <a:pt x="294" y="307"/>
                    </a:lnTo>
                    <a:lnTo>
                      <a:pt x="291" y="290"/>
                    </a:lnTo>
                    <a:lnTo>
                      <a:pt x="292" y="270"/>
                    </a:lnTo>
                    <a:lnTo>
                      <a:pt x="297" y="252"/>
                    </a:lnTo>
                    <a:lnTo>
                      <a:pt x="310" y="227"/>
                    </a:lnTo>
                    <a:lnTo>
                      <a:pt x="310" y="217"/>
                    </a:lnTo>
                    <a:lnTo>
                      <a:pt x="344" y="218"/>
                    </a:lnTo>
                    <a:lnTo>
                      <a:pt x="378" y="218"/>
                    </a:lnTo>
                    <a:lnTo>
                      <a:pt x="416" y="218"/>
                    </a:lnTo>
                    <a:lnTo>
                      <a:pt x="452" y="217"/>
                    </a:lnTo>
                    <a:lnTo>
                      <a:pt x="480" y="218"/>
                    </a:lnTo>
                    <a:lnTo>
                      <a:pt x="493" y="212"/>
                    </a:lnTo>
                    <a:lnTo>
                      <a:pt x="506" y="221"/>
                    </a:lnTo>
                    <a:lnTo>
                      <a:pt x="513" y="223"/>
                    </a:lnTo>
                    <a:lnTo>
                      <a:pt x="515" y="223"/>
                    </a:lnTo>
                    <a:lnTo>
                      <a:pt x="520" y="229"/>
                    </a:lnTo>
                    <a:lnTo>
                      <a:pt x="536" y="228"/>
                    </a:lnTo>
                    <a:lnTo>
                      <a:pt x="538" y="230"/>
                    </a:lnTo>
                    <a:lnTo>
                      <a:pt x="540" y="239"/>
                    </a:lnTo>
                    <a:lnTo>
                      <a:pt x="555" y="238"/>
                    </a:lnTo>
                    <a:lnTo>
                      <a:pt x="562" y="240"/>
                    </a:lnTo>
                    <a:lnTo>
                      <a:pt x="568" y="240"/>
                    </a:lnTo>
                    <a:lnTo>
                      <a:pt x="577" y="235"/>
                    </a:lnTo>
                    <a:lnTo>
                      <a:pt x="583" y="237"/>
                    </a:lnTo>
                    <a:lnTo>
                      <a:pt x="594" y="243"/>
                    </a:lnTo>
                    <a:lnTo>
                      <a:pt x="602" y="248"/>
                    </a:lnTo>
                    <a:lnTo>
                      <a:pt x="613" y="247"/>
                    </a:lnTo>
                    <a:lnTo>
                      <a:pt x="639" y="247"/>
                    </a:lnTo>
                    <a:lnTo>
                      <a:pt x="660" y="252"/>
                    </a:lnTo>
                    <a:lnTo>
                      <a:pt x="680" y="267"/>
                    </a:lnTo>
                    <a:lnTo>
                      <a:pt x="693" y="274"/>
                    </a:lnTo>
                    <a:lnTo>
                      <a:pt x="705" y="286"/>
                    </a:lnTo>
                    <a:lnTo>
                      <a:pt x="710" y="284"/>
                    </a:lnTo>
                    <a:lnTo>
                      <a:pt x="714" y="281"/>
                    </a:lnTo>
                    <a:lnTo>
                      <a:pt x="716" y="279"/>
                    </a:lnTo>
                    <a:lnTo>
                      <a:pt x="716" y="269"/>
                    </a:lnTo>
                    <a:lnTo>
                      <a:pt x="709" y="252"/>
                    </a:lnTo>
                    <a:lnTo>
                      <a:pt x="706" y="237"/>
                    </a:lnTo>
                    <a:lnTo>
                      <a:pt x="708" y="225"/>
                    </a:lnTo>
                    <a:lnTo>
                      <a:pt x="713" y="216"/>
                    </a:lnTo>
                    <a:lnTo>
                      <a:pt x="722" y="211"/>
                    </a:lnTo>
                    <a:lnTo>
                      <a:pt x="723" y="203"/>
                    </a:lnTo>
                    <a:lnTo>
                      <a:pt x="723" y="201"/>
                    </a:lnTo>
                    <a:lnTo>
                      <a:pt x="732" y="182"/>
                    </a:lnTo>
                    <a:lnTo>
                      <a:pt x="742" y="163"/>
                    </a:lnTo>
                    <a:lnTo>
                      <a:pt x="754" y="140"/>
                    </a:lnTo>
                    <a:lnTo>
                      <a:pt x="764" y="122"/>
                    </a:lnTo>
                    <a:lnTo>
                      <a:pt x="762" y="112"/>
                    </a:lnTo>
                    <a:lnTo>
                      <a:pt x="764" y="99"/>
                    </a:lnTo>
                    <a:lnTo>
                      <a:pt x="765" y="84"/>
                    </a:lnTo>
                    <a:lnTo>
                      <a:pt x="765" y="74"/>
                    </a:lnTo>
                    <a:lnTo>
                      <a:pt x="768" y="68"/>
                    </a:lnTo>
                    <a:lnTo>
                      <a:pt x="774" y="45"/>
                    </a:lnTo>
                    <a:lnTo>
                      <a:pt x="779" y="32"/>
                    </a:lnTo>
                    <a:lnTo>
                      <a:pt x="784" y="26"/>
                    </a:lnTo>
                    <a:lnTo>
                      <a:pt x="793" y="22"/>
                    </a:lnTo>
                    <a:lnTo>
                      <a:pt x="806" y="22"/>
                    </a:lnTo>
                    <a:lnTo>
                      <a:pt x="840" y="18"/>
                    </a:lnTo>
                    <a:lnTo>
                      <a:pt x="872" y="13"/>
                    </a:lnTo>
                    <a:lnTo>
                      <a:pt x="882" y="10"/>
                    </a:lnTo>
                    <a:lnTo>
                      <a:pt x="902" y="0"/>
                    </a:lnTo>
                    <a:lnTo>
                      <a:pt x="910" y="0"/>
                    </a:lnTo>
                    <a:lnTo>
                      <a:pt x="917" y="4"/>
                    </a:lnTo>
                    <a:lnTo>
                      <a:pt x="955" y="15"/>
                    </a:lnTo>
                    <a:lnTo>
                      <a:pt x="966" y="20"/>
                    </a:lnTo>
                    <a:lnTo>
                      <a:pt x="969" y="18"/>
                    </a:lnTo>
                    <a:lnTo>
                      <a:pt x="975" y="20"/>
                    </a:lnTo>
                    <a:lnTo>
                      <a:pt x="984" y="20"/>
                    </a:lnTo>
                    <a:lnTo>
                      <a:pt x="992" y="18"/>
                    </a:lnTo>
                    <a:lnTo>
                      <a:pt x="999" y="20"/>
                    </a:lnTo>
                    <a:lnTo>
                      <a:pt x="1006" y="27"/>
                    </a:lnTo>
                    <a:lnTo>
                      <a:pt x="1010" y="26"/>
                    </a:lnTo>
                    <a:lnTo>
                      <a:pt x="1017" y="21"/>
                    </a:lnTo>
                    <a:lnTo>
                      <a:pt x="1028" y="15"/>
                    </a:lnTo>
                    <a:lnTo>
                      <a:pt x="1051" y="9"/>
                    </a:lnTo>
                    <a:lnTo>
                      <a:pt x="1055" y="13"/>
                    </a:lnTo>
                    <a:lnTo>
                      <a:pt x="1062" y="25"/>
                    </a:lnTo>
                    <a:lnTo>
                      <a:pt x="1070" y="3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5" name="Freeform 20">
                <a:extLst>
                  <a:ext uri="{FF2B5EF4-FFF2-40B4-BE49-F238E27FC236}">
                    <a16:creationId xmlns:a16="http://schemas.microsoft.com/office/drawing/2014/main" id="{96DA9E81-B345-9699-0E60-B8D71266A6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85408" y="7697391"/>
                <a:ext cx="19300" cy="7721"/>
              </a:xfrm>
              <a:custGeom>
                <a:avLst/>
                <a:gdLst>
                  <a:gd name="T0" fmla="*/ 23 w 24"/>
                  <a:gd name="T1" fmla="*/ 3 h 10"/>
                  <a:gd name="T2" fmla="*/ 19 w 24"/>
                  <a:gd name="T3" fmla="*/ 9 h 10"/>
                  <a:gd name="T4" fmla="*/ 0 w 24"/>
                  <a:gd name="T5" fmla="*/ 5 h 10"/>
                  <a:gd name="T6" fmla="*/ 4 w 24"/>
                  <a:gd name="T7" fmla="*/ 0 h 10"/>
                  <a:gd name="T8" fmla="*/ 23 w 24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0">
                    <a:moveTo>
                      <a:pt x="23" y="3"/>
                    </a:moveTo>
                    <a:lnTo>
                      <a:pt x="19" y="9"/>
                    </a:lnTo>
                    <a:lnTo>
                      <a:pt x="0" y="5"/>
                    </a:lnTo>
                    <a:lnTo>
                      <a:pt x="4" y="0"/>
                    </a:lnTo>
                    <a:lnTo>
                      <a:pt x="23" y="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6" name="Freeform 21">
                <a:extLst>
                  <a:ext uri="{FF2B5EF4-FFF2-40B4-BE49-F238E27FC236}">
                    <a16:creationId xmlns:a16="http://schemas.microsoft.com/office/drawing/2014/main" id="{67BA1C88-C032-EDD3-447D-26AA76628B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13720" y="6998680"/>
                <a:ext cx="764335" cy="799079"/>
              </a:xfrm>
              <a:custGeom>
                <a:avLst/>
                <a:gdLst>
                  <a:gd name="T0" fmla="*/ 490 w 873"/>
                  <a:gd name="T1" fmla="*/ 62 h 914"/>
                  <a:gd name="T2" fmla="*/ 532 w 873"/>
                  <a:gd name="T3" fmla="*/ 123 h 914"/>
                  <a:gd name="T4" fmla="*/ 589 w 873"/>
                  <a:gd name="T5" fmla="*/ 151 h 914"/>
                  <a:gd name="T6" fmla="*/ 663 w 873"/>
                  <a:gd name="T7" fmla="*/ 125 h 914"/>
                  <a:gd name="T8" fmla="*/ 760 w 873"/>
                  <a:gd name="T9" fmla="*/ 121 h 914"/>
                  <a:gd name="T10" fmla="*/ 802 w 873"/>
                  <a:gd name="T11" fmla="*/ 149 h 914"/>
                  <a:gd name="T12" fmla="*/ 835 w 873"/>
                  <a:gd name="T13" fmla="*/ 188 h 914"/>
                  <a:gd name="T14" fmla="*/ 843 w 873"/>
                  <a:gd name="T15" fmla="*/ 205 h 914"/>
                  <a:gd name="T16" fmla="*/ 845 w 873"/>
                  <a:gd name="T17" fmla="*/ 245 h 914"/>
                  <a:gd name="T18" fmla="*/ 864 w 873"/>
                  <a:gd name="T19" fmla="*/ 322 h 914"/>
                  <a:gd name="T20" fmla="*/ 856 w 873"/>
                  <a:gd name="T21" fmla="*/ 375 h 914"/>
                  <a:gd name="T22" fmla="*/ 830 w 873"/>
                  <a:gd name="T23" fmla="*/ 407 h 914"/>
                  <a:gd name="T24" fmla="*/ 803 w 873"/>
                  <a:gd name="T25" fmla="*/ 497 h 914"/>
                  <a:gd name="T26" fmla="*/ 768 w 873"/>
                  <a:gd name="T27" fmla="*/ 563 h 914"/>
                  <a:gd name="T28" fmla="*/ 769 w 873"/>
                  <a:gd name="T29" fmla="*/ 615 h 914"/>
                  <a:gd name="T30" fmla="*/ 802 w 873"/>
                  <a:gd name="T31" fmla="*/ 719 h 914"/>
                  <a:gd name="T32" fmla="*/ 836 w 873"/>
                  <a:gd name="T33" fmla="*/ 759 h 914"/>
                  <a:gd name="T34" fmla="*/ 828 w 873"/>
                  <a:gd name="T35" fmla="*/ 799 h 914"/>
                  <a:gd name="T36" fmla="*/ 792 w 873"/>
                  <a:gd name="T37" fmla="*/ 799 h 914"/>
                  <a:gd name="T38" fmla="*/ 756 w 873"/>
                  <a:gd name="T39" fmla="*/ 798 h 914"/>
                  <a:gd name="T40" fmla="*/ 607 w 873"/>
                  <a:gd name="T41" fmla="*/ 778 h 914"/>
                  <a:gd name="T42" fmla="*/ 653 w 873"/>
                  <a:gd name="T43" fmla="*/ 788 h 914"/>
                  <a:gd name="T44" fmla="*/ 474 w 873"/>
                  <a:gd name="T45" fmla="*/ 791 h 914"/>
                  <a:gd name="T46" fmla="*/ 506 w 873"/>
                  <a:gd name="T47" fmla="*/ 802 h 914"/>
                  <a:gd name="T48" fmla="*/ 251 w 873"/>
                  <a:gd name="T49" fmla="*/ 868 h 914"/>
                  <a:gd name="T50" fmla="*/ 152 w 873"/>
                  <a:gd name="T51" fmla="*/ 913 h 914"/>
                  <a:gd name="T52" fmla="*/ 148 w 873"/>
                  <a:gd name="T53" fmla="*/ 820 h 914"/>
                  <a:gd name="T54" fmla="*/ 167 w 873"/>
                  <a:gd name="T55" fmla="*/ 775 h 914"/>
                  <a:gd name="T56" fmla="*/ 164 w 873"/>
                  <a:gd name="T57" fmla="*/ 701 h 914"/>
                  <a:gd name="T58" fmla="*/ 124 w 873"/>
                  <a:gd name="T59" fmla="*/ 690 h 914"/>
                  <a:gd name="T60" fmla="*/ 102 w 873"/>
                  <a:gd name="T61" fmla="*/ 644 h 914"/>
                  <a:gd name="T62" fmla="*/ 45 w 873"/>
                  <a:gd name="T63" fmla="*/ 632 h 914"/>
                  <a:gd name="T64" fmla="*/ 9 w 873"/>
                  <a:gd name="T65" fmla="*/ 611 h 914"/>
                  <a:gd name="T66" fmla="*/ 39 w 873"/>
                  <a:gd name="T67" fmla="*/ 555 h 914"/>
                  <a:gd name="T68" fmla="*/ 23 w 873"/>
                  <a:gd name="T69" fmla="*/ 461 h 914"/>
                  <a:gd name="T70" fmla="*/ 53 w 873"/>
                  <a:gd name="T71" fmla="*/ 456 h 914"/>
                  <a:gd name="T72" fmla="*/ 76 w 873"/>
                  <a:gd name="T73" fmla="*/ 394 h 914"/>
                  <a:gd name="T74" fmla="*/ 73 w 873"/>
                  <a:gd name="T75" fmla="*/ 368 h 914"/>
                  <a:gd name="T76" fmla="*/ 52 w 873"/>
                  <a:gd name="T77" fmla="*/ 327 h 914"/>
                  <a:gd name="T78" fmla="*/ 104 w 873"/>
                  <a:gd name="T79" fmla="*/ 325 h 914"/>
                  <a:gd name="T80" fmla="*/ 131 w 873"/>
                  <a:gd name="T81" fmla="*/ 333 h 914"/>
                  <a:gd name="T82" fmla="*/ 92 w 873"/>
                  <a:gd name="T83" fmla="*/ 266 h 914"/>
                  <a:gd name="T84" fmla="*/ 109 w 873"/>
                  <a:gd name="T85" fmla="*/ 227 h 914"/>
                  <a:gd name="T86" fmla="*/ 82 w 873"/>
                  <a:gd name="T87" fmla="*/ 191 h 914"/>
                  <a:gd name="T88" fmla="*/ 64 w 873"/>
                  <a:gd name="T89" fmla="*/ 108 h 914"/>
                  <a:gd name="T90" fmla="*/ 92 w 873"/>
                  <a:gd name="T91" fmla="*/ 81 h 914"/>
                  <a:gd name="T92" fmla="*/ 149 w 873"/>
                  <a:gd name="T93" fmla="*/ 44 h 914"/>
                  <a:gd name="T94" fmla="*/ 174 w 873"/>
                  <a:gd name="T95" fmla="*/ 55 h 914"/>
                  <a:gd name="T96" fmla="*/ 226 w 873"/>
                  <a:gd name="T97" fmla="*/ 84 h 914"/>
                  <a:gd name="T98" fmla="*/ 231 w 873"/>
                  <a:gd name="T99" fmla="*/ 61 h 914"/>
                  <a:gd name="T100" fmla="*/ 273 w 873"/>
                  <a:gd name="T101" fmla="*/ 54 h 914"/>
                  <a:gd name="T102" fmla="*/ 279 w 873"/>
                  <a:gd name="T103" fmla="*/ 10 h 914"/>
                  <a:gd name="T104" fmla="*/ 310 w 873"/>
                  <a:gd name="T105" fmla="*/ 11 h 914"/>
                  <a:gd name="T106" fmla="*/ 336 w 873"/>
                  <a:gd name="T107" fmla="*/ 1 h 914"/>
                  <a:gd name="T108" fmla="*/ 344 w 873"/>
                  <a:gd name="T109" fmla="*/ 51 h 914"/>
                  <a:gd name="T110" fmla="*/ 355 w 873"/>
                  <a:gd name="T111" fmla="*/ 75 h 914"/>
                  <a:gd name="T112" fmla="*/ 386 w 873"/>
                  <a:gd name="T113" fmla="*/ 54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73" h="914">
                    <a:moveTo>
                      <a:pt x="440" y="43"/>
                    </a:moveTo>
                    <a:lnTo>
                      <a:pt x="449" y="53"/>
                    </a:lnTo>
                    <a:lnTo>
                      <a:pt x="460" y="60"/>
                    </a:lnTo>
                    <a:lnTo>
                      <a:pt x="478" y="59"/>
                    </a:lnTo>
                    <a:lnTo>
                      <a:pt x="490" y="62"/>
                    </a:lnTo>
                    <a:lnTo>
                      <a:pt x="500" y="70"/>
                    </a:lnTo>
                    <a:lnTo>
                      <a:pt x="508" y="86"/>
                    </a:lnTo>
                    <a:lnTo>
                      <a:pt x="516" y="98"/>
                    </a:lnTo>
                    <a:lnTo>
                      <a:pt x="520" y="114"/>
                    </a:lnTo>
                    <a:lnTo>
                      <a:pt x="532" y="123"/>
                    </a:lnTo>
                    <a:lnTo>
                      <a:pt x="541" y="128"/>
                    </a:lnTo>
                    <a:lnTo>
                      <a:pt x="555" y="140"/>
                    </a:lnTo>
                    <a:lnTo>
                      <a:pt x="568" y="146"/>
                    </a:lnTo>
                    <a:lnTo>
                      <a:pt x="583" y="144"/>
                    </a:lnTo>
                    <a:lnTo>
                      <a:pt x="589" y="151"/>
                    </a:lnTo>
                    <a:lnTo>
                      <a:pt x="600" y="156"/>
                    </a:lnTo>
                    <a:lnTo>
                      <a:pt x="610" y="156"/>
                    </a:lnTo>
                    <a:lnTo>
                      <a:pt x="620" y="142"/>
                    </a:lnTo>
                    <a:lnTo>
                      <a:pt x="632" y="136"/>
                    </a:lnTo>
                    <a:lnTo>
                      <a:pt x="663" y="125"/>
                    </a:lnTo>
                    <a:lnTo>
                      <a:pt x="675" y="120"/>
                    </a:lnTo>
                    <a:lnTo>
                      <a:pt x="689" y="116"/>
                    </a:lnTo>
                    <a:lnTo>
                      <a:pt x="718" y="115"/>
                    </a:lnTo>
                    <a:lnTo>
                      <a:pt x="746" y="119"/>
                    </a:lnTo>
                    <a:lnTo>
                      <a:pt x="760" y="121"/>
                    </a:lnTo>
                    <a:lnTo>
                      <a:pt x="769" y="120"/>
                    </a:lnTo>
                    <a:lnTo>
                      <a:pt x="778" y="127"/>
                    </a:lnTo>
                    <a:lnTo>
                      <a:pt x="788" y="141"/>
                    </a:lnTo>
                    <a:lnTo>
                      <a:pt x="795" y="145"/>
                    </a:lnTo>
                    <a:lnTo>
                      <a:pt x="802" y="149"/>
                    </a:lnTo>
                    <a:lnTo>
                      <a:pt x="809" y="160"/>
                    </a:lnTo>
                    <a:lnTo>
                      <a:pt x="816" y="172"/>
                    </a:lnTo>
                    <a:lnTo>
                      <a:pt x="819" y="176"/>
                    </a:lnTo>
                    <a:lnTo>
                      <a:pt x="827" y="188"/>
                    </a:lnTo>
                    <a:lnTo>
                      <a:pt x="835" y="188"/>
                    </a:lnTo>
                    <a:lnTo>
                      <a:pt x="842" y="182"/>
                    </a:lnTo>
                    <a:lnTo>
                      <a:pt x="844" y="179"/>
                    </a:lnTo>
                    <a:lnTo>
                      <a:pt x="846" y="187"/>
                    </a:lnTo>
                    <a:lnTo>
                      <a:pt x="843" y="198"/>
                    </a:lnTo>
                    <a:lnTo>
                      <a:pt x="843" y="205"/>
                    </a:lnTo>
                    <a:lnTo>
                      <a:pt x="848" y="208"/>
                    </a:lnTo>
                    <a:lnTo>
                      <a:pt x="845" y="217"/>
                    </a:lnTo>
                    <a:lnTo>
                      <a:pt x="837" y="233"/>
                    </a:lnTo>
                    <a:lnTo>
                      <a:pt x="837" y="242"/>
                    </a:lnTo>
                    <a:lnTo>
                      <a:pt x="845" y="245"/>
                    </a:lnTo>
                    <a:lnTo>
                      <a:pt x="851" y="255"/>
                    </a:lnTo>
                    <a:lnTo>
                      <a:pt x="855" y="272"/>
                    </a:lnTo>
                    <a:lnTo>
                      <a:pt x="858" y="277"/>
                    </a:lnTo>
                    <a:lnTo>
                      <a:pt x="858" y="280"/>
                    </a:lnTo>
                    <a:lnTo>
                      <a:pt x="864" y="322"/>
                    </a:lnTo>
                    <a:lnTo>
                      <a:pt x="872" y="362"/>
                    </a:lnTo>
                    <a:lnTo>
                      <a:pt x="867" y="368"/>
                    </a:lnTo>
                    <a:lnTo>
                      <a:pt x="861" y="369"/>
                    </a:lnTo>
                    <a:lnTo>
                      <a:pt x="856" y="371"/>
                    </a:lnTo>
                    <a:lnTo>
                      <a:pt x="856" y="375"/>
                    </a:lnTo>
                    <a:lnTo>
                      <a:pt x="858" y="381"/>
                    </a:lnTo>
                    <a:lnTo>
                      <a:pt x="856" y="385"/>
                    </a:lnTo>
                    <a:lnTo>
                      <a:pt x="849" y="389"/>
                    </a:lnTo>
                    <a:lnTo>
                      <a:pt x="831" y="402"/>
                    </a:lnTo>
                    <a:lnTo>
                      <a:pt x="830" y="407"/>
                    </a:lnTo>
                    <a:lnTo>
                      <a:pt x="825" y="418"/>
                    </a:lnTo>
                    <a:lnTo>
                      <a:pt x="821" y="425"/>
                    </a:lnTo>
                    <a:lnTo>
                      <a:pt x="816" y="437"/>
                    </a:lnTo>
                    <a:lnTo>
                      <a:pt x="807" y="470"/>
                    </a:lnTo>
                    <a:lnTo>
                      <a:pt x="803" y="497"/>
                    </a:lnTo>
                    <a:lnTo>
                      <a:pt x="803" y="506"/>
                    </a:lnTo>
                    <a:lnTo>
                      <a:pt x="800" y="512"/>
                    </a:lnTo>
                    <a:lnTo>
                      <a:pt x="796" y="521"/>
                    </a:lnTo>
                    <a:lnTo>
                      <a:pt x="777" y="544"/>
                    </a:lnTo>
                    <a:lnTo>
                      <a:pt x="768" y="563"/>
                    </a:lnTo>
                    <a:lnTo>
                      <a:pt x="768" y="571"/>
                    </a:lnTo>
                    <a:lnTo>
                      <a:pt x="769" y="579"/>
                    </a:lnTo>
                    <a:lnTo>
                      <a:pt x="766" y="585"/>
                    </a:lnTo>
                    <a:lnTo>
                      <a:pt x="767" y="602"/>
                    </a:lnTo>
                    <a:lnTo>
                      <a:pt x="769" y="615"/>
                    </a:lnTo>
                    <a:lnTo>
                      <a:pt x="772" y="629"/>
                    </a:lnTo>
                    <a:lnTo>
                      <a:pt x="786" y="666"/>
                    </a:lnTo>
                    <a:lnTo>
                      <a:pt x="793" y="689"/>
                    </a:lnTo>
                    <a:lnTo>
                      <a:pt x="797" y="707"/>
                    </a:lnTo>
                    <a:lnTo>
                      <a:pt x="802" y="719"/>
                    </a:lnTo>
                    <a:lnTo>
                      <a:pt x="805" y="725"/>
                    </a:lnTo>
                    <a:lnTo>
                      <a:pt x="807" y="729"/>
                    </a:lnTo>
                    <a:lnTo>
                      <a:pt x="827" y="732"/>
                    </a:lnTo>
                    <a:lnTo>
                      <a:pt x="830" y="735"/>
                    </a:lnTo>
                    <a:lnTo>
                      <a:pt x="836" y="759"/>
                    </a:lnTo>
                    <a:lnTo>
                      <a:pt x="835" y="770"/>
                    </a:lnTo>
                    <a:lnTo>
                      <a:pt x="831" y="774"/>
                    </a:lnTo>
                    <a:lnTo>
                      <a:pt x="831" y="783"/>
                    </a:lnTo>
                    <a:lnTo>
                      <a:pt x="830" y="795"/>
                    </a:lnTo>
                    <a:lnTo>
                      <a:pt x="828" y="799"/>
                    </a:lnTo>
                    <a:lnTo>
                      <a:pt x="816" y="799"/>
                    </a:lnTo>
                    <a:lnTo>
                      <a:pt x="809" y="804"/>
                    </a:lnTo>
                    <a:lnTo>
                      <a:pt x="798" y="802"/>
                    </a:lnTo>
                    <a:lnTo>
                      <a:pt x="797" y="799"/>
                    </a:lnTo>
                    <a:lnTo>
                      <a:pt x="792" y="799"/>
                    </a:lnTo>
                    <a:lnTo>
                      <a:pt x="777" y="792"/>
                    </a:lnTo>
                    <a:lnTo>
                      <a:pt x="779" y="771"/>
                    </a:lnTo>
                    <a:lnTo>
                      <a:pt x="772" y="771"/>
                    </a:lnTo>
                    <a:lnTo>
                      <a:pt x="767" y="773"/>
                    </a:lnTo>
                    <a:lnTo>
                      <a:pt x="756" y="798"/>
                    </a:lnTo>
                    <a:lnTo>
                      <a:pt x="751" y="802"/>
                    </a:lnTo>
                    <a:lnTo>
                      <a:pt x="676" y="789"/>
                    </a:lnTo>
                    <a:lnTo>
                      <a:pt x="661" y="779"/>
                    </a:lnTo>
                    <a:lnTo>
                      <a:pt x="640" y="777"/>
                    </a:lnTo>
                    <a:lnTo>
                      <a:pt x="607" y="778"/>
                    </a:lnTo>
                    <a:lnTo>
                      <a:pt x="579" y="781"/>
                    </a:lnTo>
                    <a:lnTo>
                      <a:pt x="571" y="787"/>
                    </a:lnTo>
                    <a:lnTo>
                      <a:pt x="641" y="784"/>
                    </a:lnTo>
                    <a:lnTo>
                      <a:pt x="649" y="785"/>
                    </a:lnTo>
                    <a:lnTo>
                      <a:pt x="653" y="788"/>
                    </a:lnTo>
                    <a:lnTo>
                      <a:pt x="563" y="796"/>
                    </a:lnTo>
                    <a:lnTo>
                      <a:pt x="529" y="801"/>
                    </a:lnTo>
                    <a:lnTo>
                      <a:pt x="520" y="799"/>
                    </a:lnTo>
                    <a:lnTo>
                      <a:pt x="512" y="792"/>
                    </a:lnTo>
                    <a:lnTo>
                      <a:pt x="474" y="791"/>
                    </a:lnTo>
                    <a:lnTo>
                      <a:pt x="467" y="793"/>
                    </a:lnTo>
                    <a:lnTo>
                      <a:pt x="462" y="799"/>
                    </a:lnTo>
                    <a:lnTo>
                      <a:pt x="477" y="799"/>
                    </a:lnTo>
                    <a:lnTo>
                      <a:pt x="499" y="798"/>
                    </a:lnTo>
                    <a:lnTo>
                      <a:pt x="506" y="802"/>
                    </a:lnTo>
                    <a:lnTo>
                      <a:pt x="435" y="808"/>
                    </a:lnTo>
                    <a:lnTo>
                      <a:pt x="385" y="820"/>
                    </a:lnTo>
                    <a:lnTo>
                      <a:pt x="363" y="827"/>
                    </a:lnTo>
                    <a:lnTo>
                      <a:pt x="293" y="855"/>
                    </a:lnTo>
                    <a:lnTo>
                      <a:pt x="251" y="868"/>
                    </a:lnTo>
                    <a:lnTo>
                      <a:pt x="240" y="873"/>
                    </a:lnTo>
                    <a:lnTo>
                      <a:pt x="221" y="886"/>
                    </a:lnTo>
                    <a:lnTo>
                      <a:pt x="196" y="894"/>
                    </a:lnTo>
                    <a:lnTo>
                      <a:pt x="168" y="910"/>
                    </a:lnTo>
                    <a:lnTo>
                      <a:pt x="152" y="913"/>
                    </a:lnTo>
                    <a:lnTo>
                      <a:pt x="147" y="908"/>
                    </a:lnTo>
                    <a:lnTo>
                      <a:pt x="147" y="882"/>
                    </a:lnTo>
                    <a:lnTo>
                      <a:pt x="145" y="846"/>
                    </a:lnTo>
                    <a:lnTo>
                      <a:pt x="145" y="832"/>
                    </a:lnTo>
                    <a:lnTo>
                      <a:pt x="148" y="820"/>
                    </a:lnTo>
                    <a:lnTo>
                      <a:pt x="148" y="810"/>
                    </a:lnTo>
                    <a:lnTo>
                      <a:pt x="156" y="806"/>
                    </a:lnTo>
                    <a:lnTo>
                      <a:pt x="159" y="801"/>
                    </a:lnTo>
                    <a:lnTo>
                      <a:pt x="159" y="787"/>
                    </a:lnTo>
                    <a:lnTo>
                      <a:pt x="167" y="775"/>
                    </a:lnTo>
                    <a:lnTo>
                      <a:pt x="168" y="752"/>
                    </a:lnTo>
                    <a:lnTo>
                      <a:pt x="170" y="748"/>
                    </a:lnTo>
                    <a:lnTo>
                      <a:pt x="171" y="743"/>
                    </a:lnTo>
                    <a:lnTo>
                      <a:pt x="168" y="728"/>
                    </a:lnTo>
                    <a:lnTo>
                      <a:pt x="164" y="701"/>
                    </a:lnTo>
                    <a:lnTo>
                      <a:pt x="162" y="699"/>
                    </a:lnTo>
                    <a:lnTo>
                      <a:pt x="160" y="700"/>
                    </a:lnTo>
                    <a:lnTo>
                      <a:pt x="156" y="701"/>
                    </a:lnTo>
                    <a:lnTo>
                      <a:pt x="138" y="691"/>
                    </a:lnTo>
                    <a:lnTo>
                      <a:pt x="124" y="690"/>
                    </a:lnTo>
                    <a:lnTo>
                      <a:pt x="115" y="682"/>
                    </a:lnTo>
                    <a:lnTo>
                      <a:pt x="114" y="672"/>
                    </a:lnTo>
                    <a:lnTo>
                      <a:pt x="110" y="667"/>
                    </a:lnTo>
                    <a:lnTo>
                      <a:pt x="106" y="657"/>
                    </a:lnTo>
                    <a:lnTo>
                      <a:pt x="102" y="644"/>
                    </a:lnTo>
                    <a:lnTo>
                      <a:pt x="89" y="637"/>
                    </a:lnTo>
                    <a:lnTo>
                      <a:pt x="76" y="636"/>
                    </a:lnTo>
                    <a:lnTo>
                      <a:pt x="67" y="637"/>
                    </a:lnTo>
                    <a:lnTo>
                      <a:pt x="57" y="637"/>
                    </a:lnTo>
                    <a:lnTo>
                      <a:pt x="45" y="632"/>
                    </a:lnTo>
                    <a:lnTo>
                      <a:pt x="36" y="628"/>
                    </a:lnTo>
                    <a:lnTo>
                      <a:pt x="29" y="619"/>
                    </a:lnTo>
                    <a:lnTo>
                      <a:pt x="22" y="612"/>
                    </a:lnTo>
                    <a:lnTo>
                      <a:pt x="16" y="613"/>
                    </a:lnTo>
                    <a:lnTo>
                      <a:pt x="9" y="611"/>
                    </a:lnTo>
                    <a:lnTo>
                      <a:pt x="2" y="608"/>
                    </a:lnTo>
                    <a:lnTo>
                      <a:pt x="0" y="605"/>
                    </a:lnTo>
                    <a:lnTo>
                      <a:pt x="29" y="577"/>
                    </a:lnTo>
                    <a:lnTo>
                      <a:pt x="38" y="563"/>
                    </a:lnTo>
                    <a:lnTo>
                      <a:pt x="39" y="555"/>
                    </a:lnTo>
                    <a:lnTo>
                      <a:pt x="39" y="547"/>
                    </a:lnTo>
                    <a:lnTo>
                      <a:pt x="43" y="538"/>
                    </a:lnTo>
                    <a:lnTo>
                      <a:pt x="43" y="524"/>
                    </a:lnTo>
                    <a:lnTo>
                      <a:pt x="28" y="477"/>
                    </a:lnTo>
                    <a:lnTo>
                      <a:pt x="23" y="461"/>
                    </a:lnTo>
                    <a:lnTo>
                      <a:pt x="19" y="456"/>
                    </a:lnTo>
                    <a:lnTo>
                      <a:pt x="17" y="456"/>
                    </a:lnTo>
                    <a:lnTo>
                      <a:pt x="25" y="449"/>
                    </a:lnTo>
                    <a:lnTo>
                      <a:pt x="36" y="450"/>
                    </a:lnTo>
                    <a:lnTo>
                      <a:pt x="53" y="456"/>
                    </a:lnTo>
                    <a:lnTo>
                      <a:pt x="57" y="450"/>
                    </a:lnTo>
                    <a:lnTo>
                      <a:pt x="70" y="426"/>
                    </a:lnTo>
                    <a:lnTo>
                      <a:pt x="69" y="417"/>
                    </a:lnTo>
                    <a:lnTo>
                      <a:pt x="68" y="411"/>
                    </a:lnTo>
                    <a:lnTo>
                      <a:pt x="76" y="394"/>
                    </a:lnTo>
                    <a:lnTo>
                      <a:pt x="82" y="388"/>
                    </a:lnTo>
                    <a:lnTo>
                      <a:pt x="85" y="381"/>
                    </a:lnTo>
                    <a:lnTo>
                      <a:pt x="84" y="371"/>
                    </a:lnTo>
                    <a:lnTo>
                      <a:pt x="79" y="368"/>
                    </a:lnTo>
                    <a:lnTo>
                      <a:pt x="73" y="368"/>
                    </a:lnTo>
                    <a:lnTo>
                      <a:pt x="66" y="366"/>
                    </a:lnTo>
                    <a:lnTo>
                      <a:pt x="55" y="361"/>
                    </a:lnTo>
                    <a:lnTo>
                      <a:pt x="50" y="355"/>
                    </a:lnTo>
                    <a:lnTo>
                      <a:pt x="51" y="333"/>
                    </a:lnTo>
                    <a:lnTo>
                      <a:pt x="52" y="327"/>
                    </a:lnTo>
                    <a:lnTo>
                      <a:pt x="56" y="322"/>
                    </a:lnTo>
                    <a:lnTo>
                      <a:pt x="62" y="322"/>
                    </a:lnTo>
                    <a:lnTo>
                      <a:pt x="79" y="321"/>
                    </a:lnTo>
                    <a:lnTo>
                      <a:pt x="93" y="323"/>
                    </a:lnTo>
                    <a:lnTo>
                      <a:pt x="104" y="325"/>
                    </a:lnTo>
                    <a:lnTo>
                      <a:pt x="111" y="325"/>
                    </a:lnTo>
                    <a:lnTo>
                      <a:pt x="117" y="331"/>
                    </a:lnTo>
                    <a:lnTo>
                      <a:pt x="124" y="338"/>
                    </a:lnTo>
                    <a:lnTo>
                      <a:pt x="130" y="338"/>
                    </a:lnTo>
                    <a:lnTo>
                      <a:pt x="131" y="333"/>
                    </a:lnTo>
                    <a:lnTo>
                      <a:pt x="131" y="311"/>
                    </a:lnTo>
                    <a:lnTo>
                      <a:pt x="126" y="300"/>
                    </a:lnTo>
                    <a:lnTo>
                      <a:pt x="117" y="288"/>
                    </a:lnTo>
                    <a:lnTo>
                      <a:pt x="93" y="279"/>
                    </a:lnTo>
                    <a:lnTo>
                      <a:pt x="92" y="266"/>
                    </a:lnTo>
                    <a:lnTo>
                      <a:pt x="95" y="251"/>
                    </a:lnTo>
                    <a:lnTo>
                      <a:pt x="100" y="246"/>
                    </a:lnTo>
                    <a:lnTo>
                      <a:pt x="117" y="236"/>
                    </a:lnTo>
                    <a:lnTo>
                      <a:pt x="115" y="232"/>
                    </a:lnTo>
                    <a:lnTo>
                      <a:pt x="109" y="227"/>
                    </a:lnTo>
                    <a:lnTo>
                      <a:pt x="97" y="221"/>
                    </a:lnTo>
                    <a:lnTo>
                      <a:pt x="100" y="204"/>
                    </a:lnTo>
                    <a:lnTo>
                      <a:pt x="101" y="188"/>
                    </a:lnTo>
                    <a:lnTo>
                      <a:pt x="92" y="190"/>
                    </a:lnTo>
                    <a:lnTo>
                      <a:pt x="82" y="191"/>
                    </a:lnTo>
                    <a:lnTo>
                      <a:pt x="73" y="187"/>
                    </a:lnTo>
                    <a:lnTo>
                      <a:pt x="66" y="177"/>
                    </a:lnTo>
                    <a:lnTo>
                      <a:pt x="65" y="151"/>
                    </a:lnTo>
                    <a:lnTo>
                      <a:pt x="65" y="121"/>
                    </a:lnTo>
                    <a:lnTo>
                      <a:pt x="64" y="108"/>
                    </a:lnTo>
                    <a:lnTo>
                      <a:pt x="66" y="101"/>
                    </a:lnTo>
                    <a:lnTo>
                      <a:pt x="75" y="94"/>
                    </a:lnTo>
                    <a:lnTo>
                      <a:pt x="85" y="86"/>
                    </a:lnTo>
                    <a:lnTo>
                      <a:pt x="87" y="81"/>
                    </a:lnTo>
                    <a:lnTo>
                      <a:pt x="92" y="81"/>
                    </a:lnTo>
                    <a:lnTo>
                      <a:pt x="103" y="78"/>
                    </a:lnTo>
                    <a:lnTo>
                      <a:pt x="112" y="70"/>
                    </a:lnTo>
                    <a:lnTo>
                      <a:pt x="122" y="55"/>
                    </a:lnTo>
                    <a:lnTo>
                      <a:pt x="134" y="43"/>
                    </a:lnTo>
                    <a:lnTo>
                      <a:pt x="149" y="44"/>
                    </a:lnTo>
                    <a:lnTo>
                      <a:pt x="153" y="41"/>
                    </a:lnTo>
                    <a:lnTo>
                      <a:pt x="157" y="41"/>
                    </a:lnTo>
                    <a:lnTo>
                      <a:pt x="164" y="49"/>
                    </a:lnTo>
                    <a:lnTo>
                      <a:pt x="170" y="55"/>
                    </a:lnTo>
                    <a:lnTo>
                      <a:pt x="174" y="55"/>
                    </a:lnTo>
                    <a:lnTo>
                      <a:pt x="177" y="68"/>
                    </a:lnTo>
                    <a:lnTo>
                      <a:pt x="203" y="72"/>
                    </a:lnTo>
                    <a:lnTo>
                      <a:pt x="214" y="75"/>
                    </a:lnTo>
                    <a:lnTo>
                      <a:pt x="223" y="84"/>
                    </a:lnTo>
                    <a:lnTo>
                      <a:pt x="226" y="84"/>
                    </a:lnTo>
                    <a:lnTo>
                      <a:pt x="231" y="82"/>
                    </a:lnTo>
                    <a:lnTo>
                      <a:pt x="233" y="79"/>
                    </a:lnTo>
                    <a:lnTo>
                      <a:pt x="234" y="76"/>
                    </a:lnTo>
                    <a:lnTo>
                      <a:pt x="230" y="68"/>
                    </a:lnTo>
                    <a:lnTo>
                      <a:pt x="231" y="61"/>
                    </a:lnTo>
                    <a:lnTo>
                      <a:pt x="236" y="55"/>
                    </a:lnTo>
                    <a:lnTo>
                      <a:pt x="243" y="54"/>
                    </a:lnTo>
                    <a:lnTo>
                      <a:pt x="252" y="53"/>
                    </a:lnTo>
                    <a:lnTo>
                      <a:pt x="265" y="53"/>
                    </a:lnTo>
                    <a:lnTo>
                      <a:pt x="273" y="54"/>
                    </a:lnTo>
                    <a:lnTo>
                      <a:pt x="276" y="48"/>
                    </a:lnTo>
                    <a:lnTo>
                      <a:pt x="273" y="31"/>
                    </a:lnTo>
                    <a:lnTo>
                      <a:pt x="274" y="21"/>
                    </a:lnTo>
                    <a:lnTo>
                      <a:pt x="275" y="14"/>
                    </a:lnTo>
                    <a:lnTo>
                      <a:pt x="279" y="10"/>
                    </a:lnTo>
                    <a:lnTo>
                      <a:pt x="291" y="19"/>
                    </a:lnTo>
                    <a:lnTo>
                      <a:pt x="303" y="24"/>
                    </a:lnTo>
                    <a:lnTo>
                      <a:pt x="312" y="24"/>
                    </a:lnTo>
                    <a:lnTo>
                      <a:pt x="313" y="22"/>
                    </a:lnTo>
                    <a:lnTo>
                      <a:pt x="310" y="11"/>
                    </a:lnTo>
                    <a:lnTo>
                      <a:pt x="311" y="7"/>
                    </a:lnTo>
                    <a:lnTo>
                      <a:pt x="314" y="6"/>
                    </a:lnTo>
                    <a:lnTo>
                      <a:pt x="319" y="5"/>
                    </a:lnTo>
                    <a:lnTo>
                      <a:pt x="334" y="0"/>
                    </a:lnTo>
                    <a:lnTo>
                      <a:pt x="336" y="1"/>
                    </a:lnTo>
                    <a:lnTo>
                      <a:pt x="339" y="19"/>
                    </a:lnTo>
                    <a:lnTo>
                      <a:pt x="338" y="24"/>
                    </a:lnTo>
                    <a:lnTo>
                      <a:pt x="341" y="36"/>
                    </a:lnTo>
                    <a:lnTo>
                      <a:pt x="344" y="47"/>
                    </a:lnTo>
                    <a:lnTo>
                      <a:pt x="344" y="51"/>
                    </a:lnTo>
                    <a:lnTo>
                      <a:pt x="341" y="58"/>
                    </a:lnTo>
                    <a:lnTo>
                      <a:pt x="338" y="64"/>
                    </a:lnTo>
                    <a:lnTo>
                      <a:pt x="338" y="67"/>
                    </a:lnTo>
                    <a:lnTo>
                      <a:pt x="344" y="71"/>
                    </a:lnTo>
                    <a:lnTo>
                      <a:pt x="355" y="75"/>
                    </a:lnTo>
                    <a:lnTo>
                      <a:pt x="367" y="76"/>
                    </a:lnTo>
                    <a:lnTo>
                      <a:pt x="373" y="70"/>
                    </a:lnTo>
                    <a:lnTo>
                      <a:pt x="380" y="65"/>
                    </a:lnTo>
                    <a:lnTo>
                      <a:pt x="386" y="61"/>
                    </a:lnTo>
                    <a:lnTo>
                      <a:pt x="386" y="54"/>
                    </a:lnTo>
                    <a:lnTo>
                      <a:pt x="394" y="48"/>
                    </a:lnTo>
                    <a:lnTo>
                      <a:pt x="416" y="42"/>
                    </a:lnTo>
                    <a:lnTo>
                      <a:pt x="435" y="41"/>
                    </a:lnTo>
                    <a:lnTo>
                      <a:pt x="440" y="4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7" name="Freeform 23">
                <a:extLst>
                  <a:ext uri="{FF2B5EF4-FFF2-40B4-BE49-F238E27FC236}">
                    <a16:creationId xmlns:a16="http://schemas.microsoft.com/office/drawing/2014/main" id="{C764E1E6-0CBA-825B-8130-6849C7F454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60034" y="6697578"/>
                <a:ext cx="957349" cy="1432164"/>
              </a:xfrm>
              <a:custGeom>
                <a:avLst/>
                <a:gdLst>
                  <a:gd name="T0" fmla="*/ 948 w 1095"/>
                  <a:gd name="T1" fmla="*/ 867 h 1636"/>
                  <a:gd name="T2" fmla="*/ 891 w 1095"/>
                  <a:gd name="T3" fmla="*/ 974 h 1636"/>
                  <a:gd name="T4" fmla="*/ 845 w 1095"/>
                  <a:gd name="T5" fmla="*/ 1007 h 1636"/>
                  <a:gd name="T6" fmla="*/ 868 w 1095"/>
                  <a:gd name="T7" fmla="*/ 1036 h 1636"/>
                  <a:gd name="T8" fmla="*/ 862 w 1095"/>
                  <a:gd name="T9" fmla="*/ 1122 h 1636"/>
                  <a:gd name="T10" fmla="*/ 886 w 1095"/>
                  <a:gd name="T11" fmla="*/ 1218 h 1636"/>
                  <a:gd name="T12" fmla="*/ 944 w 1095"/>
                  <a:gd name="T13" fmla="*/ 1295 h 1636"/>
                  <a:gd name="T14" fmla="*/ 943 w 1095"/>
                  <a:gd name="T15" fmla="*/ 1329 h 1636"/>
                  <a:gd name="T16" fmla="*/ 1035 w 1095"/>
                  <a:gd name="T17" fmla="*/ 1429 h 1636"/>
                  <a:gd name="T18" fmla="*/ 1076 w 1095"/>
                  <a:gd name="T19" fmla="*/ 1460 h 1636"/>
                  <a:gd name="T20" fmla="*/ 1082 w 1095"/>
                  <a:gd name="T21" fmla="*/ 1504 h 1636"/>
                  <a:gd name="T22" fmla="*/ 1084 w 1095"/>
                  <a:gd name="T23" fmla="*/ 1565 h 1636"/>
                  <a:gd name="T24" fmla="*/ 1085 w 1095"/>
                  <a:gd name="T25" fmla="*/ 1630 h 1636"/>
                  <a:gd name="T26" fmla="*/ 1010 w 1095"/>
                  <a:gd name="T27" fmla="*/ 1596 h 1636"/>
                  <a:gd name="T28" fmla="*/ 939 w 1095"/>
                  <a:gd name="T29" fmla="*/ 1589 h 1636"/>
                  <a:gd name="T30" fmla="*/ 891 w 1095"/>
                  <a:gd name="T31" fmla="*/ 1578 h 1636"/>
                  <a:gd name="T32" fmla="*/ 823 w 1095"/>
                  <a:gd name="T33" fmla="*/ 1566 h 1636"/>
                  <a:gd name="T34" fmla="*/ 670 w 1095"/>
                  <a:gd name="T35" fmla="*/ 1553 h 1636"/>
                  <a:gd name="T36" fmla="*/ 547 w 1095"/>
                  <a:gd name="T37" fmla="*/ 1547 h 1636"/>
                  <a:gd name="T38" fmla="*/ 404 w 1095"/>
                  <a:gd name="T39" fmla="*/ 1552 h 1636"/>
                  <a:gd name="T40" fmla="*/ 254 w 1095"/>
                  <a:gd name="T41" fmla="*/ 1565 h 1636"/>
                  <a:gd name="T42" fmla="*/ 181 w 1095"/>
                  <a:gd name="T43" fmla="*/ 1546 h 1636"/>
                  <a:gd name="T44" fmla="*/ 192 w 1095"/>
                  <a:gd name="T45" fmla="*/ 1403 h 1636"/>
                  <a:gd name="T46" fmla="*/ 151 w 1095"/>
                  <a:gd name="T47" fmla="*/ 1331 h 1636"/>
                  <a:gd name="T48" fmla="*/ 165 w 1095"/>
                  <a:gd name="T49" fmla="*/ 1297 h 1636"/>
                  <a:gd name="T50" fmla="*/ 138 w 1095"/>
                  <a:gd name="T51" fmla="*/ 1305 h 1636"/>
                  <a:gd name="T52" fmla="*/ 102 w 1095"/>
                  <a:gd name="T53" fmla="*/ 1305 h 1636"/>
                  <a:gd name="T54" fmla="*/ 53 w 1095"/>
                  <a:gd name="T55" fmla="*/ 1243 h 1636"/>
                  <a:gd name="T56" fmla="*/ 25 w 1095"/>
                  <a:gd name="T57" fmla="*/ 1213 h 1636"/>
                  <a:gd name="T58" fmla="*/ 0 w 1095"/>
                  <a:gd name="T59" fmla="*/ 1218 h 1636"/>
                  <a:gd name="T60" fmla="*/ 38 w 1095"/>
                  <a:gd name="T61" fmla="*/ 1134 h 1636"/>
                  <a:gd name="T62" fmla="*/ 101 w 1095"/>
                  <a:gd name="T63" fmla="*/ 993 h 1636"/>
                  <a:gd name="T64" fmla="*/ 170 w 1095"/>
                  <a:gd name="T65" fmla="*/ 926 h 1636"/>
                  <a:gd name="T66" fmla="*/ 234 w 1095"/>
                  <a:gd name="T67" fmla="*/ 883 h 1636"/>
                  <a:gd name="T68" fmla="*/ 284 w 1095"/>
                  <a:gd name="T69" fmla="*/ 886 h 1636"/>
                  <a:gd name="T70" fmla="*/ 346 w 1095"/>
                  <a:gd name="T71" fmla="*/ 909 h 1636"/>
                  <a:gd name="T72" fmla="*/ 386 w 1095"/>
                  <a:gd name="T73" fmla="*/ 955 h 1636"/>
                  <a:gd name="T74" fmla="*/ 433 w 1095"/>
                  <a:gd name="T75" fmla="*/ 897 h 1636"/>
                  <a:gd name="T76" fmla="*/ 468 w 1095"/>
                  <a:gd name="T77" fmla="*/ 848 h 1636"/>
                  <a:gd name="T78" fmla="*/ 500 w 1095"/>
                  <a:gd name="T79" fmla="*/ 772 h 1636"/>
                  <a:gd name="T80" fmla="*/ 579 w 1095"/>
                  <a:gd name="T81" fmla="*/ 643 h 1636"/>
                  <a:gd name="T82" fmla="*/ 618 w 1095"/>
                  <a:gd name="T83" fmla="*/ 565 h 1636"/>
                  <a:gd name="T84" fmla="*/ 670 w 1095"/>
                  <a:gd name="T85" fmla="*/ 497 h 1636"/>
                  <a:gd name="T86" fmla="*/ 707 w 1095"/>
                  <a:gd name="T87" fmla="*/ 390 h 1636"/>
                  <a:gd name="T88" fmla="*/ 802 w 1095"/>
                  <a:gd name="T89" fmla="*/ 265 h 1636"/>
                  <a:gd name="T90" fmla="*/ 865 w 1095"/>
                  <a:gd name="T91" fmla="*/ 215 h 1636"/>
                  <a:gd name="T92" fmla="*/ 866 w 1095"/>
                  <a:gd name="T93" fmla="*/ 127 h 1636"/>
                  <a:gd name="T94" fmla="*/ 808 w 1095"/>
                  <a:gd name="T95" fmla="*/ 92 h 1636"/>
                  <a:gd name="T96" fmla="*/ 847 w 1095"/>
                  <a:gd name="T97" fmla="*/ 8 h 1636"/>
                  <a:gd name="T98" fmla="*/ 907 w 1095"/>
                  <a:gd name="T99" fmla="*/ 118 h 1636"/>
                  <a:gd name="T100" fmla="*/ 936 w 1095"/>
                  <a:gd name="T101" fmla="*/ 208 h 1636"/>
                  <a:gd name="T102" fmla="*/ 943 w 1095"/>
                  <a:gd name="T103" fmla="*/ 352 h 1636"/>
                  <a:gd name="T104" fmla="*/ 1002 w 1095"/>
                  <a:gd name="T105" fmla="*/ 451 h 1636"/>
                  <a:gd name="T106" fmla="*/ 868 w 1095"/>
                  <a:gd name="T107" fmla="*/ 452 h 1636"/>
                  <a:gd name="T108" fmla="*/ 782 w 1095"/>
                  <a:gd name="T109" fmla="*/ 505 h 1636"/>
                  <a:gd name="T110" fmla="*/ 887 w 1095"/>
                  <a:gd name="T111" fmla="*/ 609 h 1636"/>
                  <a:gd name="T112" fmla="*/ 961 w 1095"/>
                  <a:gd name="T113" fmla="*/ 687 h 1636"/>
                  <a:gd name="T114" fmla="*/ 1003 w 1095"/>
                  <a:gd name="T115" fmla="*/ 781 h 1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95" h="1636">
                    <a:moveTo>
                      <a:pt x="994" y="802"/>
                    </a:moveTo>
                    <a:lnTo>
                      <a:pt x="979" y="825"/>
                    </a:lnTo>
                    <a:lnTo>
                      <a:pt x="960" y="838"/>
                    </a:lnTo>
                    <a:lnTo>
                      <a:pt x="954" y="847"/>
                    </a:lnTo>
                    <a:lnTo>
                      <a:pt x="951" y="857"/>
                    </a:lnTo>
                    <a:lnTo>
                      <a:pt x="948" y="867"/>
                    </a:lnTo>
                    <a:lnTo>
                      <a:pt x="937" y="890"/>
                    </a:lnTo>
                    <a:lnTo>
                      <a:pt x="929" y="907"/>
                    </a:lnTo>
                    <a:lnTo>
                      <a:pt x="922" y="913"/>
                    </a:lnTo>
                    <a:lnTo>
                      <a:pt x="905" y="940"/>
                    </a:lnTo>
                    <a:lnTo>
                      <a:pt x="893" y="967"/>
                    </a:lnTo>
                    <a:lnTo>
                      <a:pt x="891" y="974"/>
                    </a:lnTo>
                    <a:lnTo>
                      <a:pt x="888" y="979"/>
                    </a:lnTo>
                    <a:lnTo>
                      <a:pt x="882" y="984"/>
                    </a:lnTo>
                    <a:lnTo>
                      <a:pt x="861" y="992"/>
                    </a:lnTo>
                    <a:lnTo>
                      <a:pt x="855" y="996"/>
                    </a:lnTo>
                    <a:lnTo>
                      <a:pt x="849" y="1001"/>
                    </a:lnTo>
                    <a:lnTo>
                      <a:pt x="845" y="1007"/>
                    </a:lnTo>
                    <a:lnTo>
                      <a:pt x="843" y="1014"/>
                    </a:lnTo>
                    <a:lnTo>
                      <a:pt x="848" y="1024"/>
                    </a:lnTo>
                    <a:lnTo>
                      <a:pt x="854" y="1031"/>
                    </a:lnTo>
                    <a:lnTo>
                      <a:pt x="860" y="1031"/>
                    </a:lnTo>
                    <a:lnTo>
                      <a:pt x="864" y="1031"/>
                    </a:lnTo>
                    <a:lnTo>
                      <a:pt x="868" y="1036"/>
                    </a:lnTo>
                    <a:lnTo>
                      <a:pt x="870" y="1038"/>
                    </a:lnTo>
                    <a:lnTo>
                      <a:pt x="870" y="1091"/>
                    </a:lnTo>
                    <a:lnTo>
                      <a:pt x="865" y="1099"/>
                    </a:lnTo>
                    <a:lnTo>
                      <a:pt x="865" y="1103"/>
                    </a:lnTo>
                    <a:lnTo>
                      <a:pt x="863" y="1112"/>
                    </a:lnTo>
                    <a:lnTo>
                      <a:pt x="862" y="1122"/>
                    </a:lnTo>
                    <a:lnTo>
                      <a:pt x="864" y="1126"/>
                    </a:lnTo>
                    <a:lnTo>
                      <a:pt x="868" y="1130"/>
                    </a:lnTo>
                    <a:lnTo>
                      <a:pt x="874" y="1137"/>
                    </a:lnTo>
                    <a:lnTo>
                      <a:pt x="876" y="1153"/>
                    </a:lnTo>
                    <a:lnTo>
                      <a:pt x="883" y="1210"/>
                    </a:lnTo>
                    <a:lnTo>
                      <a:pt x="886" y="1218"/>
                    </a:lnTo>
                    <a:lnTo>
                      <a:pt x="892" y="1225"/>
                    </a:lnTo>
                    <a:lnTo>
                      <a:pt x="909" y="1237"/>
                    </a:lnTo>
                    <a:lnTo>
                      <a:pt x="928" y="1253"/>
                    </a:lnTo>
                    <a:lnTo>
                      <a:pt x="934" y="1264"/>
                    </a:lnTo>
                    <a:lnTo>
                      <a:pt x="937" y="1281"/>
                    </a:lnTo>
                    <a:lnTo>
                      <a:pt x="944" y="1295"/>
                    </a:lnTo>
                    <a:lnTo>
                      <a:pt x="944" y="1299"/>
                    </a:lnTo>
                    <a:lnTo>
                      <a:pt x="942" y="1302"/>
                    </a:lnTo>
                    <a:lnTo>
                      <a:pt x="935" y="1302"/>
                    </a:lnTo>
                    <a:lnTo>
                      <a:pt x="929" y="1302"/>
                    </a:lnTo>
                    <a:lnTo>
                      <a:pt x="934" y="1312"/>
                    </a:lnTo>
                    <a:lnTo>
                      <a:pt x="943" y="1329"/>
                    </a:lnTo>
                    <a:lnTo>
                      <a:pt x="959" y="1347"/>
                    </a:lnTo>
                    <a:lnTo>
                      <a:pt x="976" y="1367"/>
                    </a:lnTo>
                    <a:lnTo>
                      <a:pt x="990" y="1382"/>
                    </a:lnTo>
                    <a:lnTo>
                      <a:pt x="1008" y="1400"/>
                    </a:lnTo>
                    <a:lnTo>
                      <a:pt x="1021" y="1415"/>
                    </a:lnTo>
                    <a:lnTo>
                      <a:pt x="1035" y="1429"/>
                    </a:lnTo>
                    <a:lnTo>
                      <a:pt x="1046" y="1432"/>
                    </a:lnTo>
                    <a:lnTo>
                      <a:pt x="1054" y="1434"/>
                    </a:lnTo>
                    <a:lnTo>
                      <a:pt x="1057" y="1436"/>
                    </a:lnTo>
                    <a:lnTo>
                      <a:pt x="1062" y="1443"/>
                    </a:lnTo>
                    <a:lnTo>
                      <a:pt x="1069" y="1450"/>
                    </a:lnTo>
                    <a:lnTo>
                      <a:pt x="1076" y="1460"/>
                    </a:lnTo>
                    <a:lnTo>
                      <a:pt x="1080" y="1469"/>
                    </a:lnTo>
                    <a:lnTo>
                      <a:pt x="1076" y="1479"/>
                    </a:lnTo>
                    <a:lnTo>
                      <a:pt x="1079" y="1493"/>
                    </a:lnTo>
                    <a:lnTo>
                      <a:pt x="1080" y="1494"/>
                    </a:lnTo>
                    <a:lnTo>
                      <a:pt x="1083" y="1499"/>
                    </a:lnTo>
                    <a:lnTo>
                      <a:pt x="1082" y="1504"/>
                    </a:lnTo>
                    <a:lnTo>
                      <a:pt x="1083" y="1522"/>
                    </a:lnTo>
                    <a:lnTo>
                      <a:pt x="1087" y="1537"/>
                    </a:lnTo>
                    <a:lnTo>
                      <a:pt x="1094" y="1550"/>
                    </a:lnTo>
                    <a:lnTo>
                      <a:pt x="1094" y="1552"/>
                    </a:lnTo>
                    <a:lnTo>
                      <a:pt x="1093" y="1560"/>
                    </a:lnTo>
                    <a:lnTo>
                      <a:pt x="1084" y="1565"/>
                    </a:lnTo>
                    <a:lnTo>
                      <a:pt x="1079" y="1574"/>
                    </a:lnTo>
                    <a:lnTo>
                      <a:pt x="1077" y="1586"/>
                    </a:lnTo>
                    <a:lnTo>
                      <a:pt x="1080" y="1601"/>
                    </a:lnTo>
                    <a:lnTo>
                      <a:pt x="1087" y="1618"/>
                    </a:lnTo>
                    <a:lnTo>
                      <a:pt x="1087" y="1628"/>
                    </a:lnTo>
                    <a:lnTo>
                      <a:pt x="1085" y="1630"/>
                    </a:lnTo>
                    <a:lnTo>
                      <a:pt x="1081" y="1633"/>
                    </a:lnTo>
                    <a:lnTo>
                      <a:pt x="1076" y="1635"/>
                    </a:lnTo>
                    <a:lnTo>
                      <a:pt x="1064" y="1623"/>
                    </a:lnTo>
                    <a:lnTo>
                      <a:pt x="1051" y="1616"/>
                    </a:lnTo>
                    <a:lnTo>
                      <a:pt x="1031" y="1601"/>
                    </a:lnTo>
                    <a:lnTo>
                      <a:pt x="1010" y="1596"/>
                    </a:lnTo>
                    <a:lnTo>
                      <a:pt x="984" y="1596"/>
                    </a:lnTo>
                    <a:lnTo>
                      <a:pt x="973" y="1597"/>
                    </a:lnTo>
                    <a:lnTo>
                      <a:pt x="965" y="1592"/>
                    </a:lnTo>
                    <a:lnTo>
                      <a:pt x="954" y="1586"/>
                    </a:lnTo>
                    <a:lnTo>
                      <a:pt x="948" y="1584"/>
                    </a:lnTo>
                    <a:lnTo>
                      <a:pt x="939" y="1589"/>
                    </a:lnTo>
                    <a:lnTo>
                      <a:pt x="933" y="1589"/>
                    </a:lnTo>
                    <a:lnTo>
                      <a:pt x="926" y="1587"/>
                    </a:lnTo>
                    <a:lnTo>
                      <a:pt x="911" y="1588"/>
                    </a:lnTo>
                    <a:lnTo>
                      <a:pt x="909" y="1579"/>
                    </a:lnTo>
                    <a:lnTo>
                      <a:pt x="907" y="1577"/>
                    </a:lnTo>
                    <a:lnTo>
                      <a:pt x="891" y="1578"/>
                    </a:lnTo>
                    <a:lnTo>
                      <a:pt x="886" y="1572"/>
                    </a:lnTo>
                    <a:lnTo>
                      <a:pt x="884" y="1572"/>
                    </a:lnTo>
                    <a:lnTo>
                      <a:pt x="877" y="1570"/>
                    </a:lnTo>
                    <a:lnTo>
                      <a:pt x="864" y="1561"/>
                    </a:lnTo>
                    <a:lnTo>
                      <a:pt x="851" y="1567"/>
                    </a:lnTo>
                    <a:lnTo>
                      <a:pt x="823" y="1566"/>
                    </a:lnTo>
                    <a:lnTo>
                      <a:pt x="787" y="1567"/>
                    </a:lnTo>
                    <a:lnTo>
                      <a:pt x="749" y="1567"/>
                    </a:lnTo>
                    <a:lnTo>
                      <a:pt x="715" y="1567"/>
                    </a:lnTo>
                    <a:lnTo>
                      <a:pt x="681" y="1566"/>
                    </a:lnTo>
                    <a:lnTo>
                      <a:pt x="677" y="1557"/>
                    </a:lnTo>
                    <a:lnTo>
                      <a:pt x="670" y="1553"/>
                    </a:lnTo>
                    <a:lnTo>
                      <a:pt x="658" y="1552"/>
                    </a:lnTo>
                    <a:lnTo>
                      <a:pt x="620" y="1554"/>
                    </a:lnTo>
                    <a:lnTo>
                      <a:pt x="591" y="1553"/>
                    </a:lnTo>
                    <a:lnTo>
                      <a:pt x="582" y="1551"/>
                    </a:lnTo>
                    <a:lnTo>
                      <a:pt x="572" y="1549"/>
                    </a:lnTo>
                    <a:lnTo>
                      <a:pt x="547" y="1547"/>
                    </a:lnTo>
                    <a:lnTo>
                      <a:pt x="518" y="1549"/>
                    </a:lnTo>
                    <a:lnTo>
                      <a:pt x="511" y="1549"/>
                    </a:lnTo>
                    <a:lnTo>
                      <a:pt x="487" y="1549"/>
                    </a:lnTo>
                    <a:lnTo>
                      <a:pt x="433" y="1546"/>
                    </a:lnTo>
                    <a:lnTo>
                      <a:pt x="403" y="1547"/>
                    </a:lnTo>
                    <a:lnTo>
                      <a:pt x="404" y="1552"/>
                    </a:lnTo>
                    <a:lnTo>
                      <a:pt x="401" y="1556"/>
                    </a:lnTo>
                    <a:lnTo>
                      <a:pt x="400" y="1565"/>
                    </a:lnTo>
                    <a:lnTo>
                      <a:pt x="366" y="1565"/>
                    </a:lnTo>
                    <a:lnTo>
                      <a:pt x="323" y="1565"/>
                    </a:lnTo>
                    <a:lnTo>
                      <a:pt x="282" y="1565"/>
                    </a:lnTo>
                    <a:lnTo>
                      <a:pt x="254" y="1565"/>
                    </a:lnTo>
                    <a:lnTo>
                      <a:pt x="207" y="1565"/>
                    </a:lnTo>
                    <a:lnTo>
                      <a:pt x="191" y="1559"/>
                    </a:lnTo>
                    <a:lnTo>
                      <a:pt x="186" y="1555"/>
                    </a:lnTo>
                    <a:lnTo>
                      <a:pt x="185" y="1550"/>
                    </a:lnTo>
                    <a:lnTo>
                      <a:pt x="185" y="1547"/>
                    </a:lnTo>
                    <a:lnTo>
                      <a:pt x="181" y="1546"/>
                    </a:lnTo>
                    <a:lnTo>
                      <a:pt x="184" y="1512"/>
                    </a:lnTo>
                    <a:lnTo>
                      <a:pt x="190" y="1485"/>
                    </a:lnTo>
                    <a:lnTo>
                      <a:pt x="193" y="1459"/>
                    </a:lnTo>
                    <a:lnTo>
                      <a:pt x="203" y="1436"/>
                    </a:lnTo>
                    <a:lnTo>
                      <a:pt x="197" y="1413"/>
                    </a:lnTo>
                    <a:lnTo>
                      <a:pt x="192" y="1403"/>
                    </a:lnTo>
                    <a:lnTo>
                      <a:pt x="162" y="1370"/>
                    </a:lnTo>
                    <a:lnTo>
                      <a:pt x="176" y="1358"/>
                    </a:lnTo>
                    <a:lnTo>
                      <a:pt x="158" y="1360"/>
                    </a:lnTo>
                    <a:lnTo>
                      <a:pt x="155" y="1348"/>
                    </a:lnTo>
                    <a:lnTo>
                      <a:pt x="146" y="1334"/>
                    </a:lnTo>
                    <a:lnTo>
                      <a:pt x="151" y="1331"/>
                    </a:lnTo>
                    <a:lnTo>
                      <a:pt x="157" y="1323"/>
                    </a:lnTo>
                    <a:lnTo>
                      <a:pt x="172" y="1326"/>
                    </a:lnTo>
                    <a:lnTo>
                      <a:pt x="172" y="1321"/>
                    </a:lnTo>
                    <a:lnTo>
                      <a:pt x="158" y="1309"/>
                    </a:lnTo>
                    <a:lnTo>
                      <a:pt x="160" y="1303"/>
                    </a:lnTo>
                    <a:lnTo>
                      <a:pt x="165" y="1297"/>
                    </a:lnTo>
                    <a:lnTo>
                      <a:pt x="162" y="1294"/>
                    </a:lnTo>
                    <a:lnTo>
                      <a:pt x="153" y="1300"/>
                    </a:lnTo>
                    <a:lnTo>
                      <a:pt x="145" y="1300"/>
                    </a:lnTo>
                    <a:lnTo>
                      <a:pt x="140" y="1296"/>
                    </a:lnTo>
                    <a:lnTo>
                      <a:pt x="136" y="1295"/>
                    </a:lnTo>
                    <a:lnTo>
                      <a:pt x="138" y="1305"/>
                    </a:lnTo>
                    <a:lnTo>
                      <a:pt x="133" y="1313"/>
                    </a:lnTo>
                    <a:lnTo>
                      <a:pt x="128" y="1315"/>
                    </a:lnTo>
                    <a:lnTo>
                      <a:pt x="118" y="1315"/>
                    </a:lnTo>
                    <a:lnTo>
                      <a:pt x="111" y="1313"/>
                    </a:lnTo>
                    <a:lnTo>
                      <a:pt x="109" y="1308"/>
                    </a:lnTo>
                    <a:lnTo>
                      <a:pt x="102" y="1305"/>
                    </a:lnTo>
                    <a:lnTo>
                      <a:pt x="84" y="1299"/>
                    </a:lnTo>
                    <a:lnTo>
                      <a:pt x="67" y="1292"/>
                    </a:lnTo>
                    <a:lnTo>
                      <a:pt x="63" y="1272"/>
                    </a:lnTo>
                    <a:lnTo>
                      <a:pt x="57" y="1263"/>
                    </a:lnTo>
                    <a:lnTo>
                      <a:pt x="55" y="1253"/>
                    </a:lnTo>
                    <a:lnTo>
                      <a:pt x="53" y="1243"/>
                    </a:lnTo>
                    <a:lnTo>
                      <a:pt x="56" y="1225"/>
                    </a:lnTo>
                    <a:lnTo>
                      <a:pt x="51" y="1223"/>
                    </a:lnTo>
                    <a:lnTo>
                      <a:pt x="46" y="1222"/>
                    </a:lnTo>
                    <a:lnTo>
                      <a:pt x="39" y="1223"/>
                    </a:lnTo>
                    <a:lnTo>
                      <a:pt x="33" y="1222"/>
                    </a:lnTo>
                    <a:lnTo>
                      <a:pt x="25" y="1213"/>
                    </a:lnTo>
                    <a:lnTo>
                      <a:pt x="18" y="1209"/>
                    </a:lnTo>
                    <a:lnTo>
                      <a:pt x="23" y="1227"/>
                    </a:lnTo>
                    <a:lnTo>
                      <a:pt x="17" y="1231"/>
                    </a:lnTo>
                    <a:lnTo>
                      <a:pt x="6" y="1230"/>
                    </a:lnTo>
                    <a:lnTo>
                      <a:pt x="1" y="1223"/>
                    </a:lnTo>
                    <a:lnTo>
                      <a:pt x="0" y="1218"/>
                    </a:lnTo>
                    <a:lnTo>
                      <a:pt x="5" y="1198"/>
                    </a:lnTo>
                    <a:lnTo>
                      <a:pt x="3" y="1197"/>
                    </a:lnTo>
                    <a:lnTo>
                      <a:pt x="8" y="1186"/>
                    </a:lnTo>
                    <a:lnTo>
                      <a:pt x="16" y="1172"/>
                    </a:lnTo>
                    <a:lnTo>
                      <a:pt x="26" y="1155"/>
                    </a:lnTo>
                    <a:lnTo>
                      <a:pt x="38" y="1134"/>
                    </a:lnTo>
                    <a:lnTo>
                      <a:pt x="47" y="1096"/>
                    </a:lnTo>
                    <a:lnTo>
                      <a:pt x="52" y="1073"/>
                    </a:lnTo>
                    <a:lnTo>
                      <a:pt x="57" y="1051"/>
                    </a:lnTo>
                    <a:lnTo>
                      <a:pt x="66" y="1031"/>
                    </a:lnTo>
                    <a:lnTo>
                      <a:pt x="76" y="1019"/>
                    </a:lnTo>
                    <a:lnTo>
                      <a:pt x="101" y="993"/>
                    </a:lnTo>
                    <a:lnTo>
                      <a:pt x="120" y="974"/>
                    </a:lnTo>
                    <a:lnTo>
                      <a:pt x="130" y="966"/>
                    </a:lnTo>
                    <a:lnTo>
                      <a:pt x="137" y="959"/>
                    </a:lnTo>
                    <a:lnTo>
                      <a:pt x="149" y="952"/>
                    </a:lnTo>
                    <a:lnTo>
                      <a:pt x="161" y="944"/>
                    </a:lnTo>
                    <a:lnTo>
                      <a:pt x="170" y="926"/>
                    </a:lnTo>
                    <a:lnTo>
                      <a:pt x="178" y="911"/>
                    </a:lnTo>
                    <a:lnTo>
                      <a:pt x="184" y="907"/>
                    </a:lnTo>
                    <a:lnTo>
                      <a:pt x="192" y="904"/>
                    </a:lnTo>
                    <a:lnTo>
                      <a:pt x="215" y="888"/>
                    </a:lnTo>
                    <a:lnTo>
                      <a:pt x="230" y="877"/>
                    </a:lnTo>
                    <a:lnTo>
                      <a:pt x="234" y="883"/>
                    </a:lnTo>
                    <a:lnTo>
                      <a:pt x="236" y="889"/>
                    </a:lnTo>
                    <a:lnTo>
                      <a:pt x="239" y="892"/>
                    </a:lnTo>
                    <a:lnTo>
                      <a:pt x="251" y="894"/>
                    </a:lnTo>
                    <a:lnTo>
                      <a:pt x="269" y="894"/>
                    </a:lnTo>
                    <a:lnTo>
                      <a:pt x="278" y="892"/>
                    </a:lnTo>
                    <a:lnTo>
                      <a:pt x="284" y="886"/>
                    </a:lnTo>
                    <a:lnTo>
                      <a:pt x="289" y="871"/>
                    </a:lnTo>
                    <a:lnTo>
                      <a:pt x="292" y="868"/>
                    </a:lnTo>
                    <a:lnTo>
                      <a:pt x="296" y="867"/>
                    </a:lnTo>
                    <a:lnTo>
                      <a:pt x="315" y="878"/>
                    </a:lnTo>
                    <a:lnTo>
                      <a:pt x="331" y="893"/>
                    </a:lnTo>
                    <a:lnTo>
                      <a:pt x="346" y="909"/>
                    </a:lnTo>
                    <a:lnTo>
                      <a:pt x="354" y="914"/>
                    </a:lnTo>
                    <a:lnTo>
                      <a:pt x="357" y="919"/>
                    </a:lnTo>
                    <a:lnTo>
                      <a:pt x="364" y="947"/>
                    </a:lnTo>
                    <a:lnTo>
                      <a:pt x="368" y="954"/>
                    </a:lnTo>
                    <a:lnTo>
                      <a:pt x="375" y="957"/>
                    </a:lnTo>
                    <a:lnTo>
                      <a:pt x="386" y="955"/>
                    </a:lnTo>
                    <a:lnTo>
                      <a:pt x="399" y="950"/>
                    </a:lnTo>
                    <a:lnTo>
                      <a:pt x="410" y="943"/>
                    </a:lnTo>
                    <a:lnTo>
                      <a:pt x="421" y="934"/>
                    </a:lnTo>
                    <a:lnTo>
                      <a:pt x="428" y="926"/>
                    </a:lnTo>
                    <a:lnTo>
                      <a:pt x="431" y="920"/>
                    </a:lnTo>
                    <a:lnTo>
                      <a:pt x="433" y="897"/>
                    </a:lnTo>
                    <a:lnTo>
                      <a:pt x="436" y="892"/>
                    </a:lnTo>
                    <a:lnTo>
                      <a:pt x="447" y="884"/>
                    </a:lnTo>
                    <a:lnTo>
                      <a:pt x="465" y="869"/>
                    </a:lnTo>
                    <a:lnTo>
                      <a:pt x="476" y="860"/>
                    </a:lnTo>
                    <a:lnTo>
                      <a:pt x="475" y="857"/>
                    </a:lnTo>
                    <a:lnTo>
                      <a:pt x="468" y="848"/>
                    </a:lnTo>
                    <a:lnTo>
                      <a:pt x="463" y="837"/>
                    </a:lnTo>
                    <a:lnTo>
                      <a:pt x="468" y="827"/>
                    </a:lnTo>
                    <a:lnTo>
                      <a:pt x="475" y="819"/>
                    </a:lnTo>
                    <a:lnTo>
                      <a:pt x="498" y="792"/>
                    </a:lnTo>
                    <a:lnTo>
                      <a:pt x="498" y="783"/>
                    </a:lnTo>
                    <a:lnTo>
                      <a:pt x="500" y="772"/>
                    </a:lnTo>
                    <a:lnTo>
                      <a:pt x="518" y="742"/>
                    </a:lnTo>
                    <a:lnTo>
                      <a:pt x="529" y="701"/>
                    </a:lnTo>
                    <a:lnTo>
                      <a:pt x="529" y="693"/>
                    </a:lnTo>
                    <a:lnTo>
                      <a:pt x="540" y="673"/>
                    </a:lnTo>
                    <a:lnTo>
                      <a:pt x="553" y="648"/>
                    </a:lnTo>
                    <a:lnTo>
                      <a:pt x="579" y="643"/>
                    </a:lnTo>
                    <a:lnTo>
                      <a:pt x="589" y="638"/>
                    </a:lnTo>
                    <a:lnTo>
                      <a:pt x="600" y="626"/>
                    </a:lnTo>
                    <a:lnTo>
                      <a:pt x="607" y="616"/>
                    </a:lnTo>
                    <a:lnTo>
                      <a:pt x="611" y="606"/>
                    </a:lnTo>
                    <a:lnTo>
                      <a:pt x="613" y="587"/>
                    </a:lnTo>
                    <a:lnTo>
                      <a:pt x="618" y="565"/>
                    </a:lnTo>
                    <a:lnTo>
                      <a:pt x="621" y="546"/>
                    </a:lnTo>
                    <a:lnTo>
                      <a:pt x="629" y="529"/>
                    </a:lnTo>
                    <a:lnTo>
                      <a:pt x="641" y="519"/>
                    </a:lnTo>
                    <a:lnTo>
                      <a:pt x="664" y="512"/>
                    </a:lnTo>
                    <a:lnTo>
                      <a:pt x="667" y="508"/>
                    </a:lnTo>
                    <a:lnTo>
                      <a:pt x="670" y="497"/>
                    </a:lnTo>
                    <a:lnTo>
                      <a:pt x="673" y="472"/>
                    </a:lnTo>
                    <a:lnTo>
                      <a:pt x="674" y="458"/>
                    </a:lnTo>
                    <a:lnTo>
                      <a:pt x="674" y="451"/>
                    </a:lnTo>
                    <a:lnTo>
                      <a:pt x="677" y="441"/>
                    </a:lnTo>
                    <a:lnTo>
                      <a:pt x="698" y="420"/>
                    </a:lnTo>
                    <a:lnTo>
                      <a:pt x="707" y="390"/>
                    </a:lnTo>
                    <a:lnTo>
                      <a:pt x="715" y="358"/>
                    </a:lnTo>
                    <a:lnTo>
                      <a:pt x="739" y="320"/>
                    </a:lnTo>
                    <a:lnTo>
                      <a:pt x="766" y="281"/>
                    </a:lnTo>
                    <a:lnTo>
                      <a:pt x="779" y="270"/>
                    </a:lnTo>
                    <a:lnTo>
                      <a:pt x="790" y="266"/>
                    </a:lnTo>
                    <a:lnTo>
                      <a:pt x="802" y="265"/>
                    </a:lnTo>
                    <a:lnTo>
                      <a:pt x="811" y="262"/>
                    </a:lnTo>
                    <a:lnTo>
                      <a:pt x="840" y="243"/>
                    </a:lnTo>
                    <a:lnTo>
                      <a:pt x="853" y="236"/>
                    </a:lnTo>
                    <a:lnTo>
                      <a:pt x="861" y="230"/>
                    </a:lnTo>
                    <a:lnTo>
                      <a:pt x="864" y="224"/>
                    </a:lnTo>
                    <a:lnTo>
                      <a:pt x="865" y="215"/>
                    </a:lnTo>
                    <a:lnTo>
                      <a:pt x="862" y="195"/>
                    </a:lnTo>
                    <a:lnTo>
                      <a:pt x="868" y="180"/>
                    </a:lnTo>
                    <a:lnTo>
                      <a:pt x="870" y="159"/>
                    </a:lnTo>
                    <a:lnTo>
                      <a:pt x="871" y="141"/>
                    </a:lnTo>
                    <a:lnTo>
                      <a:pt x="870" y="135"/>
                    </a:lnTo>
                    <a:lnTo>
                      <a:pt x="866" y="127"/>
                    </a:lnTo>
                    <a:lnTo>
                      <a:pt x="865" y="125"/>
                    </a:lnTo>
                    <a:lnTo>
                      <a:pt x="856" y="113"/>
                    </a:lnTo>
                    <a:lnTo>
                      <a:pt x="841" y="107"/>
                    </a:lnTo>
                    <a:lnTo>
                      <a:pt x="821" y="105"/>
                    </a:lnTo>
                    <a:lnTo>
                      <a:pt x="810" y="102"/>
                    </a:lnTo>
                    <a:lnTo>
                      <a:pt x="808" y="92"/>
                    </a:lnTo>
                    <a:lnTo>
                      <a:pt x="808" y="87"/>
                    </a:lnTo>
                    <a:lnTo>
                      <a:pt x="806" y="81"/>
                    </a:lnTo>
                    <a:lnTo>
                      <a:pt x="805" y="68"/>
                    </a:lnTo>
                    <a:lnTo>
                      <a:pt x="791" y="0"/>
                    </a:lnTo>
                    <a:lnTo>
                      <a:pt x="817" y="0"/>
                    </a:lnTo>
                    <a:lnTo>
                      <a:pt x="847" y="8"/>
                    </a:lnTo>
                    <a:lnTo>
                      <a:pt x="855" y="14"/>
                    </a:lnTo>
                    <a:lnTo>
                      <a:pt x="860" y="38"/>
                    </a:lnTo>
                    <a:lnTo>
                      <a:pt x="871" y="51"/>
                    </a:lnTo>
                    <a:lnTo>
                      <a:pt x="890" y="61"/>
                    </a:lnTo>
                    <a:lnTo>
                      <a:pt x="903" y="84"/>
                    </a:lnTo>
                    <a:lnTo>
                      <a:pt x="907" y="118"/>
                    </a:lnTo>
                    <a:lnTo>
                      <a:pt x="919" y="138"/>
                    </a:lnTo>
                    <a:lnTo>
                      <a:pt x="921" y="141"/>
                    </a:lnTo>
                    <a:lnTo>
                      <a:pt x="934" y="171"/>
                    </a:lnTo>
                    <a:lnTo>
                      <a:pt x="936" y="180"/>
                    </a:lnTo>
                    <a:lnTo>
                      <a:pt x="937" y="196"/>
                    </a:lnTo>
                    <a:lnTo>
                      <a:pt x="936" y="208"/>
                    </a:lnTo>
                    <a:lnTo>
                      <a:pt x="942" y="223"/>
                    </a:lnTo>
                    <a:lnTo>
                      <a:pt x="933" y="247"/>
                    </a:lnTo>
                    <a:lnTo>
                      <a:pt x="930" y="263"/>
                    </a:lnTo>
                    <a:lnTo>
                      <a:pt x="929" y="285"/>
                    </a:lnTo>
                    <a:lnTo>
                      <a:pt x="935" y="322"/>
                    </a:lnTo>
                    <a:lnTo>
                      <a:pt x="943" y="352"/>
                    </a:lnTo>
                    <a:lnTo>
                      <a:pt x="954" y="375"/>
                    </a:lnTo>
                    <a:lnTo>
                      <a:pt x="964" y="394"/>
                    </a:lnTo>
                    <a:lnTo>
                      <a:pt x="981" y="415"/>
                    </a:lnTo>
                    <a:lnTo>
                      <a:pt x="1001" y="433"/>
                    </a:lnTo>
                    <a:lnTo>
                      <a:pt x="1018" y="444"/>
                    </a:lnTo>
                    <a:lnTo>
                      <a:pt x="1002" y="451"/>
                    </a:lnTo>
                    <a:lnTo>
                      <a:pt x="970" y="452"/>
                    </a:lnTo>
                    <a:lnTo>
                      <a:pt x="952" y="448"/>
                    </a:lnTo>
                    <a:lnTo>
                      <a:pt x="943" y="448"/>
                    </a:lnTo>
                    <a:lnTo>
                      <a:pt x="935" y="450"/>
                    </a:lnTo>
                    <a:lnTo>
                      <a:pt x="901" y="454"/>
                    </a:lnTo>
                    <a:lnTo>
                      <a:pt x="868" y="452"/>
                    </a:lnTo>
                    <a:lnTo>
                      <a:pt x="836" y="448"/>
                    </a:lnTo>
                    <a:lnTo>
                      <a:pt x="816" y="448"/>
                    </a:lnTo>
                    <a:lnTo>
                      <a:pt x="801" y="460"/>
                    </a:lnTo>
                    <a:lnTo>
                      <a:pt x="790" y="476"/>
                    </a:lnTo>
                    <a:lnTo>
                      <a:pt x="779" y="490"/>
                    </a:lnTo>
                    <a:lnTo>
                      <a:pt x="782" y="505"/>
                    </a:lnTo>
                    <a:lnTo>
                      <a:pt x="791" y="513"/>
                    </a:lnTo>
                    <a:lnTo>
                      <a:pt x="808" y="531"/>
                    </a:lnTo>
                    <a:lnTo>
                      <a:pt x="822" y="549"/>
                    </a:lnTo>
                    <a:lnTo>
                      <a:pt x="829" y="560"/>
                    </a:lnTo>
                    <a:lnTo>
                      <a:pt x="858" y="586"/>
                    </a:lnTo>
                    <a:lnTo>
                      <a:pt x="887" y="609"/>
                    </a:lnTo>
                    <a:lnTo>
                      <a:pt x="892" y="613"/>
                    </a:lnTo>
                    <a:lnTo>
                      <a:pt x="900" y="617"/>
                    </a:lnTo>
                    <a:lnTo>
                      <a:pt x="905" y="618"/>
                    </a:lnTo>
                    <a:lnTo>
                      <a:pt x="920" y="631"/>
                    </a:lnTo>
                    <a:lnTo>
                      <a:pt x="942" y="653"/>
                    </a:lnTo>
                    <a:lnTo>
                      <a:pt x="961" y="687"/>
                    </a:lnTo>
                    <a:lnTo>
                      <a:pt x="974" y="721"/>
                    </a:lnTo>
                    <a:lnTo>
                      <a:pt x="988" y="755"/>
                    </a:lnTo>
                    <a:lnTo>
                      <a:pt x="994" y="760"/>
                    </a:lnTo>
                    <a:lnTo>
                      <a:pt x="1003" y="763"/>
                    </a:lnTo>
                    <a:lnTo>
                      <a:pt x="1004" y="770"/>
                    </a:lnTo>
                    <a:lnTo>
                      <a:pt x="1003" y="781"/>
                    </a:lnTo>
                    <a:lnTo>
                      <a:pt x="1001" y="790"/>
                    </a:lnTo>
                    <a:lnTo>
                      <a:pt x="994" y="802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8" name="Freeform 25">
                <a:extLst>
                  <a:ext uri="{FF2B5EF4-FFF2-40B4-BE49-F238E27FC236}">
                    <a16:creationId xmlns:a16="http://schemas.microsoft.com/office/drawing/2014/main" id="{9F52C5E3-AA58-64CA-2884-3DFB9595F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17551" y="6747763"/>
                <a:ext cx="208455" cy="223896"/>
              </a:xfrm>
              <a:custGeom>
                <a:avLst/>
                <a:gdLst>
                  <a:gd name="T0" fmla="*/ 212 w 237"/>
                  <a:gd name="T1" fmla="*/ 174 h 256"/>
                  <a:gd name="T2" fmla="*/ 200 w 237"/>
                  <a:gd name="T3" fmla="*/ 194 h 256"/>
                  <a:gd name="T4" fmla="*/ 184 w 237"/>
                  <a:gd name="T5" fmla="*/ 219 h 256"/>
                  <a:gd name="T6" fmla="*/ 166 w 237"/>
                  <a:gd name="T7" fmla="*/ 247 h 256"/>
                  <a:gd name="T8" fmla="*/ 155 w 237"/>
                  <a:gd name="T9" fmla="*/ 247 h 256"/>
                  <a:gd name="T10" fmla="*/ 146 w 237"/>
                  <a:gd name="T11" fmla="*/ 246 h 256"/>
                  <a:gd name="T12" fmla="*/ 140 w 237"/>
                  <a:gd name="T13" fmla="*/ 241 h 256"/>
                  <a:gd name="T14" fmla="*/ 128 w 237"/>
                  <a:gd name="T15" fmla="*/ 236 h 256"/>
                  <a:gd name="T16" fmla="*/ 114 w 237"/>
                  <a:gd name="T17" fmla="*/ 235 h 256"/>
                  <a:gd name="T18" fmla="*/ 101 w 237"/>
                  <a:gd name="T19" fmla="*/ 241 h 256"/>
                  <a:gd name="T20" fmla="*/ 78 w 237"/>
                  <a:gd name="T21" fmla="*/ 246 h 256"/>
                  <a:gd name="T22" fmla="*/ 58 w 237"/>
                  <a:gd name="T23" fmla="*/ 248 h 256"/>
                  <a:gd name="T24" fmla="*/ 42 w 237"/>
                  <a:gd name="T25" fmla="*/ 252 h 256"/>
                  <a:gd name="T26" fmla="*/ 28 w 237"/>
                  <a:gd name="T27" fmla="*/ 255 h 256"/>
                  <a:gd name="T28" fmla="*/ 16 w 237"/>
                  <a:gd name="T29" fmla="*/ 253 h 256"/>
                  <a:gd name="T30" fmla="*/ 5 w 237"/>
                  <a:gd name="T31" fmla="*/ 250 h 256"/>
                  <a:gd name="T32" fmla="*/ 3 w 237"/>
                  <a:gd name="T33" fmla="*/ 220 h 256"/>
                  <a:gd name="T34" fmla="*/ 0 w 237"/>
                  <a:gd name="T35" fmla="*/ 187 h 256"/>
                  <a:gd name="T36" fmla="*/ 0 w 237"/>
                  <a:gd name="T37" fmla="*/ 162 h 256"/>
                  <a:gd name="T38" fmla="*/ 5 w 237"/>
                  <a:gd name="T39" fmla="*/ 147 h 256"/>
                  <a:gd name="T40" fmla="*/ 7 w 237"/>
                  <a:gd name="T41" fmla="*/ 142 h 256"/>
                  <a:gd name="T42" fmla="*/ 27 w 237"/>
                  <a:gd name="T43" fmla="*/ 124 h 256"/>
                  <a:gd name="T44" fmla="*/ 34 w 237"/>
                  <a:gd name="T45" fmla="*/ 116 h 256"/>
                  <a:gd name="T46" fmla="*/ 56 w 237"/>
                  <a:gd name="T47" fmla="*/ 84 h 256"/>
                  <a:gd name="T48" fmla="*/ 74 w 237"/>
                  <a:gd name="T49" fmla="*/ 56 h 256"/>
                  <a:gd name="T50" fmla="*/ 88 w 237"/>
                  <a:gd name="T51" fmla="*/ 35 h 256"/>
                  <a:gd name="T52" fmla="*/ 93 w 237"/>
                  <a:gd name="T53" fmla="*/ 31 h 256"/>
                  <a:gd name="T54" fmla="*/ 99 w 237"/>
                  <a:gd name="T55" fmla="*/ 27 h 256"/>
                  <a:gd name="T56" fmla="*/ 102 w 237"/>
                  <a:gd name="T57" fmla="*/ 28 h 256"/>
                  <a:gd name="T58" fmla="*/ 130 w 237"/>
                  <a:gd name="T59" fmla="*/ 48 h 256"/>
                  <a:gd name="T60" fmla="*/ 134 w 237"/>
                  <a:gd name="T61" fmla="*/ 48 h 256"/>
                  <a:gd name="T62" fmla="*/ 144 w 237"/>
                  <a:gd name="T63" fmla="*/ 41 h 256"/>
                  <a:gd name="T64" fmla="*/ 152 w 237"/>
                  <a:gd name="T65" fmla="*/ 20 h 256"/>
                  <a:gd name="T66" fmla="*/ 158 w 237"/>
                  <a:gd name="T67" fmla="*/ 13 h 256"/>
                  <a:gd name="T68" fmla="*/ 161 w 237"/>
                  <a:gd name="T69" fmla="*/ 13 h 256"/>
                  <a:gd name="T70" fmla="*/ 178 w 237"/>
                  <a:gd name="T71" fmla="*/ 6 h 256"/>
                  <a:gd name="T72" fmla="*/ 194 w 237"/>
                  <a:gd name="T73" fmla="*/ 0 h 256"/>
                  <a:gd name="T74" fmla="*/ 195 w 237"/>
                  <a:gd name="T75" fmla="*/ 7 h 256"/>
                  <a:gd name="T76" fmla="*/ 220 w 237"/>
                  <a:gd name="T77" fmla="*/ 36 h 256"/>
                  <a:gd name="T78" fmla="*/ 228 w 237"/>
                  <a:gd name="T79" fmla="*/ 50 h 256"/>
                  <a:gd name="T80" fmla="*/ 236 w 237"/>
                  <a:gd name="T81" fmla="*/ 75 h 256"/>
                  <a:gd name="T82" fmla="*/ 231 w 237"/>
                  <a:gd name="T83" fmla="*/ 90 h 256"/>
                  <a:gd name="T84" fmla="*/ 225 w 237"/>
                  <a:gd name="T85" fmla="*/ 100 h 256"/>
                  <a:gd name="T86" fmla="*/ 216 w 237"/>
                  <a:gd name="T87" fmla="*/ 108 h 256"/>
                  <a:gd name="T88" fmla="*/ 184 w 237"/>
                  <a:gd name="T89" fmla="*/ 127 h 256"/>
                  <a:gd name="T90" fmla="*/ 148 w 237"/>
                  <a:gd name="T91" fmla="*/ 139 h 256"/>
                  <a:gd name="T92" fmla="*/ 126 w 237"/>
                  <a:gd name="T93" fmla="*/ 166 h 256"/>
                  <a:gd name="T94" fmla="*/ 109 w 237"/>
                  <a:gd name="T95" fmla="*/ 164 h 256"/>
                  <a:gd name="T96" fmla="*/ 111 w 237"/>
                  <a:gd name="T97" fmla="*/ 174 h 256"/>
                  <a:gd name="T98" fmla="*/ 118 w 237"/>
                  <a:gd name="T99" fmla="*/ 175 h 256"/>
                  <a:gd name="T100" fmla="*/ 128 w 237"/>
                  <a:gd name="T101" fmla="*/ 174 h 256"/>
                  <a:gd name="T102" fmla="*/ 147 w 237"/>
                  <a:gd name="T103" fmla="*/ 166 h 256"/>
                  <a:gd name="T104" fmla="*/ 164 w 237"/>
                  <a:gd name="T105" fmla="*/ 162 h 256"/>
                  <a:gd name="T106" fmla="*/ 183 w 237"/>
                  <a:gd name="T107" fmla="*/ 162 h 256"/>
                  <a:gd name="T108" fmla="*/ 201 w 237"/>
                  <a:gd name="T109" fmla="*/ 165 h 256"/>
                  <a:gd name="T110" fmla="*/ 212 w 237"/>
                  <a:gd name="T111" fmla="*/ 174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7" h="256">
                    <a:moveTo>
                      <a:pt x="212" y="174"/>
                    </a:moveTo>
                    <a:lnTo>
                      <a:pt x="200" y="194"/>
                    </a:lnTo>
                    <a:lnTo>
                      <a:pt x="184" y="219"/>
                    </a:lnTo>
                    <a:lnTo>
                      <a:pt x="166" y="247"/>
                    </a:lnTo>
                    <a:lnTo>
                      <a:pt x="155" y="247"/>
                    </a:lnTo>
                    <a:lnTo>
                      <a:pt x="146" y="246"/>
                    </a:lnTo>
                    <a:lnTo>
                      <a:pt x="140" y="241"/>
                    </a:lnTo>
                    <a:lnTo>
                      <a:pt x="128" y="236"/>
                    </a:lnTo>
                    <a:lnTo>
                      <a:pt x="114" y="235"/>
                    </a:lnTo>
                    <a:lnTo>
                      <a:pt x="101" y="241"/>
                    </a:lnTo>
                    <a:lnTo>
                      <a:pt x="78" y="246"/>
                    </a:lnTo>
                    <a:lnTo>
                      <a:pt x="58" y="248"/>
                    </a:lnTo>
                    <a:lnTo>
                      <a:pt x="42" y="252"/>
                    </a:lnTo>
                    <a:lnTo>
                      <a:pt x="28" y="255"/>
                    </a:lnTo>
                    <a:lnTo>
                      <a:pt x="16" y="253"/>
                    </a:lnTo>
                    <a:lnTo>
                      <a:pt x="5" y="250"/>
                    </a:lnTo>
                    <a:lnTo>
                      <a:pt x="3" y="220"/>
                    </a:lnTo>
                    <a:lnTo>
                      <a:pt x="0" y="187"/>
                    </a:lnTo>
                    <a:lnTo>
                      <a:pt x="0" y="162"/>
                    </a:lnTo>
                    <a:lnTo>
                      <a:pt x="5" y="147"/>
                    </a:lnTo>
                    <a:lnTo>
                      <a:pt x="7" y="142"/>
                    </a:lnTo>
                    <a:lnTo>
                      <a:pt x="27" y="124"/>
                    </a:lnTo>
                    <a:lnTo>
                      <a:pt x="34" y="116"/>
                    </a:lnTo>
                    <a:lnTo>
                      <a:pt x="56" y="84"/>
                    </a:lnTo>
                    <a:lnTo>
                      <a:pt x="74" y="56"/>
                    </a:lnTo>
                    <a:lnTo>
                      <a:pt x="88" y="35"/>
                    </a:lnTo>
                    <a:lnTo>
                      <a:pt x="93" y="31"/>
                    </a:lnTo>
                    <a:lnTo>
                      <a:pt x="99" y="27"/>
                    </a:lnTo>
                    <a:lnTo>
                      <a:pt x="102" y="28"/>
                    </a:lnTo>
                    <a:lnTo>
                      <a:pt x="130" y="48"/>
                    </a:lnTo>
                    <a:lnTo>
                      <a:pt x="134" y="48"/>
                    </a:lnTo>
                    <a:lnTo>
                      <a:pt x="144" y="41"/>
                    </a:lnTo>
                    <a:lnTo>
                      <a:pt x="152" y="20"/>
                    </a:lnTo>
                    <a:lnTo>
                      <a:pt x="158" y="13"/>
                    </a:lnTo>
                    <a:lnTo>
                      <a:pt x="161" y="13"/>
                    </a:lnTo>
                    <a:lnTo>
                      <a:pt x="178" y="6"/>
                    </a:lnTo>
                    <a:lnTo>
                      <a:pt x="194" y="0"/>
                    </a:lnTo>
                    <a:lnTo>
                      <a:pt x="195" y="7"/>
                    </a:lnTo>
                    <a:lnTo>
                      <a:pt x="220" y="36"/>
                    </a:lnTo>
                    <a:lnTo>
                      <a:pt x="228" y="50"/>
                    </a:lnTo>
                    <a:lnTo>
                      <a:pt x="236" y="75"/>
                    </a:lnTo>
                    <a:lnTo>
                      <a:pt x="231" y="90"/>
                    </a:lnTo>
                    <a:lnTo>
                      <a:pt x="225" y="100"/>
                    </a:lnTo>
                    <a:lnTo>
                      <a:pt x="216" y="108"/>
                    </a:lnTo>
                    <a:lnTo>
                      <a:pt x="184" y="127"/>
                    </a:lnTo>
                    <a:lnTo>
                      <a:pt x="148" y="139"/>
                    </a:lnTo>
                    <a:lnTo>
                      <a:pt x="126" y="166"/>
                    </a:lnTo>
                    <a:lnTo>
                      <a:pt x="109" y="164"/>
                    </a:lnTo>
                    <a:lnTo>
                      <a:pt x="111" y="174"/>
                    </a:lnTo>
                    <a:lnTo>
                      <a:pt x="118" y="175"/>
                    </a:lnTo>
                    <a:lnTo>
                      <a:pt x="128" y="174"/>
                    </a:lnTo>
                    <a:lnTo>
                      <a:pt x="147" y="166"/>
                    </a:lnTo>
                    <a:lnTo>
                      <a:pt x="164" y="162"/>
                    </a:lnTo>
                    <a:lnTo>
                      <a:pt x="183" y="162"/>
                    </a:lnTo>
                    <a:lnTo>
                      <a:pt x="201" y="165"/>
                    </a:lnTo>
                    <a:lnTo>
                      <a:pt x="212" y="17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505B5F4F-7503-3FE3-1561-5513C801C7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05999" y="3362299"/>
                <a:ext cx="2586386" cy="2570944"/>
              </a:xfrm>
              <a:custGeom>
                <a:avLst/>
                <a:gdLst>
                  <a:gd name="T0" fmla="*/ 2437 w 2953"/>
                  <a:gd name="T1" fmla="*/ 82 h 2938"/>
                  <a:gd name="T2" fmla="*/ 2435 w 2953"/>
                  <a:gd name="T3" fmla="*/ 128 h 2938"/>
                  <a:gd name="T4" fmla="*/ 2430 w 2953"/>
                  <a:gd name="T5" fmla="*/ 255 h 2938"/>
                  <a:gd name="T6" fmla="*/ 2424 w 2953"/>
                  <a:gd name="T7" fmla="*/ 372 h 2938"/>
                  <a:gd name="T8" fmla="*/ 2377 w 2953"/>
                  <a:gd name="T9" fmla="*/ 461 h 2938"/>
                  <a:gd name="T10" fmla="*/ 2314 w 2953"/>
                  <a:gd name="T11" fmla="*/ 569 h 2938"/>
                  <a:gd name="T12" fmla="*/ 2367 w 2953"/>
                  <a:gd name="T13" fmla="*/ 683 h 2938"/>
                  <a:gd name="T14" fmla="*/ 2458 w 2953"/>
                  <a:gd name="T15" fmla="*/ 810 h 2938"/>
                  <a:gd name="T16" fmla="*/ 2551 w 2953"/>
                  <a:gd name="T17" fmla="*/ 944 h 2938"/>
                  <a:gd name="T18" fmla="*/ 2602 w 2953"/>
                  <a:gd name="T19" fmla="*/ 1174 h 2938"/>
                  <a:gd name="T20" fmla="*/ 2623 w 2953"/>
                  <a:gd name="T21" fmla="*/ 1283 h 2938"/>
                  <a:gd name="T22" fmla="*/ 2651 w 2953"/>
                  <a:gd name="T23" fmla="*/ 1531 h 2938"/>
                  <a:gd name="T24" fmla="*/ 2647 w 2953"/>
                  <a:gd name="T25" fmla="*/ 1711 h 2938"/>
                  <a:gd name="T26" fmla="*/ 2591 w 2953"/>
                  <a:gd name="T27" fmla="*/ 1819 h 2938"/>
                  <a:gd name="T28" fmla="*/ 2673 w 2953"/>
                  <a:gd name="T29" fmla="*/ 1974 h 2938"/>
                  <a:gd name="T30" fmla="*/ 2727 w 2953"/>
                  <a:gd name="T31" fmla="*/ 2095 h 2938"/>
                  <a:gd name="T32" fmla="*/ 2903 w 2953"/>
                  <a:gd name="T33" fmla="*/ 2149 h 2938"/>
                  <a:gd name="T34" fmla="*/ 2730 w 2953"/>
                  <a:gd name="T35" fmla="*/ 2388 h 2938"/>
                  <a:gd name="T36" fmla="*/ 2310 w 2953"/>
                  <a:gd name="T37" fmla="*/ 2652 h 2938"/>
                  <a:gd name="T38" fmla="*/ 2117 w 2953"/>
                  <a:gd name="T39" fmla="*/ 2825 h 2938"/>
                  <a:gd name="T40" fmla="*/ 1877 w 2953"/>
                  <a:gd name="T41" fmla="*/ 2907 h 2938"/>
                  <a:gd name="T42" fmla="*/ 1721 w 2953"/>
                  <a:gd name="T43" fmla="*/ 2937 h 2938"/>
                  <a:gd name="T44" fmla="*/ 1690 w 2953"/>
                  <a:gd name="T45" fmla="*/ 2903 h 2938"/>
                  <a:gd name="T46" fmla="*/ 1702 w 2953"/>
                  <a:gd name="T47" fmla="*/ 2864 h 2938"/>
                  <a:gd name="T48" fmla="*/ 1669 w 2953"/>
                  <a:gd name="T49" fmla="*/ 2797 h 2938"/>
                  <a:gd name="T50" fmla="*/ 1567 w 2953"/>
                  <a:gd name="T51" fmla="*/ 2752 h 2938"/>
                  <a:gd name="T52" fmla="*/ 1477 w 2953"/>
                  <a:gd name="T53" fmla="*/ 2715 h 2938"/>
                  <a:gd name="T54" fmla="*/ 1408 w 2953"/>
                  <a:gd name="T55" fmla="*/ 2649 h 2938"/>
                  <a:gd name="T56" fmla="*/ 1290 w 2953"/>
                  <a:gd name="T57" fmla="*/ 2537 h 2938"/>
                  <a:gd name="T58" fmla="*/ 1009 w 2953"/>
                  <a:gd name="T59" fmla="*/ 2340 h 2938"/>
                  <a:gd name="T60" fmla="*/ 728 w 2953"/>
                  <a:gd name="T61" fmla="*/ 2140 h 2938"/>
                  <a:gd name="T62" fmla="*/ 487 w 2953"/>
                  <a:gd name="T63" fmla="*/ 1971 h 2938"/>
                  <a:gd name="T64" fmla="*/ 322 w 2953"/>
                  <a:gd name="T65" fmla="*/ 1864 h 2938"/>
                  <a:gd name="T66" fmla="*/ 161 w 2953"/>
                  <a:gd name="T67" fmla="*/ 1759 h 2938"/>
                  <a:gd name="T68" fmla="*/ 0 w 2953"/>
                  <a:gd name="T69" fmla="*/ 1652 h 2938"/>
                  <a:gd name="T70" fmla="*/ 0 w 2953"/>
                  <a:gd name="T71" fmla="*/ 1462 h 2938"/>
                  <a:gd name="T72" fmla="*/ 48 w 2953"/>
                  <a:gd name="T73" fmla="*/ 1388 h 2938"/>
                  <a:gd name="T74" fmla="*/ 170 w 2953"/>
                  <a:gd name="T75" fmla="*/ 1312 h 2938"/>
                  <a:gd name="T76" fmla="*/ 227 w 2953"/>
                  <a:gd name="T77" fmla="*/ 1274 h 2938"/>
                  <a:gd name="T78" fmla="*/ 309 w 2953"/>
                  <a:gd name="T79" fmla="*/ 1268 h 2938"/>
                  <a:gd name="T80" fmla="*/ 332 w 2953"/>
                  <a:gd name="T81" fmla="*/ 1244 h 2938"/>
                  <a:gd name="T82" fmla="*/ 462 w 2953"/>
                  <a:gd name="T83" fmla="*/ 1220 h 2938"/>
                  <a:gd name="T84" fmla="*/ 580 w 2953"/>
                  <a:gd name="T85" fmla="*/ 1113 h 2938"/>
                  <a:gd name="T86" fmla="*/ 712 w 2953"/>
                  <a:gd name="T87" fmla="*/ 1057 h 2938"/>
                  <a:gd name="T88" fmla="*/ 702 w 2953"/>
                  <a:gd name="T89" fmla="*/ 1020 h 2938"/>
                  <a:gd name="T90" fmla="*/ 698 w 2953"/>
                  <a:gd name="T91" fmla="*/ 974 h 2938"/>
                  <a:gd name="T92" fmla="*/ 712 w 2953"/>
                  <a:gd name="T93" fmla="*/ 931 h 2938"/>
                  <a:gd name="T94" fmla="*/ 822 w 2953"/>
                  <a:gd name="T95" fmla="*/ 873 h 2938"/>
                  <a:gd name="T96" fmla="*/ 922 w 2953"/>
                  <a:gd name="T97" fmla="*/ 860 h 2938"/>
                  <a:gd name="T98" fmla="*/ 1066 w 2953"/>
                  <a:gd name="T99" fmla="*/ 863 h 2938"/>
                  <a:gd name="T100" fmla="*/ 1082 w 2953"/>
                  <a:gd name="T101" fmla="*/ 787 h 2938"/>
                  <a:gd name="T102" fmla="*/ 1019 w 2953"/>
                  <a:gd name="T103" fmla="*/ 699 h 2938"/>
                  <a:gd name="T104" fmla="*/ 996 w 2953"/>
                  <a:gd name="T105" fmla="*/ 565 h 2938"/>
                  <a:gd name="T106" fmla="*/ 992 w 2953"/>
                  <a:gd name="T107" fmla="*/ 456 h 2938"/>
                  <a:gd name="T108" fmla="*/ 966 w 2953"/>
                  <a:gd name="T109" fmla="*/ 397 h 2938"/>
                  <a:gd name="T110" fmla="*/ 1001 w 2953"/>
                  <a:gd name="T111" fmla="*/ 336 h 2938"/>
                  <a:gd name="T112" fmla="*/ 1180 w 2953"/>
                  <a:gd name="T113" fmla="*/ 218 h 2938"/>
                  <a:gd name="T114" fmla="*/ 1286 w 2953"/>
                  <a:gd name="T115" fmla="*/ 165 h 2938"/>
                  <a:gd name="T116" fmla="*/ 1576 w 2953"/>
                  <a:gd name="T117" fmla="*/ 86 h 2938"/>
                  <a:gd name="T118" fmla="*/ 1921 w 2953"/>
                  <a:gd name="T119" fmla="*/ 35 h 2938"/>
                  <a:gd name="T120" fmla="*/ 2060 w 2953"/>
                  <a:gd name="T121" fmla="*/ 52 h 2938"/>
                  <a:gd name="T122" fmla="*/ 2231 w 2953"/>
                  <a:gd name="T123" fmla="*/ 31 h 2938"/>
                  <a:gd name="T124" fmla="*/ 2355 w 2953"/>
                  <a:gd name="T125" fmla="*/ 38 h 2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53" h="2938">
                    <a:moveTo>
                      <a:pt x="2467" y="28"/>
                    </a:moveTo>
                    <a:lnTo>
                      <a:pt x="2470" y="37"/>
                    </a:lnTo>
                    <a:lnTo>
                      <a:pt x="2470" y="46"/>
                    </a:lnTo>
                    <a:lnTo>
                      <a:pt x="2457" y="54"/>
                    </a:lnTo>
                    <a:lnTo>
                      <a:pt x="2449" y="59"/>
                    </a:lnTo>
                    <a:lnTo>
                      <a:pt x="2437" y="82"/>
                    </a:lnTo>
                    <a:lnTo>
                      <a:pt x="2418" y="97"/>
                    </a:lnTo>
                    <a:lnTo>
                      <a:pt x="2415" y="102"/>
                    </a:lnTo>
                    <a:lnTo>
                      <a:pt x="2415" y="106"/>
                    </a:lnTo>
                    <a:lnTo>
                      <a:pt x="2428" y="113"/>
                    </a:lnTo>
                    <a:lnTo>
                      <a:pt x="2433" y="120"/>
                    </a:lnTo>
                    <a:lnTo>
                      <a:pt x="2435" y="128"/>
                    </a:lnTo>
                    <a:lnTo>
                      <a:pt x="2429" y="161"/>
                    </a:lnTo>
                    <a:lnTo>
                      <a:pt x="2425" y="185"/>
                    </a:lnTo>
                    <a:lnTo>
                      <a:pt x="2420" y="216"/>
                    </a:lnTo>
                    <a:lnTo>
                      <a:pt x="2420" y="229"/>
                    </a:lnTo>
                    <a:lnTo>
                      <a:pt x="2425" y="243"/>
                    </a:lnTo>
                    <a:lnTo>
                      <a:pt x="2430" y="255"/>
                    </a:lnTo>
                    <a:lnTo>
                      <a:pt x="2432" y="267"/>
                    </a:lnTo>
                    <a:lnTo>
                      <a:pt x="2430" y="298"/>
                    </a:lnTo>
                    <a:lnTo>
                      <a:pt x="2436" y="316"/>
                    </a:lnTo>
                    <a:lnTo>
                      <a:pt x="2441" y="333"/>
                    </a:lnTo>
                    <a:lnTo>
                      <a:pt x="2429" y="354"/>
                    </a:lnTo>
                    <a:lnTo>
                      <a:pt x="2424" y="372"/>
                    </a:lnTo>
                    <a:lnTo>
                      <a:pt x="2421" y="398"/>
                    </a:lnTo>
                    <a:lnTo>
                      <a:pt x="2420" y="415"/>
                    </a:lnTo>
                    <a:lnTo>
                      <a:pt x="2412" y="430"/>
                    </a:lnTo>
                    <a:lnTo>
                      <a:pt x="2403" y="444"/>
                    </a:lnTo>
                    <a:lnTo>
                      <a:pt x="2391" y="453"/>
                    </a:lnTo>
                    <a:lnTo>
                      <a:pt x="2377" y="461"/>
                    </a:lnTo>
                    <a:lnTo>
                      <a:pt x="2362" y="470"/>
                    </a:lnTo>
                    <a:lnTo>
                      <a:pt x="2349" y="498"/>
                    </a:lnTo>
                    <a:lnTo>
                      <a:pt x="2321" y="520"/>
                    </a:lnTo>
                    <a:lnTo>
                      <a:pt x="2315" y="527"/>
                    </a:lnTo>
                    <a:lnTo>
                      <a:pt x="2313" y="545"/>
                    </a:lnTo>
                    <a:lnTo>
                      <a:pt x="2314" y="569"/>
                    </a:lnTo>
                    <a:lnTo>
                      <a:pt x="2318" y="590"/>
                    </a:lnTo>
                    <a:lnTo>
                      <a:pt x="2331" y="618"/>
                    </a:lnTo>
                    <a:lnTo>
                      <a:pt x="2343" y="650"/>
                    </a:lnTo>
                    <a:lnTo>
                      <a:pt x="2346" y="666"/>
                    </a:lnTo>
                    <a:lnTo>
                      <a:pt x="2351" y="672"/>
                    </a:lnTo>
                    <a:lnTo>
                      <a:pt x="2367" y="683"/>
                    </a:lnTo>
                    <a:lnTo>
                      <a:pt x="2396" y="697"/>
                    </a:lnTo>
                    <a:lnTo>
                      <a:pt x="2401" y="703"/>
                    </a:lnTo>
                    <a:lnTo>
                      <a:pt x="2415" y="724"/>
                    </a:lnTo>
                    <a:lnTo>
                      <a:pt x="2429" y="764"/>
                    </a:lnTo>
                    <a:lnTo>
                      <a:pt x="2432" y="789"/>
                    </a:lnTo>
                    <a:lnTo>
                      <a:pt x="2458" y="810"/>
                    </a:lnTo>
                    <a:lnTo>
                      <a:pt x="2482" y="828"/>
                    </a:lnTo>
                    <a:lnTo>
                      <a:pt x="2505" y="845"/>
                    </a:lnTo>
                    <a:lnTo>
                      <a:pt x="2531" y="863"/>
                    </a:lnTo>
                    <a:lnTo>
                      <a:pt x="2534" y="868"/>
                    </a:lnTo>
                    <a:lnTo>
                      <a:pt x="2543" y="907"/>
                    </a:lnTo>
                    <a:lnTo>
                      <a:pt x="2551" y="944"/>
                    </a:lnTo>
                    <a:lnTo>
                      <a:pt x="2560" y="986"/>
                    </a:lnTo>
                    <a:lnTo>
                      <a:pt x="2569" y="1027"/>
                    </a:lnTo>
                    <a:lnTo>
                      <a:pt x="2580" y="1075"/>
                    </a:lnTo>
                    <a:lnTo>
                      <a:pt x="2586" y="1102"/>
                    </a:lnTo>
                    <a:lnTo>
                      <a:pt x="2593" y="1136"/>
                    </a:lnTo>
                    <a:lnTo>
                      <a:pt x="2602" y="1174"/>
                    </a:lnTo>
                    <a:lnTo>
                      <a:pt x="2588" y="1183"/>
                    </a:lnTo>
                    <a:lnTo>
                      <a:pt x="2572" y="1194"/>
                    </a:lnTo>
                    <a:lnTo>
                      <a:pt x="2584" y="1214"/>
                    </a:lnTo>
                    <a:lnTo>
                      <a:pt x="2606" y="1246"/>
                    </a:lnTo>
                    <a:lnTo>
                      <a:pt x="2619" y="1272"/>
                    </a:lnTo>
                    <a:lnTo>
                      <a:pt x="2623" y="1283"/>
                    </a:lnTo>
                    <a:lnTo>
                      <a:pt x="2634" y="1315"/>
                    </a:lnTo>
                    <a:lnTo>
                      <a:pt x="2643" y="1347"/>
                    </a:lnTo>
                    <a:lnTo>
                      <a:pt x="2645" y="1357"/>
                    </a:lnTo>
                    <a:lnTo>
                      <a:pt x="2648" y="1381"/>
                    </a:lnTo>
                    <a:lnTo>
                      <a:pt x="2644" y="1448"/>
                    </a:lnTo>
                    <a:lnTo>
                      <a:pt x="2651" y="1531"/>
                    </a:lnTo>
                    <a:lnTo>
                      <a:pt x="2658" y="1572"/>
                    </a:lnTo>
                    <a:lnTo>
                      <a:pt x="2646" y="1610"/>
                    </a:lnTo>
                    <a:lnTo>
                      <a:pt x="2635" y="1645"/>
                    </a:lnTo>
                    <a:lnTo>
                      <a:pt x="2636" y="1664"/>
                    </a:lnTo>
                    <a:lnTo>
                      <a:pt x="2642" y="1691"/>
                    </a:lnTo>
                    <a:lnTo>
                      <a:pt x="2647" y="1711"/>
                    </a:lnTo>
                    <a:lnTo>
                      <a:pt x="2656" y="1723"/>
                    </a:lnTo>
                    <a:lnTo>
                      <a:pt x="2654" y="1757"/>
                    </a:lnTo>
                    <a:lnTo>
                      <a:pt x="2651" y="1770"/>
                    </a:lnTo>
                    <a:lnTo>
                      <a:pt x="2626" y="1788"/>
                    </a:lnTo>
                    <a:lnTo>
                      <a:pt x="2598" y="1805"/>
                    </a:lnTo>
                    <a:lnTo>
                      <a:pt x="2591" y="1819"/>
                    </a:lnTo>
                    <a:lnTo>
                      <a:pt x="2588" y="1834"/>
                    </a:lnTo>
                    <a:lnTo>
                      <a:pt x="2592" y="1847"/>
                    </a:lnTo>
                    <a:lnTo>
                      <a:pt x="2611" y="1874"/>
                    </a:lnTo>
                    <a:lnTo>
                      <a:pt x="2639" y="1917"/>
                    </a:lnTo>
                    <a:lnTo>
                      <a:pt x="2671" y="1962"/>
                    </a:lnTo>
                    <a:lnTo>
                      <a:pt x="2673" y="1974"/>
                    </a:lnTo>
                    <a:lnTo>
                      <a:pt x="2675" y="2006"/>
                    </a:lnTo>
                    <a:lnTo>
                      <a:pt x="2688" y="2047"/>
                    </a:lnTo>
                    <a:lnTo>
                      <a:pt x="2702" y="2066"/>
                    </a:lnTo>
                    <a:lnTo>
                      <a:pt x="2707" y="2079"/>
                    </a:lnTo>
                    <a:lnTo>
                      <a:pt x="2718" y="2088"/>
                    </a:lnTo>
                    <a:lnTo>
                      <a:pt x="2727" y="2095"/>
                    </a:lnTo>
                    <a:lnTo>
                      <a:pt x="2733" y="2096"/>
                    </a:lnTo>
                    <a:lnTo>
                      <a:pt x="2769" y="2085"/>
                    </a:lnTo>
                    <a:lnTo>
                      <a:pt x="2829" y="2103"/>
                    </a:lnTo>
                    <a:lnTo>
                      <a:pt x="2887" y="2122"/>
                    </a:lnTo>
                    <a:lnTo>
                      <a:pt x="2891" y="2126"/>
                    </a:lnTo>
                    <a:lnTo>
                      <a:pt x="2903" y="2149"/>
                    </a:lnTo>
                    <a:lnTo>
                      <a:pt x="2924" y="2187"/>
                    </a:lnTo>
                    <a:lnTo>
                      <a:pt x="2939" y="2218"/>
                    </a:lnTo>
                    <a:lnTo>
                      <a:pt x="2952" y="2246"/>
                    </a:lnTo>
                    <a:lnTo>
                      <a:pt x="2878" y="2293"/>
                    </a:lnTo>
                    <a:lnTo>
                      <a:pt x="2804" y="2341"/>
                    </a:lnTo>
                    <a:lnTo>
                      <a:pt x="2730" y="2388"/>
                    </a:lnTo>
                    <a:lnTo>
                      <a:pt x="2656" y="2434"/>
                    </a:lnTo>
                    <a:lnTo>
                      <a:pt x="2582" y="2481"/>
                    </a:lnTo>
                    <a:lnTo>
                      <a:pt x="2508" y="2528"/>
                    </a:lnTo>
                    <a:lnTo>
                      <a:pt x="2434" y="2575"/>
                    </a:lnTo>
                    <a:lnTo>
                      <a:pt x="2360" y="2621"/>
                    </a:lnTo>
                    <a:lnTo>
                      <a:pt x="2310" y="2652"/>
                    </a:lnTo>
                    <a:lnTo>
                      <a:pt x="2280" y="2679"/>
                    </a:lnTo>
                    <a:lnTo>
                      <a:pt x="2241" y="2713"/>
                    </a:lnTo>
                    <a:lnTo>
                      <a:pt x="2203" y="2747"/>
                    </a:lnTo>
                    <a:lnTo>
                      <a:pt x="2174" y="2773"/>
                    </a:lnTo>
                    <a:lnTo>
                      <a:pt x="2136" y="2808"/>
                    </a:lnTo>
                    <a:lnTo>
                      <a:pt x="2117" y="2825"/>
                    </a:lnTo>
                    <a:lnTo>
                      <a:pt x="2075" y="2863"/>
                    </a:lnTo>
                    <a:lnTo>
                      <a:pt x="2063" y="2870"/>
                    </a:lnTo>
                    <a:lnTo>
                      <a:pt x="2008" y="2881"/>
                    </a:lnTo>
                    <a:lnTo>
                      <a:pt x="1956" y="2892"/>
                    </a:lnTo>
                    <a:lnTo>
                      <a:pt x="1909" y="2901"/>
                    </a:lnTo>
                    <a:lnTo>
                      <a:pt x="1877" y="2907"/>
                    </a:lnTo>
                    <a:lnTo>
                      <a:pt x="1846" y="2913"/>
                    </a:lnTo>
                    <a:lnTo>
                      <a:pt x="1800" y="2923"/>
                    </a:lnTo>
                    <a:lnTo>
                      <a:pt x="1767" y="2929"/>
                    </a:lnTo>
                    <a:lnTo>
                      <a:pt x="1732" y="2936"/>
                    </a:lnTo>
                    <a:lnTo>
                      <a:pt x="1727" y="2937"/>
                    </a:lnTo>
                    <a:lnTo>
                      <a:pt x="1721" y="2937"/>
                    </a:lnTo>
                    <a:lnTo>
                      <a:pt x="1716" y="2937"/>
                    </a:lnTo>
                    <a:lnTo>
                      <a:pt x="1706" y="2933"/>
                    </a:lnTo>
                    <a:lnTo>
                      <a:pt x="1695" y="2925"/>
                    </a:lnTo>
                    <a:lnTo>
                      <a:pt x="1687" y="2919"/>
                    </a:lnTo>
                    <a:lnTo>
                      <a:pt x="1686" y="2912"/>
                    </a:lnTo>
                    <a:lnTo>
                      <a:pt x="1690" y="2903"/>
                    </a:lnTo>
                    <a:lnTo>
                      <a:pt x="1695" y="2895"/>
                    </a:lnTo>
                    <a:lnTo>
                      <a:pt x="1698" y="2888"/>
                    </a:lnTo>
                    <a:lnTo>
                      <a:pt x="1701" y="2883"/>
                    </a:lnTo>
                    <a:lnTo>
                      <a:pt x="1706" y="2879"/>
                    </a:lnTo>
                    <a:lnTo>
                      <a:pt x="1706" y="2873"/>
                    </a:lnTo>
                    <a:lnTo>
                      <a:pt x="1702" y="2864"/>
                    </a:lnTo>
                    <a:lnTo>
                      <a:pt x="1698" y="2851"/>
                    </a:lnTo>
                    <a:lnTo>
                      <a:pt x="1698" y="2827"/>
                    </a:lnTo>
                    <a:lnTo>
                      <a:pt x="1700" y="2819"/>
                    </a:lnTo>
                    <a:lnTo>
                      <a:pt x="1700" y="2816"/>
                    </a:lnTo>
                    <a:lnTo>
                      <a:pt x="1689" y="2807"/>
                    </a:lnTo>
                    <a:lnTo>
                      <a:pt x="1669" y="2797"/>
                    </a:lnTo>
                    <a:lnTo>
                      <a:pt x="1651" y="2791"/>
                    </a:lnTo>
                    <a:lnTo>
                      <a:pt x="1643" y="2789"/>
                    </a:lnTo>
                    <a:lnTo>
                      <a:pt x="1623" y="2785"/>
                    </a:lnTo>
                    <a:lnTo>
                      <a:pt x="1595" y="2779"/>
                    </a:lnTo>
                    <a:lnTo>
                      <a:pt x="1585" y="2775"/>
                    </a:lnTo>
                    <a:lnTo>
                      <a:pt x="1567" y="2752"/>
                    </a:lnTo>
                    <a:lnTo>
                      <a:pt x="1559" y="2747"/>
                    </a:lnTo>
                    <a:lnTo>
                      <a:pt x="1517" y="2743"/>
                    </a:lnTo>
                    <a:lnTo>
                      <a:pt x="1503" y="2739"/>
                    </a:lnTo>
                    <a:lnTo>
                      <a:pt x="1492" y="2734"/>
                    </a:lnTo>
                    <a:lnTo>
                      <a:pt x="1482" y="2727"/>
                    </a:lnTo>
                    <a:lnTo>
                      <a:pt x="1477" y="2715"/>
                    </a:lnTo>
                    <a:lnTo>
                      <a:pt x="1475" y="2705"/>
                    </a:lnTo>
                    <a:lnTo>
                      <a:pt x="1471" y="2700"/>
                    </a:lnTo>
                    <a:lnTo>
                      <a:pt x="1425" y="2677"/>
                    </a:lnTo>
                    <a:lnTo>
                      <a:pt x="1414" y="2668"/>
                    </a:lnTo>
                    <a:lnTo>
                      <a:pt x="1408" y="2660"/>
                    </a:lnTo>
                    <a:lnTo>
                      <a:pt x="1408" y="2649"/>
                    </a:lnTo>
                    <a:lnTo>
                      <a:pt x="1409" y="2636"/>
                    </a:lnTo>
                    <a:lnTo>
                      <a:pt x="1407" y="2624"/>
                    </a:lnTo>
                    <a:lnTo>
                      <a:pt x="1405" y="2617"/>
                    </a:lnTo>
                    <a:lnTo>
                      <a:pt x="1383" y="2603"/>
                    </a:lnTo>
                    <a:lnTo>
                      <a:pt x="1337" y="2569"/>
                    </a:lnTo>
                    <a:lnTo>
                      <a:pt x="1290" y="2537"/>
                    </a:lnTo>
                    <a:lnTo>
                      <a:pt x="1243" y="2504"/>
                    </a:lnTo>
                    <a:lnTo>
                      <a:pt x="1196" y="2471"/>
                    </a:lnTo>
                    <a:lnTo>
                      <a:pt x="1149" y="2439"/>
                    </a:lnTo>
                    <a:lnTo>
                      <a:pt x="1103" y="2406"/>
                    </a:lnTo>
                    <a:lnTo>
                      <a:pt x="1056" y="2373"/>
                    </a:lnTo>
                    <a:lnTo>
                      <a:pt x="1009" y="2340"/>
                    </a:lnTo>
                    <a:lnTo>
                      <a:pt x="962" y="2307"/>
                    </a:lnTo>
                    <a:lnTo>
                      <a:pt x="915" y="2274"/>
                    </a:lnTo>
                    <a:lnTo>
                      <a:pt x="869" y="2240"/>
                    </a:lnTo>
                    <a:lnTo>
                      <a:pt x="822" y="2207"/>
                    </a:lnTo>
                    <a:lnTo>
                      <a:pt x="775" y="2173"/>
                    </a:lnTo>
                    <a:lnTo>
                      <a:pt x="728" y="2140"/>
                    </a:lnTo>
                    <a:lnTo>
                      <a:pt x="681" y="2108"/>
                    </a:lnTo>
                    <a:lnTo>
                      <a:pt x="635" y="2073"/>
                    </a:lnTo>
                    <a:lnTo>
                      <a:pt x="595" y="2046"/>
                    </a:lnTo>
                    <a:lnTo>
                      <a:pt x="552" y="2015"/>
                    </a:lnTo>
                    <a:lnTo>
                      <a:pt x="519" y="1993"/>
                    </a:lnTo>
                    <a:lnTo>
                      <a:pt x="487" y="1971"/>
                    </a:lnTo>
                    <a:lnTo>
                      <a:pt x="452" y="1948"/>
                    </a:lnTo>
                    <a:lnTo>
                      <a:pt x="429" y="1933"/>
                    </a:lnTo>
                    <a:lnTo>
                      <a:pt x="403" y="1916"/>
                    </a:lnTo>
                    <a:lnTo>
                      <a:pt x="376" y="1899"/>
                    </a:lnTo>
                    <a:lnTo>
                      <a:pt x="349" y="1881"/>
                    </a:lnTo>
                    <a:lnTo>
                      <a:pt x="322" y="1864"/>
                    </a:lnTo>
                    <a:lnTo>
                      <a:pt x="295" y="1847"/>
                    </a:lnTo>
                    <a:lnTo>
                      <a:pt x="269" y="1829"/>
                    </a:lnTo>
                    <a:lnTo>
                      <a:pt x="242" y="1812"/>
                    </a:lnTo>
                    <a:lnTo>
                      <a:pt x="215" y="1793"/>
                    </a:lnTo>
                    <a:lnTo>
                      <a:pt x="188" y="1776"/>
                    </a:lnTo>
                    <a:lnTo>
                      <a:pt x="161" y="1759"/>
                    </a:lnTo>
                    <a:lnTo>
                      <a:pt x="134" y="1741"/>
                    </a:lnTo>
                    <a:lnTo>
                      <a:pt x="107" y="1723"/>
                    </a:lnTo>
                    <a:lnTo>
                      <a:pt x="80" y="1705"/>
                    </a:lnTo>
                    <a:lnTo>
                      <a:pt x="53" y="1688"/>
                    </a:lnTo>
                    <a:lnTo>
                      <a:pt x="27" y="1671"/>
                    </a:lnTo>
                    <a:lnTo>
                      <a:pt x="0" y="1652"/>
                    </a:lnTo>
                    <a:lnTo>
                      <a:pt x="0" y="1620"/>
                    </a:lnTo>
                    <a:lnTo>
                      <a:pt x="0" y="1593"/>
                    </a:lnTo>
                    <a:lnTo>
                      <a:pt x="0" y="1554"/>
                    </a:lnTo>
                    <a:lnTo>
                      <a:pt x="0" y="1520"/>
                    </a:lnTo>
                    <a:lnTo>
                      <a:pt x="0" y="1486"/>
                    </a:lnTo>
                    <a:lnTo>
                      <a:pt x="0" y="1462"/>
                    </a:lnTo>
                    <a:lnTo>
                      <a:pt x="0" y="1437"/>
                    </a:lnTo>
                    <a:lnTo>
                      <a:pt x="0" y="1427"/>
                    </a:lnTo>
                    <a:lnTo>
                      <a:pt x="3" y="1422"/>
                    </a:lnTo>
                    <a:lnTo>
                      <a:pt x="17" y="1414"/>
                    </a:lnTo>
                    <a:lnTo>
                      <a:pt x="40" y="1395"/>
                    </a:lnTo>
                    <a:lnTo>
                      <a:pt x="48" y="1388"/>
                    </a:lnTo>
                    <a:lnTo>
                      <a:pt x="59" y="1379"/>
                    </a:lnTo>
                    <a:lnTo>
                      <a:pt x="97" y="1355"/>
                    </a:lnTo>
                    <a:lnTo>
                      <a:pt x="105" y="1348"/>
                    </a:lnTo>
                    <a:lnTo>
                      <a:pt x="142" y="1319"/>
                    </a:lnTo>
                    <a:lnTo>
                      <a:pt x="151" y="1314"/>
                    </a:lnTo>
                    <a:lnTo>
                      <a:pt x="170" y="1312"/>
                    </a:lnTo>
                    <a:lnTo>
                      <a:pt x="179" y="1307"/>
                    </a:lnTo>
                    <a:lnTo>
                      <a:pt x="190" y="1296"/>
                    </a:lnTo>
                    <a:lnTo>
                      <a:pt x="207" y="1282"/>
                    </a:lnTo>
                    <a:lnTo>
                      <a:pt x="217" y="1276"/>
                    </a:lnTo>
                    <a:lnTo>
                      <a:pt x="220" y="1275"/>
                    </a:lnTo>
                    <a:lnTo>
                      <a:pt x="227" y="1274"/>
                    </a:lnTo>
                    <a:lnTo>
                      <a:pt x="261" y="1278"/>
                    </a:lnTo>
                    <a:lnTo>
                      <a:pt x="275" y="1281"/>
                    </a:lnTo>
                    <a:lnTo>
                      <a:pt x="292" y="1283"/>
                    </a:lnTo>
                    <a:lnTo>
                      <a:pt x="297" y="1282"/>
                    </a:lnTo>
                    <a:lnTo>
                      <a:pt x="302" y="1277"/>
                    </a:lnTo>
                    <a:lnTo>
                      <a:pt x="309" y="1268"/>
                    </a:lnTo>
                    <a:lnTo>
                      <a:pt x="310" y="1257"/>
                    </a:lnTo>
                    <a:lnTo>
                      <a:pt x="310" y="1248"/>
                    </a:lnTo>
                    <a:lnTo>
                      <a:pt x="311" y="1244"/>
                    </a:lnTo>
                    <a:lnTo>
                      <a:pt x="315" y="1243"/>
                    </a:lnTo>
                    <a:lnTo>
                      <a:pt x="322" y="1243"/>
                    </a:lnTo>
                    <a:lnTo>
                      <a:pt x="332" y="1244"/>
                    </a:lnTo>
                    <a:lnTo>
                      <a:pt x="352" y="1243"/>
                    </a:lnTo>
                    <a:lnTo>
                      <a:pt x="359" y="1243"/>
                    </a:lnTo>
                    <a:lnTo>
                      <a:pt x="383" y="1240"/>
                    </a:lnTo>
                    <a:lnTo>
                      <a:pt x="415" y="1233"/>
                    </a:lnTo>
                    <a:lnTo>
                      <a:pt x="441" y="1226"/>
                    </a:lnTo>
                    <a:lnTo>
                      <a:pt x="462" y="1220"/>
                    </a:lnTo>
                    <a:lnTo>
                      <a:pt x="485" y="1203"/>
                    </a:lnTo>
                    <a:lnTo>
                      <a:pt x="500" y="1185"/>
                    </a:lnTo>
                    <a:lnTo>
                      <a:pt x="517" y="1159"/>
                    </a:lnTo>
                    <a:lnTo>
                      <a:pt x="531" y="1136"/>
                    </a:lnTo>
                    <a:lnTo>
                      <a:pt x="558" y="1121"/>
                    </a:lnTo>
                    <a:lnTo>
                      <a:pt x="580" y="1113"/>
                    </a:lnTo>
                    <a:lnTo>
                      <a:pt x="593" y="1109"/>
                    </a:lnTo>
                    <a:lnTo>
                      <a:pt x="623" y="1097"/>
                    </a:lnTo>
                    <a:lnTo>
                      <a:pt x="648" y="1079"/>
                    </a:lnTo>
                    <a:lnTo>
                      <a:pt x="672" y="1061"/>
                    </a:lnTo>
                    <a:lnTo>
                      <a:pt x="689" y="1060"/>
                    </a:lnTo>
                    <a:lnTo>
                      <a:pt x="712" y="1057"/>
                    </a:lnTo>
                    <a:lnTo>
                      <a:pt x="717" y="1053"/>
                    </a:lnTo>
                    <a:lnTo>
                      <a:pt x="722" y="1047"/>
                    </a:lnTo>
                    <a:lnTo>
                      <a:pt x="723" y="1036"/>
                    </a:lnTo>
                    <a:lnTo>
                      <a:pt x="716" y="1029"/>
                    </a:lnTo>
                    <a:lnTo>
                      <a:pt x="707" y="1025"/>
                    </a:lnTo>
                    <a:lnTo>
                      <a:pt x="702" y="1020"/>
                    </a:lnTo>
                    <a:lnTo>
                      <a:pt x="696" y="1020"/>
                    </a:lnTo>
                    <a:lnTo>
                      <a:pt x="693" y="1014"/>
                    </a:lnTo>
                    <a:lnTo>
                      <a:pt x="694" y="1005"/>
                    </a:lnTo>
                    <a:lnTo>
                      <a:pt x="695" y="996"/>
                    </a:lnTo>
                    <a:lnTo>
                      <a:pt x="700" y="987"/>
                    </a:lnTo>
                    <a:lnTo>
                      <a:pt x="698" y="974"/>
                    </a:lnTo>
                    <a:lnTo>
                      <a:pt x="693" y="962"/>
                    </a:lnTo>
                    <a:lnTo>
                      <a:pt x="691" y="953"/>
                    </a:lnTo>
                    <a:lnTo>
                      <a:pt x="691" y="944"/>
                    </a:lnTo>
                    <a:lnTo>
                      <a:pt x="694" y="937"/>
                    </a:lnTo>
                    <a:lnTo>
                      <a:pt x="702" y="933"/>
                    </a:lnTo>
                    <a:lnTo>
                      <a:pt x="712" y="931"/>
                    </a:lnTo>
                    <a:lnTo>
                      <a:pt x="726" y="933"/>
                    </a:lnTo>
                    <a:lnTo>
                      <a:pt x="749" y="930"/>
                    </a:lnTo>
                    <a:lnTo>
                      <a:pt x="810" y="908"/>
                    </a:lnTo>
                    <a:lnTo>
                      <a:pt x="813" y="902"/>
                    </a:lnTo>
                    <a:lnTo>
                      <a:pt x="818" y="886"/>
                    </a:lnTo>
                    <a:lnTo>
                      <a:pt x="822" y="873"/>
                    </a:lnTo>
                    <a:lnTo>
                      <a:pt x="828" y="869"/>
                    </a:lnTo>
                    <a:lnTo>
                      <a:pt x="832" y="868"/>
                    </a:lnTo>
                    <a:lnTo>
                      <a:pt x="852" y="865"/>
                    </a:lnTo>
                    <a:lnTo>
                      <a:pt x="881" y="859"/>
                    </a:lnTo>
                    <a:lnTo>
                      <a:pt x="891" y="859"/>
                    </a:lnTo>
                    <a:lnTo>
                      <a:pt x="922" y="860"/>
                    </a:lnTo>
                    <a:lnTo>
                      <a:pt x="945" y="861"/>
                    </a:lnTo>
                    <a:lnTo>
                      <a:pt x="981" y="863"/>
                    </a:lnTo>
                    <a:lnTo>
                      <a:pt x="1008" y="864"/>
                    </a:lnTo>
                    <a:lnTo>
                      <a:pt x="1030" y="865"/>
                    </a:lnTo>
                    <a:lnTo>
                      <a:pt x="1059" y="865"/>
                    </a:lnTo>
                    <a:lnTo>
                      <a:pt x="1066" y="863"/>
                    </a:lnTo>
                    <a:lnTo>
                      <a:pt x="1066" y="853"/>
                    </a:lnTo>
                    <a:lnTo>
                      <a:pt x="1061" y="835"/>
                    </a:lnTo>
                    <a:lnTo>
                      <a:pt x="1064" y="824"/>
                    </a:lnTo>
                    <a:lnTo>
                      <a:pt x="1075" y="813"/>
                    </a:lnTo>
                    <a:lnTo>
                      <a:pt x="1089" y="802"/>
                    </a:lnTo>
                    <a:lnTo>
                      <a:pt x="1082" y="787"/>
                    </a:lnTo>
                    <a:lnTo>
                      <a:pt x="1071" y="778"/>
                    </a:lnTo>
                    <a:lnTo>
                      <a:pt x="1055" y="766"/>
                    </a:lnTo>
                    <a:lnTo>
                      <a:pt x="1047" y="762"/>
                    </a:lnTo>
                    <a:lnTo>
                      <a:pt x="1033" y="748"/>
                    </a:lnTo>
                    <a:lnTo>
                      <a:pt x="1025" y="732"/>
                    </a:lnTo>
                    <a:lnTo>
                      <a:pt x="1019" y="699"/>
                    </a:lnTo>
                    <a:lnTo>
                      <a:pt x="1008" y="681"/>
                    </a:lnTo>
                    <a:lnTo>
                      <a:pt x="1001" y="657"/>
                    </a:lnTo>
                    <a:lnTo>
                      <a:pt x="1008" y="616"/>
                    </a:lnTo>
                    <a:lnTo>
                      <a:pt x="997" y="590"/>
                    </a:lnTo>
                    <a:lnTo>
                      <a:pt x="996" y="579"/>
                    </a:lnTo>
                    <a:lnTo>
                      <a:pt x="996" y="565"/>
                    </a:lnTo>
                    <a:lnTo>
                      <a:pt x="999" y="543"/>
                    </a:lnTo>
                    <a:lnTo>
                      <a:pt x="997" y="510"/>
                    </a:lnTo>
                    <a:lnTo>
                      <a:pt x="985" y="478"/>
                    </a:lnTo>
                    <a:lnTo>
                      <a:pt x="990" y="467"/>
                    </a:lnTo>
                    <a:lnTo>
                      <a:pt x="993" y="461"/>
                    </a:lnTo>
                    <a:lnTo>
                      <a:pt x="992" y="456"/>
                    </a:lnTo>
                    <a:lnTo>
                      <a:pt x="981" y="445"/>
                    </a:lnTo>
                    <a:lnTo>
                      <a:pt x="976" y="436"/>
                    </a:lnTo>
                    <a:lnTo>
                      <a:pt x="979" y="428"/>
                    </a:lnTo>
                    <a:lnTo>
                      <a:pt x="985" y="417"/>
                    </a:lnTo>
                    <a:lnTo>
                      <a:pt x="984" y="411"/>
                    </a:lnTo>
                    <a:lnTo>
                      <a:pt x="966" y="397"/>
                    </a:lnTo>
                    <a:lnTo>
                      <a:pt x="936" y="374"/>
                    </a:lnTo>
                    <a:lnTo>
                      <a:pt x="927" y="363"/>
                    </a:lnTo>
                    <a:lnTo>
                      <a:pt x="924" y="350"/>
                    </a:lnTo>
                    <a:lnTo>
                      <a:pt x="952" y="354"/>
                    </a:lnTo>
                    <a:lnTo>
                      <a:pt x="967" y="352"/>
                    </a:lnTo>
                    <a:lnTo>
                      <a:pt x="1001" y="336"/>
                    </a:lnTo>
                    <a:lnTo>
                      <a:pt x="1029" y="315"/>
                    </a:lnTo>
                    <a:lnTo>
                      <a:pt x="1050" y="305"/>
                    </a:lnTo>
                    <a:lnTo>
                      <a:pt x="1068" y="282"/>
                    </a:lnTo>
                    <a:lnTo>
                      <a:pt x="1086" y="268"/>
                    </a:lnTo>
                    <a:lnTo>
                      <a:pt x="1110" y="252"/>
                    </a:lnTo>
                    <a:lnTo>
                      <a:pt x="1180" y="218"/>
                    </a:lnTo>
                    <a:lnTo>
                      <a:pt x="1191" y="218"/>
                    </a:lnTo>
                    <a:lnTo>
                      <a:pt x="1214" y="225"/>
                    </a:lnTo>
                    <a:lnTo>
                      <a:pt x="1234" y="223"/>
                    </a:lnTo>
                    <a:lnTo>
                      <a:pt x="1248" y="211"/>
                    </a:lnTo>
                    <a:lnTo>
                      <a:pt x="1262" y="182"/>
                    </a:lnTo>
                    <a:lnTo>
                      <a:pt x="1286" y="165"/>
                    </a:lnTo>
                    <a:lnTo>
                      <a:pt x="1315" y="148"/>
                    </a:lnTo>
                    <a:lnTo>
                      <a:pt x="1354" y="131"/>
                    </a:lnTo>
                    <a:lnTo>
                      <a:pt x="1380" y="115"/>
                    </a:lnTo>
                    <a:lnTo>
                      <a:pt x="1421" y="102"/>
                    </a:lnTo>
                    <a:lnTo>
                      <a:pt x="1524" y="94"/>
                    </a:lnTo>
                    <a:lnTo>
                      <a:pt x="1576" y="86"/>
                    </a:lnTo>
                    <a:lnTo>
                      <a:pt x="1612" y="88"/>
                    </a:lnTo>
                    <a:lnTo>
                      <a:pt x="1648" y="63"/>
                    </a:lnTo>
                    <a:lnTo>
                      <a:pt x="1666" y="54"/>
                    </a:lnTo>
                    <a:lnTo>
                      <a:pt x="1745" y="53"/>
                    </a:lnTo>
                    <a:lnTo>
                      <a:pt x="1781" y="35"/>
                    </a:lnTo>
                    <a:lnTo>
                      <a:pt x="1921" y="35"/>
                    </a:lnTo>
                    <a:lnTo>
                      <a:pt x="1939" y="42"/>
                    </a:lnTo>
                    <a:lnTo>
                      <a:pt x="1955" y="51"/>
                    </a:lnTo>
                    <a:lnTo>
                      <a:pt x="1984" y="74"/>
                    </a:lnTo>
                    <a:lnTo>
                      <a:pt x="1998" y="79"/>
                    </a:lnTo>
                    <a:lnTo>
                      <a:pt x="2017" y="74"/>
                    </a:lnTo>
                    <a:lnTo>
                      <a:pt x="2060" y="52"/>
                    </a:lnTo>
                    <a:lnTo>
                      <a:pt x="2108" y="40"/>
                    </a:lnTo>
                    <a:lnTo>
                      <a:pt x="2135" y="28"/>
                    </a:lnTo>
                    <a:lnTo>
                      <a:pt x="2146" y="8"/>
                    </a:lnTo>
                    <a:lnTo>
                      <a:pt x="2168" y="1"/>
                    </a:lnTo>
                    <a:lnTo>
                      <a:pt x="2181" y="16"/>
                    </a:lnTo>
                    <a:lnTo>
                      <a:pt x="2231" y="31"/>
                    </a:lnTo>
                    <a:lnTo>
                      <a:pt x="2262" y="27"/>
                    </a:lnTo>
                    <a:lnTo>
                      <a:pt x="2276" y="22"/>
                    </a:lnTo>
                    <a:lnTo>
                      <a:pt x="2271" y="0"/>
                    </a:lnTo>
                    <a:lnTo>
                      <a:pt x="2303" y="6"/>
                    </a:lnTo>
                    <a:lnTo>
                      <a:pt x="2329" y="16"/>
                    </a:lnTo>
                    <a:lnTo>
                      <a:pt x="2355" y="38"/>
                    </a:lnTo>
                    <a:lnTo>
                      <a:pt x="2372" y="42"/>
                    </a:lnTo>
                    <a:lnTo>
                      <a:pt x="2403" y="32"/>
                    </a:lnTo>
                    <a:lnTo>
                      <a:pt x="2467" y="2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B80869A7-BA68-397D-7353-9B58C87BA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82819" y="4184539"/>
                <a:ext cx="1524808" cy="1351097"/>
              </a:xfrm>
              <a:custGeom>
                <a:avLst/>
                <a:gdLst>
                  <a:gd name="T0" fmla="*/ 1376 w 1741"/>
                  <a:gd name="T1" fmla="*/ 109 h 1543"/>
                  <a:gd name="T2" fmla="*/ 1405 w 1741"/>
                  <a:gd name="T3" fmla="*/ 200 h 1543"/>
                  <a:gd name="T4" fmla="*/ 1453 w 1741"/>
                  <a:gd name="T5" fmla="*/ 345 h 1543"/>
                  <a:gd name="T6" fmla="*/ 1418 w 1741"/>
                  <a:gd name="T7" fmla="*/ 477 h 1543"/>
                  <a:gd name="T8" fmla="*/ 1375 w 1741"/>
                  <a:gd name="T9" fmla="*/ 617 h 1543"/>
                  <a:gd name="T10" fmla="*/ 1272 w 1741"/>
                  <a:gd name="T11" fmla="*/ 558 h 1543"/>
                  <a:gd name="T12" fmla="*/ 1215 w 1741"/>
                  <a:gd name="T13" fmla="*/ 473 h 1543"/>
                  <a:gd name="T14" fmla="*/ 1160 w 1741"/>
                  <a:gd name="T15" fmla="*/ 372 h 1543"/>
                  <a:gd name="T16" fmla="*/ 1125 w 1741"/>
                  <a:gd name="T17" fmla="*/ 278 h 1543"/>
                  <a:gd name="T18" fmla="*/ 1095 w 1741"/>
                  <a:gd name="T19" fmla="*/ 334 h 1543"/>
                  <a:gd name="T20" fmla="*/ 1135 w 1741"/>
                  <a:gd name="T21" fmla="*/ 407 h 1543"/>
                  <a:gd name="T22" fmla="*/ 1162 w 1741"/>
                  <a:gd name="T23" fmla="*/ 485 h 1543"/>
                  <a:gd name="T24" fmla="*/ 1215 w 1741"/>
                  <a:gd name="T25" fmla="*/ 565 h 1543"/>
                  <a:gd name="T26" fmla="*/ 1266 w 1741"/>
                  <a:gd name="T27" fmla="*/ 647 h 1543"/>
                  <a:gd name="T28" fmla="*/ 1301 w 1741"/>
                  <a:gd name="T29" fmla="*/ 717 h 1543"/>
                  <a:gd name="T30" fmla="*/ 1336 w 1741"/>
                  <a:gd name="T31" fmla="*/ 831 h 1543"/>
                  <a:gd name="T32" fmla="*/ 1451 w 1741"/>
                  <a:gd name="T33" fmla="*/ 1053 h 1543"/>
                  <a:gd name="T34" fmla="*/ 1562 w 1741"/>
                  <a:gd name="T35" fmla="*/ 1222 h 1543"/>
                  <a:gd name="T36" fmla="*/ 1549 w 1741"/>
                  <a:gd name="T37" fmla="*/ 1244 h 1543"/>
                  <a:gd name="T38" fmla="*/ 1553 w 1741"/>
                  <a:gd name="T39" fmla="*/ 1345 h 1543"/>
                  <a:gd name="T40" fmla="*/ 1603 w 1741"/>
                  <a:gd name="T41" fmla="*/ 1427 h 1543"/>
                  <a:gd name="T42" fmla="*/ 1740 w 1741"/>
                  <a:gd name="T43" fmla="*/ 1538 h 1543"/>
                  <a:gd name="T44" fmla="*/ 1599 w 1741"/>
                  <a:gd name="T45" fmla="*/ 1542 h 1543"/>
                  <a:gd name="T46" fmla="*/ 1412 w 1741"/>
                  <a:gd name="T47" fmla="*/ 1542 h 1543"/>
                  <a:gd name="T48" fmla="*/ 1224 w 1741"/>
                  <a:gd name="T49" fmla="*/ 1542 h 1543"/>
                  <a:gd name="T50" fmla="*/ 1036 w 1741"/>
                  <a:gd name="T51" fmla="*/ 1542 h 1543"/>
                  <a:gd name="T52" fmla="*/ 970 w 1741"/>
                  <a:gd name="T53" fmla="*/ 1518 h 1543"/>
                  <a:gd name="T54" fmla="*/ 937 w 1741"/>
                  <a:gd name="T55" fmla="*/ 1541 h 1543"/>
                  <a:gd name="T56" fmla="*/ 804 w 1741"/>
                  <a:gd name="T57" fmla="*/ 1542 h 1543"/>
                  <a:gd name="T58" fmla="*/ 586 w 1741"/>
                  <a:gd name="T59" fmla="*/ 1542 h 1543"/>
                  <a:gd name="T60" fmla="*/ 368 w 1741"/>
                  <a:gd name="T61" fmla="*/ 1542 h 1543"/>
                  <a:gd name="T62" fmla="*/ 149 w 1741"/>
                  <a:gd name="T63" fmla="*/ 1542 h 1543"/>
                  <a:gd name="T64" fmla="*/ 39 w 1741"/>
                  <a:gd name="T65" fmla="*/ 1472 h 1543"/>
                  <a:gd name="T66" fmla="*/ 39 w 1741"/>
                  <a:gd name="T67" fmla="*/ 1334 h 1543"/>
                  <a:gd name="T68" fmla="*/ 39 w 1741"/>
                  <a:gd name="T69" fmla="*/ 1194 h 1543"/>
                  <a:gd name="T70" fmla="*/ 39 w 1741"/>
                  <a:gd name="T71" fmla="*/ 1053 h 1543"/>
                  <a:gd name="T72" fmla="*/ 39 w 1741"/>
                  <a:gd name="T73" fmla="*/ 912 h 1543"/>
                  <a:gd name="T74" fmla="*/ 39 w 1741"/>
                  <a:gd name="T75" fmla="*/ 769 h 1543"/>
                  <a:gd name="T76" fmla="*/ 39 w 1741"/>
                  <a:gd name="T77" fmla="*/ 625 h 1543"/>
                  <a:gd name="T78" fmla="*/ 39 w 1741"/>
                  <a:gd name="T79" fmla="*/ 480 h 1543"/>
                  <a:gd name="T80" fmla="*/ 30 w 1741"/>
                  <a:gd name="T81" fmla="*/ 375 h 1543"/>
                  <a:gd name="T82" fmla="*/ 1 w 1741"/>
                  <a:gd name="T83" fmla="*/ 252 h 1543"/>
                  <a:gd name="T84" fmla="*/ 32 w 1741"/>
                  <a:gd name="T85" fmla="*/ 181 h 1543"/>
                  <a:gd name="T86" fmla="*/ 25 w 1741"/>
                  <a:gd name="T87" fmla="*/ 98 h 1543"/>
                  <a:gd name="T88" fmla="*/ 45 w 1741"/>
                  <a:gd name="T89" fmla="*/ 23 h 1543"/>
                  <a:gd name="T90" fmla="*/ 75 w 1741"/>
                  <a:gd name="T91" fmla="*/ 20 h 1543"/>
                  <a:gd name="T92" fmla="*/ 295 w 1741"/>
                  <a:gd name="T93" fmla="*/ 30 h 1543"/>
                  <a:gd name="T94" fmla="*/ 447 w 1741"/>
                  <a:gd name="T95" fmla="*/ 76 h 1543"/>
                  <a:gd name="T96" fmla="*/ 610 w 1741"/>
                  <a:gd name="T97" fmla="*/ 132 h 1543"/>
                  <a:gd name="T98" fmla="*/ 676 w 1741"/>
                  <a:gd name="T99" fmla="*/ 121 h 1543"/>
                  <a:gd name="T100" fmla="*/ 775 w 1741"/>
                  <a:gd name="T101" fmla="*/ 66 h 1543"/>
                  <a:gd name="T102" fmla="*/ 807 w 1741"/>
                  <a:gd name="T103" fmla="*/ 41 h 1543"/>
                  <a:gd name="T104" fmla="*/ 884 w 1741"/>
                  <a:gd name="T105" fmla="*/ 21 h 1543"/>
                  <a:gd name="T106" fmla="*/ 901 w 1741"/>
                  <a:gd name="T107" fmla="*/ 32 h 1543"/>
                  <a:gd name="T108" fmla="*/ 928 w 1741"/>
                  <a:gd name="T109" fmla="*/ 11 h 1543"/>
                  <a:gd name="T110" fmla="*/ 1027 w 1741"/>
                  <a:gd name="T111" fmla="*/ 18 h 1543"/>
                  <a:gd name="T112" fmla="*/ 1028 w 1741"/>
                  <a:gd name="T113" fmla="*/ 28 h 1543"/>
                  <a:gd name="T114" fmla="*/ 1044 w 1741"/>
                  <a:gd name="T115" fmla="*/ 72 h 1543"/>
                  <a:gd name="T116" fmla="*/ 1084 w 1741"/>
                  <a:gd name="T117" fmla="*/ 75 h 1543"/>
                  <a:gd name="T118" fmla="*/ 1090 w 1741"/>
                  <a:gd name="T119" fmla="*/ 66 h 1543"/>
                  <a:gd name="T120" fmla="*/ 1166 w 1741"/>
                  <a:gd name="T121" fmla="*/ 89 h 1543"/>
                  <a:gd name="T122" fmla="*/ 1214 w 1741"/>
                  <a:gd name="T123" fmla="*/ 95 h 1543"/>
                  <a:gd name="T124" fmla="*/ 1354 w 1741"/>
                  <a:gd name="T125" fmla="*/ 58 h 1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41" h="1543">
                    <a:moveTo>
                      <a:pt x="1358" y="54"/>
                    </a:moveTo>
                    <a:lnTo>
                      <a:pt x="1360" y="60"/>
                    </a:lnTo>
                    <a:lnTo>
                      <a:pt x="1365" y="74"/>
                    </a:lnTo>
                    <a:lnTo>
                      <a:pt x="1376" y="109"/>
                    </a:lnTo>
                    <a:lnTo>
                      <a:pt x="1386" y="137"/>
                    </a:lnTo>
                    <a:lnTo>
                      <a:pt x="1400" y="175"/>
                    </a:lnTo>
                    <a:lnTo>
                      <a:pt x="1403" y="190"/>
                    </a:lnTo>
                    <a:lnTo>
                      <a:pt x="1405" y="200"/>
                    </a:lnTo>
                    <a:lnTo>
                      <a:pt x="1423" y="242"/>
                    </a:lnTo>
                    <a:lnTo>
                      <a:pt x="1435" y="276"/>
                    </a:lnTo>
                    <a:lnTo>
                      <a:pt x="1442" y="304"/>
                    </a:lnTo>
                    <a:lnTo>
                      <a:pt x="1453" y="345"/>
                    </a:lnTo>
                    <a:lnTo>
                      <a:pt x="1459" y="359"/>
                    </a:lnTo>
                    <a:lnTo>
                      <a:pt x="1451" y="367"/>
                    </a:lnTo>
                    <a:lnTo>
                      <a:pt x="1435" y="393"/>
                    </a:lnTo>
                    <a:lnTo>
                      <a:pt x="1418" y="477"/>
                    </a:lnTo>
                    <a:lnTo>
                      <a:pt x="1393" y="541"/>
                    </a:lnTo>
                    <a:lnTo>
                      <a:pt x="1390" y="582"/>
                    </a:lnTo>
                    <a:lnTo>
                      <a:pt x="1386" y="597"/>
                    </a:lnTo>
                    <a:lnTo>
                      <a:pt x="1375" y="617"/>
                    </a:lnTo>
                    <a:lnTo>
                      <a:pt x="1361" y="637"/>
                    </a:lnTo>
                    <a:lnTo>
                      <a:pt x="1336" y="626"/>
                    </a:lnTo>
                    <a:lnTo>
                      <a:pt x="1295" y="591"/>
                    </a:lnTo>
                    <a:lnTo>
                      <a:pt x="1272" y="558"/>
                    </a:lnTo>
                    <a:lnTo>
                      <a:pt x="1245" y="536"/>
                    </a:lnTo>
                    <a:lnTo>
                      <a:pt x="1222" y="507"/>
                    </a:lnTo>
                    <a:lnTo>
                      <a:pt x="1215" y="486"/>
                    </a:lnTo>
                    <a:lnTo>
                      <a:pt x="1215" y="473"/>
                    </a:lnTo>
                    <a:lnTo>
                      <a:pt x="1205" y="441"/>
                    </a:lnTo>
                    <a:lnTo>
                      <a:pt x="1197" y="425"/>
                    </a:lnTo>
                    <a:lnTo>
                      <a:pt x="1168" y="390"/>
                    </a:lnTo>
                    <a:lnTo>
                      <a:pt x="1160" y="372"/>
                    </a:lnTo>
                    <a:lnTo>
                      <a:pt x="1153" y="364"/>
                    </a:lnTo>
                    <a:lnTo>
                      <a:pt x="1146" y="352"/>
                    </a:lnTo>
                    <a:lnTo>
                      <a:pt x="1136" y="307"/>
                    </a:lnTo>
                    <a:lnTo>
                      <a:pt x="1125" y="278"/>
                    </a:lnTo>
                    <a:lnTo>
                      <a:pt x="1111" y="286"/>
                    </a:lnTo>
                    <a:lnTo>
                      <a:pt x="1113" y="298"/>
                    </a:lnTo>
                    <a:lnTo>
                      <a:pt x="1102" y="315"/>
                    </a:lnTo>
                    <a:lnTo>
                      <a:pt x="1095" y="334"/>
                    </a:lnTo>
                    <a:lnTo>
                      <a:pt x="1100" y="350"/>
                    </a:lnTo>
                    <a:lnTo>
                      <a:pt x="1125" y="374"/>
                    </a:lnTo>
                    <a:lnTo>
                      <a:pt x="1129" y="384"/>
                    </a:lnTo>
                    <a:lnTo>
                      <a:pt x="1135" y="407"/>
                    </a:lnTo>
                    <a:lnTo>
                      <a:pt x="1133" y="438"/>
                    </a:lnTo>
                    <a:lnTo>
                      <a:pt x="1138" y="449"/>
                    </a:lnTo>
                    <a:lnTo>
                      <a:pt x="1156" y="471"/>
                    </a:lnTo>
                    <a:lnTo>
                      <a:pt x="1162" y="485"/>
                    </a:lnTo>
                    <a:lnTo>
                      <a:pt x="1166" y="496"/>
                    </a:lnTo>
                    <a:lnTo>
                      <a:pt x="1171" y="508"/>
                    </a:lnTo>
                    <a:lnTo>
                      <a:pt x="1190" y="527"/>
                    </a:lnTo>
                    <a:lnTo>
                      <a:pt x="1215" y="565"/>
                    </a:lnTo>
                    <a:lnTo>
                      <a:pt x="1239" y="591"/>
                    </a:lnTo>
                    <a:lnTo>
                      <a:pt x="1257" y="603"/>
                    </a:lnTo>
                    <a:lnTo>
                      <a:pt x="1265" y="615"/>
                    </a:lnTo>
                    <a:lnTo>
                      <a:pt x="1266" y="647"/>
                    </a:lnTo>
                    <a:lnTo>
                      <a:pt x="1265" y="662"/>
                    </a:lnTo>
                    <a:lnTo>
                      <a:pt x="1280" y="690"/>
                    </a:lnTo>
                    <a:lnTo>
                      <a:pt x="1287" y="704"/>
                    </a:lnTo>
                    <a:lnTo>
                      <a:pt x="1301" y="717"/>
                    </a:lnTo>
                    <a:lnTo>
                      <a:pt x="1308" y="730"/>
                    </a:lnTo>
                    <a:lnTo>
                      <a:pt x="1314" y="752"/>
                    </a:lnTo>
                    <a:lnTo>
                      <a:pt x="1324" y="815"/>
                    </a:lnTo>
                    <a:lnTo>
                      <a:pt x="1336" y="831"/>
                    </a:lnTo>
                    <a:lnTo>
                      <a:pt x="1376" y="914"/>
                    </a:lnTo>
                    <a:lnTo>
                      <a:pt x="1410" y="966"/>
                    </a:lnTo>
                    <a:lnTo>
                      <a:pt x="1427" y="1007"/>
                    </a:lnTo>
                    <a:lnTo>
                      <a:pt x="1451" y="1053"/>
                    </a:lnTo>
                    <a:lnTo>
                      <a:pt x="1500" y="1158"/>
                    </a:lnTo>
                    <a:lnTo>
                      <a:pt x="1529" y="1190"/>
                    </a:lnTo>
                    <a:lnTo>
                      <a:pt x="1541" y="1208"/>
                    </a:lnTo>
                    <a:lnTo>
                      <a:pt x="1562" y="1222"/>
                    </a:lnTo>
                    <a:lnTo>
                      <a:pt x="1584" y="1241"/>
                    </a:lnTo>
                    <a:lnTo>
                      <a:pt x="1562" y="1240"/>
                    </a:lnTo>
                    <a:lnTo>
                      <a:pt x="1557" y="1241"/>
                    </a:lnTo>
                    <a:lnTo>
                      <a:pt x="1549" y="1244"/>
                    </a:lnTo>
                    <a:lnTo>
                      <a:pt x="1546" y="1256"/>
                    </a:lnTo>
                    <a:lnTo>
                      <a:pt x="1544" y="1266"/>
                    </a:lnTo>
                    <a:lnTo>
                      <a:pt x="1547" y="1318"/>
                    </a:lnTo>
                    <a:lnTo>
                      <a:pt x="1553" y="1345"/>
                    </a:lnTo>
                    <a:lnTo>
                      <a:pt x="1572" y="1396"/>
                    </a:lnTo>
                    <a:lnTo>
                      <a:pt x="1587" y="1410"/>
                    </a:lnTo>
                    <a:lnTo>
                      <a:pt x="1593" y="1420"/>
                    </a:lnTo>
                    <a:lnTo>
                      <a:pt x="1603" y="1427"/>
                    </a:lnTo>
                    <a:lnTo>
                      <a:pt x="1648" y="1444"/>
                    </a:lnTo>
                    <a:lnTo>
                      <a:pt x="1675" y="1480"/>
                    </a:lnTo>
                    <a:lnTo>
                      <a:pt x="1734" y="1526"/>
                    </a:lnTo>
                    <a:lnTo>
                      <a:pt x="1740" y="1538"/>
                    </a:lnTo>
                    <a:lnTo>
                      <a:pt x="1740" y="1541"/>
                    </a:lnTo>
                    <a:lnTo>
                      <a:pt x="1693" y="1542"/>
                    </a:lnTo>
                    <a:lnTo>
                      <a:pt x="1646" y="1542"/>
                    </a:lnTo>
                    <a:lnTo>
                      <a:pt x="1599" y="1542"/>
                    </a:lnTo>
                    <a:lnTo>
                      <a:pt x="1552" y="1542"/>
                    </a:lnTo>
                    <a:lnTo>
                      <a:pt x="1506" y="1542"/>
                    </a:lnTo>
                    <a:lnTo>
                      <a:pt x="1459" y="1542"/>
                    </a:lnTo>
                    <a:lnTo>
                      <a:pt x="1412" y="1542"/>
                    </a:lnTo>
                    <a:lnTo>
                      <a:pt x="1365" y="1542"/>
                    </a:lnTo>
                    <a:lnTo>
                      <a:pt x="1318" y="1542"/>
                    </a:lnTo>
                    <a:lnTo>
                      <a:pt x="1271" y="1542"/>
                    </a:lnTo>
                    <a:lnTo>
                      <a:pt x="1224" y="1542"/>
                    </a:lnTo>
                    <a:lnTo>
                      <a:pt x="1177" y="1542"/>
                    </a:lnTo>
                    <a:lnTo>
                      <a:pt x="1130" y="1542"/>
                    </a:lnTo>
                    <a:lnTo>
                      <a:pt x="1083" y="1542"/>
                    </a:lnTo>
                    <a:lnTo>
                      <a:pt x="1036" y="1542"/>
                    </a:lnTo>
                    <a:lnTo>
                      <a:pt x="989" y="1542"/>
                    </a:lnTo>
                    <a:lnTo>
                      <a:pt x="963" y="1542"/>
                    </a:lnTo>
                    <a:lnTo>
                      <a:pt x="967" y="1528"/>
                    </a:lnTo>
                    <a:lnTo>
                      <a:pt x="970" y="1518"/>
                    </a:lnTo>
                    <a:lnTo>
                      <a:pt x="967" y="1511"/>
                    </a:lnTo>
                    <a:lnTo>
                      <a:pt x="958" y="1509"/>
                    </a:lnTo>
                    <a:lnTo>
                      <a:pt x="951" y="1512"/>
                    </a:lnTo>
                    <a:lnTo>
                      <a:pt x="937" y="1541"/>
                    </a:lnTo>
                    <a:lnTo>
                      <a:pt x="930" y="1542"/>
                    </a:lnTo>
                    <a:lnTo>
                      <a:pt x="914" y="1542"/>
                    </a:lnTo>
                    <a:lnTo>
                      <a:pt x="859" y="1542"/>
                    </a:lnTo>
                    <a:lnTo>
                      <a:pt x="804" y="1542"/>
                    </a:lnTo>
                    <a:lnTo>
                      <a:pt x="750" y="1542"/>
                    </a:lnTo>
                    <a:lnTo>
                      <a:pt x="696" y="1542"/>
                    </a:lnTo>
                    <a:lnTo>
                      <a:pt x="641" y="1542"/>
                    </a:lnTo>
                    <a:lnTo>
                      <a:pt x="586" y="1542"/>
                    </a:lnTo>
                    <a:lnTo>
                      <a:pt x="531" y="1542"/>
                    </a:lnTo>
                    <a:lnTo>
                      <a:pt x="477" y="1542"/>
                    </a:lnTo>
                    <a:lnTo>
                      <a:pt x="422" y="1542"/>
                    </a:lnTo>
                    <a:lnTo>
                      <a:pt x="368" y="1542"/>
                    </a:lnTo>
                    <a:lnTo>
                      <a:pt x="313" y="1542"/>
                    </a:lnTo>
                    <a:lnTo>
                      <a:pt x="258" y="1542"/>
                    </a:lnTo>
                    <a:lnTo>
                      <a:pt x="204" y="1542"/>
                    </a:lnTo>
                    <a:lnTo>
                      <a:pt x="149" y="1542"/>
                    </a:lnTo>
                    <a:lnTo>
                      <a:pt x="94" y="1542"/>
                    </a:lnTo>
                    <a:lnTo>
                      <a:pt x="39" y="1542"/>
                    </a:lnTo>
                    <a:lnTo>
                      <a:pt x="39" y="1507"/>
                    </a:lnTo>
                    <a:lnTo>
                      <a:pt x="39" y="1472"/>
                    </a:lnTo>
                    <a:lnTo>
                      <a:pt x="39" y="1438"/>
                    </a:lnTo>
                    <a:lnTo>
                      <a:pt x="39" y="1403"/>
                    </a:lnTo>
                    <a:lnTo>
                      <a:pt x="39" y="1368"/>
                    </a:lnTo>
                    <a:lnTo>
                      <a:pt x="39" y="1334"/>
                    </a:lnTo>
                    <a:lnTo>
                      <a:pt x="39" y="1299"/>
                    </a:lnTo>
                    <a:lnTo>
                      <a:pt x="39" y="1264"/>
                    </a:lnTo>
                    <a:lnTo>
                      <a:pt x="39" y="1229"/>
                    </a:lnTo>
                    <a:lnTo>
                      <a:pt x="39" y="1194"/>
                    </a:lnTo>
                    <a:lnTo>
                      <a:pt x="39" y="1159"/>
                    </a:lnTo>
                    <a:lnTo>
                      <a:pt x="39" y="1124"/>
                    </a:lnTo>
                    <a:lnTo>
                      <a:pt x="39" y="1089"/>
                    </a:lnTo>
                    <a:lnTo>
                      <a:pt x="39" y="1053"/>
                    </a:lnTo>
                    <a:lnTo>
                      <a:pt x="39" y="1019"/>
                    </a:lnTo>
                    <a:lnTo>
                      <a:pt x="39" y="983"/>
                    </a:lnTo>
                    <a:lnTo>
                      <a:pt x="39" y="947"/>
                    </a:lnTo>
                    <a:lnTo>
                      <a:pt x="39" y="912"/>
                    </a:lnTo>
                    <a:lnTo>
                      <a:pt x="39" y="877"/>
                    </a:lnTo>
                    <a:lnTo>
                      <a:pt x="39" y="841"/>
                    </a:lnTo>
                    <a:lnTo>
                      <a:pt x="39" y="806"/>
                    </a:lnTo>
                    <a:lnTo>
                      <a:pt x="39" y="769"/>
                    </a:lnTo>
                    <a:lnTo>
                      <a:pt x="39" y="733"/>
                    </a:lnTo>
                    <a:lnTo>
                      <a:pt x="39" y="697"/>
                    </a:lnTo>
                    <a:lnTo>
                      <a:pt x="39" y="662"/>
                    </a:lnTo>
                    <a:lnTo>
                      <a:pt x="39" y="625"/>
                    </a:lnTo>
                    <a:lnTo>
                      <a:pt x="39" y="590"/>
                    </a:lnTo>
                    <a:lnTo>
                      <a:pt x="39" y="553"/>
                    </a:lnTo>
                    <a:lnTo>
                      <a:pt x="39" y="516"/>
                    </a:lnTo>
                    <a:lnTo>
                      <a:pt x="39" y="480"/>
                    </a:lnTo>
                    <a:lnTo>
                      <a:pt x="39" y="444"/>
                    </a:lnTo>
                    <a:lnTo>
                      <a:pt x="39" y="408"/>
                    </a:lnTo>
                    <a:lnTo>
                      <a:pt x="39" y="401"/>
                    </a:lnTo>
                    <a:lnTo>
                      <a:pt x="30" y="375"/>
                    </a:lnTo>
                    <a:lnTo>
                      <a:pt x="24" y="344"/>
                    </a:lnTo>
                    <a:lnTo>
                      <a:pt x="16" y="305"/>
                    </a:lnTo>
                    <a:lnTo>
                      <a:pt x="14" y="292"/>
                    </a:lnTo>
                    <a:lnTo>
                      <a:pt x="1" y="252"/>
                    </a:lnTo>
                    <a:lnTo>
                      <a:pt x="0" y="241"/>
                    </a:lnTo>
                    <a:lnTo>
                      <a:pt x="4" y="232"/>
                    </a:lnTo>
                    <a:lnTo>
                      <a:pt x="25" y="198"/>
                    </a:lnTo>
                    <a:lnTo>
                      <a:pt x="32" y="181"/>
                    </a:lnTo>
                    <a:lnTo>
                      <a:pt x="37" y="162"/>
                    </a:lnTo>
                    <a:lnTo>
                      <a:pt x="39" y="146"/>
                    </a:lnTo>
                    <a:lnTo>
                      <a:pt x="32" y="121"/>
                    </a:lnTo>
                    <a:lnTo>
                      <a:pt x="25" y="98"/>
                    </a:lnTo>
                    <a:lnTo>
                      <a:pt x="23" y="75"/>
                    </a:lnTo>
                    <a:lnTo>
                      <a:pt x="21" y="53"/>
                    </a:lnTo>
                    <a:lnTo>
                      <a:pt x="32" y="37"/>
                    </a:lnTo>
                    <a:lnTo>
                      <a:pt x="45" y="23"/>
                    </a:lnTo>
                    <a:lnTo>
                      <a:pt x="51" y="14"/>
                    </a:lnTo>
                    <a:lnTo>
                      <a:pt x="58" y="4"/>
                    </a:lnTo>
                    <a:lnTo>
                      <a:pt x="64" y="0"/>
                    </a:lnTo>
                    <a:lnTo>
                      <a:pt x="75" y="20"/>
                    </a:lnTo>
                    <a:lnTo>
                      <a:pt x="97" y="23"/>
                    </a:lnTo>
                    <a:lnTo>
                      <a:pt x="170" y="5"/>
                    </a:lnTo>
                    <a:lnTo>
                      <a:pt x="251" y="23"/>
                    </a:lnTo>
                    <a:lnTo>
                      <a:pt x="295" y="30"/>
                    </a:lnTo>
                    <a:lnTo>
                      <a:pt x="364" y="46"/>
                    </a:lnTo>
                    <a:lnTo>
                      <a:pt x="406" y="73"/>
                    </a:lnTo>
                    <a:lnTo>
                      <a:pt x="417" y="76"/>
                    </a:lnTo>
                    <a:lnTo>
                      <a:pt x="447" y="76"/>
                    </a:lnTo>
                    <a:lnTo>
                      <a:pt x="467" y="92"/>
                    </a:lnTo>
                    <a:lnTo>
                      <a:pt x="545" y="100"/>
                    </a:lnTo>
                    <a:lnTo>
                      <a:pt x="587" y="118"/>
                    </a:lnTo>
                    <a:lnTo>
                      <a:pt x="610" y="132"/>
                    </a:lnTo>
                    <a:lnTo>
                      <a:pt x="625" y="136"/>
                    </a:lnTo>
                    <a:lnTo>
                      <a:pt x="637" y="136"/>
                    </a:lnTo>
                    <a:lnTo>
                      <a:pt x="655" y="130"/>
                    </a:lnTo>
                    <a:lnTo>
                      <a:pt x="676" y="121"/>
                    </a:lnTo>
                    <a:lnTo>
                      <a:pt x="699" y="107"/>
                    </a:lnTo>
                    <a:lnTo>
                      <a:pt x="748" y="71"/>
                    </a:lnTo>
                    <a:lnTo>
                      <a:pt x="764" y="64"/>
                    </a:lnTo>
                    <a:lnTo>
                      <a:pt x="775" y="66"/>
                    </a:lnTo>
                    <a:lnTo>
                      <a:pt x="789" y="66"/>
                    </a:lnTo>
                    <a:lnTo>
                      <a:pt x="795" y="55"/>
                    </a:lnTo>
                    <a:lnTo>
                      <a:pt x="802" y="49"/>
                    </a:lnTo>
                    <a:lnTo>
                      <a:pt x="807" y="41"/>
                    </a:lnTo>
                    <a:lnTo>
                      <a:pt x="814" y="33"/>
                    </a:lnTo>
                    <a:lnTo>
                      <a:pt x="839" y="30"/>
                    </a:lnTo>
                    <a:lnTo>
                      <a:pt x="890" y="14"/>
                    </a:lnTo>
                    <a:lnTo>
                      <a:pt x="884" y="21"/>
                    </a:lnTo>
                    <a:lnTo>
                      <a:pt x="838" y="39"/>
                    </a:lnTo>
                    <a:lnTo>
                      <a:pt x="857" y="41"/>
                    </a:lnTo>
                    <a:lnTo>
                      <a:pt x="877" y="35"/>
                    </a:lnTo>
                    <a:lnTo>
                      <a:pt x="901" y="32"/>
                    </a:lnTo>
                    <a:lnTo>
                      <a:pt x="905" y="24"/>
                    </a:lnTo>
                    <a:lnTo>
                      <a:pt x="908" y="10"/>
                    </a:lnTo>
                    <a:lnTo>
                      <a:pt x="912" y="8"/>
                    </a:lnTo>
                    <a:lnTo>
                      <a:pt x="928" y="11"/>
                    </a:lnTo>
                    <a:lnTo>
                      <a:pt x="976" y="32"/>
                    </a:lnTo>
                    <a:lnTo>
                      <a:pt x="987" y="33"/>
                    </a:lnTo>
                    <a:lnTo>
                      <a:pt x="1020" y="21"/>
                    </a:lnTo>
                    <a:lnTo>
                      <a:pt x="1027" y="18"/>
                    </a:lnTo>
                    <a:lnTo>
                      <a:pt x="1039" y="25"/>
                    </a:lnTo>
                    <a:lnTo>
                      <a:pt x="1063" y="52"/>
                    </a:lnTo>
                    <a:lnTo>
                      <a:pt x="1054" y="51"/>
                    </a:lnTo>
                    <a:lnTo>
                      <a:pt x="1028" y="28"/>
                    </a:lnTo>
                    <a:lnTo>
                      <a:pt x="1025" y="40"/>
                    </a:lnTo>
                    <a:lnTo>
                      <a:pt x="1011" y="60"/>
                    </a:lnTo>
                    <a:lnTo>
                      <a:pt x="1030" y="68"/>
                    </a:lnTo>
                    <a:lnTo>
                      <a:pt x="1044" y="72"/>
                    </a:lnTo>
                    <a:lnTo>
                      <a:pt x="1052" y="83"/>
                    </a:lnTo>
                    <a:lnTo>
                      <a:pt x="1058" y="93"/>
                    </a:lnTo>
                    <a:lnTo>
                      <a:pt x="1073" y="88"/>
                    </a:lnTo>
                    <a:lnTo>
                      <a:pt x="1084" y="75"/>
                    </a:lnTo>
                    <a:lnTo>
                      <a:pt x="1079" y="68"/>
                    </a:lnTo>
                    <a:lnTo>
                      <a:pt x="1074" y="60"/>
                    </a:lnTo>
                    <a:lnTo>
                      <a:pt x="1079" y="60"/>
                    </a:lnTo>
                    <a:lnTo>
                      <a:pt x="1090" y="66"/>
                    </a:lnTo>
                    <a:lnTo>
                      <a:pt x="1119" y="92"/>
                    </a:lnTo>
                    <a:lnTo>
                      <a:pt x="1130" y="97"/>
                    </a:lnTo>
                    <a:lnTo>
                      <a:pt x="1141" y="96"/>
                    </a:lnTo>
                    <a:lnTo>
                      <a:pt x="1166" y="89"/>
                    </a:lnTo>
                    <a:lnTo>
                      <a:pt x="1172" y="90"/>
                    </a:lnTo>
                    <a:lnTo>
                      <a:pt x="1205" y="81"/>
                    </a:lnTo>
                    <a:lnTo>
                      <a:pt x="1209" y="88"/>
                    </a:lnTo>
                    <a:lnTo>
                      <a:pt x="1214" y="95"/>
                    </a:lnTo>
                    <a:lnTo>
                      <a:pt x="1241" y="86"/>
                    </a:lnTo>
                    <a:lnTo>
                      <a:pt x="1281" y="86"/>
                    </a:lnTo>
                    <a:lnTo>
                      <a:pt x="1315" y="78"/>
                    </a:lnTo>
                    <a:lnTo>
                      <a:pt x="1354" y="58"/>
                    </a:lnTo>
                    <a:lnTo>
                      <a:pt x="1358" y="5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97A5F3B5-8829-856A-1F6A-7472D9E058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52142" y="4759719"/>
                <a:ext cx="1053857" cy="938048"/>
              </a:xfrm>
              <a:custGeom>
                <a:avLst/>
                <a:gdLst>
                  <a:gd name="T0" fmla="*/ 1204 w 1205"/>
                  <a:gd name="T1" fmla="*/ 117 h 1070"/>
                  <a:gd name="T2" fmla="*/ 1204 w 1205"/>
                  <a:gd name="T3" fmla="*/ 221 h 1070"/>
                  <a:gd name="T4" fmla="*/ 1174 w 1205"/>
                  <a:gd name="T5" fmla="*/ 265 h 1070"/>
                  <a:gd name="T6" fmla="*/ 1095 w 1205"/>
                  <a:gd name="T7" fmla="*/ 265 h 1070"/>
                  <a:gd name="T8" fmla="*/ 1015 w 1205"/>
                  <a:gd name="T9" fmla="*/ 265 h 1070"/>
                  <a:gd name="T10" fmla="*/ 935 w 1205"/>
                  <a:gd name="T11" fmla="*/ 265 h 1070"/>
                  <a:gd name="T12" fmla="*/ 855 w 1205"/>
                  <a:gd name="T13" fmla="*/ 265 h 1070"/>
                  <a:gd name="T14" fmla="*/ 775 w 1205"/>
                  <a:gd name="T15" fmla="*/ 265 h 1070"/>
                  <a:gd name="T16" fmla="*/ 727 w 1205"/>
                  <a:gd name="T17" fmla="*/ 284 h 1070"/>
                  <a:gd name="T18" fmla="*/ 727 w 1205"/>
                  <a:gd name="T19" fmla="*/ 348 h 1070"/>
                  <a:gd name="T20" fmla="*/ 727 w 1205"/>
                  <a:gd name="T21" fmla="*/ 413 h 1070"/>
                  <a:gd name="T22" fmla="*/ 727 w 1205"/>
                  <a:gd name="T23" fmla="*/ 476 h 1070"/>
                  <a:gd name="T24" fmla="*/ 727 w 1205"/>
                  <a:gd name="T25" fmla="*/ 540 h 1070"/>
                  <a:gd name="T26" fmla="*/ 727 w 1205"/>
                  <a:gd name="T27" fmla="*/ 604 h 1070"/>
                  <a:gd name="T28" fmla="*/ 726 w 1205"/>
                  <a:gd name="T29" fmla="*/ 661 h 1070"/>
                  <a:gd name="T30" fmla="*/ 675 w 1205"/>
                  <a:gd name="T31" fmla="*/ 684 h 1070"/>
                  <a:gd name="T32" fmla="*/ 623 w 1205"/>
                  <a:gd name="T33" fmla="*/ 703 h 1070"/>
                  <a:gd name="T34" fmla="*/ 569 w 1205"/>
                  <a:gd name="T35" fmla="*/ 751 h 1070"/>
                  <a:gd name="T36" fmla="*/ 564 w 1205"/>
                  <a:gd name="T37" fmla="*/ 781 h 1070"/>
                  <a:gd name="T38" fmla="*/ 573 w 1205"/>
                  <a:gd name="T39" fmla="*/ 828 h 1070"/>
                  <a:gd name="T40" fmla="*/ 577 w 1205"/>
                  <a:gd name="T41" fmla="*/ 888 h 1070"/>
                  <a:gd name="T42" fmla="*/ 581 w 1205"/>
                  <a:gd name="T43" fmla="*/ 952 h 1070"/>
                  <a:gd name="T44" fmla="*/ 562 w 1205"/>
                  <a:gd name="T45" fmla="*/ 989 h 1070"/>
                  <a:gd name="T46" fmla="*/ 464 w 1205"/>
                  <a:gd name="T47" fmla="*/ 989 h 1070"/>
                  <a:gd name="T48" fmla="*/ 366 w 1205"/>
                  <a:gd name="T49" fmla="*/ 989 h 1070"/>
                  <a:gd name="T50" fmla="*/ 267 w 1205"/>
                  <a:gd name="T51" fmla="*/ 989 h 1070"/>
                  <a:gd name="T52" fmla="*/ 169 w 1205"/>
                  <a:gd name="T53" fmla="*/ 989 h 1070"/>
                  <a:gd name="T54" fmla="*/ 71 w 1205"/>
                  <a:gd name="T55" fmla="*/ 989 h 1070"/>
                  <a:gd name="T56" fmla="*/ 13 w 1205"/>
                  <a:gd name="T57" fmla="*/ 1018 h 1070"/>
                  <a:gd name="T58" fmla="*/ 7 w 1205"/>
                  <a:gd name="T59" fmla="*/ 1069 h 1070"/>
                  <a:gd name="T60" fmla="*/ 14 w 1205"/>
                  <a:gd name="T61" fmla="*/ 975 h 1070"/>
                  <a:gd name="T62" fmla="*/ 59 w 1205"/>
                  <a:gd name="T63" fmla="*/ 845 h 1070"/>
                  <a:gd name="T64" fmla="*/ 114 w 1205"/>
                  <a:gd name="T65" fmla="*/ 758 h 1070"/>
                  <a:gd name="T66" fmla="*/ 127 w 1205"/>
                  <a:gd name="T67" fmla="*/ 718 h 1070"/>
                  <a:gd name="T68" fmla="*/ 166 w 1205"/>
                  <a:gd name="T69" fmla="*/ 647 h 1070"/>
                  <a:gd name="T70" fmla="*/ 185 w 1205"/>
                  <a:gd name="T71" fmla="*/ 602 h 1070"/>
                  <a:gd name="T72" fmla="*/ 160 w 1205"/>
                  <a:gd name="T73" fmla="*/ 629 h 1070"/>
                  <a:gd name="T74" fmla="*/ 189 w 1205"/>
                  <a:gd name="T75" fmla="*/ 585 h 1070"/>
                  <a:gd name="T76" fmla="*/ 294 w 1205"/>
                  <a:gd name="T77" fmla="*/ 493 h 1070"/>
                  <a:gd name="T78" fmla="*/ 323 w 1205"/>
                  <a:gd name="T79" fmla="*/ 387 h 1070"/>
                  <a:gd name="T80" fmla="*/ 357 w 1205"/>
                  <a:gd name="T81" fmla="*/ 294 h 1070"/>
                  <a:gd name="T82" fmla="*/ 384 w 1205"/>
                  <a:gd name="T83" fmla="*/ 224 h 1070"/>
                  <a:gd name="T84" fmla="*/ 450 w 1205"/>
                  <a:gd name="T85" fmla="*/ 186 h 1070"/>
                  <a:gd name="T86" fmla="*/ 516 w 1205"/>
                  <a:gd name="T87" fmla="*/ 125 h 1070"/>
                  <a:gd name="T88" fmla="*/ 561 w 1205"/>
                  <a:gd name="T89" fmla="*/ 1 h 1070"/>
                  <a:gd name="T90" fmla="*/ 1184 w 1205"/>
                  <a:gd name="T91" fmla="*/ 0 h 1070"/>
                  <a:gd name="T92" fmla="*/ 1204 w 1205"/>
                  <a:gd name="T93" fmla="*/ 59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05" h="1070">
                    <a:moveTo>
                      <a:pt x="1204" y="59"/>
                    </a:moveTo>
                    <a:lnTo>
                      <a:pt x="1204" y="86"/>
                    </a:lnTo>
                    <a:lnTo>
                      <a:pt x="1204" y="117"/>
                    </a:lnTo>
                    <a:lnTo>
                      <a:pt x="1204" y="149"/>
                    </a:lnTo>
                    <a:lnTo>
                      <a:pt x="1204" y="185"/>
                    </a:lnTo>
                    <a:lnTo>
                      <a:pt x="1204" y="221"/>
                    </a:lnTo>
                    <a:lnTo>
                      <a:pt x="1204" y="247"/>
                    </a:lnTo>
                    <a:lnTo>
                      <a:pt x="1204" y="265"/>
                    </a:lnTo>
                    <a:lnTo>
                      <a:pt x="1174" y="265"/>
                    </a:lnTo>
                    <a:lnTo>
                      <a:pt x="1148" y="265"/>
                    </a:lnTo>
                    <a:lnTo>
                      <a:pt x="1121" y="265"/>
                    </a:lnTo>
                    <a:lnTo>
                      <a:pt x="1095" y="265"/>
                    </a:lnTo>
                    <a:lnTo>
                      <a:pt x="1068" y="265"/>
                    </a:lnTo>
                    <a:lnTo>
                      <a:pt x="1041" y="265"/>
                    </a:lnTo>
                    <a:lnTo>
                      <a:pt x="1015" y="265"/>
                    </a:lnTo>
                    <a:lnTo>
                      <a:pt x="988" y="265"/>
                    </a:lnTo>
                    <a:lnTo>
                      <a:pt x="962" y="265"/>
                    </a:lnTo>
                    <a:lnTo>
                      <a:pt x="935" y="265"/>
                    </a:lnTo>
                    <a:lnTo>
                      <a:pt x="908" y="265"/>
                    </a:lnTo>
                    <a:lnTo>
                      <a:pt x="882" y="265"/>
                    </a:lnTo>
                    <a:lnTo>
                      <a:pt x="855" y="265"/>
                    </a:lnTo>
                    <a:lnTo>
                      <a:pt x="828" y="265"/>
                    </a:lnTo>
                    <a:lnTo>
                      <a:pt x="802" y="265"/>
                    </a:lnTo>
                    <a:lnTo>
                      <a:pt x="775" y="265"/>
                    </a:lnTo>
                    <a:lnTo>
                      <a:pt x="749" y="265"/>
                    </a:lnTo>
                    <a:lnTo>
                      <a:pt x="727" y="265"/>
                    </a:lnTo>
                    <a:lnTo>
                      <a:pt x="727" y="284"/>
                    </a:lnTo>
                    <a:lnTo>
                      <a:pt x="727" y="306"/>
                    </a:lnTo>
                    <a:lnTo>
                      <a:pt x="727" y="326"/>
                    </a:lnTo>
                    <a:lnTo>
                      <a:pt x="727" y="348"/>
                    </a:lnTo>
                    <a:lnTo>
                      <a:pt x="727" y="370"/>
                    </a:lnTo>
                    <a:lnTo>
                      <a:pt x="727" y="391"/>
                    </a:lnTo>
                    <a:lnTo>
                      <a:pt x="727" y="413"/>
                    </a:lnTo>
                    <a:lnTo>
                      <a:pt x="727" y="434"/>
                    </a:lnTo>
                    <a:lnTo>
                      <a:pt x="727" y="455"/>
                    </a:lnTo>
                    <a:lnTo>
                      <a:pt x="727" y="476"/>
                    </a:lnTo>
                    <a:lnTo>
                      <a:pt x="727" y="498"/>
                    </a:lnTo>
                    <a:lnTo>
                      <a:pt x="727" y="519"/>
                    </a:lnTo>
                    <a:lnTo>
                      <a:pt x="727" y="540"/>
                    </a:lnTo>
                    <a:lnTo>
                      <a:pt x="727" y="561"/>
                    </a:lnTo>
                    <a:lnTo>
                      <a:pt x="727" y="582"/>
                    </a:lnTo>
                    <a:lnTo>
                      <a:pt x="727" y="604"/>
                    </a:lnTo>
                    <a:lnTo>
                      <a:pt x="727" y="625"/>
                    </a:lnTo>
                    <a:lnTo>
                      <a:pt x="727" y="644"/>
                    </a:lnTo>
                    <a:lnTo>
                      <a:pt x="726" y="661"/>
                    </a:lnTo>
                    <a:lnTo>
                      <a:pt x="717" y="666"/>
                    </a:lnTo>
                    <a:lnTo>
                      <a:pt x="697" y="675"/>
                    </a:lnTo>
                    <a:lnTo>
                      <a:pt x="675" y="684"/>
                    </a:lnTo>
                    <a:lnTo>
                      <a:pt x="650" y="688"/>
                    </a:lnTo>
                    <a:lnTo>
                      <a:pt x="641" y="691"/>
                    </a:lnTo>
                    <a:lnTo>
                      <a:pt x="623" y="703"/>
                    </a:lnTo>
                    <a:lnTo>
                      <a:pt x="601" y="719"/>
                    </a:lnTo>
                    <a:lnTo>
                      <a:pt x="581" y="733"/>
                    </a:lnTo>
                    <a:lnTo>
                      <a:pt x="569" y="751"/>
                    </a:lnTo>
                    <a:lnTo>
                      <a:pt x="564" y="761"/>
                    </a:lnTo>
                    <a:lnTo>
                      <a:pt x="562" y="771"/>
                    </a:lnTo>
                    <a:lnTo>
                      <a:pt x="564" y="781"/>
                    </a:lnTo>
                    <a:lnTo>
                      <a:pt x="571" y="801"/>
                    </a:lnTo>
                    <a:lnTo>
                      <a:pt x="573" y="810"/>
                    </a:lnTo>
                    <a:lnTo>
                      <a:pt x="573" y="828"/>
                    </a:lnTo>
                    <a:lnTo>
                      <a:pt x="576" y="847"/>
                    </a:lnTo>
                    <a:lnTo>
                      <a:pt x="576" y="867"/>
                    </a:lnTo>
                    <a:lnTo>
                      <a:pt x="577" y="888"/>
                    </a:lnTo>
                    <a:lnTo>
                      <a:pt x="579" y="910"/>
                    </a:lnTo>
                    <a:lnTo>
                      <a:pt x="580" y="930"/>
                    </a:lnTo>
                    <a:lnTo>
                      <a:pt x="581" y="952"/>
                    </a:lnTo>
                    <a:lnTo>
                      <a:pt x="583" y="969"/>
                    </a:lnTo>
                    <a:lnTo>
                      <a:pt x="584" y="989"/>
                    </a:lnTo>
                    <a:lnTo>
                      <a:pt x="562" y="989"/>
                    </a:lnTo>
                    <a:lnTo>
                      <a:pt x="529" y="989"/>
                    </a:lnTo>
                    <a:lnTo>
                      <a:pt x="497" y="989"/>
                    </a:lnTo>
                    <a:lnTo>
                      <a:pt x="464" y="989"/>
                    </a:lnTo>
                    <a:lnTo>
                      <a:pt x="431" y="989"/>
                    </a:lnTo>
                    <a:lnTo>
                      <a:pt x="399" y="989"/>
                    </a:lnTo>
                    <a:lnTo>
                      <a:pt x="366" y="989"/>
                    </a:lnTo>
                    <a:lnTo>
                      <a:pt x="333" y="989"/>
                    </a:lnTo>
                    <a:lnTo>
                      <a:pt x="300" y="989"/>
                    </a:lnTo>
                    <a:lnTo>
                      <a:pt x="267" y="989"/>
                    </a:lnTo>
                    <a:lnTo>
                      <a:pt x="234" y="989"/>
                    </a:lnTo>
                    <a:lnTo>
                      <a:pt x="202" y="989"/>
                    </a:lnTo>
                    <a:lnTo>
                      <a:pt x="169" y="989"/>
                    </a:lnTo>
                    <a:lnTo>
                      <a:pt x="136" y="989"/>
                    </a:lnTo>
                    <a:lnTo>
                      <a:pt x="104" y="989"/>
                    </a:lnTo>
                    <a:lnTo>
                      <a:pt x="71" y="989"/>
                    </a:lnTo>
                    <a:lnTo>
                      <a:pt x="38" y="989"/>
                    </a:lnTo>
                    <a:lnTo>
                      <a:pt x="19" y="989"/>
                    </a:lnTo>
                    <a:lnTo>
                      <a:pt x="13" y="1018"/>
                    </a:lnTo>
                    <a:lnTo>
                      <a:pt x="8" y="1038"/>
                    </a:lnTo>
                    <a:lnTo>
                      <a:pt x="5" y="1055"/>
                    </a:lnTo>
                    <a:lnTo>
                      <a:pt x="7" y="1069"/>
                    </a:lnTo>
                    <a:lnTo>
                      <a:pt x="0" y="1062"/>
                    </a:lnTo>
                    <a:lnTo>
                      <a:pt x="13" y="982"/>
                    </a:lnTo>
                    <a:lnTo>
                      <a:pt x="14" y="975"/>
                    </a:lnTo>
                    <a:lnTo>
                      <a:pt x="25" y="903"/>
                    </a:lnTo>
                    <a:lnTo>
                      <a:pt x="43" y="862"/>
                    </a:lnTo>
                    <a:lnTo>
                      <a:pt x="59" y="845"/>
                    </a:lnTo>
                    <a:lnTo>
                      <a:pt x="84" y="836"/>
                    </a:lnTo>
                    <a:lnTo>
                      <a:pt x="106" y="795"/>
                    </a:lnTo>
                    <a:lnTo>
                      <a:pt x="114" y="758"/>
                    </a:lnTo>
                    <a:lnTo>
                      <a:pt x="128" y="742"/>
                    </a:lnTo>
                    <a:lnTo>
                      <a:pt x="133" y="728"/>
                    </a:lnTo>
                    <a:lnTo>
                      <a:pt x="127" y="718"/>
                    </a:lnTo>
                    <a:lnTo>
                      <a:pt x="141" y="698"/>
                    </a:lnTo>
                    <a:lnTo>
                      <a:pt x="158" y="667"/>
                    </a:lnTo>
                    <a:lnTo>
                      <a:pt x="166" y="647"/>
                    </a:lnTo>
                    <a:lnTo>
                      <a:pt x="185" y="617"/>
                    </a:lnTo>
                    <a:lnTo>
                      <a:pt x="187" y="610"/>
                    </a:lnTo>
                    <a:lnTo>
                      <a:pt x="185" y="602"/>
                    </a:lnTo>
                    <a:lnTo>
                      <a:pt x="178" y="609"/>
                    </a:lnTo>
                    <a:lnTo>
                      <a:pt x="170" y="621"/>
                    </a:lnTo>
                    <a:lnTo>
                      <a:pt x="160" y="629"/>
                    </a:lnTo>
                    <a:lnTo>
                      <a:pt x="164" y="618"/>
                    </a:lnTo>
                    <a:lnTo>
                      <a:pt x="172" y="602"/>
                    </a:lnTo>
                    <a:lnTo>
                      <a:pt x="189" y="585"/>
                    </a:lnTo>
                    <a:lnTo>
                      <a:pt x="217" y="567"/>
                    </a:lnTo>
                    <a:lnTo>
                      <a:pt x="273" y="503"/>
                    </a:lnTo>
                    <a:lnTo>
                      <a:pt x="294" y="493"/>
                    </a:lnTo>
                    <a:lnTo>
                      <a:pt x="314" y="466"/>
                    </a:lnTo>
                    <a:lnTo>
                      <a:pt x="320" y="442"/>
                    </a:lnTo>
                    <a:lnTo>
                      <a:pt x="323" y="387"/>
                    </a:lnTo>
                    <a:lnTo>
                      <a:pt x="330" y="358"/>
                    </a:lnTo>
                    <a:lnTo>
                      <a:pt x="342" y="336"/>
                    </a:lnTo>
                    <a:lnTo>
                      <a:pt x="357" y="294"/>
                    </a:lnTo>
                    <a:lnTo>
                      <a:pt x="368" y="276"/>
                    </a:lnTo>
                    <a:lnTo>
                      <a:pt x="376" y="239"/>
                    </a:lnTo>
                    <a:lnTo>
                      <a:pt x="384" y="224"/>
                    </a:lnTo>
                    <a:lnTo>
                      <a:pt x="399" y="217"/>
                    </a:lnTo>
                    <a:lnTo>
                      <a:pt x="419" y="198"/>
                    </a:lnTo>
                    <a:lnTo>
                      <a:pt x="450" y="186"/>
                    </a:lnTo>
                    <a:lnTo>
                      <a:pt x="487" y="162"/>
                    </a:lnTo>
                    <a:lnTo>
                      <a:pt x="504" y="147"/>
                    </a:lnTo>
                    <a:lnTo>
                      <a:pt x="516" y="125"/>
                    </a:lnTo>
                    <a:lnTo>
                      <a:pt x="527" y="82"/>
                    </a:lnTo>
                    <a:lnTo>
                      <a:pt x="549" y="36"/>
                    </a:lnTo>
                    <a:lnTo>
                      <a:pt x="561" y="1"/>
                    </a:lnTo>
                    <a:lnTo>
                      <a:pt x="1184" y="0"/>
                    </a:lnTo>
                    <a:lnTo>
                      <a:pt x="1184" y="0"/>
                    </a:lnTo>
                    <a:lnTo>
                      <a:pt x="1184" y="0"/>
                    </a:lnTo>
                    <a:lnTo>
                      <a:pt x="1204" y="0"/>
                    </a:lnTo>
                    <a:lnTo>
                      <a:pt x="1204" y="27"/>
                    </a:lnTo>
                    <a:lnTo>
                      <a:pt x="1204" y="5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32" name="Freeform 33">
                <a:extLst>
                  <a:ext uri="{FF2B5EF4-FFF2-40B4-BE49-F238E27FC236}">
                    <a16:creationId xmlns:a16="http://schemas.microsoft.com/office/drawing/2014/main" id="{39FB9946-227C-3E63-92C3-19B895A4DF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89796" y="6338573"/>
                <a:ext cx="57903" cy="42462"/>
              </a:xfrm>
              <a:custGeom>
                <a:avLst/>
                <a:gdLst>
                  <a:gd name="T0" fmla="*/ 29 w 68"/>
                  <a:gd name="T1" fmla="*/ 28 h 47"/>
                  <a:gd name="T2" fmla="*/ 35 w 68"/>
                  <a:gd name="T3" fmla="*/ 35 h 47"/>
                  <a:gd name="T4" fmla="*/ 40 w 68"/>
                  <a:gd name="T5" fmla="*/ 35 h 47"/>
                  <a:gd name="T6" fmla="*/ 42 w 68"/>
                  <a:gd name="T7" fmla="*/ 33 h 47"/>
                  <a:gd name="T8" fmla="*/ 45 w 68"/>
                  <a:gd name="T9" fmla="*/ 27 h 47"/>
                  <a:gd name="T10" fmla="*/ 67 w 68"/>
                  <a:gd name="T11" fmla="*/ 38 h 47"/>
                  <a:gd name="T12" fmla="*/ 67 w 68"/>
                  <a:gd name="T13" fmla="*/ 45 h 47"/>
                  <a:gd name="T14" fmla="*/ 53 w 68"/>
                  <a:gd name="T15" fmla="*/ 46 h 47"/>
                  <a:gd name="T16" fmla="*/ 37 w 68"/>
                  <a:gd name="T17" fmla="*/ 42 h 47"/>
                  <a:gd name="T18" fmla="*/ 23 w 68"/>
                  <a:gd name="T19" fmla="*/ 44 h 47"/>
                  <a:gd name="T20" fmla="*/ 6 w 68"/>
                  <a:gd name="T21" fmla="*/ 41 h 47"/>
                  <a:gd name="T22" fmla="*/ 1 w 68"/>
                  <a:gd name="T23" fmla="*/ 28 h 47"/>
                  <a:gd name="T24" fmla="*/ 13 w 68"/>
                  <a:gd name="T25" fmla="*/ 34 h 47"/>
                  <a:gd name="T26" fmla="*/ 18 w 68"/>
                  <a:gd name="T27" fmla="*/ 33 h 47"/>
                  <a:gd name="T28" fmla="*/ 20 w 68"/>
                  <a:gd name="T29" fmla="*/ 31 h 47"/>
                  <a:gd name="T30" fmla="*/ 12 w 68"/>
                  <a:gd name="T31" fmla="*/ 23 h 47"/>
                  <a:gd name="T32" fmla="*/ 0 w 68"/>
                  <a:gd name="T33" fmla="*/ 21 h 47"/>
                  <a:gd name="T34" fmla="*/ 1 w 68"/>
                  <a:gd name="T35" fmla="*/ 15 h 47"/>
                  <a:gd name="T36" fmla="*/ 7 w 68"/>
                  <a:gd name="T37" fmla="*/ 12 h 47"/>
                  <a:gd name="T38" fmla="*/ 9 w 68"/>
                  <a:gd name="T39" fmla="*/ 9 h 47"/>
                  <a:gd name="T40" fmla="*/ 3 w 68"/>
                  <a:gd name="T41" fmla="*/ 0 h 47"/>
                  <a:gd name="T42" fmla="*/ 15 w 68"/>
                  <a:gd name="T43" fmla="*/ 2 h 47"/>
                  <a:gd name="T44" fmla="*/ 23 w 68"/>
                  <a:gd name="T45" fmla="*/ 7 h 47"/>
                  <a:gd name="T46" fmla="*/ 28 w 68"/>
                  <a:gd name="T47" fmla="*/ 14 h 47"/>
                  <a:gd name="T48" fmla="*/ 29 w 68"/>
                  <a:gd name="T4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47">
                    <a:moveTo>
                      <a:pt x="29" y="28"/>
                    </a:moveTo>
                    <a:lnTo>
                      <a:pt x="35" y="35"/>
                    </a:lnTo>
                    <a:lnTo>
                      <a:pt x="40" y="35"/>
                    </a:lnTo>
                    <a:lnTo>
                      <a:pt x="42" y="33"/>
                    </a:lnTo>
                    <a:lnTo>
                      <a:pt x="45" y="27"/>
                    </a:lnTo>
                    <a:lnTo>
                      <a:pt x="67" y="38"/>
                    </a:lnTo>
                    <a:lnTo>
                      <a:pt x="67" y="45"/>
                    </a:lnTo>
                    <a:lnTo>
                      <a:pt x="53" y="46"/>
                    </a:lnTo>
                    <a:lnTo>
                      <a:pt x="37" y="42"/>
                    </a:lnTo>
                    <a:lnTo>
                      <a:pt x="23" y="44"/>
                    </a:lnTo>
                    <a:lnTo>
                      <a:pt x="6" y="41"/>
                    </a:lnTo>
                    <a:lnTo>
                      <a:pt x="1" y="28"/>
                    </a:lnTo>
                    <a:lnTo>
                      <a:pt x="13" y="34"/>
                    </a:lnTo>
                    <a:lnTo>
                      <a:pt x="18" y="33"/>
                    </a:lnTo>
                    <a:lnTo>
                      <a:pt x="20" y="31"/>
                    </a:lnTo>
                    <a:lnTo>
                      <a:pt x="12" y="23"/>
                    </a:lnTo>
                    <a:lnTo>
                      <a:pt x="0" y="21"/>
                    </a:lnTo>
                    <a:lnTo>
                      <a:pt x="1" y="15"/>
                    </a:lnTo>
                    <a:lnTo>
                      <a:pt x="7" y="12"/>
                    </a:lnTo>
                    <a:lnTo>
                      <a:pt x="9" y="9"/>
                    </a:lnTo>
                    <a:lnTo>
                      <a:pt x="3" y="0"/>
                    </a:lnTo>
                    <a:lnTo>
                      <a:pt x="15" y="2"/>
                    </a:lnTo>
                    <a:lnTo>
                      <a:pt x="23" y="7"/>
                    </a:lnTo>
                    <a:lnTo>
                      <a:pt x="28" y="14"/>
                    </a:lnTo>
                    <a:lnTo>
                      <a:pt x="29" y="2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33" name="Freeform 34">
                <a:extLst>
                  <a:ext uri="{FF2B5EF4-FFF2-40B4-BE49-F238E27FC236}">
                    <a16:creationId xmlns:a16="http://schemas.microsoft.com/office/drawing/2014/main" id="{6FBCB8BD-03D6-EB97-FE6A-F87116BE17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97516" y="6311550"/>
                <a:ext cx="15441" cy="15441"/>
              </a:xfrm>
              <a:custGeom>
                <a:avLst/>
                <a:gdLst>
                  <a:gd name="T0" fmla="*/ 13 w 18"/>
                  <a:gd name="T1" fmla="*/ 3 h 18"/>
                  <a:gd name="T2" fmla="*/ 17 w 18"/>
                  <a:gd name="T3" fmla="*/ 17 h 18"/>
                  <a:gd name="T4" fmla="*/ 3 w 18"/>
                  <a:gd name="T5" fmla="*/ 12 h 18"/>
                  <a:gd name="T6" fmla="*/ 0 w 18"/>
                  <a:gd name="T7" fmla="*/ 9 h 18"/>
                  <a:gd name="T8" fmla="*/ 6 w 18"/>
                  <a:gd name="T9" fmla="*/ 3 h 18"/>
                  <a:gd name="T10" fmla="*/ 8 w 18"/>
                  <a:gd name="T11" fmla="*/ 0 h 18"/>
                  <a:gd name="T12" fmla="*/ 13 w 18"/>
                  <a:gd name="T13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3" y="3"/>
                    </a:moveTo>
                    <a:lnTo>
                      <a:pt x="17" y="17"/>
                    </a:lnTo>
                    <a:lnTo>
                      <a:pt x="3" y="12"/>
                    </a:lnTo>
                    <a:lnTo>
                      <a:pt x="0" y="9"/>
                    </a:lnTo>
                    <a:lnTo>
                      <a:pt x="6" y="3"/>
                    </a:lnTo>
                    <a:lnTo>
                      <a:pt x="8" y="0"/>
                    </a:lnTo>
                    <a:lnTo>
                      <a:pt x="13" y="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34" name="Freeform 35">
                <a:extLst>
                  <a:ext uri="{FF2B5EF4-FFF2-40B4-BE49-F238E27FC236}">
                    <a16:creationId xmlns:a16="http://schemas.microsoft.com/office/drawing/2014/main" id="{601760DF-A513-BA8E-DA66-2A20143254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49724" y="6064493"/>
                <a:ext cx="837679" cy="725732"/>
              </a:xfrm>
              <a:custGeom>
                <a:avLst/>
                <a:gdLst>
                  <a:gd name="T0" fmla="*/ 924 w 958"/>
                  <a:gd name="T1" fmla="*/ 794 h 830"/>
                  <a:gd name="T2" fmla="*/ 907 w 958"/>
                  <a:gd name="T3" fmla="*/ 822 h 830"/>
                  <a:gd name="T4" fmla="*/ 865 w 958"/>
                  <a:gd name="T5" fmla="*/ 809 h 830"/>
                  <a:gd name="T6" fmla="*/ 851 w 958"/>
                  <a:gd name="T7" fmla="*/ 816 h 830"/>
                  <a:gd name="T8" fmla="*/ 816 w 958"/>
                  <a:gd name="T9" fmla="*/ 772 h 830"/>
                  <a:gd name="T10" fmla="*/ 777 w 958"/>
                  <a:gd name="T11" fmla="*/ 734 h 830"/>
                  <a:gd name="T12" fmla="*/ 706 w 958"/>
                  <a:gd name="T13" fmla="*/ 666 h 830"/>
                  <a:gd name="T14" fmla="*/ 629 w 958"/>
                  <a:gd name="T15" fmla="*/ 576 h 830"/>
                  <a:gd name="T16" fmla="*/ 562 w 958"/>
                  <a:gd name="T17" fmla="*/ 543 h 830"/>
                  <a:gd name="T18" fmla="*/ 520 w 958"/>
                  <a:gd name="T19" fmla="*/ 526 h 830"/>
                  <a:gd name="T20" fmla="*/ 468 w 958"/>
                  <a:gd name="T21" fmla="*/ 519 h 830"/>
                  <a:gd name="T22" fmla="*/ 432 w 958"/>
                  <a:gd name="T23" fmla="*/ 518 h 830"/>
                  <a:gd name="T24" fmla="*/ 391 w 958"/>
                  <a:gd name="T25" fmla="*/ 513 h 830"/>
                  <a:gd name="T26" fmla="*/ 371 w 958"/>
                  <a:gd name="T27" fmla="*/ 500 h 830"/>
                  <a:gd name="T28" fmla="*/ 297 w 958"/>
                  <a:gd name="T29" fmla="*/ 530 h 830"/>
                  <a:gd name="T30" fmla="*/ 257 w 958"/>
                  <a:gd name="T31" fmla="*/ 497 h 830"/>
                  <a:gd name="T32" fmla="*/ 235 w 958"/>
                  <a:gd name="T33" fmla="*/ 489 h 830"/>
                  <a:gd name="T34" fmla="*/ 208 w 958"/>
                  <a:gd name="T35" fmla="*/ 467 h 830"/>
                  <a:gd name="T36" fmla="*/ 174 w 958"/>
                  <a:gd name="T37" fmla="*/ 546 h 830"/>
                  <a:gd name="T38" fmla="*/ 155 w 958"/>
                  <a:gd name="T39" fmla="*/ 570 h 830"/>
                  <a:gd name="T40" fmla="*/ 108 w 958"/>
                  <a:gd name="T41" fmla="*/ 527 h 830"/>
                  <a:gd name="T42" fmla="*/ 91 w 958"/>
                  <a:gd name="T43" fmla="*/ 550 h 830"/>
                  <a:gd name="T44" fmla="*/ 55 w 958"/>
                  <a:gd name="T45" fmla="*/ 547 h 830"/>
                  <a:gd name="T46" fmla="*/ 14 w 958"/>
                  <a:gd name="T47" fmla="*/ 555 h 830"/>
                  <a:gd name="T48" fmla="*/ 3 w 958"/>
                  <a:gd name="T49" fmla="*/ 454 h 830"/>
                  <a:gd name="T50" fmla="*/ 20 w 958"/>
                  <a:gd name="T51" fmla="*/ 392 h 830"/>
                  <a:gd name="T52" fmla="*/ 55 w 958"/>
                  <a:gd name="T53" fmla="*/ 299 h 830"/>
                  <a:gd name="T54" fmla="*/ 68 w 958"/>
                  <a:gd name="T55" fmla="*/ 230 h 830"/>
                  <a:gd name="T56" fmla="*/ 78 w 958"/>
                  <a:gd name="T57" fmla="*/ 179 h 830"/>
                  <a:gd name="T58" fmla="*/ 83 w 958"/>
                  <a:gd name="T59" fmla="*/ 141 h 830"/>
                  <a:gd name="T60" fmla="*/ 118 w 958"/>
                  <a:gd name="T61" fmla="*/ 142 h 830"/>
                  <a:gd name="T62" fmla="*/ 147 w 958"/>
                  <a:gd name="T63" fmla="*/ 134 h 830"/>
                  <a:gd name="T64" fmla="*/ 165 w 958"/>
                  <a:gd name="T65" fmla="*/ 100 h 830"/>
                  <a:gd name="T66" fmla="*/ 194 w 958"/>
                  <a:gd name="T67" fmla="*/ 81 h 830"/>
                  <a:gd name="T68" fmla="*/ 214 w 958"/>
                  <a:gd name="T69" fmla="*/ 77 h 830"/>
                  <a:gd name="T70" fmla="*/ 239 w 958"/>
                  <a:gd name="T71" fmla="*/ 71 h 830"/>
                  <a:gd name="T72" fmla="*/ 256 w 958"/>
                  <a:gd name="T73" fmla="*/ 66 h 830"/>
                  <a:gd name="T74" fmla="*/ 267 w 958"/>
                  <a:gd name="T75" fmla="*/ 55 h 830"/>
                  <a:gd name="T76" fmla="*/ 281 w 958"/>
                  <a:gd name="T77" fmla="*/ 38 h 830"/>
                  <a:gd name="T78" fmla="*/ 300 w 958"/>
                  <a:gd name="T79" fmla="*/ 10 h 830"/>
                  <a:gd name="T80" fmla="*/ 373 w 958"/>
                  <a:gd name="T81" fmla="*/ 137 h 830"/>
                  <a:gd name="T82" fmla="*/ 411 w 958"/>
                  <a:gd name="T83" fmla="*/ 310 h 830"/>
                  <a:gd name="T84" fmla="*/ 451 w 958"/>
                  <a:gd name="T85" fmla="*/ 369 h 830"/>
                  <a:gd name="T86" fmla="*/ 481 w 958"/>
                  <a:gd name="T87" fmla="*/ 427 h 830"/>
                  <a:gd name="T88" fmla="*/ 481 w 958"/>
                  <a:gd name="T89" fmla="*/ 398 h 830"/>
                  <a:gd name="T90" fmla="*/ 508 w 958"/>
                  <a:gd name="T91" fmla="*/ 388 h 830"/>
                  <a:gd name="T92" fmla="*/ 523 w 958"/>
                  <a:gd name="T93" fmla="*/ 423 h 830"/>
                  <a:gd name="T94" fmla="*/ 573 w 958"/>
                  <a:gd name="T95" fmla="*/ 451 h 830"/>
                  <a:gd name="T96" fmla="*/ 625 w 958"/>
                  <a:gd name="T97" fmla="*/ 484 h 830"/>
                  <a:gd name="T98" fmla="*/ 748 w 958"/>
                  <a:gd name="T99" fmla="*/ 595 h 830"/>
                  <a:gd name="T100" fmla="*/ 854 w 958"/>
                  <a:gd name="T101" fmla="*/ 707 h 830"/>
                  <a:gd name="T102" fmla="*/ 911 w 958"/>
                  <a:gd name="T103" fmla="*/ 758 h 830"/>
                  <a:gd name="T104" fmla="*/ 951 w 958"/>
                  <a:gd name="T105" fmla="*/ 764 h 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58" h="830">
                    <a:moveTo>
                      <a:pt x="957" y="781"/>
                    </a:moveTo>
                    <a:lnTo>
                      <a:pt x="941" y="787"/>
                    </a:lnTo>
                    <a:lnTo>
                      <a:pt x="924" y="794"/>
                    </a:lnTo>
                    <a:lnTo>
                      <a:pt x="921" y="794"/>
                    </a:lnTo>
                    <a:lnTo>
                      <a:pt x="915" y="801"/>
                    </a:lnTo>
                    <a:lnTo>
                      <a:pt x="907" y="822"/>
                    </a:lnTo>
                    <a:lnTo>
                      <a:pt x="897" y="829"/>
                    </a:lnTo>
                    <a:lnTo>
                      <a:pt x="893" y="829"/>
                    </a:lnTo>
                    <a:lnTo>
                      <a:pt x="865" y="809"/>
                    </a:lnTo>
                    <a:lnTo>
                      <a:pt x="861" y="808"/>
                    </a:lnTo>
                    <a:lnTo>
                      <a:pt x="856" y="813"/>
                    </a:lnTo>
                    <a:lnTo>
                      <a:pt x="851" y="816"/>
                    </a:lnTo>
                    <a:lnTo>
                      <a:pt x="838" y="801"/>
                    </a:lnTo>
                    <a:lnTo>
                      <a:pt x="829" y="787"/>
                    </a:lnTo>
                    <a:lnTo>
                      <a:pt x="816" y="772"/>
                    </a:lnTo>
                    <a:lnTo>
                      <a:pt x="804" y="765"/>
                    </a:lnTo>
                    <a:lnTo>
                      <a:pt x="791" y="756"/>
                    </a:lnTo>
                    <a:lnTo>
                      <a:pt x="777" y="734"/>
                    </a:lnTo>
                    <a:lnTo>
                      <a:pt x="763" y="712"/>
                    </a:lnTo>
                    <a:lnTo>
                      <a:pt x="744" y="692"/>
                    </a:lnTo>
                    <a:lnTo>
                      <a:pt x="706" y="666"/>
                    </a:lnTo>
                    <a:lnTo>
                      <a:pt x="671" y="631"/>
                    </a:lnTo>
                    <a:lnTo>
                      <a:pt x="645" y="595"/>
                    </a:lnTo>
                    <a:lnTo>
                      <a:pt x="629" y="576"/>
                    </a:lnTo>
                    <a:lnTo>
                      <a:pt x="621" y="572"/>
                    </a:lnTo>
                    <a:lnTo>
                      <a:pt x="586" y="559"/>
                    </a:lnTo>
                    <a:lnTo>
                      <a:pt x="562" y="543"/>
                    </a:lnTo>
                    <a:lnTo>
                      <a:pt x="543" y="529"/>
                    </a:lnTo>
                    <a:lnTo>
                      <a:pt x="531" y="526"/>
                    </a:lnTo>
                    <a:lnTo>
                      <a:pt x="520" y="526"/>
                    </a:lnTo>
                    <a:lnTo>
                      <a:pt x="496" y="528"/>
                    </a:lnTo>
                    <a:lnTo>
                      <a:pt x="476" y="519"/>
                    </a:lnTo>
                    <a:lnTo>
                      <a:pt x="468" y="519"/>
                    </a:lnTo>
                    <a:lnTo>
                      <a:pt x="455" y="517"/>
                    </a:lnTo>
                    <a:lnTo>
                      <a:pt x="444" y="513"/>
                    </a:lnTo>
                    <a:lnTo>
                      <a:pt x="432" y="518"/>
                    </a:lnTo>
                    <a:lnTo>
                      <a:pt x="407" y="524"/>
                    </a:lnTo>
                    <a:lnTo>
                      <a:pt x="396" y="522"/>
                    </a:lnTo>
                    <a:lnTo>
                      <a:pt x="391" y="513"/>
                    </a:lnTo>
                    <a:lnTo>
                      <a:pt x="388" y="507"/>
                    </a:lnTo>
                    <a:lnTo>
                      <a:pt x="379" y="500"/>
                    </a:lnTo>
                    <a:lnTo>
                      <a:pt x="371" y="500"/>
                    </a:lnTo>
                    <a:lnTo>
                      <a:pt x="368" y="506"/>
                    </a:lnTo>
                    <a:lnTo>
                      <a:pt x="342" y="522"/>
                    </a:lnTo>
                    <a:lnTo>
                      <a:pt x="297" y="530"/>
                    </a:lnTo>
                    <a:lnTo>
                      <a:pt x="287" y="530"/>
                    </a:lnTo>
                    <a:lnTo>
                      <a:pt x="279" y="524"/>
                    </a:lnTo>
                    <a:lnTo>
                      <a:pt x="257" y="497"/>
                    </a:lnTo>
                    <a:lnTo>
                      <a:pt x="250" y="492"/>
                    </a:lnTo>
                    <a:lnTo>
                      <a:pt x="245" y="492"/>
                    </a:lnTo>
                    <a:lnTo>
                      <a:pt x="235" y="489"/>
                    </a:lnTo>
                    <a:lnTo>
                      <a:pt x="226" y="484"/>
                    </a:lnTo>
                    <a:lnTo>
                      <a:pt x="217" y="473"/>
                    </a:lnTo>
                    <a:lnTo>
                      <a:pt x="208" y="467"/>
                    </a:lnTo>
                    <a:lnTo>
                      <a:pt x="200" y="488"/>
                    </a:lnTo>
                    <a:lnTo>
                      <a:pt x="183" y="526"/>
                    </a:lnTo>
                    <a:lnTo>
                      <a:pt x="174" y="546"/>
                    </a:lnTo>
                    <a:lnTo>
                      <a:pt x="164" y="571"/>
                    </a:lnTo>
                    <a:lnTo>
                      <a:pt x="160" y="572"/>
                    </a:lnTo>
                    <a:lnTo>
                      <a:pt x="155" y="570"/>
                    </a:lnTo>
                    <a:lnTo>
                      <a:pt x="133" y="538"/>
                    </a:lnTo>
                    <a:lnTo>
                      <a:pt x="119" y="526"/>
                    </a:lnTo>
                    <a:lnTo>
                      <a:pt x="108" y="527"/>
                    </a:lnTo>
                    <a:lnTo>
                      <a:pt x="101" y="533"/>
                    </a:lnTo>
                    <a:lnTo>
                      <a:pt x="96" y="544"/>
                    </a:lnTo>
                    <a:lnTo>
                      <a:pt x="91" y="550"/>
                    </a:lnTo>
                    <a:lnTo>
                      <a:pt x="85" y="553"/>
                    </a:lnTo>
                    <a:lnTo>
                      <a:pt x="74" y="551"/>
                    </a:lnTo>
                    <a:lnTo>
                      <a:pt x="55" y="547"/>
                    </a:lnTo>
                    <a:lnTo>
                      <a:pt x="36" y="547"/>
                    </a:lnTo>
                    <a:lnTo>
                      <a:pt x="17" y="554"/>
                    </a:lnTo>
                    <a:lnTo>
                      <a:pt x="14" y="555"/>
                    </a:lnTo>
                    <a:lnTo>
                      <a:pt x="9" y="512"/>
                    </a:lnTo>
                    <a:lnTo>
                      <a:pt x="7" y="484"/>
                    </a:lnTo>
                    <a:lnTo>
                      <a:pt x="3" y="454"/>
                    </a:lnTo>
                    <a:lnTo>
                      <a:pt x="0" y="426"/>
                    </a:lnTo>
                    <a:lnTo>
                      <a:pt x="13" y="409"/>
                    </a:lnTo>
                    <a:lnTo>
                      <a:pt x="20" y="392"/>
                    </a:lnTo>
                    <a:lnTo>
                      <a:pt x="36" y="338"/>
                    </a:lnTo>
                    <a:lnTo>
                      <a:pt x="43" y="328"/>
                    </a:lnTo>
                    <a:lnTo>
                      <a:pt x="55" y="299"/>
                    </a:lnTo>
                    <a:lnTo>
                      <a:pt x="57" y="290"/>
                    </a:lnTo>
                    <a:lnTo>
                      <a:pt x="70" y="254"/>
                    </a:lnTo>
                    <a:lnTo>
                      <a:pt x="68" y="230"/>
                    </a:lnTo>
                    <a:lnTo>
                      <a:pt x="67" y="205"/>
                    </a:lnTo>
                    <a:lnTo>
                      <a:pt x="73" y="191"/>
                    </a:lnTo>
                    <a:lnTo>
                      <a:pt x="78" y="179"/>
                    </a:lnTo>
                    <a:lnTo>
                      <a:pt x="78" y="169"/>
                    </a:lnTo>
                    <a:lnTo>
                      <a:pt x="81" y="147"/>
                    </a:lnTo>
                    <a:lnTo>
                      <a:pt x="83" y="141"/>
                    </a:lnTo>
                    <a:lnTo>
                      <a:pt x="91" y="141"/>
                    </a:lnTo>
                    <a:lnTo>
                      <a:pt x="106" y="144"/>
                    </a:lnTo>
                    <a:lnTo>
                      <a:pt x="118" y="142"/>
                    </a:lnTo>
                    <a:lnTo>
                      <a:pt x="131" y="142"/>
                    </a:lnTo>
                    <a:lnTo>
                      <a:pt x="141" y="141"/>
                    </a:lnTo>
                    <a:lnTo>
                      <a:pt x="147" y="134"/>
                    </a:lnTo>
                    <a:lnTo>
                      <a:pt x="155" y="107"/>
                    </a:lnTo>
                    <a:lnTo>
                      <a:pt x="160" y="102"/>
                    </a:lnTo>
                    <a:lnTo>
                      <a:pt x="165" y="100"/>
                    </a:lnTo>
                    <a:lnTo>
                      <a:pt x="176" y="95"/>
                    </a:lnTo>
                    <a:lnTo>
                      <a:pt x="186" y="88"/>
                    </a:lnTo>
                    <a:lnTo>
                      <a:pt x="194" y="81"/>
                    </a:lnTo>
                    <a:lnTo>
                      <a:pt x="197" y="81"/>
                    </a:lnTo>
                    <a:lnTo>
                      <a:pt x="206" y="80"/>
                    </a:lnTo>
                    <a:lnTo>
                      <a:pt x="214" y="77"/>
                    </a:lnTo>
                    <a:lnTo>
                      <a:pt x="218" y="73"/>
                    </a:lnTo>
                    <a:lnTo>
                      <a:pt x="229" y="70"/>
                    </a:lnTo>
                    <a:lnTo>
                      <a:pt x="239" y="71"/>
                    </a:lnTo>
                    <a:lnTo>
                      <a:pt x="247" y="69"/>
                    </a:lnTo>
                    <a:lnTo>
                      <a:pt x="251" y="66"/>
                    </a:lnTo>
                    <a:lnTo>
                      <a:pt x="256" y="66"/>
                    </a:lnTo>
                    <a:lnTo>
                      <a:pt x="261" y="63"/>
                    </a:lnTo>
                    <a:lnTo>
                      <a:pt x="263" y="58"/>
                    </a:lnTo>
                    <a:lnTo>
                      <a:pt x="267" y="55"/>
                    </a:lnTo>
                    <a:lnTo>
                      <a:pt x="275" y="49"/>
                    </a:lnTo>
                    <a:lnTo>
                      <a:pt x="279" y="43"/>
                    </a:lnTo>
                    <a:lnTo>
                      <a:pt x="281" y="38"/>
                    </a:lnTo>
                    <a:lnTo>
                      <a:pt x="282" y="34"/>
                    </a:lnTo>
                    <a:lnTo>
                      <a:pt x="286" y="27"/>
                    </a:lnTo>
                    <a:lnTo>
                      <a:pt x="300" y="10"/>
                    </a:lnTo>
                    <a:lnTo>
                      <a:pt x="312" y="0"/>
                    </a:lnTo>
                    <a:lnTo>
                      <a:pt x="356" y="86"/>
                    </a:lnTo>
                    <a:lnTo>
                      <a:pt x="373" y="137"/>
                    </a:lnTo>
                    <a:lnTo>
                      <a:pt x="388" y="190"/>
                    </a:lnTo>
                    <a:lnTo>
                      <a:pt x="400" y="270"/>
                    </a:lnTo>
                    <a:lnTo>
                      <a:pt x="411" y="310"/>
                    </a:lnTo>
                    <a:lnTo>
                      <a:pt x="428" y="330"/>
                    </a:lnTo>
                    <a:lnTo>
                      <a:pt x="441" y="367"/>
                    </a:lnTo>
                    <a:lnTo>
                      <a:pt x="451" y="369"/>
                    </a:lnTo>
                    <a:lnTo>
                      <a:pt x="458" y="379"/>
                    </a:lnTo>
                    <a:lnTo>
                      <a:pt x="471" y="414"/>
                    </a:lnTo>
                    <a:lnTo>
                      <a:pt x="481" y="427"/>
                    </a:lnTo>
                    <a:lnTo>
                      <a:pt x="485" y="416"/>
                    </a:lnTo>
                    <a:lnTo>
                      <a:pt x="485" y="410"/>
                    </a:lnTo>
                    <a:lnTo>
                      <a:pt x="481" y="398"/>
                    </a:lnTo>
                    <a:lnTo>
                      <a:pt x="484" y="385"/>
                    </a:lnTo>
                    <a:lnTo>
                      <a:pt x="491" y="377"/>
                    </a:lnTo>
                    <a:lnTo>
                      <a:pt x="508" y="388"/>
                    </a:lnTo>
                    <a:lnTo>
                      <a:pt x="517" y="397"/>
                    </a:lnTo>
                    <a:lnTo>
                      <a:pt x="519" y="413"/>
                    </a:lnTo>
                    <a:lnTo>
                      <a:pt x="523" y="423"/>
                    </a:lnTo>
                    <a:lnTo>
                      <a:pt x="540" y="444"/>
                    </a:lnTo>
                    <a:lnTo>
                      <a:pt x="555" y="450"/>
                    </a:lnTo>
                    <a:lnTo>
                      <a:pt x="573" y="451"/>
                    </a:lnTo>
                    <a:lnTo>
                      <a:pt x="590" y="455"/>
                    </a:lnTo>
                    <a:lnTo>
                      <a:pt x="602" y="463"/>
                    </a:lnTo>
                    <a:lnTo>
                      <a:pt x="625" y="484"/>
                    </a:lnTo>
                    <a:lnTo>
                      <a:pt x="679" y="501"/>
                    </a:lnTo>
                    <a:lnTo>
                      <a:pt x="723" y="557"/>
                    </a:lnTo>
                    <a:lnTo>
                      <a:pt x="748" y="595"/>
                    </a:lnTo>
                    <a:lnTo>
                      <a:pt x="832" y="653"/>
                    </a:lnTo>
                    <a:lnTo>
                      <a:pt x="846" y="681"/>
                    </a:lnTo>
                    <a:lnTo>
                      <a:pt x="854" y="707"/>
                    </a:lnTo>
                    <a:lnTo>
                      <a:pt x="872" y="706"/>
                    </a:lnTo>
                    <a:lnTo>
                      <a:pt x="902" y="736"/>
                    </a:lnTo>
                    <a:lnTo>
                      <a:pt x="911" y="758"/>
                    </a:lnTo>
                    <a:lnTo>
                      <a:pt x="936" y="766"/>
                    </a:lnTo>
                    <a:lnTo>
                      <a:pt x="939" y="752"/>
                    </a:lnTo>
                    <a:lnTo>
                      <a:pt x="951" y="764"/>
                    </a:lnTo>
                    <a:lnTo>
                      <a:pt x="957" y="78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35" name="Freeform 37">
                <a:extLst>
                  <a:ext uri="{FF2B5EF4-FFF2-40B4-BE49-F238E27FC236}">
                    <a16:creationId xmlns:a16="http://schemas.microsoft.com/office/drawing/2014/main" id="{C89C05F7-2ACA-D3B6-2CD3-10C86EBC4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21232" y="6473682"/>
                <a:ext cx="1876095" cy="1439884"/>
              </a:xfrm>
              <a:custGeom>
                <a:avLst/>
                <a:gdLst>
                  <a:gd name="T0" fmla="*/ 862 w 2143"/>
                  <a:gd name="T1" fmla="*/ 33 h 1643"/>
                  <a:gd name="T2" fmla="*/ 897 w 2143"/>
                  <a:gd name="T3" fmla="*/ 57 h 1643"/>
                  <a:gd name="T4" fmla="*/ 966 w 2143"/>
                  <a:gd name="T5" fmla="*/ 52 h 1643"/>
                  <a:gd name="T6" fmla="*/ 1052 w 2143"/>
                  <a:gd name="T7" fmla="*/ 76 h 1643"/>
                  <a:gd name="T8" fmla="*/ 1161 w 2143"/>
                  <a:gd name="T9" fmla="*/ 164 h 1643"/>
                  <a:gd name="T10" fmla="*/ 1281 w 2143"/>
                  <a:gd name="T11" fmla="*/ 289 h 1643"/>
                  <a:gd name="T12" fmla="*/ 1341 w 2143"/>
                  <a:gd name="T13" fmla="*/ 349 h 1643"/>
                  <a:gd name="T14" fmla="*/ 1260 w 2143"/>
                  <a:gd name="T15" fmla="*/ 456 h 1643"/>
                  <a:gd name="T16" fmla="*/ 1258 w 2143"/>
                  <a:gd name="T17" fmla="*/ 564 h 1643"/>
                  <a:gd name="T18" fmla="*/ 1331 w 2143"/>
                  <a:gd name="T19" fmla="*/ 560 h 1643"/>
                  <a:gd name="T20" fmla="*/ 1399 w 2143"/>
                  <a:gd name="T21" fmla="*/ 560 h 1643"/>
                  <a:gd name="T22" fmla="*/ 1403 w 2143"/>
                  <a:gd name="T23" fmla="*/ 583 h 1643"/>
                  <a:gd name="T24" fmla="*/ 1391 w 2143"/>
                  <a:gd name="T25" fmla="*/ 634 h 1643"/>
                  <a:gd name="T26" fmla="*/ 1432 w 2143"/>
                  <a:gd name="T27" fmla="*/ 704 h 1643"/>
                  <a:gd name="T28" fmla="*/ 1487 w 2143"/>
                  <a:gd name="T29" fmla="*/ 781 h 1643"/>
                  <a:gd name="T30" fmla="*/ 1571 w 2143"/>
                  <a:gd name="T31" fmla="*/ 849 h 1643"/>
                  <a:gd name="T32" fmla="*/ 1749 w 2143"/>
                  <a:gd name="T33" fmla="*/ 909 h 1643"/>
                  <a:gd name="T34" fmla="*/ 1991 w 2143"/>
                  <a:gd name="T35" fmla="*/ 990 h 1643"/>
                  <a:gd name="T36" fmla="*/ 2107 w 2143"/>
                  <a:gd name="T37" fmla="*/ 1028 h 1643"/>
                  <a:gd name="T38" fmla="*/ 1919 w 2143"/>
                  <a:gd name="T39" fmla="*/ 1208 h 1643"/>
                  <a:gd name="T40" fmla="*/ 1735 w 2143"/>
                  <a:gd name="T41" fmla="*/ 1405 h 1643"/>
                  <a:gd name="T42" fmla="*/ 1577 w 2143"/>
                  <a:gd name="T43" fmla="*/ 1429 h 1643"/>
                  <a:gd name="T44" fmla="*/ 1507 w 2143"/>
                  <a:gd name="T45" fmla="*/ 1445 h 1643"/>
                  <a:gd name="T46" fmla="*/ 1415 w 2143"/>
                  <a:gd name="T47" fmla="*/ 1513 h 1643"/>
                  <a:gd name="T48" fmla="*/ 1291 w 2143"/>
                  <a:gd name="T49" fmla="*/ 1545 h 1643"/>
                  <a:gd name="T50" fmla="*/ 1198 w 2143"/>
                  <a:gd name="T51" fmla="*/ 1573 h 1643"/>
                  <a:gd name="T52" fmla="*/ 1147 w 2143"/>
                  <a:gd name="T53" fmla="*/ 1556 h 1643"/>
                  <a:gd name="T54" fmla="*/ 1003 w 2143"/>
                  <a:gd name="T55" fmla="*/ 1572 h 1643"/>
                  <a:gd name="T56" fmla="*/ 929 w 2143"/>
                  <a:gd name="T57" fmla="*/ 1642 h 1643"/>
                  <a:gd name="T58" fmla="*/ 802 w 2143"/>
                  <a:gd name="T59" fmla="*/ 1622 h 1643"/>
                  <a:gd name="T60" fmla="*/ 682 w 2143"/>
                  <a:gd name="T61" fmla="*/ 1584 h 1643"/>
                  <a:gd name="T62" fmla="*/ 550 w 2143"/>
                  <a:gd name="T63" fmla="*/ 1504 h 1643"/>
                  <a:gd name="T64" fmla="*/ 432 w 2143"/>
                  <a:gd name="T65" fmla="*/ 1498 h 1643"/>
                  <a:gd name="T66" fmla="*/ 395 w 2143"/>
                  <a:gd name="T67" fmla="*/ 1429 h 1643"/>
                  <a:gd name="T68" fmla="*/ 393 w 2143"/>
                  <a:gd name="T69" fmla="*/ 1373 h 1643"/>
                  <a:gd name="T70" fmla="*/ 328 w 2143"/>
                  <a:gd name="T71" fmla="*/ 1367 h 1643"/>
                  <a:gd name="T72" fmla="*/ 310 w 2143"/>
                  <a:gd name="T73" fmla="*/ 1340 h 1643"/>
                  <a:gd name="T74" fmla="*/ 272 w 2143"/>
                  <a:gd name="T75" fmla="*/ 1257 h 1643"/>
                  <a:gd name="T76" fmla="*/ 224 w 2143"/>
                  <a:gd name="T77" fmla="*/ 1168 h 1643"/>
                  <a:gd name="T78" fmla="*/ 147 w 2143"/>
                  <a:gd name="T79" fmla="*/ 1094 h 1643"/>
                  <a:gd name="T80" fmla="*/ 87 w 2143"/>
                  <a:gd name="T81" fmla="*/ 1037 h 1643"/>
                  <a:gd name="T82" fmla="*/ 2 w 2143"/>
                  <a:gd name="T83" fmla="*/ 1012 h 1643"/>
                  <a:gd name="T84" fmla="*/ 34 w 2143"/>
                  <a:gd name="T85" fmla="*/ 937 h 1643"/>
                  <a:gd name="T86" fmla="*/ 112 w 2143"/>
                  <a:gd name="T87" fmla="*/ 931 h 1643"/>
                  <a:gd name="T88" fmla="*/ 158 w 2143"/>
                  <a:gd name="T89" fmla="*/ 896 h 1643"/>
                  <a:gd name="T90" fmla="*/ 154 w 2143"/>
                  <a:gd name="T91" fmla="*/ 783 h 1643"/>
                  <a:gd name="T92" fmla="*/ 185 w 2143"/>
                  <a:gd name="T93" fmla="*/ 687 h 1643"/>
                  <a:gd name="T94" fmla="*/ 205 w 2143"/>
                  <a:gd name="T95" fmla="*/ 592 h 1643"/>
                  <a:gd name="T96" fmla="*/ 254 w 2143"/>
                  <a:gd name="T97" fmla="*/ 598 h 1643"/>
                  <a:gd name="T98" fmla="*/ 282 w 2143"/>
                  <a:gd name="T99" fmla="*/ 538 h 1643"/>
                  <a:gd name="T100" fmla="*/ 302 w 2143"/>
                  <a:gd name="T101" fmla="*/ 443 h 1643"/>
                  <a:gd name="T102" fmla="*/ 383 w 2143"/>
                  <a:gd name="T103" fmla="*/ 327 h 1643"/>
                  <a:gd name="T104" fmla="*/ 447 w 2143"/>
                  <a:gd name="T105" fmla="*/ 307 h 1643"/>
                  <a:gd name="T106" fmla="*/ 469 w 2143"/>
                  <a:gd name="T107" fmla="*/ 213 h 1643"/>
                  <a:gd name="T108" fmla="*/ 493 w 2143"/>
                  <a:gd name="T109" fmla="*/ 127 h 1643"/>
                  <a:gd name="T110" fmla="*/ 564 w 2143"/>
                  <a:gd name="T111" fmla="*/ 84 h 1643"/>
                  <a:gd name="T112" fmla="*/ 599 w 2143"/>
                  <a:gd name="T113" fmla="*/ 60 h 1643"/>
                  <a:gd name="T114" fmla="*/ 654 w 2143"/>
                  <a:gd name="T115" fmla="*/ 104 h 1643"/>
                  <a:gd name="T116" fmla="*/ 707 w 2143"/>
                  <a:gd name="T117" fmla="*/ 6 h 1643"/>
                  <a:gd name="T118" fmla="*/ 747 w 2143"/>
                  <a:gd name="T119" fmla="*/ 30 h 1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143" h="1643">
                    <a:moveTo>
                      <a:pt x="777" y="63"/>
                    </a:moveTo>
                    <a:lnTo>
                      <a:pt x="787" y="63"/>
                    </a:lnTo>
                    <a:lnTo>
                      <a:pt x="832" y="55"/>
                    </a:lnTo>
                    <a:lnTo>
                      <a:pt x="858" y="39"/>
                    </a:lnTo>
                    <a:lnTo>
                      <a:pt x="862" y="33"/>
                    </a:lnTo>
                    <a:lnTo>
                      <a:pt x="869" y="33"/>
                    </a:lnTo>
                    <a:lnTo>
                      <a:pt x="878" y="40"/>
                    </a:lnTo>
                    <a:lnTo>
                      <a:pt x="881" y="46"/>
                    </a:lnTo>
                    <a:lnTo>
                      <a:pt x="886" y="55"/>
                    </a:lnTo>
                    <a:lnTo>
                      <a:pt x="897" y="57"/>
                    </a:lnTo>
                    <a:lnTo>
                      <a:pt x="922" y="51"/>
                    </a:lnTo>
                    <a:lnTo>
                      <a:pt x="934" y="47"/>
                    </a:lnTo>
                    <a:lnTo>
                      <a:pt x="945" y="50"/>
                    </a:lnTo>
                    <a:lnTo>
                      <a:pt x="958" y="52"/>
                    </a:lnTo>
                    <a:lnTo>
                      <a:pt x="966" y="52"/>
                    </a:lnTo>
                    <a:lnTo>
                      <a:pt x="986" y="61"/>
                    </a:lnTo>
                    <a:lnTo>
                      <a:pt x="1010" y="59"/>
                    </a:lnTo>
                    <a:lnTo>
                      <a:pt x="1021" y="59"/>
                    </a:lnTo>
                    <a:lnTo>
                      <a:pt x="1033" y="62"/>
                    </a:lnTo>
                    <a:lnTo>
                      <a:pt x="1052" y="76"/>
                    </a:lnTo>
                    <a:lnTo>
                      <a:pt x="1076" y="92"/>
                    </a:lnTo>
                    <a:lnTo>
                      <a:pt x="1111" y="105"/>
                    </a:lnTo>
                    <a:lnTo>
                      <a:pt x="1119" y="109"/>
                    </a:lnTo>
                    <a:lnTo>
                      <a:pt x="1135" y="128"/>
                    </a:lnTo>
                    <a:lnTo>
                      <a:pt x="1161" y="164"/>
                    </a:lnTo>
                    <a:lnTo>
                      <a:pt x="1196" y="199"/>
                    </a:lnTo>
                    <a:lnTo>
                      <a:pt x="1234" y="225"/>
                    </a:lnTo>
                    <a:lnTo>
                      <a:pt x="1253" y="245"/>
                    </a:lnTo>
                    <a:lnTo>
                      <a:pt x="1267" y="267"/>
                    </a:lnTo>
                    <a:lnTo>
                      <a:pt x="1281" y="289"/>
                    </a:lnTo>
                    <a:lnTo>
                      <a:pt x="1294" y="298"/>
                    </a:lnTo>
                    <a:lnTo>
                      <a:pt x="1306" y="305"/>
                    </a:lnTo>
                    <a:lnTo>
                      <a:pt x="1320" y="320"/>
                    </a:lnTo>
                    <a:lnTo>
                      <a:pt x="1328" y="334"/>
                    </a:lnTo>
                    <a:lnTo>
                      <a:pt x="1341" y="349"/>
                    </a:lnTo>
                    <a:lnTo>
                      <a:pt x="1327" y="370"/>
                    </a:lnTo>
                    <a:lnTo>
                      <a:pt x="1309" y="398"/>
                    </a:lnTo>
                    <a:lnTo>
                      <a:pt x="1287" y="430"/>
                    </a:lnTo>
                    <a:lnTo>
                      <a:pt x="1280" y="438"/>
                    </a:lnTo>
                    <a:lnTo>
                      <a:pt x="1260" y="456"/>
                    </a:lnTo>
                    <a:lnTo>
                      <a:pt x="1258" y="461"/>
                    </a:lnTo>
                    <a:lnTo>
                      <a:pt x="1253" y="476"/>
                    </a:lnTo>
                    <a:lnTo>
                      <a:pt x="1253" y="501"/>
                    </a:lnTo>
                    <a:lnTo>
                      <a:pt x="1256" y="534"/>
                    </a:lnTo>
                    <a:lnTo>
                      <a:pt x="1258" y="564"/>
                    </a:lnTo>
                    <a:lnTo>
                      <a:pt x="1269" y="567"/>
                    </a:lnTo>
                    <a:lnTo>
                      <a:pt x="1281" y="569"/>
                    </a:lnTo>
                    <a:lnTo>
                      <a:pt x="1295" y="566"/>
                    </a:lnTo>
                    <a:lnTo>
                      <a:pt x="1311" y="562"/>
                    </a:lnTo>
                    <a:lnTo>
                      <a:pt x="1331" y="560"/>
                    </a:lnTo>
                    <a:lnTo>
                      <a:pt x="1354" y="555"/>
                    </a:lnTo>
                    <a:lnTo>
                      <a:pt x="1367" y="549"/>
                    </a:lnTo>
                    <a:lnTo>
                      <a:pt x="1381" y="550"/>
                    </a:lnTo>
                    <a:lnTo>
                      <a:pt x="1393" y="555"/>
                    </a:lnTo>
                    <a:lnTo>
                      <a:pt x="1399" y="560"/>
                    </a:lnTo>
                    <a:lnTo>
                      <a:pt x="1408" y="561"/>
                    </a:lnTo>
                    <a:lnTo>
                      <a:pt x="1419" y="561"/>
                    </a:lnTo>
                    <a:lnTo>
                      <a:pt x="1416" y="567"/>
                    </a:lnTo>
                    <a:lnTo>
                      <a:pt x="1410" y="575"/>
                    </a:lnTo>
                    <a:lnTo>
                      <a:pt x="1403" y="583"/>
                    </a:lnTo>
                    <a:lnTo>
                      <a:pt x="1396" y="592"/>
                    </a:lnTo>
                    <a:lnTo>
                      <a:pt x="1381" y="616"/>
                    </a:lnTo>
                    <a:lnTo>
                      <a:pt x="1381" y="619"/>
                    </a:lnTo>
                    <a:lnTo>
                      <a:pt x="1383" y="624"/>
                    </a:lnTo>
                    <a:lnTo>
                      <a:pt x="1391" y="634"/>
                    </a:lnTo>
                    <a:lnTo>
                      <a:pt x="1399" y="652"/>
                    </a:lnTo>
                    <a:lnTo>
                      <a:pt x="1404" y="669"/>
                    </a:lnTo>
                    <a:lnTo>
                      <a:pt x="1408" y="676"/>
                    </a:lnTo>
                    <a:lnTo>
                      <a:pt x="1418" y="685"/>
                    </a:lnTo>
                    <a:lnTo>
                      <a:pt x="1432" y="704"/>
                    </a:lnTo>
                    <a:lnTo>
                      <a:pt x="1440" y="716"/>
                    </a:lnTo>
                    <a:lnTo>
                      <a:pt x="1456" y="723"/>
                    </a:lnTo>
                    <a:lnTo>
                      <a:pt x="1462" y="739"/>
                    </a:lnTo>
                    <a:lnTo>
                      <a:pt x="1474" y="761"/>
                    </a:lnTo>
                    <a:lnTo>
                      <a:pt x="1487" y="781"/>
                    </a:lnTo>
                    <a:lnTo>
                      <a:pt x="1499" y="795"/>
                    </a:lnTo>
                    <a:lnTo>
                      <a:pt x="1513" y="801"/>
                    </a:lnTo>
                    <a:lnTo>
                      <a:pt x="1519" y="801"/>
                    </a:lnTo>
                    <a:lnTo>
                      <a:pt x="1549" y="828"/>
                    </a:lnTo>
                    <a:lnTo>
                      <a:pt x="1571" y="849"/>
                    </a:lnTo>
                    <a:lnTo>
                      <a:pt x="1577" y="851"/>
                    </a:lnTo>
                    <a:lnTo>
                      <a:pt x="1617" y="865"/>
                    </a:lnTo>
                    <a:lnTo>
                      <a:pt x="1663" y="880"/>
                    </a:lnTo>
                    <a:lnTo>
                      <a:pt x="1701" y="893"/>
                    </a:lnTo>
                    <a:lnTo>
                      <a:pt x="1749" y="909"/>
                    </a:lnTo>
                    <a:lnTo>
                      <a:pt x="1796" y="924"/>
                    </a:lnTo>
                    <a:lnTo>
                      <a:pt x="1839" y="939"/>
                    </a:lnTo>
                    <a:lnTo>
                      <a:pt x="1901" y="959"/>
                    </a:lnTo>
                    <a:lnTo>
                      <a:pt x="1952" y="976"/>
                    </a:lnTo>
                    <a:lnTo>
                      <a:pt x="1991" y="990"/>
                    </a:lnTo>
                    <a:lnTo>
                      <a:pt x="1999" y="994"/>
                    </a:lnTo>
                    <a:lnTo>
                      <a:pt x="2045" y="994"/>
                    </a:lnTo>
                    <a:lnTo>
                      <a:pt x="2093" y="994"/>
                    </a:lnTo>
                    <a:lnTo>
                      <a:pt x="2142" y="994"/>
                    </a:lnTo>
                    <a:lnTo>
                      <a:pt x="2107" y="1028"/>
                    </a:lnTo>
                    <a:lnTo>
                      <a:pt x="2066" y="1066"/>
                    </a:lnTo>
                    <a:lnTo>
                      <a:pt x="2025" y="1107"/>
                    </a:lnTo>
                    <a:lnTo>
                      <a:pt x="1998" y="1133"/>
                    </a:lnTo>
                    <a:lnTo>
                      <a:pt x="1955" y="1174"/>
                    </a:lnTo>
                    <a:lnTo>
                      <a:pt x="1919" y="1208"/>
                    </a:lnTo>
                    <a:lnTo>
                      <a:pt x="1883" y="1246"/>
                    </a:lnTo>
                    <a:lnTo>
                      <a:pt x="1850" y="1280"/>
                    </a:lnTo>
                    <a:lnTo>
                      <a:pt x="1807" y="1326"/>
                    </a:lnTo>
                    <a:lnTo>
                      <a:pt x="1779" y="1357"/>
                    </a:lnTo>
                    <a:lnTo>
                      <a:pt x="1735" y="1405"/>
                    </a:lnTo>
                    <a:lnTo>
                      <a:pt x="1708" y="1434"/>
                    </a:lnTo>
                    <a:lnTo>
                      <a:pt x="1704" y="1436"/>
                    </a:lnTo>
                    <a:lnTo>
                      <a:pt x="1664" y="1434"/>
                    </a:lnTo>
                    <a:lnTo>
                      <a:pt x="1626" y="1432"/>
                    </a:lnTo>
                    <a:lnTo>
                      <a:pt x="1577" y="1429"/>
                    </a:lnTo>
                    <a:lnTo>
                      <a:pt x="1571" y="1429"/>
                    </a:lnTo>
                    <a:lnTo>
                      <a:pt x="1557" y="1432"/>
                    </a:lnTo>
                    <a:lnTo>
                      <a:pt x="1549" y="1435"/>
                    </a:lnTo>
                    <a:lnTo>
                      <a:pt x="1514" y="1443"/>
                    </a:lnTo>
                    <a:lnTo>
                      <a:pt x="1507" y="1445"/>
                    </a:lnTo>
                    <a:lnTo>
                      <a:pt x="1478" y="1458"/>
                    </a:lnTo>
                    <a:lnTo>
                      <a:pt x="1448" y="1473"/>
                    </a:lnTo>
                    <a:lnTo>
                      <a:pt x="1433" y="1485"/>
                    </a:lnTo>
                    <a:lnTo>
                      <a:pt x="1421" y="1502"/>
                    </a:lnTo>
                    <a:lnTo>
                      <a:pt x="1415" y="1513"/>
                    </a:lnTo>
                    <a:lnTo>
                      <a:pt x="1409" y="1519"/>
                    </a:lnTo>
                    <a:lnTo>
                      <a:pt x="1401" y="1523"/>
                    </a:lnTo>
                    <a:lnTo>
                      <a:pt x="1338" y="1534"/>
                    </a:lnTo>
                    <a:lnTo>
                      <a:pt x="1320" y="1536"/>
                    </a:lnTo>
                    <a:lnTo>
                      <a:pt x="1291" y="1545"/>
                    </a:lnTo>
                    <a:lnTo>
                      <a:pt x="1275" y="1560"/>
                    </a:lnTo>
                    <a:lnTo>
                      <a:pt x="1271" y="1567"/>
                    </a:lnTo>
                    <a:lnTo>
                      <a:pt x="1250" y="1567"/>
                    </a:lnTo>
                    <a:lnTo>
                      <a:pt x="1214" y="1570"/>
                    </a:lnTo>
                    <a:lnTo>
                      <a:pt x="1198" y="1573"/>
                    </a:lnTo>
                    <a:lnTo>
                      <a:pt x="1190" y="1573"/>
                    </a:lnTo>
                    <a:lnTo>
                      <a:pt x="1176" y="1573"/>
                    </a:lnTo>
                    <a:lnTo>
                      <a:pt x="1164" y="1570"/>
                    </a:lnTo>
                    <a:lnTo>
                      <a:pt x="1157" y="1566"/>
                    </a:lnTo>
                    <a:lnTo>
                      <a:pt x="1147" y="1556"/>
                    </a:lnTo>
                    <a:lnTo>
                      <a:pt x="1126" y="1538"/>
                    </a:lnTo>
                    <a:lnTo>
                      <a:pt x="1111" y="1526"/>
                    </a:lnTo>
                    <a:lnTo>
                      <a:pt x="1077" y="1540"/>
                    </a:lnTo>
                    <a:lnTo>
                      <a:pt x="1047" y="1552"/>
                    </a:lnTo>
                    <a:lnTo>
                      <a:pt x="1003" y="1572"/>
                    </a:lnTo>
                    <a:lnTo>
                      <a:pt x="978" y="1586"/>
                    </a:lnTo>
                    <a:lnTo>
                      <a:pt x="971" y="1600"/>
                    </a:lnTo>
                    <a:lnTo>
                      <a:pt x="952" y="1625"/>
                    </a:lnTo>
                    <a:lnTo>
                      <a:pt x="935" y="1640"/>
                    </a:lnTo>
                    <a:lnTo>
                      <a:pt x="929" y="1642"/>
                    </a:lnTo>
                    <a:lnTo>
                      <a:pt x="891" y="1639"/>
                    </a:lnTo>
                    <a:lnTo>
                      <a:pt x="877" y="1635"/>
                    </a:lnTo>
                    <a:lnTo>
                      <a:pt x="854" y="1633"/>
                    </a:lnTo>
                    <a:lnTo>
                      <a:pt x="823" y="1627"/>
                    </a:lnTo>
                    <a:lnTo>
                      <a:pt x="802" y="1622"/>
                    </a:lnTo>
                    <a:lnTo>
                      <a:pt x="780" y="1620"/>
                    </a:lnTo>
                    <a:lnTo>
                      <a:pt x="748" y="1619"/>
                    </a:lnTo>
                    <a:lnTo>
                      <a:pt x="728" y="1615"/>
                    </a:lnTo>
                    <a:lnTo>
                      <a:pt x="707" y="1601"/>
                    </a:lnTo>
                    <a:lnTo>
                      <a:pt x="682" y="1584"/>
                    </a:lnTo>
                    <a:lnTo>
                      <a:pt x="655" y="1566"/>
                    </a:lnTo>
                    <a:lnTo>
                      <a:pt x="627" y="1549"/>
                    </a:lnTo>
                    <a:lnTo>
                      <a:pt x="595" y="1528"/>
                    </a:lnTo>
                    <a:lnTo>
                      <a:pt x="559" y="1506"/>
                    </a:lnTo>
                    <a:lnTo>
                      <a:pt x="550" y="1504"/>
                    </a:lnTo>
                    <a:lnTo>
                      <a:pt x="547" y="1503"/>
                    </a:lnTo>
                    <a:lnTo>
                      <a:pt x="508" y="1502"/>
                    </a:lnTo>
                    <a:lnTo>
                      <a:pt x="469" y="1502"/>
                    </a:lnTo>
                    <a:lnTo>
                      <a:pt x="441" y="1500"/>
                    </a:lnTo>
                    <a:lnTo>
                      <a:pt x="432" y="1498"/>
                    </a:lnTo>
                    <a:lnTo>
                      <a:pt x="426" y="1492"/>
                    </a:lnTo>
                    <a:lnTo>
                      <a:pt x="418" y="1476"/>
                    </a:lnTo>
                    <a:lnTo>
                      <a:pt x="408" y="1465"/>
                    </a:lnTo>
                    <a:lnTo>
                      <a:pt x="395" y="1449"/>
                    </a:lnTo>
                    <a:lnTo>
                      <a:pt x="395" y="1429"/>
                    </a:lnTo>
                    <a:lnTo>
                      <a:pt x="398" y="1407"/>
                    </a:lnTo>
                    <a:lnTo>
                      <a:pt x="401" y="1400"/>
                    </a:lnTo>
                    <a:lnTo>
                      <a:pt x="399" y="1393"/>
                    </a:lnTo>
                    <a:lnTo>
                      <a:pt x="400" y="1382"/>
                    </a:lnTo>
                    <a:lnTo>
                      <a:pt x="393" y="1373"/>
                    </a:lnTo>
                    <a:lnTo>
                      <a:pt x="354" y="1362"/>
                    </a:lnTo>
                    <a:lnTo>
                      <a:pt x="347" y="1363"/>
                    </a:lnTo>
                    <a:lnTo>
                      <a:pt x="341" y="1367"/>
                    </a:lnTo>
                    <a:lnTo>
                      <a:pt x="333" y="1370"/>
                    </a:lnTo>
                    <a:lnTo>
                      <a:pt x="328" y="1367"/>
                    </a:lnTo>
                    <a:lnTo>
                      <a:pt x="324" y="1364"/>
                    </a:lnTo>
                    <a:lnTo>
                      <a:pt x="324" y="1357"/>
                    </a:lnTo>
                    <a:lnTo>
                      <a:pt x="325" y="1351"/>
                    </a:lnTo>
                    <a:lnTo>
                      <a:pt x="322" y="1349"/>
                    </a:lnTo>
                    <a:lnTo>
                      <a:pt x="310" y="1340"/>
                    </a:lnTo>
                    <a:lnTo>
                      <a:pt x="298" y="1326"/>
                    </a:lnTo>
                    <a:lnTo>
                      <a:pt x="291" y="1312"/>
                    </a:lnTo>
                    <a:lnTo>
                      <a:pt x="284" y="1299"/>
                    </a:lnTo>
                    <a:lnTo>
                      <a:pt x="281" y="1273"/>
                    </a:lnTo>
                    <a:lnTo>
                      <a:pt x="272" y="1257"/>
                    </a:lnTo>
                    <a:lnTo>
                      <a:pt x="263" y="1237"/>
                    </a:lnTo>
                    <a:lnTo>
                      <a:pt x="250" y="1198"/>
                    </a:lnTo>
                    <a:lnTo>
                      <a:pt x="245" y="1185"/>
                    </a:lnTo>
                    <a:lnTo>
                      <a:pt x="235" y="1176"/>
                    </a:lnTo>
                    <a:lnTo>
                      <a:pt x="224" y="1168"/>
                    </a:lnTo>
                    <a:lnTo>
                      <a:pt x="213" y="1152"/>
                    </a:lnTo>
                    <a:lnTo>
                      <a:pt x="183" y="1136"/>
                    </a:lnTo>
                    <a:lnTo>
                      <a:pt x="172" y="1124"/>
                    </a:lnTo>
                    <a:lnTo>
                      <a:pt x="153" y="1104"/>
                    </a:lnTo>
                    <a:lnTo>
                      <a:pt x="147" y="1094"/>
                    </a:lnTo>
                    <a:lnTo>
                      <a:pt x="147" y="1083"/>
                    </a:lnTo>
                    <a:lnTo>
                      <a:pt x="140" y="1074"/>
                    </a:lnTo>
                    <a:lnTo>
                      <a:pt x="129" y="1064"/>
                    </a:lnTo>
                    <a:lnTo>
                      <a:pt x="95" y="1040"/>
                    </a:lnTo>
                    <a:lnTo>
                      <a:pt x="87" y="1037"/>
                    </a:lnTo>
                    <a:lnTo>
                      <a:pt x="74" y="1035"/>
                    </a:lnTo>
                    <a:lnTo>
                      <a:pt x="56" y="1033"/>
                    </a:lnTo>
                    <a:lnTo>
                      <a:pt x="33" y="1028"/>
                    </a:lnTo>
                    <a:lnTo>
                      <a:pt x="12" y="1018"/>
                    </a:lnTo>
                    <a:lnTo>
                      <a:pt x="2" y="1012"/>
                    </a:lnTo>
                    <a:lnTo>
                      <a:pt x="0" y="1008"/>
                    </a:lnTo>
                    <a:lnTo>
                      <a:pt x="2" y="1000"/>
                    </a:lnTo>
                    <a:lnTo>
                      <a:pt x="10" y="987"/>
                    </a:lnTo>
                    <a:lnTo>
                      <a:pt x="24" y="958"/>
                    </a:lnTo>
                    <a:lnTo>
                      <a:pt x="34" y="937"/>
                    </a:lnTo>
                    <a:lnTo>
                      <a:pt x="41" y="930"/>
                    </a:lnTo>
                    <a:lnTo>
                      <a:pt x="59" y="929"/>
                    </a:lnTo>
                    <a:lnTo>
                      <a:pt x="79" y="930"/>
                    </a:lnTo>
                    <a:lnTo>
                      <a:pt x="93" y="931"/>
                    </a:lnTo>
                    <a:lnTo>
                      <a:pt x="112" y="931"/>
                    </a:lnTo>
                    <a:lnTo>
                      <a:pt x="137" y="930"/>
                    </a:lnTo>
                    <a:lnTo>
                      <a:pt x="147" y="923"/>
                    </a:lnTo>
                    <a:lnTo>
                      <a:pt x="154" y="915"/>
                    </a:lnTo>
                    <a:lnTo>
                      <a:pt x="157" y="909"/>
                    </a:lnTo>
                    <a:lnTo>
                      <a:pt x="158" y="896"/>
                    </a:lnTo>
                    <a:lnTo>
                      <a:pt x="158" y="885"/>
                    </a:lnTo>
                    <a:lnTo>
                      <a:pt x="156" y="843"/>
                    </a:lnTo>
                    <a:lnTo>
                      <a:pt x="155" y="818"/>
                    </a:lnTo>
                    <a:lnTo>
                      <a:pt x="154" y="789"/>
                    </a:lnTo>
                    <a:lnTo>
                      <a:pt x="154" y="783"/>
                    </a:lnTo>
                    <a:lnTo>
                      <a:pt x="154" y="775"/>
                    </a:lnTo>
                    <a:lnTo>
                      <a:pt x="161" y="744"/>
                    </a:lnTo>
                    <a:lnTo>
                      <a:pt x="166" y="727"/>
                    </a:lnTo>
                    <a:lnTo>
                      <a:pt x="170" y="717"/>
                    </a:lnTo>
                    <a:lnTo>
                      <a:pt x="185" y="687"/>
                    </a:lnTo>
                    <a:lnTo>
                      <a:pt x="187" y="678"/>
                    </a:lnTo>
                    <a:lnTo>
                      <a:pt x="189" y="669"/>
                    </a:lnTo>
                    <a:lnTo>
                      <a:pt x="183" y="629"/>
                    </a:lnTo>
                    <a:lnTo>
                      <a:pt x="193" y="610"/>
                    </a:lnTo>
                    <a:lnTo>
                      <a:pt x="205" y="592"/>
                    </a:lnTo>
                    <a:lnTo>
                      <a:pt x="216" y="584"/>
                    </a:lnTo>
                    <a:lnTo>
                      <a:pt x="225" y="579"/>
                    </a:lnTo>
                    <a:lnTo>
                      <a:pt x="229" y="581"/>
                    </a:lnTo>
                    <a:lnTo>
                      <a:pt x="240" y="589"/>
                    </a:lnTo>
                    <a:lnTo>
                      <a:pt x="254" y="598"/>
                    </a:lnTo>
                    <a:lnTo>
                      <a:pt x="260" y="596"/>
                    </a:lnTo>
                    <a:lnTo>
                      <a:pt x="269" y="588"/>
                    </a:lnTo>
                    <a:lnTo>
                      <a:pt x="276" y="581"/>
                    </a:lnTo>
                    <a:lnTo>
                      <a:pt x="275" y="567"/>
                    </a:lnTo>
                    <a:lnTo>
                      <a:pt x="282" y="538"/>
                    </a:lnTo>
                    <a:lnTo>
                      <a:pt x="281" y="521"/>
                    </a:lnTo>
                    <a:lnTo>
                      <a:pt x="288" y="500"/>
                    </a:lnTo>
                    <a:lnTo>
                      <a:pt x="295" y="471"/>
                    </a:lnTo>
                    <a:lnTo>
                      <a:pt x="298" y="453"/>
                    </a:lnTo>
                    <a:lnTo>
                      <a:pt x="302" y="443"/>
                    </a:lnTo>
                    <a:lnTo>
                      <a:pt x="322" y="423"/>
                    </a:lnTo>
                    <a:lnTo>
                      <a:pt x="340" y="394"/>
                    </a:lnTo>
                    <a:lnTo>
                      <a:pt x="350" y="373"/>
                    </a:lnTo>
                    <a:lnTo>
                      <a:pt x="372" y="339"/>
                    </a:lnTo>
                    <a:lnTo>
                      <a:pt x="383" y="327"/>
                    </a:lnTo>
                    <a:lnTo>
                      <a:pt x="391" y="321"/>
                    </a:lnTo>
                    <a:lnTo>
                      <a:pt x="403" y="318"/>
                    </a:lnTo>
                    <a:lnTo>
                      <a:pt x="428" y="314"/>
                    </a:lnTo>
                    <a:lnTo>
                      <a:pt x="445" y="312"/>
                    </a:lnTo>
                    <a:lnTo>
                      <a:pt x="447" y="307"/>
                    </a:lnTo>
                    <a:lnTo>
                      <a:pt x="448" y="299"/>
                    </a:lnTo>
                    <a:lnTo>
                      <a:pt x="448" y="285"/>
                    </a:lnTo>
                    <a:lnTo>
                      <a:pt x="452" y="258"/>
                    </a:lnTo>
                    <a:lnTo>
                      <a:pt x="460" y="232"/>
                    </a:lnTo>
                    <a:lnTo>
                      <a:pt x="469" y="213"/>
                    </a:lnTo>
                    <a:lnTo>
                      <a:pt x="473" y="203"/>
                    </a:lnTo>
                    <a:lnTo>
                      <a:pt x="479" y="195"/>
                    </a:lnTo>
                    <a:lnTo>
                      <a:pt x="485" y="180"/>
                    </a:lnTo>
                    <a:lnTo>
                      <a:pt x="493" y="148"/>
                    </a:lnTo>
                    <a:lnTo>
                      <a:pt x="493" y="127"/>
                    </a:lnTo>
                    <a:lnTo>
                      <a:pt x="504" y="88"/>
                    </a:lnTo>
                    <a:lnTo>
                      <a:pt x="507" y="87"/>
                    </a:lnTo>
                    <a:lnTo>
                      <a:pt x="526" y="80"/>
                    </a:lnTo>
                    <a:lnTo>
                      <a:pt x="545" y="80"/>
                    </a:lnTo>
                    <a:lnTo>
                      <a:pt x="564" y="84"/>
                    </a:lnTo>
                    <a:lnTo>
                      <a:pt x="575" y="86"/>
                    </a:lnTo>
                    <a:lnTo>
                      <a:pt x="582" y="83"/>
                    </a:lnTo>
                    <a:lnTo>
                      <a:pt x="587" y="77"/>
                    </a:lnTo>
                    <a:lnTo>
                      <a:pt x="591" y="66"/>
                    </a:lnTo>
                    <a:lnTo>
                      <a:pt x="599" y="60"/>
                    </a:lnTo>
                    <a:lnTo>
                      <a:pt x="609" y="59"/>
                    </a:lnTo>
                    <a:lnTo>
                      <a:pt x="623" y="71"/>
                    </a:lnTo>
                    <a:lnTo>
                      <a:pt x="645" y="103"/>
                    </a:lnTo>
                    <a:lnTo>
                      <a:pt x="650" y="105"/>
                    </a:lnTo>
                    <a:lnTo>
                      <a:pt x="654" y="104"/>
                    </a:lnTo>
                    <a:lnTo>
                      <a:pt x="665" y="79"/>
                    </a:lnTo>
                    <a:lnTo>
                      <a:pt x="674" y="59"/>
                    </a:lnTo>
                    <a:lnTo>
                      <a:pt x="690" y="22"/>
                    </a:lnTo>
                    <a:lnTo>
                      <a:pt x="698" y="0"/>
                    </a:lnTo>
                    <a:lnTo>
                      <a:pt x="707" y="6"/>
                    </a:lnTo>
                    <a:lnTo>
                      <a:pt x="716" y="17"/>
                    </a:lnTo>
                    <a:lnTo>
                      <a:pt x="725" y="22"/>
                    </a:lnTo>
                    <a:lnTo>
                      <a:pt x="736" y="25"/>
                    </a:lnTo>
                    <a:lnTo>
                      <a:pt x="741" y="26"/>
                    </a:lnTo>
                    <a:lnTo>
                      <a:pt x="747" y="30"/>
                    </a:lnTo>
                    <a:lnTo>
                      <a:pt x="769" y="57"/>
                    </a:lnTo>
                    <a:lnTo>
                      <a:pt x="777" y="63"/>
                    </a:lnTo>
                  </a:path>
                </a:pathLst>
              </a:custGeom>
              <a:solidFill>
                <a:srgbClr val="00B05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36" name="Freeform 39">
                <a:extLst>
                  <a:ext uri="{FF2B5EF4-FFF2-40B4-BE49-F238E27FC236}">
                    <a16:creationId xmlns:a16="http://schemas.microsoft.com/office/drawing/2014/main" id="{1C35E945-9E15-8455-5115-22E75E9115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3195" y="8052536"/>
                <a:ext cx="725732" cy="775914"/>
              </a:xfrm>
              <a:custGeom>
                <a:avLst/>
                <a:gdLst>
                  <a:gd name="T0" fmla="*/ 638 w 827"/>
                  <a:gd name="T1" fmla="*/ 93 h 885"/>
                  <a:gd name="T2" fmla="*/ 642 w 827"/>
                  <a:gd name="T3" fmla="*/ 145 h 885"/>
                  <a:gd name="T4" fmla="*/ 718 w 827"/>
                  <a:gd name="T5" fmla="*/ 131 h 885"/>
                  <a:gd name="T6" fmla="*/ 801 w 827"/>
                  <a:gd name="T7" fmla="*/ 168 h 885"/>
                  <a:gd name="T8" fmla="*/ 820 w 827"/>
                  <a:gd name="T9" fmla="*/ 212 h 885"/>
                  <a:gd name="T10" fmla="*/ 791 w 827"/>
                  <a:gd name="T11" fmla="*/ 249 h 885"/>
                  <a:gd name="T12" fmla="*/ 745 w 827"/>
                  <a:gd name="T13" fmla="*/ 287 h 885"/>
                  <a:gd name="T14" fmla="*/ 743 w 827"/>
                  <a:gd name="T15" fmla="*/ 362 h 885"/>
                  <a:gd name="T16" fmla="*/ 809 w 827"/>
                  <a:gd name="T17" fmla="*/ 394 h 885"/>
                  <a:gd name="T18" fmla="*/ 816 w 827"/>
                  <a:gd name="T19" fmla="*/ 466 h 885"/>
                  <a:gd name="T20" fmla="*/ 816 w 827"/>
                  <a:gd name="T21" fmla="*/ 554 h 885"/>
                  <a:gd name="T22" fmla="*/ 799 w 827"/>
                  <a:gd name="T23" fmla="*/ 605 h 885"/>
                  <a:gd name="T24" fmla="*/ 781 w 827"/>
                  <a:gd name="T25" fmla="*/ 649 h 885"/>
                  <a:gd name="T26" fmla="*/ 756 w 827"/>
                  <a:gd name="T27" fmla="*/ 681 h 885"/>
                  <a:gd name="T28" fmla="*/ 735 w 827"/>
                  <a:gd name="T29" fmla="*/ 652 h 885"/>
                  <a:gd name="T30" fmla="*/ 682 w 827"/>
                  <a:gd name="T31" fmla="*/ 667 h 885"/>
                  <a:gd name="T32" fmla="*/ 596 w 827"/>
                  <a:gd name="T33" fmla="*/ 621 h 885"/>
                  <a:gd name="T34" fmla="*/ 539 w 827"/>
                  <a:gd name="T35" fmla="*/ 597 h 885"/>
                  <a:gd name="T36" fmla="*/ 540 w 827"/>
                  <a:gd name="T37" fmla="*/ 627 h 885"/>
                  <a:gd name="T38" fmla="*/ 472 w 827"/>
                  <a:gd name="T39" fmla="*/ 666 h 885"/>
                  <a:gd name="T40" fmla="*/ 415 w 827"/>
                  <a:gd name="T41" fmla="*/ 660 h 885"/>
                  <a:gd name="T42" fmla="*/ 409 w 827"/>
                  <a:gd name="T43" fmla="*/ 721 h 885"/>
                  <a:gd name="T44" fmla="*/ 437 w 827"/>
                  <a:gd name="T45" fmla="*/ 751 h 885"/>
                  <a:gd name="T46" fmla="*/ 441 w 827"/>
                  <a:gd name="T47" fmla="*/ 786 h 885"/>
                  <a:gd name="T48" fmla="*/ 453 w 827"/>
                  <a:gd name="T49" fmla="*/ 821 h 885"/>
                  <a:gd name="T50" fmla="*/ 450 w 827"/>
                  <a:gd name="T51" fmla="*/ 853 h 885"/>
                  <a:gd name="T52" fmla="*/ 400 w 827"/>
                  <a:gd name="T53" fmla="*/ 827 h 885"/>
                  <a:gd name="T54" fmla="*/ 333 w 827"/>
                  <a:gd name="T55" fmla="*/ 871 h 885"/>
                  <a:gd name="T56" fmla="*/ 235 w 827"/>
                  <a:gd name="T57" fmla="*/ 755 h 885"/>
                  <a:gd name="T58" fmla="*/ 187 w 827"/>
                  <a:gd name="T59" fmla="*/ 695 h 885"/>
                  <a:gd name="T60" fmla="*/ 152 w 827"/>
                  <a:gd name="T61" fmla="*/ 670 h 885"/>
                  <a:gd name="T62" fmla="*/ 120 w 827"/>
                  <a:gd name="T63" fmla="*/ 634 h 885"/>
                  <a:gd name="T64" fmla="*/ 112 w 827"/>
                  <a:gd name="T65" fmla="*/ 606 h 885"/>
                  <a:gd name="T66" fmla="*/ 78 w 827"/>
                  <a:gd name="T67" fmla="*/ 579 h 885"/>
                  <a:gd name="T68" fmla="*/ 88 w 827"/>
                  <a:gd name="T69" fmla="*/ 559 h 885"/>
                  <a:gd name="T70" fmla="*/ 107 w 827"/>
                  <a:gd name="T71" fmla="*/ 541 h 885"/>
                  <a:gd name="T72" fmla="*/ 92 w 827"/>
                  <a:gd name="T73" fmla="*/ 515 h 885"/>
                  <a:gd name="T74" fmla="*/ 53 w 827"/>
                  <a:gd name="T75" fmla="*/ 512 h 885"/>
                  <a:gd name="T76" fmla="*/ 0 w 827"/>
                  <a:gd name="T77" fmla="*/ 411 h 885"/>
                  <a:gd name="T78" fmla="*/ 48 w 827"/>
                  <a:gd name="T79" fmla="*/ 418 h 885"/>
                  <a:gd name="T80" fmla="*/ 89 w 827"/>
                  <a:gd name="T81" fmla="*/ 311 h 885"/>
                  <a:gd name="T82" fmla="*/ 101 w 827"/>
                  <a:gd name="T83" fmla="*/ 298 h 885"/>
                  <a:gd name="T84" fmla="*/ 159 w 827"/>
                  <a:gd name="T85" fmla="*/ 310 h 885"/>
                  <a:gd name="T86" fmla="*/ 110 w 827"/>
                  <a:gd name="T87" fmla="*/ 276 h 885"/>
                  <a:gd name="T88" fmla="*/ 120 w 827"/>
                  <a:gd name="T89" fmla="*/ 234 h 885"/>
                  <a:gd name="T90" fmla="*/ 133 w 827"/>
                  <a:gd name="T91" fmla="*/ 216 h 885"/>
                  <a:gd name="T92" fmla="*/ 144 w 827"/>
                  <a:gd name="T93" fmla="*/ 174 h 885"/>
                  <a:gd name="T94" fmla="*/ 173 w 827"/>
                  <a:gd name="T95" fmla="*/ 191 h 885"/>
                  <a:gd name="T96" fmla="*/ 231 w 827"/>
                  <a:gd name="T97" fmla="*/ 184 h 885"/>
                  <a:gd name="T98" fmla="*/ 376 w 827"/>
                  <a:gd name="T99" fmla="*/ 168 h 885"/>
                  <a:gd name="T100" fmla="*/ 376 w 827"/>
                  <a:gd name="T101" fmla="*/ 19 h 885"/>
                  <a:gd name="T102" fmla="*/ 463 w 827"/>
                  <a:gd name="T103" fmla="*/ 3 h 885"/>
                  <a:gd name="T104" fmla="*/ 558 w 827"/>
                  <a:gd name="T105" fmla="*/ 5 h 885"/>
                  <a:gd name="T106" fmla="*/ 653 w 827"/>
                  <a:gd name="T107" fmla="*/ 11 h 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27" h="885">
                    <a:moveTo>
                      <a:pt x="657" y="20"/>
                    </a:moveTo>
                    <a:lnTo>
                      <a:pt x="657" y="30"/>
                    </a:lnTo>
                    <a:lnTo>
                      <a:pt x="644" y="55"/>
                    </a:lnTo>
                    <a:lnTo>
                      <a:pt x="639" y="73"/>
                    </a:lnTo>
                    <a:lnTo>
                      <a:pt x="638" y="93"/>
                    </a:lnTo>
                    <a:lnTo>
                      <a:pt x="641" y="110"/>
                    </a:lnTo>
                    <a:lnTo>
                      <a:pt x="647" y="121"/>
                    </a:lnTo>
                    <a:lnTo>
                      <a:pt x="650" y="133"/>
                    </a:lnTo>
                    <a:lnTo>
                      <a:pt x="648" y="142"/>
                    </a:lnTo>
                    <a:lnTo>
                      <a:pt x="642" y="145"/>
                    </a:lnTo>
                    <a:lnTo>
                      <a:pt x="646" y="149"/>
                    </a:lnTo>
                    <a:lnTo>
                      <a:pt x="654" y="151"/>
                    </a:lnTo>
                    <a:lnTo>
                      <a:pt x="668" y="147"/>
                    </a:lnTo>
                    <a:lnTo>
                      <a:pt x="689" y="140"/>
                    </a:lnTo>
                    <a:lnTo>
                      <a:pt x="718" y="131"/>
                    </a:lnTo>
                    <a:lnTo>
                      <a:pt x="736" y="125"/>
                    </a:lnTo>
                    <a:lnTo>
                      <a:pt x="767" y="129"/>
                    </a:lnTo>
                    <a:lnTo>
                      <a:pt x="784" y="132"/>
                    </a:lnTo>
                    <a:lnTo>
                      <a:pt x="792" y="139"/>
                    </a:lnTo>
                    <a:lnTo>
                      <a:pt x="801" y="168"/>
                    </a:lnTo>
                    <a:lnTo>
                      <a:pt x="805" y="172"/>
                    </a:lnTo>
                    <a:lnTo>
                      <a:pt x="813" y="184"/>
                    </a:lnTo>
                    <a:lnTo>
                      <a:pt x="819" y="199"/>
                    </a:lnTo>
                    <a:lnTo>
                      <a:pt x="821" y="206"/>
                    </a:lnTo>
                    <a:lnTo>
                      <a:pt x="820" y="212"/>
                    </a:lnTo>
                    <a:lnTo>
                      <a:pt x="814" y="220"/>
                    </a:lnTo>
                    <a:lnTo>
                      <a:pt x="807" y="231"/>
                    </a:lnTo>
                    <a:lnTo>
                      <a:pt x="805" y="238"/>
                    </a:lnTo>
                    <a:lnTo>
                      <a:pt x="798" y="244"/>
                    </a:lnTo>
                    <a:lnTo>
                      <a:pt x="791" y="249"/>
                    </a:lnTo>
                    <a:lnTo>
                      <a:pt x="770" y="251"/>
                    </a:lnTo>
                    <a:lnTo>
                      <a:pt x="767" y="254"/>
                    </a:lnTo>
                    <a:lnTo>
                      <a:pt x="762" y="266"/>
                    </a:lnTo>
                    <a:lnTo>
                      <a:pt x="750" y="276"/>
                    </a:lnTo>
                    <a:lnTo>
                      <a:pt x="745" y="287"/>
                    </a:lnTo>
                    <a:lnTo>
                      <a:pt x="741" y="300"/>
                    </a:lnTo>
                    <a:lnTo>
                      <a:pt x="742" y="317"/>
                    </a:lnTo>
                    <a:lnTo>
                      <a:pt x="740" y="340"/>
                    </a:lnTo>
                    <a:lnTo>
                      <a:pt x="738" y="356"/>
                    </a:lnTo>
                    <a:lnTo>
                      <a:pt x="743" y="362"/>
                    </a:lnTo>
                    <a:lnTo>
                      <a:pt x="768" y="365"/>
                    </a:lnTo>
                    <a:lnTo>
                      <a:pt x="772" y="369"/>
                    </a:lnTo>
                    <a:lnTo>
                      <a:pt x="779" y="378"/>
                    </a:lnTo>
                    <a:lnTo>
                      <a:pt x="787" y="388"/>
                    </a:lnTo>
                    <a:lnTo>
                      <a:pt x="809" y="394"/>
                    </a:lnTo>
                    <a:lnTo>
                      <a:pt x="818" y="401"/>
                    </a:lnTo>
                    <a:lnTo>
                      <a:pt x="825" y="409"/>
                    </a:lnTo>
                    <a:lnTo>
                      <a:pt x="826" y="415"/>
                    </a:lnTo>
                    <a:lnTo>
                      <a:pt x="821" y="440"/>
                    </a:lnTo>
                    <a:lnTo>
                      <a:pt x="816" y="466"/>
                    </a:lnTo>
                    <a:lnTo>
                      <a:pt x="818" y="484"/>
                    </a:lnTo>
                    <a:lnTo>
                      <a:pt x="820" y="502"/>
                    </a:lnTo>
                    <a:lnTo>
                      <a:pt x="823" y="528"/>
                    </a:lnTo>
                    <a:lnTo>
                      <a:pt x="822" y="544"/>
                    </a:lnTo>
                    <a:lnTo>
                      <a:pt x="816" y="554"/>
                    </a:lnTo>
                    <a:lnTo>
                      <a:pt x="816" y="561"/>
                    </a:lnTo>
                    <a:lnTo>
                      <a:pt x="818" y="570"/>
                    </a:lnTo>
                    <a:lnTo>
                      <a:pt x="812" y="596"/>
                    </a:lnTo>
                    <a:lnTo>
                      <a:pt x="809" y="600"/>
                    </a:lnTo>
                    <a:lnTo>
                      <a:pt x="799" y="605"/>
                    </a:lnTo>
                    <a:lnTo>
                      <a:pt x="794" y="612"/>
                    </a:lnTo>
                    <a:lnTo>
                      <a:pt x="792" y="622"/>
                    </a:lnTo>
                    <a:lnTo>
                      <a:pt x="787" y="637"/>
                    </a:lnTo>
                    <a:lnTo>
                      <a:pt x="781" y="642"/>
                    </a:lnTo>
                    <a:lnTo>
                      <a:pt x="781" y="649"/>
                    </a:lnTo>
                    <a:lnTo>
                      <a:pt x="786" y="654"/>
                    </a:lnTo>
                    <a:lnTo>
                      <a:pt x="786" y="661"/>
                    </a:lnTo>
                    <a:lnTo>
                      <a:pt x="777" y="671"/>
                    </a:lnTo>
                    <a:lnTo>
                      <a:pt x="770" y="678"/>
                    </a:lnTo>
                    <a:lnTo>
                      <a:pt x="756" y="681"/>
                    </a:lnTo>
                    <a:lnTo>
                      <a:pt x="742" y="677"/>
                    </a:lnTo>
                    <a:lnTo>
                      <a:pt x="738" y="673"/>
                    </a:lnTo>
                    <a:lnTo>
                      <a:pt x="742" y="665"/>
                    </a:lnTo>
                    <a:lnTo>
                      <a:pt x="740" y="658"/>
                    </a:lnTo>
                    <a:lnTo>
                      <a:pt x="735" y="652"/>
                    </a:lnTo>
                    <a:lnTo>
                      <a:pt x="727" y="634"/>
                    </a:lnTo>
                    <a:lnTo>
                      <a:pt x="720" y="631"/>
                    </a:lnTo>
                    <a:lnTo>
                      <a:pt x="716" y="638"/>
                    </a:lnTo>
                    <a:lnTo>
                      <a:pt x="703" y="651"/>
                    </a:lnTo>
                    <a:lnTo>
                      <a:pt x="682" y="667"/>
                    </a:lnTo>
                    <a:lnTo>
                      <a:pt x="666" y="669"/>
                    </a:lnTo>
                    <a:lnTo>
                      <a:pt x="637" y="664"/>
                    </a:lnTo>
                    <a:lnTo>
                      <a:pt x="614" y="656"/>
                    </a:lnTo>
                    <a:lnTo>
                      <a:pt x="603" y="636"/>
                    </a:lnTo>
                    <a:lnTo>
                      <a:pt x="596" y="621"/>
                    </a:lnTo>
                    <a:lnTo>
                      <a:pt x="585" y="601"/>
                    </a:lnTo>
                    <a:lnTo>
                      <a:pt x="574" y="593"/>
                    </a:lnTo>
                    <a:lnTo>
                      <a:pt x="562" y="587"/>
                    </a:lnTo>
                    <a:lnTo>
                      <a:pt x="556" y="586"/>
                    </a:lnTo>
                    <a:lnTo>
                      <a:pt x="539" y="597"/>
                    </a:lnTo>
                    <a:lnTo>
                      <a:pt x="534" y="601"/>
                    </a:lnTo>
                    <a:lnTo>
                      <a:pt x="534" y="610"/>
                    </a:lnTo>
                    <a:lnTo>
                      <a:pt x="536" y="618"/>
                    </a:lnTo>
                    <a:lnTo>
                      <a:pt x="538" y="622"/>
                    </a:lnTo>
                    <a:lnTo>
                      <a:pt x="540" y="627"/>
                    </a:lnTo>
                    <a:lnTo>
                      <a:pt x="540" y="635"/>
                    </a:lnTo>
                    <a:lnTo>
                      <a:pt x="536" y="647"/>
                    </a:lnTo>
                    <a:lnTo>
                      <a:pt x="536" y="658"/>
                    </a:lnTo>
                    <a:lnTo>
                      <a:pt x="481" y="670"/>
                    </a:lnTo>
                    <a:lnTo>
                      <a:pt x="472" y="666"/>
                    </a:lnTo>
                    <a:lnTo>
                      <a:pt x="465" y="660"/>
                    </a:lnTo>
                    <a:lnTo>
                      <a:pt x="456" y="661"/>
                    </a:lnTo>
                    <a:lnTo>
                      <a:pt x="433" y="667"/>
                    </a:lnTo>
                    <a:lnTo>
                      <a:pt x="424" y="663"/>
                    </a:lnTo>
                    <a:lnTo>
                      <a:pt x="415" y="660"/>
                    </a:lnTo>
                    <a:lnTo>
                      <a:pt x="411" y="662"/>
                    </a:lnTo>
                    <a:lnTo>
                      <a:pt x="411" y="667"/>
                    </a:lnTo>
                    <a:lnTo>
                      <a:pt x="415" y="696"/>
                    </a:lnTo>
                    <a:lnTo>
                      <a:pt x="414" y="707"/>
                    </a:lnTo>
                    <a:lnTo>
                      <a:pt x="409" y="721"/>
                    </a:lnTo>
                    <a:lnTo>
                      <a:pt x="406" y="730"/>
                    </a:lnTo>
                    <a:lnTo>
                      <a:pt x="421" y="733"/>
                    </a:lnTo>
                    <a:lnTo>
                      <a:pt x="426" y="737"/>
                    </a:lnTo>
                    <a:lnTo>
                      <a:pt x="430" y="744"/>
                    </a:lnTo>
                    <a:lnTo>
                      <a:pt x="437" y="751"/>
                    </a:lnTo>
                    <a:lnTo>
                      <a:pt x="438" y="755"/>
                    </a:lnTo>
                    <a:lnTo>
                      <a:pt x="430" y="762"/>
                    </a:lnTo>
                    <a:lnTo>
                      <a:pt x="427" y="772"/>
                    </a:lnTo>
                    <a:lnTo>
                      <a:pt x="431" y="779"/>
                    </a:lnTo>
                    <a:lnTo>
                      <a:pt x="441" y="786"/>
                    </a:lnTo>
                    <a:lnTo>
                      <a:pt x="455" y="794"/>
                    </a:lnTo>
                    <a:lnTo>
                      <a:pt x="462" y="799"/>
                    </a:lnTo>
                    <a:lnTo>
                      <a:pt x="462" y="803"/>
                    </a:lnTo>
                    <a:lnTo>
                      <a:pt x="455" y="813"/>
                    </a:lnTo>
                    <a:lnTo>
                      <a:pt x="453" y="821"/>
                    </a:lnTo>
                    <a:lnTo>
                      <a:pt x="448" y="829"/>
                    </a:lnTo>
                    <a:lnTo>
                      <a:pt x="448" y="836"/>
                    </a:lnTo>
                    <a:lnTo>
                      <a:pt x="455" y="842"/>
                    </a:lnTo>
                    <a:lnTo>
                      <a:pt x="455" y="848"/>
                    </a:lnTo>
                    <a:lnTo>
                      <a:pt x="450" y="853"/>
                    </a:lnTo>
                    <a:lnTo>
                      <a:pt x="441" y="852"/>
                    </a:lnTo>
                    <a:lnTo>
                      <a:pt x="434" y="852"/>
                    </a:lnTo>
                    <a:lnTo>
                      <a:pt x="427" y="850"/>
                    </a:lnTo>
                    <a:lnTo>
                      <a:pt x="406" y="828"/>
                    </a:lnTo>
                    <a:lnTo>
                      <a:pt x="400" y="827"/>
                    </a:lnTo>
                    <a:lnTo>
                      <a:pt x="370" y="845"/>
                    </a:lnTo>
                    <a:lnTo>
                      <a:pt x="362" y="852"/>
                    </a:lnTo>
                    <a:lnTo>
                      <a:pt x="356" y="862"/>
                    </a:lnTo>
                    <a:lnTo>
                      <a:pt x="347" y="884"/>
                    </a:lnTo>
                    <a:lnTo>
                      <a:pt x="333" y="871"/>
                    </a:lnTo>
                    <a:lnTo>
                      <a:pt x="321" y="848"/>
                    </a:lnTo>
                    <a:lnTo>
                      <a:pt x="307" y="834"/>
                    </a:lnTo>
                    <a:lnTo>
                      <a:pt x="278" y="810"/>
                    </a:lnTo>
                    <a:lnTo>
                      <a:pt x="269" y="793"/>
                    </a:lnTo>
                    <a:lnTo>
                      <a:pt x="235" y="755"/>
                    </a:lnTo>
                    <a:lnTo>
                      <a:pt x="187" y="718"/>
                    </a:lnTo>
                    <a:lnTo>
                      <a:pt x="152" y="685"/>
                    </a:lnTo>
                    <a:lnTo>
                      <a:pt x="146" y="678"/>
                    </a:lnTo>
                    <a:lnTo>
                      <a:pt x="152" y="679"/>
                    </a:lnTo>
                    <a:lnTo>
                      <a:pt x="187" y="695"/>
                    </a:lnTo>
                    <a:lnTo>
                      <a:pt x="191" y="693"/>
                    </a:lnTo>
                    <a:lnTo>
                      <a:pt x="194" y="689"/>
                    </a:lnTo>
                    <a:lnTo>
                      <a:pt x="180" y="681"/>
                    </a:lnTo>
                    <a:lnTo>
                      <a:pt x="166" y="674"/>
                    </a:lnTo>
                    <a:lnTo>
                      <a:pt x="152" y="670"/>
                    </a:lnTo>
                    <a:lnTo>
                      <a:pt x="139" y="670"/>
                    </a:lnTo>
                    <a:lnTo>
                      <a:pt x="133" y="663"/>
                    </a:lnTo>
                    <a:lnTo>
                      <a:pt x="127" y="653"/>
                    </a:lnTo>
                    <a:lnTo>
                      <a:pt x="125" y="644"/>
                    </a:lnTo>
                    <a:lnTo>
                      <a:pt x="120" y="634"/>
                    </a:lnTo>
                    <a:lnTo>
                      <a:pt x="100" y="615"/>
                    </a:lnTo>
                    <a:lnTo>
                      <a:pt x="96" y="607"/>
                    </a:lnTo>
                    <a:lnTo>
                      <a:pt x="85" y="598"/>
                    </a:lnTo>
                    <a:lnTo>
                      <a:pt x="92" y="596"/>
                    </a:lnTo>
                    <a:lnTo>
                      <a:pt x="112" y="606"/>
                    </a:lnTo>
                    <a:lnTo>
                      <a:pt x="113" y="602"/>
                    </a:lnTo>
                    <a:lnTo>
                      <a:pt x="112" y="596"/>
                    </a:lnTo>
                    <a:lnTo>
                      <a:pt x="92" y="587"/>
                    </a:lnTo>
                    <a:lnTo>
                      <a:pt x="81" y="586"/>
                    </a:lnTo>
                    <a:lnTo>
                      <a:pt x="78" y="579"/>
                    </a:lnTo>
                    <a:lnTo>
                      <a:pt x="79" y="573"/>
                    </a:lnTo>
                    <a:lnTo>
                      <a:pt x="66" y="544"/>
                    </a:lnTo>
                    <a:lnTo>
                      <a:pt x="51" y="523"/>
                    </a:lnTo>
                    <a:lnTo>
                      <a:pt x="48" y="513"/>
                    </a:lnTo>
                    <a:lnTo>
                      <a:pt x="88" y="559"/>
                    </a:lnTo>
                    <a:lnTo>
                      <a:pt x="94" y="559"/>
                    </a:lnTo>
                    <a:lnTo>
                      <a:pt x="101" y="559"/>
                    </a:lnTo>
                    <a:lnTo>
                      <a:pt x="118" y="554"/>
                    </a:lnTo>
                    <a:lnTo>
                      <a:pt x="114" y="548"/>
                    </a:lnTo>
                    <a:lnTo>
                      <a:pt x="107" y="541"/>
                    </a:lnTo>
                    <a:lnTo>
                      <a:pt x="99" y="545"/>
                    </a:lnTo>
                    <a:lnTo>
                      <a:pt x="90" y="546"/>
                    </a:lnTo>
                    <a:lnTo>
                      <a:pt x="85" y="542"/>
                    </a:lnTo>
                    <a:lnTo>
                      <a:pt x="83" y="538"/>
                    </a:lnTo>
                    <a:lnTo>
                      <a:pt x="92" y="515"/>
                    </a:lnTo>
                    <a:lnTo>
                      <a:pt x="88" y="517"/>
                    </a:lnTo>
                    <a:lnTo>
                      <a:pt x="85" y="520"/>
                    </a:lnTo>
                    <a:lnTo>
                      <a:pt x="80" y="522"/>
                    </a:lnTo>
                    <a:lnTo>
                      <a:pt x="71" y="524"/>
                    </a:lnTo>
                    <a:lnTo>
                      <a:pt x="53" y="512"/>
                    </a:lnTo>
                    <a:lnTo>
                      <a:pt x="34" y="480"/>
                    </a:lnTo>
                    <a:lnTo>
                      <a:pt x="30" y="473"/>
                    </a:lnTo>
                    <a:lnTo>
                      <a:pt x="25" y="461"/>
                    </a:lnTo>
                    <a:lnTo>
                      <a:pt x="20" y="457"/>
                    </a:lnTo>
                    <a:lnTo>
                      <a:pt x="0" y="411"/>
                    </a:lnTo>
                    <a:lnTo>
                      <a:pt x="8" y="414"/>
                    </a:lnTo>
                    <a:lnTo>
                      <a:pt x="18" y="428"/>
                    </a:lnTo>
                    <a:lnTo>
                      <a:pt x="35" y="424"/>
                    </a:lnTo>
                    <a:lnTo>
                      <a:pt x="42" y="418"/>
                    </a:lnTo>
                    <a:lnTo>
                      <a:pt x="48" y="418"/>
                    </a:lnTo>
                    <a:lnTo>
                      <a:pt x="54" y="416"/>
                    </a:lnTo>
                    <a:lnTo>
                      <a:pt x="62" y="409"/>
                    </a:lnTo>
                    <a:lnTo>
                      <a:pt x="85" y="377"/>
                    </a:lnTo>
                    <a:lnTo>
                      <a:pt x="92" y="336"/>
                    </a:lnTo>
                    <a:lnTo>
                      <a:pt x="89" y="311"/>
                    </a:lnTo>
                    <a:lnTo>
                      <a:pt x="86" y="286"/>
                    </a:lnTo>
                    <a:lnTo>
                      <a:pt x="93" y="279"/>
                    </a:lnTo>
                    <a:lnTo>
                      <a:pt x="97" y="283"/>
                    </a:lnTo>
                    <a:lnTo>
                      <a:pt x="98" y="293"/>
                    </a:lnTo>
                    <a:lnTo>
                      <a:pt x="101" y="298"/>
                    </a:lnTo>
                    <a:lnTo>
                      <a:pt x="110" y="304"/>
                    </a:lnTo>
                    <a:lnTo>
                      <a:pt x="125" y="306"/>
                    </a:lnTo>
                    <a:lnTo>
                      <a:pt x="148" y="315"/>
                    </a:lnTo>
                    <a:lnTo>
                      <a:pt x="157" y="321"/>
                    </a:lnTo>
                    <a:lnTo>
                      <a:pt x="159" y="310"/>
                    </a:lnTo>
                    <a:lnTo>
                      <a:pt x="186" y="299"/>
                    </a:lnTo>
                    <a:lnTo>
                      <a:pt x="178" y="296"/>
                    </a:lnTo>
                    <a:lnTo>
                      <a:pt x="154" y="300"/>
                    </a:lnTo>
                    <a:lnTo>
                      <a:pt x="121" y="286"/>
                    </a:lnTo>
                    <a:lnTo>
                      <a:pt x="110" y="276"/>
                    </a:lnTo>
                    <a:lnTo>
                      <a:pt x="99" y="258"/>
                    </a:lnTo>
                    <a:lnTo>
                      <a:pt x="89" y="249"/>
                    </a:lnTo>
                    <a:lnTo>
                      <a:pt x="90" y="240"/>
                    </a:lnTo>
                    <a:lnTo>
                      <a:pt x="113" y="233"/>
                    </a:lnTo>
                    <a:lnTo>
                      <a:pt x="120" y="234"/>
                    </a:lnTo>
                    <a:lnTo>
                      <a:pt x="122" y="243"/>
                    </a:lnTo>
                    <a:lnTo>
                      <a:pt x="129" y="246"/>
                    </a:lnTo>
                    <a:lnTo>
                      <a:pt x="131" y="245"/>
                    </a:lnTo>
                    <a:lnTo>
                      <a:pt x="133" y="237"/>
                    </a:lnTo>
                    <a:lnTo>
                      <a:pt x="133" y="216"/>
                    </a:lnTo>
                    <a:lnTo>
                      <a:pt x="125" y="186"/>
                    </a:lnTo>
                    <a:lnTo>
                      <a:pt x="127" y="181"/>
                    </a:lnTo>
                    <a:lnTo>
                      <a:pt x="134" y="178"/>
                    </a:lnTo>
                    <a:lnTo>
                      <a:pt x="139" y="175"/>
                    </a:lnTo>
                    <a:lnTo>
                      <a:pt x="144" y="174"/>
                    </a:lnTo>
                    <a:lnTo>
                      <a:pt x="152" y="175"/>
                    </a:lnTo>
                    <a:lnTo>
                      <a:pt x="155" y="182"/>
                    </a:lnTo>
                    <a:lnTo>
                      <a:pt x="158" y="185"/>
                    </a:lnTo>
                    <a:lnTo>
                      <a:pt x="166" y="187"/>
                    </a:lnTo>
                    <a:lnTo>
                      <a:pt x="173" y="191"/>
                    </a:lnTo>
                    <a:lnTo>
                      <a:pt x="178" y="190"/>
                    </a:lnTo>
                    <a:lnTo>
                      <a:pt x="183" y="185"/>
                    </a:lnTo>
                    <a:lnTo>
                      <a:pt x="190" y="184"/>
                    </a:lnTo>
                    <a:lnTo>
                      <a:pt x="212" y="184"/>
                    </a:lnTo>
                    <a:lnTo>
                      <a:pt x="231" y="184"/>
                    </a:lnTo>
                    <a:lnTo>
                      <a:pt x="270" y="184"/>
                    </a:lnTo>
                    <a:lnTo>
                      <a:pt x="308" y="185"/>
                    </a:lnTo>
                    <a:lnTo>
                      <a:pt x="347" y="185"/>
                    </a:lnTo>
                    <a:lnTo>
                      <a:pt x="377" y="185"/>
                    </a:lnTo>
                    <a:lnTo>
                      <a:pt x="376" y="168"/>
                    </a:lnTo>
                    <a:lnTo>
                      <a:pt x="376" y="142"/>
                    </a:lnTo>
                    <a:lnTo>
                      <a:pt x="376" y="110"/>
                    </a:lnTo>
                    <a:lnTo>
                      <a:pt x="376" y="80"/>
                    </a:lnTo>
                    <a:lnTo>
                      <a:pt x="376" y="52"/>
                    </a:lnTo>
                    <a:lnTo>
                      <a:pt x="376" y="19"/>
                    </a:lnTo>
                    <a:lnTo>
                      <a:pt x="377" y="10"/>
                    </a:lnTo>
                    <a:lnTo>
                      <a:pt x="380" y="6"/>
                    </a:lnTo>
                    <a:lnTo>
                      <a:pt x="379" y="1"/>
                    </a:lnTo>
                    <a:lnTo>
                      <a:pt x="409" y="0"/>
                    </a:lnTo>
                    <a:lnTo>
                      <a:pt x="463" y="3"/>
                    </a:lnTo>
                    <a:lnTo>
                      <a:pt x="487" y="3"/>
                    </a:lnTo>
                    <a:lnTo>
                      <a:pt x="494" y="3"/>
                    </a:lnTo>
                    <a:lnTo>
                      <a:pt x="523" y="1"/>
                    </a:lnTo>
                    <a:lnTo>
                      <a:pt x="548" y="3"/>
                    </a:lnTo>
                    <a:lnTo>
                      <a:pt x="558" y="5"/>
                    </a:lnTo>
                    <a:lnTo>
                      <a:pt x="567" y="7"/>
                    </a:lnTo>
                    <a:lnTo>
                      <a:pt x="596" y="8"/>
                    </a:lnTo>
                    <a:lnTo>
                      <a:pt x="634" y="6"/>
                    </a:lnTo>
                    <a:lnTo>
                      <a:pt x="646" y="7"/>
                    </a:lnTo>
                    <a:lnTo>
                      <a:pt x="653" y="11"/>
                    </a:lnTo>
                    <a:lnTo>
                      <a:pt x="657" y="20"/>
                    </a:lnTo>
                  </a:path>
                </a:pathLst>
              </a:custGeom>
              <a:solidFill>
                <a:srgbClr val="C4C8CE">
                  <a:alpha val="50000"/>
                </a:srgbClr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37" name="Freeform 41">
                <a:extLst>
                  <a:ext uri="{FF2B5EF4-FFF2-40B4-BE49-F238E27FC236}">
                    <a16:creationId xmlns:a16="http://schemas.microsoft.com/office/drawing/2014/main" id="{DA5E35F9-F53A-C8E1-25A0-2B78D4D50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85408" y="6940777"/>
                <a:ext cx="555880" cy="806797"/>
              </a:xfrm>
              <a:custGeom>
                <a:avLst/>
                <a:gdLst>
                  <a:gd name="T0" fmla="*/ 462 w 635"/>
                  <a:gd name="T1" fmla="*/ 40 h 920"/>
                  <a:gd name="T2" fmla="*/ 456 w 635"/>
                  <a:gd name="T3" fmla="*/ 78 h 920"/>
                  <a:gd name="T4" fmla="*/ 495 w 635"/>
                  <a:gd name="T5" fmla="*/ 112 h 920"/>
                  <a:gd name="T6" fmla="*/ 516 w 635"/>
                  <a:gd name="T7" fmla="*/ 134 h 920"/>
                  <a:gd name="T8" fmla="*/ 510 w 635"/>
                  <a:gd name="T9" fmla="*/ 213 h 920"/>
                  <a:gd name="T10" fmla="*/ 502 w 635"/>
                  <a:gd name="T11" fmla="*/ 220 h 920"/>
                  <a:gd name="T12" fmla="*/ 504 w 635"/>
                  <a:gd name="T13" fmla="*/ 231 h 920"/>
                  <a:gd name="T14" fmla="*/ 499 w 635"/>
                  <a:gd name="T15" fmla="*/ 249 h 920"/>
                  <a:gd name="T16" fmla="*/ 522 w 635"/>
                  <a:gd name="T17" fmla="*/ 242 h 920"/>
                  <a:gd name="T18" fmla="*/ 535 w 635"/>
                  <a:gd name="T19" fmla="*/ 281 h 920"/>
                  <a:gd name="T20" fmla="*/ 534 w 635"/>
                  <a:gd name="T21" fmla="*/ 334 h 920"/>
                  <a:gd name="T22" fmla="*/ 523 w 635"/>
                  <a:gd name="T23" fmla="*/ 363 h 920"/>
                  <a:gd name="T24" fmla="*/ 562 w 635"/>
                  <a:gd name="T25" fmla="*/ 413 h 920"/>
                  <a:gd name="T26" fmla="*/ 551 w 635"/>
                  <a:gd name="T27" fmla="*/ 495 h 920"/>
                  <a:gd name="T28" fmla="*/ 541 w 635"/>
                  <a:gd name="T29" fmla="*/ 542 h 920"/>
                  <a:gd name="T30" fmla="*/ 549 w 635"/>
                  <a:gd name="T31" fmla="*/ 586 h 920"/>
                  <a:gd name="T32" fmla="*/ 539 w 635"/>
                  <a:gd name="T33" fmla="*/ 608 h 920"/>
                  <a:gd name="T34" fmla="*/ 549 w 635"/>
                  <a:gd name="T35" fmla="*/ 636 h 920"/>
                  <a:gd name="T36" fmla="*/ 565 w 635"/>
                  <a:gd name="T37" fmla="*/ 668 h 920"/>
                  <a:gd name="T38" fmla="*/ 605 w 635"/>
                  <a:gd name="T39" fmla="*/ 696 h 920"/>
                  <a:gd name="T40" fmla="*/ 627 w 635"/>
                  <a:gd name="T41" fmla="*/ 721 h 920"/>
                  <a:gd name="T42" fmla="*/ 614 w 635"/>
                  <a:gd name="T43" fmla="*/ 743 h 920"/>
                  <a:gd name="T44" fmla="*/ 560 w 635"/>
                  <a:gd name="T45" fmla="*/ 776 h 920"/>
                  <a:gd name="T46" fmla="*/ 395 w 635"/>
                  <a:gd name="T47" fmla="*/ 828 h 920"/>
                  <a:gd name="T48" fmla="*/ 249 w 635"/>
                  <a:gd name="T49" fmla="*/ 880 h 920"/>
                  <a:gd name="T50" fmla="*/ 165 w 635"/>
                  <a:gd name="T51" fmla="*/ 919 h 920"/>
                  <a:gd name="T52" fmla="*/ 40 w 635"/>
                  <a:gd name="T53" fmla="*/ 878 h 920"/>
                  <a:gd name="T54" fmla="*/ 32 w 635"/>
                  <a:gd name="T55" fmla="*/ 867 h 920"/>
                  <a:gd name="T56" fmla="*/ 64 w 635"/>
                  <a:gd name="T57" fmla="*/ 859 h 920"/>
                  <a:gd name="T58" fmla="*/ 70 w 635"/>
                  <a:gd name="T59" fmla="*/ 823 h 920"/>
                  <a:gd name="T60" fmla="*/ 39 w 635"/>
                  <a:gd name="T61" fmla="*/ 789 h 920"/>
                  <a:gd name="T62" fmla="*/ 20 w 635"/>
                  <a:gd name="T63" fmla="*/ 730 h 920"/>
                  <a:gd name="T64" fmla="*/ 0 w 635"/>
                  <a:gd name="T65" fmla="*/ 650 h 920"/>
                  <a:gd name="T66" fmla="*/ 11 w 635"/>
                  <a:gd name="T67" fmla="*/ 608 h 920"/>
                  <a:gd name="T68" fmla="*/ 37 w 635"/>
                  <a:gd name="T69" fmla="*/ 561 h 920"/>
                  <a:gd name="T70" fmla="*/ 59 w 635"/>
                  <a:gd name="T71" fmla="*/ 482 h 920"/>
                  <a:gd name="T72" fmla="*/ 90 w 635"/>
                  <a:gd name="T73" fmla="*/ 449 h 920"/>
                  <a:gd name="T74" fmla="*/ 95 w 635"/>
                  <a:gd name="T75" fmla="*/ 433 h 920"/>
                  <a:gd name="T76" fmla="*/ 92 w 635"/>
                  <a:gd name="T77" fmla="*/ 344 h 920"/>
                  <a:gd name="T78" fmla="*/ 79 w 635"/>
                  <a:gd name="T79" fmla="*/ 309 h 920"/>
                  <a:gd name="T80" fmla="*/ 82 w 635"/>
                  <a:gd name="T81" fmla="*/ 272 h 920"/>
                  <a:gd name="T82" fmla="*/ 78 w 635"/>
                  <a:gd name="T83" fmla="*/ 244 h 920"/>
                  <a:gd name="T84" fmla="*/ 70 w 635"/>
                  <a:gd name="T85" fmla="*/ 198 h 920"/>
                  <a:gd name="T86" fmla="*/ 69 w 635"/>
                  <a:gd name="T87" fmla="*/ 134 h 920"/>
                  <a:gd name="T88" fmla="*/ 65 w 635"/>
                  <a:gd name="T89" fmla="*/ 111 h 920"/>
                  <a:gd name="T90" fmla="*/ 47 w 635"/>
                  <a:gd name="T91" fmla="*/ 83 h 920"/>
                  <a:gd name="T92" fmla="*/ 70 w 635"/>
                  <a:gd name="T93" fmla="*/ 24 h 920"/>
                  <a:gd name="T94" fmla="*/ 192 w 635"/>
                  <a:gd name="T95" fmla="*/ 24 h 920"/>
                  <a:gd name="T96" fmla="*/ 288 w 635"/>
                  <a:gd name="T97" fmla="*/ 24 h 920"/>
                  <a:gd name="T98" fmla="*/ 353 w 635"/>
                  <a:gd name="T99" fmla="*/ 24 h 920"/>
                  <a:gd name="T100" fmla="*/ 379 w 635"/>
                  <a:gd name="T101" fmla="*/ 30 h 920"/>
                  <a:gd name="T102" fmla="*/ 403 w 635"/>
                  <a:gd name="T103" fmla="*/ 11 h 920"/>
                  <a:gd name="T104" fmla="*/ 421 w 635"/>
                  <a:gd name="T105" fmla="*/ 0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35" h="920">
                    <a:moveTo>
                      <a:pt x="454" y="7"/>
                    </a:moveTo>
                    <a:lnTo>
                      <a:pt x="463" y="16"/>
                    </a:lnTo>
                    <a:lnTo>
                      <a:pt x="465" y="21"/>
                    </a:lnTo>
                    <a:lnTo>
                      <a:pt x="462" y="40"/>
                    </a:lnTo>
                    <a:lnTo>
                      <a:pt x="455" y="53"/>
                    </a:lnTo>
                    <a:lnTo>
                      <a:pt x="451" y="65"/>
                    </a:lnTo>
                    <a:lnTo>
                      <a:pt x="451" y="71"/>
                    </a:lnTo>
                    <a:lnTo>
                      <a:pt x="456" y="78"/>
                    </a:lnTo>
                    <a:lnTo>
                      <a:pt x="470" y="87"/>
                    </a:lnTo>
                    <a:lnTo>
                      <a:pt x="477" y="93"/>
                    </a:lnTo>
                    <a:lnTo>
                      <a:pt x="485" y="103"/>
                    </a:lnTo>
                    <a:lnTo>
                      <a:pt x="495" y="112"/>
                    </a:lnTo>
                    <a:lnTo>
                      <a:pt x="512" y="125"/>
                    </a:lnTo>
                    <a:lnTo>
                      <a:pt x="518" y="126"/>
                    </a:lnTo>
                    <a:lnTo>
                      <a:pt x="518" y="130"/>
                    </a:lnTo>
                    <a:lnTo>
                      <a:pt x="516" y="134"/>
                    </a:lnTo>
                    <a:lnTo>
                      <a:pt x="514" y="179"/>
                    </a:lnTo>
                    <a:lnTo>
                      <a:pt x="513" y="191"/>
                    </a:lnTo>
                    <a:lnTo>
                      <a:pt x="512" y="197"/>
                    </a:lnTo>
                    <a:lnTo>
                      <a:pt x="510" y="213"/>
                    </a:lnTo>
                    <a:lnTo>
                      <a:pt x="508" y="216"/>
                    </a:lnTo>
                    <a:lnTo>
                      <a:pt x="506" y="216"/>
                    </a:lnTo>
                    <a:lnTo>
                      <a:pt x="503" y="217"/>
                    </a:lnTo>
                    <a:lnTo>
                      <a:pt x="502" y="220"/>
                    </a:lnTo>
                    <a:lnTo>
                      <a:pt x="503" y="223"/>
                    </a:lnTo>
                    <a:lnTo>
                      <a:pt x="513" y="225"/>
                    </a:lnTo>
                    <a:lnTo>
                      <a:pt x="511" y="228"/>
                    </a:lnTo>
                    <a:lnTo>
                      <a:pt x="504" y="231"/>
                    </a:lnTo>
                    <a:lnTo>
                      <a:pt x="500" y="236"/>
                    </a:lnTo>
                    <a:lnTo>
                      <a:pt x="501" y="241"/>
                    </a:lnTo>
                    <a:lnTo>
                      <a:pt x="498" y="246"/>
                    </a:lnTo>
                    <a:lnTo>
                      <a:pt x="499" y="249"/>
                    </a:lnTo>
                    <a:lnTo>
                      <a:pt x="501" y="252"/>
                    </a:lnTo>
                    <a:lnTo>
                      <a:pt x="506" y="251"/>
                    </a:lnTo>
                    <a:lnTo>
                      <a:pt x="517" y="243"/>
                    </a:lnTo>
                    <a:lnTo>
                      <a:pt x="522" y="242"/>
                    </a:lnTo>
                    <a:lnTo>
                      <a:pt x="528" y="244"/>
                    </a:lnTo>
                    <a:lnTo>
                      <a:pt x="539" y="255"/>
                    </a:lnTo>
                    <a:lnTo>
                      <a:pt x="539" y="261"/>
                    </a:lnTo>
                    <a:lnTo>
                      <a:pt x="535" y="281"/>
                    </a:lnTo>
                    <a:lnTo>
                      <a:pt x="531" y="296"/>
                    </a:lnTo>
                    <a:lnTo>
                      <a:pt x="530" y="316"/>
                    </a:lnTo>
                    <a:lnTo>
                      <a:pt x="534" y="327"/>
                    </a:lnTo>
                    <a:lnTo>
                      <a:pt x="534" y="334"/>
                    </a:lnTo>
                    <a:lnTo>
                      <a:pt x="529" y="340"/>
                    </a:lnTo>
                    <a:lnTo>
                      <a:pt x="517" y="347"/>
                    </a:lnTo>
                    <a:lnTo>
                      <a:pt x="518" y="352"/>
                    </a:lnTo>
                    <a:lnTo>
                      <a:pt x="523" y="363"/>
                    </a:lnTo>
                    <a:lnTo>
                      <a:pt x="533" y="373"/>
                    </a:lnTo>
                    <a:lnTo>
                      <a:pt x="553" y="387"/>
                    </a:lnTo>
                    <a:lnTo>
                      <a:pt x="562" y="406"/>
                    </a:lnTo>
                    <a:lnTo>
                      <a:pt x="562" y="413"/>
                    </a:lnTo>
                    <a:lnTo>
                      <a:pt x="557" y="419"/>
                    </a:lnTo>
                    <a:lnTo>
                      <a:pt x="550" y="426"/>
                    </a:lnTo>
                    <a:lnTo>
                      <a:pt x="547" y="435"/>
                    </a:lnTo>
                    <a:lnTo>
                      <a:pt x="551" y="495"/>
                    </a:lnTo>
                    <a:lnTo>
                      <a:pt x="535" y="521"/>
                    </a:lnTo>
                    <a:lnTo>
                      <a:pt x="535" y="528"/>
                    </a:lnTo>
                    <a:lnTo>
                      <a:pt x="537" y="537"/>
                    </a:lnTo>
                    <a:lnTo>
                      <a:pt x="541" y="542"/>
                    </a:lnTo>
                    <a:lnTo>
                      <a:pt x="548" y="544"/>
                    </a:lnTo>
                    <a:lnTo>
                      <a:pt x="555" y="549"/>
                    </a:lnTo>
                    <a:lnTo>
                      <a:pt x="553" y="567"/>
                    </a:lnTo>
                    <a:lnTo>
                      <a:pt x="549" y="586"/>
                    </a:lnTo>
                    <a:lnTo>
                      <a:pt x="549" y="594"/>
                    </a:lnTo>
                    <a:lnTo>
                      <a:pt x="546" y="599"/>
                    </a:lnTo>
                    <a:lnTo>
                      <a:pt x="541" y="602"/>
                    </a:lnTo>
                    <a:lnTo>
                      <a:pt x="539" y="608"/>
                    </a:lnTo>
                    <a:lnTo>
                      <a:pt x="540" y="615"/>
                    </a:lnTo>
                    <a:lnTo>
                      <a:pt x="539" y="620"/>
                    </a:lnTo>
                    <a:lnTo>
                      <a:pt x="542" y="627"/>
                    </a:lnTo>
                    <a:lnTo>
                      <a:pt x="549" y="636"/>
                    </a:lnTo>
                    <a:lnTo>
                      <a:pt x="560" y="658"/>
                    </a:lnTo>
                    <a:lnTo>
                      <a:pt x="565" y="660"/>
                    </a:lnTo>
                    <a:lnTo>
                      <a:pt x="566" y="664"/>
                    </a:lnTo>
                    <a:lnTo>
                      <a:pt x="565" y="668"/>
                    </a:lnTo>
                    <a:lnTo>
                      <a:pt x="569" y="678"/>
                    </a:lnTo>
                    <a:lnTo>
                      <a:pt x="581" y="687"/>
                    </a:lnTo>
                    <a:lnTo>
                      <a:pt x="594" y="695"/>
                    </a:lnTo>
                    <a:lnTo>
                      <a:pt x="605" y="696"/>
                    </a:lnTo>
                    <a:lnTo>
                      <a:pt x="607" y="704"/>
                    </a:lnTo>
                    <a:lnTo>
                      <a:pt x="614" y="714"/>
                    </a:lnTo>
                    <a:lnTo>
                      <a:pt x="619" y="718"/>
                    </a:lnTo>
                    <a:lnTo>
                      <a:pt x="627" y="721"/>
                    </a:lnTo>
                    <a:lnTo>
                      <a:pt x="634" y="722"/>
                    </a:lnTo>
                    <a:lnTo>
                      <a:pt x="634" y="729"/>
                    </a:lnTo>
                    <a:lnTo>
                      <a:pt x="622" y="735"/>
                    </a:lnTo>
                    <a:lnTo>
                      <a:pt x="614" y="743"/>
                    </a:lnTo>
                    <a:lnTo>
                      <a:pt x="608" y="755"/>
                    </a:lnTo>
                    <a:lnTo>
                      <a:pt x="599" y="769"/>
                    </a:lnTo>
                    <a:lnTo>
                      <a:pt x="571" y="776"/>
                    </a:lnTo>
                    <a:lnTo>
                      <a:pt x="560" y="776"/>
                    </a:lnTo>
                    <a:lnTo>
                      <a:pt x="501" y="777"/>
                    </a:lnTo>
                    <a:lnTo>
                      <a:pt x="446" y="804"/>
                    </a:lnTo>
                    <a:lnTo>
                      <a:pt x="414" y="814"/>
                    </a:lnTo>
                    <a:lnTo>
                      <a:pt x="395" y="828"/>
                    </a:lnTo>
                    <a:lnTo>
                      <a:pt x="368" y="840"/>
                    </a:lnTo>
                    <a:lnTo>
                      <a:pt x="350" y="853"/>
                    </a:lnTo>
                    <a:lnTo>
                      <a:pt x="312" y="859"/>
                    </a:lnTo>
                    <a:lnTo>
                      <a:pt x="249" y="880"/>
                    </a:lnTo>
                    <a:lnTo>
                      <a:pt x="230" y="888"/>
                    </a:lnTo>
                    <a:lnTo>
                      <a:pt x="210" y="902"/>
                    </a:lnTo>
                    <a:lnTo>
                      <a:pt x="178" y="919"/>
                    </a:lnTo>
                    <a:lnTo>
                      <a:pt x="165" y="919"/>
                    </a:lnTo>
                    <a:lnTo>
                      <a:pt x="140" y="903"/>
                    </a:lnTo>
                    <a:lnTo>
                      <a:pt x="121" y="895"/>
                    </a:lnTo>
                    <a:lnTo>
                      <a:pt x="75" y="884"/>
                    </a:lnTo>
                    <a:lnTo>
                      <a:pt x="40" y="878"/>
                    </a:lnTo>
                    <a:lnTo>
                      <a:pt x="23" y="873"/>
                    </a:lnTo>
                    <a:lnTo>
                      <a:pt x="19" y="872"/>
                    </a:lnTo>
                    <a:lnTo>
                      <a:pt x="23" y="867"/>
                    </a:lnTo>
                    <a:lnTo>
                      <a:pt x="32" y="867"/>
                    </a:lnTo>
                    <a:lnTo>
                      <a:pt x="43" y="869"/>
                    </a:lnTo>
                    <a:lnTo>
                      <a:pt x="50" y="864"/>
                    </a:lnTo>
                    <a:lnTo>
                      <a:pt x="62" y="863"/>
                    </a:lnTo>
                    <a:lnTo>
                      <a:pt x="64" y="859"/>
                    </a:lnTo>
                    <a:lnTo>
                      <a:pt x="65" y="848"/>
                    </a:lnTo>
                    <a:lnTo>
                      <a:pt x="65" y="838"/>
                    </a:lnTo>
                    <a:lnTo>
                      <a:pt x="69" y="835"/>
                    </a:lnTo>
                    <a:lnTo>
                      <a:pt x="70" y="823"/>
                    </a:lnTo>
                    <a:lnTo>
                      <a:pt x="64" y="800"/>
                    </a:lnTo>
                    <a:lnTo>
                      <a:pt x="61" y="797"/>
                    </a:lnTo>
                    <a:lnTo>
                      <a:pt x="41" y="794"/>
                    </a:lnTo>
                    <a:lnTo>
                      <a:pt x="39" y="789"/>
                    </a:lnTo>
                    <a:lnTo>
                      <a:pt x="36" y="783"/>
                    </a:lnTo>
                    <a:lnTo>
                      <a:pt x="31" y="771"/>
                    </a:lnTo>
                    <a:lnTo>
                      <a:pt x="27" y="753"/>
                    </a:lnTo>
                    <a:lnTo>
                      <a:pt x="20" y="730"/>
                    </a:lnTo>
                    <a:lnTo>
                      <a:pt x="6" y="693"/>
                    </a:lnTo>
                    <a:lnTo>
                      <a:pt x="3" y="680"/>
                    </a:lnTo>
                    <a:lnTo>
                      <a:pt x="1" y="666"/>
                    </a:lnTo>
                    <a:lnTo>
                      <a:pt x="0" y="650"/>
                    </a:lnTo>
                    <a:lnTo>
                      <a:pt x="3" y="644"/>
                    </a:lnTo>
                    <a:lnTo>
                      <a:pt x="2" y="635"/>
                    </a:lnTo>
                    <a:lnTo>
                      <a:pt x="2" y="627"/>
                    </a:lnTo>
                    <a:lnTo>
                      <a:pt x="11" y="608"/>
                    </a:lnTo>
                    <a:lnTo>
                      <a:pt x="30" y="585"/>
                    </a:lnTo>
                    <a:lnTo>
                      <a:pt x="34" y="576"/>
                    </a:lnTo>
                    <a:lnTo>
                      <a:pt x="37" y="570"/>
                    </a:lnTo>
                    <a:lnTo>
                      <a:pt x="37" y="561"/>
                    </a:lnTo>
                    <a:lnTo>
                      <a:pt x="41" y="534"/>
                    </a:lnTo>
                    <a:lnTo>
                      <a:pt x="50" y="501"/>
                    </a:lnTo>
                    <a:lnTo>
                      <a:pt x="55" y="489"/>
                    </a:lnTo>
                    <a:lnTo>
                      <a:pt x="59" y="482"/>
                    </a:lnTo>
                    <a:lnTo>
                      <a:pt x="64" y="471"/>
                    </a:lnTo>
                    <a:lnTo>
                      <a:pt x="65" y="466"/>
                    </a:lnTo>
                    <a:lnTo>
                      <a:pt x="83" y="453"/>
                    </a:lnTo>
                    <a:lnTo>
                      <a:pt x="90" y="449"/>
                    </a:lnTo>
                    <a:lnTo>
                      <a:pt x="92" y="445"/>
                    </a:lnTo>
                    <a:lnTo>
                      <a:pt x="90" y="439"/>
                    </a:lnTo>
                    <a:lnTo>
                      <a:pt x="90" y="435"/>
                    </a:lnTo>
                    <a:lnTo>
                      <a:pt x="95" y="433"/>
                    </a:lnTo>
                    <a:lnTo>
                      <a:pt x="101" y="432"/>
                    </a:lnTo>
                    <a:lnTo>
                      <a:pt x="106" y="426"/>
                    </a:lnTo>
                    <a:lnTo>
                      <a:pt x="98" y="386"/>
                    </a:lnTo>
                    <a:lnTo>
                      <a:pt x="92" y="344"/>
                    </a:lnTo>
                    <a:lnTo>
                      <a:pt x="92" y="341"/>
                    </a:lnTo>
                    <a:lnTo>
                      <a:pt x="89" y="336"/>
                    </a:lnTo>
                    <a:lnTo>
                      <a:pt x="85" y="319"/>
                    </a:lnTo>
                    <a:lnTo>
                      <a:pt x="79" y="309"/>
                    </a:lnTo>
                    <a:lnTo>
                      <a:pt x="71" y="306"/>
                    </a:lnTo>
                    <a:lnTo>
                      <a:pt x="71" y="297"/>
                    </a:lnTo>
                    <a:lnTo>
                      <a:pt x="79" y="281"/>
                    </a:lnTo>
                    <a:lnTo>
                      <a:pt x="82" y="272"/>
                    </a:lnTo>
                    <a:lnTo>
                      <a:pt x="77" y="269"/>
                    </a:lnTo>
                    <a:lnTo>
                      <a:pt x="77" y="262"/>
                    </a:lnTo>
                    <a:lnTo>
                      <a:pt x="80" y="251"/>
                    </a:lnTo>
                    <a:lnTo>
                      <a:pt x="78" y="244"/>
                    </a:lnTo>
                    <a:lnTo>
                      <a:pt x="77" y="236"/>
                    </a:lnTo>
                    <a:lnTo>
                      <a:pt x="69" y="217"/>
                    </a:lnTo>
                    <a:lnTo>
                      <a:pt x="66" y="206"/>
                    </a:lnTo>
                    <a:lnTo>
                      <a:pt x="70" y="198"/>
                    </a:lnTo>
                    <a:lnTo>
                      <a:pt x="70" y="182"/>
                    </a:lnTo>
                    <a:lnTo>
                      <a:pt x="66" y="157"/>
                    </a:lnTo>
                    <a:lnTo>
                      <a:pt x="65" y="141"/>
                    </a:lnTo>
                    <a:lnTo>
                      <a:pt x="69" y="134"/>
                    </a:lnTo>
                    <a:lnTo>
                      <a:pt x="67" y="128"/>
                    </a:lnTo>
                    <a:lnTo>
                      <a:pt x="61" y="122"/>
                    </a:lnTo>
                    <a:lnTo>
                      <a:pt x="60" y="116"/>
                    </a:lnTo>
                    <a:lnTo>
                      <a:pt x="65" y="111"/>
                    </a:lnTo>
                    <a:lnTo>
                      <a:pt x="65" y="106"/>
                    </a:lnTo>
                    <a:lnTo>
                      <a:pt x="58" y="103"/>
                    </a:lnTo>
                    <a:lnTo>
                      <a:pt x="52" y="95"/>
                    </a:lnTo>
                    <a:lnTo>
                      <a:pt x="47" y="83"/>
                    </a:lnTo>
                    <a:lnTo>
                      <a:pt x="48" y="64"/>
                    </a:lnTo>
                    <a:lnTo>
                      <a:pt x="58" y="27"/>
                    </a:lnTo>
                    <a:lnTo>
                      <a:pt x="59" y="24"/>
                    </a:lnTo>
                    <a:lnTo>
                      <a:pt x="70" y="24"/>
                    </a:lnTo>
                    <a:lnTo>
                      <a:pt x="70" y="26"/>
                    </a:lnTo>
                    <a:lnTo>
                      <a:pt x="105" y="25"/>
                    </a:lnTo>
                    <a:lnTo>
                      <a:pt x="145" y="25"/>
                    </a:lnTo>
                    <a:lnTo>
                      <a:pt x="192" y="24"/>
                    </a:lnTo>
                    <a:lnTo>
                      <a:pt x="235" y="24"/>
                    </a:lnTo>
                    <a:lnTo>
                      <a:pt x="238" y="23"/>
                    </a:lnTo>
                    <a:lnTo>
                      <a:pt x="245" y="21"/>
                    </a:lnTo>
                    <a:lnTo>
                      <a:pt x="288" y="24"/>
                    </a:lnTo>
                    <a:lnTo>
                      <a:pt x="315" y="23"/>
                    </a:lnTo>
                    <a:lnTo>
                      <a:pt x="326" y="23"/>
                    </a:lnTo>
                    <a:lnTo>
                      <a:pt x="335" y="26"/>
                    </a:lnTo>
                    <a:lnTo>
                      <a:pt x="353" y="24"/>
                    </a:lnTo>
                    <a:lnTo>
                      <a:pt x="364" y="25"/>
                    </a:lnTo>
                    <a:lnTo>
                      <a:pt x="372" y="35"/>
                    </a:lnTo>
                    <a:lnTo>
                      <a:pt x="374" y="35"/>
                    </a:lnTo>
                    <a:lnTo>
                      <a:pt x="379" y="30"/>
                    </a:lnTo>
                    <a:lnTo>
                      <a:pt x="386" y="26"/>
                    </a:lnTo>
                    <a:lnTo>
                      <a:pt x="393" y="23"/>
                    </a:lnTo>
                    <a:lnTo>
                      <a:pt x="399" y="16"/>
                    </a:lnTo>
                    <a:lnTo>
                      <a:pt x="403" y="11"/>
                    </a:lnTo>
                    <a:lnTo>
                      <a:pt x="407" y="11"/>
                    </a:lnTo>
                    <a:lnTo>
                      <a:pt x="414" y="11"/>
                    </a:lnTo>
                    <a:lnTo>
                      <a:pt x="419" y="7"/>
                    </a:lnTo>
                    <a:lnTo>
                      <a:pt x="421" y="0"/>
                    </a:lnTo>
                    <a:lnTo>
                      <a:pt x="454" y="7"/>
                    </a:lnTo>
                  </a:path>
                </a:pathLst>
              </a:custGeom>
              <a:solidFill>
                <a:srgbClr val="FFC00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38" name="Freeform 43">
                <a:extLst>
                  <a:ext uri="{FF2B5EF4-FFF2-40B4-BE49-F238E27FC236}">
                    <a16:creationId xmlns:a16="http://schemas.microsoft.com/office/drawing/2014/main" id="{5211F9A0-5613-65C0-6716-2F133298FA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86886" y="6604931"/>
                <a:ext cx="378307" cy="96508"/>
              </a:xfrm>
              <a:custGeom>
                <a:avLst/>
                <a:gdLst>
                  <a:gd name="T0" fmla="*/ 8 w 430"/>
                  <a:gd name="T1" fmla="*/ 96 h 109"/>
                  <a:gd name="T2" fmla="*/ 11 w 430"/>
                  <a:gd name="T3" fmla="*/ 56 h 109"/>
                  <a:gd name="T4" fmla="*/ 31 w 430"/>
                  <a:gd name="T5" fmla="*/ 54 h 109"/>
                  <a:gd name="T6" fmla="*/ 39 w 430"/>
                  <a:gd name="T7" fmla="*/ 74 h 109"/>
                  <a:gd name="T8" fmla="*/ 79 w 430"/>
                  <a:gd name="T9" fmla="*/ 75 h 109"/>
                  <a:gd name="T10" fmla="*/ 92 w 430"/>
                  <a:gd name="T11" fmla="*/ 70 h 109"/>
                  <a:gd name="T12" fmla="*/ 120 w 430"/>
                  <a:gd name="T13" fmla="*/ 57 h 109"/>
                  <a:gd name="T14" fmla="*/ 173 w 430"/>
                  <a:gd name="T15" fmla="*/ 51 h 109"/>
                  <a:gd name="T16" fmla="*/ 201 w 430"/>
                  <a:gd name="T17" fmla="*/ 49 h 109"/>
                  <a:gd name="T18" fmla="*/ 180 w 430"/>
                  <a:gd name="T19" fmla="*/ 45 h 109"/>
                  <a:gd name="T20" fmla="*/ 99 w 430"/>
                  <a:gd name="T21" fmla="*/ 53 h 109"/>
                  <a:gd name="T22" fmla="*/ 55 w 430"/>
                  <a:gd name="T23" fmla="*/ 67 h 109"/>
                  <a:gd name="T24" fmla="*/ 38 w 430"/>
                  <a:gd name="T25" fmla="*/ 32 h 109"/>
                  <a:gd name="T26" fmla="*/ 118 w 430"/>
                  <a:gd name="T27" fmla="*/ 31 h 109"/>
                  <a:gd name="T28" fmla="*/ 188 w 430"/>
                  <a:gd name="T29" fmla="*/ 32 h 109"/>
                  <a:gd name="T30" fmla="*/ 223 w 430"/>
                  <a:gd name="T31" fmla="*/ 2 h 109"/>
                  <a:gd name="T32" fmla="*/ 258 w 430"/>
                  <a:gd name="T33" fmla="*/ 0 h 109"/>
                  <a:gd name="T34" fmla="*/ 294 w 430"/>
                  <a:gd name="T35" fmla="*/ 20 h 109"/>
                  <a:gd name="T36" fmla="*/ 322 w 430"/>
                  <a:gd name="T37" fmla="*/ 27 h 109"/>
                  <a:gd name="T38" fmla="*/ 347 w 430"/>
                  <a:gd name="T39" fmla="*/ 44 h 109"/>
                  <a:gd name="T40" fmla="*/ 364 w 430"/>
                  <a:gd name="T41" fmla="*/ 45 h 109"/>
                  <a:gd name="T42" fmla="*/ 383 w 430"/>
                  <a:gd name="T43" fmla="*/ 39 h 109"/>
                  <a:gd name="T44" fmla="*/ 425 w 430"/>
                  <a:gd name="T45" fmla="*/ 48 h 109"/>
                  <a:gd name="T46" fmla="*/ 426 w 430"/>
                  <a:gd name="T47" fmla="*/ 69 h 109"/>
                  <a:gd name="T48" fmla="*/ 369 w 430"/>
                  <a:gd name="T49" fmla="*/ 83 h 109"/>
                  <a:gd name="T50" fmla="*/ 308 w 430"/>
                  <a:gd name="T51" fmla="*/ 67 h 109"/>
                  <a:gd name="T52" fmla="*/ 280 w 430"/>
                  <a:gd name="T53" fmla="*/ 54 h 109"/>
                  <a:gd name="T54" fmla="*/ 258 w 430"/>
                  <a:gd name="T55" fmla="*/ 43 h 109"/>
                  <a:gd name="T56" fmla="*/ 240 w 430"/>
                  <a:gd name="T57" fmla="*/ 37 h 109"/>
                  <a:gd name="T58" fmla="*/ 231 w 430"/>
                  <a:gd name="T59" fmla="*/ 47 h 109"/>
                  <a:gd name="T60" fmla="*/ 220 w 430"/>
                  <a:gd name="T61" fmla="*/ 60 h 109"/>
                  <a:gd name="T62" fmla="*/ 167 w 430"/>
                  <a:gd name="T63" fmla="*/ 66 h 109"/>
                  <a:gd name="T64" fmla="*/ 145 w 430"/>
                  <a:gd name="T65" fmla="*/ 70 h 109"/>
                  <a:gd name="T66" fmla="*/ 113 w 430"/>
                  <a:gd name="T67" fmla="*/ 94 h 109"/>
                  <a:gd name="T68" fmla="*/ 57 w 430"/>
                  <a:gd name="T69" fmla="*/ 94 h 109"/>
                  <a:gd name="T70" fmla="*/ 18 w 430"/>
                  <a:gd name="T71" fmla="*/ 10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0" h="109">
                    <a:moveTo>
                      <a:pt x="9" y="108"/>
                    </a:moveTo>
                    <a:lnTo>
                      <a:pt x="8" y="96"/>
                    </a:lnTo>
                    <a:lnTo>
                      <a:pt x="0" y="68"/>
                    </a:lnTo>
                    <a:lnTo>
                      <a:pt x="11" y="56"/>
                    </a:lnTo>
                    <a:lnTo>
                      <a:pt x="23" y="48"/>
                    </a:lnTo>
                    <a:lnTo>
                      <a:pt x="31" y="54"/>
                    </a:lnTo>
                    <a:lnTo>
                      <a:pt x="32" y="66"/>
                    </a:lnTo>
                    <a:lnTo>
                      <a:pt x="39" y="74"/>
                    </a:lnTo>
                    <a:lnTo>
                      <a:pt x="60" y="78"/>
                    </a:lnTo>
                    <a:lnTo>
                      <a:pt x="79" y="75"/>
                    </a:lnTo>
                    <a:lnTo>
                      <a:pt x="92" y="76"/>
                    </a:lnTo>
                    <a:lnTo>
                      <a:pt x="92" y="70"/>
                    </a:lnTo>
                    <a:lnTo>
                      <a:pt x="96" y="61"/>
                    </a:lnTo>
                    <a:lnTo>
                      <a:pt x="120" y="57"/>
                    </a:lnTo>
                    <a:lnTo>
                      <a:pt x="146" y="56"/>
                    </a:lnTo>
                    <a:lnTo>
                      <a:pt x="173" y="51"/>
                    </a:lnTo>
                    <a:lnTo>
                      <a:pt x="194" y="51"/>
                    </a:lnTo>
                    <a:lnTo>
                      <a:pt x="201" y="49"/>
                    </a:lnTo>
                    <a:lnTo>
                      <a:pt x="199" y="47"/>
                    </a:lnTo>
                    <a:lnTo>
                      <a:pt x="180" y="45"/>
                    </a:lnTo>
                    <a:lnTo>
                      <a:pt x="139" y="51"/>
                    </a:lnTo>
                    <a:lnTo>
                      <a:pt x="99" y="53"/>
                    </a:lnTo>
                    <a:lnTo>
                      <a:pt x="68" y="67"/>
                    </a:lnTo>
                    <a:lnTo>
                      <a:pt x="55" y="67"/>
                    </a:lnTo>
                    <a:lnTo>
                      <a:pt x="42" y="51"/>
                    </a:lnTo>
                    <a:lnTo>
                      <a:pt x="38" y="32"/>
                    </a:lnTo>
                    <a:lnTo>
                      <a:pt x="74" y="31"/>
                    </a:lnTo>
                    <a:lnTo>
                      <a:pt x="118" y="31"/>
                    </a:lnTo>
                    <a:lnTo>
                      <a:pt x="166" y="32"/>
                    </a:lnTo>
                    <a:lnTo>
                      <a:pt x="188" y="32"/>
                    </a:lnTo>
                    <a:lnTo>
                      <a:pt x="201" y="11"/>
                    </a:lnTo>
                    <a:lnTo>
                      <a:pt x="223" y="2"/>
                    </a:lnTo>
                    <a:lnTo>
                      <a:pt x="246" y="0"/>
                    </a:lnTo>
                    <a:lnTo>
                      <a:pt x="258" y="0"/>
                    </a:lnTo>
                    <a:lnTo>
                      <a:pt x="270" y="3"/>
                    </a:lnTo>
                    <a:lnTo>
                      <a:pt x="294" y="20"/>
                    </a:lnTo>
                    <a:lnTo>
                      <a:pt x="310" y="24"/>
                    </a:lnTo>
                    <a:lnTo>
                      <a:pt x="322" y="27"/>
                    </a:lnTo>
                    <a:lnTo>
                      <a:pt x="332" y="36"/>
                    </a:lnTo>
                    <a:lnTo>
                      <a:pt x="347" y="44"/>
                    </a:lnTo>
                    <a:lnTo>
                      <a:pt x="358" y="46"/>
                    </a:lnTo>
                    <a:lnTo>
                      <a:pt x="364" y="45"/>
                    </a:lnTo>
                    <a:lnTo>
                      <a:pt x="375" y="42"/>
                    </a:lnTo>
                    <a:lnTo>
                      <a:pt x="383" y="39"/>
                    </a:lnTo>
                    <a:lnTo>
                      <a:pt x="407" y="39"/>
                    </a:lnTo>
                    <a:lnTo>
                      <a:pt x="425" y="48"/>
                    </a:lnTo>
                    <a:lnTo>
                      <a:pt x="429" y="57"/>
                    </a:lnTo>
                    <a:lnTo>
                      <a:pt x="426" y="69"/>
                    </a:lnTo>
                    <a:lnTo>
                      <a:pt x="402" y="74"/>
                    </a:lnTo>
                    <a:lnTo>
                      <a:pt x="369" y="83"/>
                    </a:lnTo>
                    <a:lnTo>
                      <a:pt x="341" y="78"/>
                    </a:lnTo>
                    <a:lnTo>
                      <a:pt x="308" y="67"/>
                    </a:lnTo>
                    <a:lnTo>
                      <a:pt x="288" y="57"/>
                    </a:lnTo>
                    <a:lnTo>
                      <a:pt x="280" y="54"/>
                    </a:lnTo>
                    <a:lnTo>
                      <a:pt x="268" y="49"/>
                    </a:lnTo>
                    <a:lnTo>
                      <a:pt x="258" y="43"/>
                    </a:lnTo>
                    <a:lnTo>
                      <a:pt x="247" y="39"/>
                    </a:lnTo>
                    <a:lnTo>
                      <a:pt x="240" y="37"/>
                    </a:lnTo>
                    <a:lnTo>
                      <a:pt x="234" y="39"/>
                    </a:lnTo>
                    <a:lnTo>
                      <a:pt x="231" y="47"/>
                    </a:lnTo>
                    <a:lnTo>
                      <a:pt x="227" y="55"/>
                    </a:lnTo>
                    <a:lnTo>
                      <a:pt x="220" y="60"/>
                    </a:lnTo>
                    <a:lnTo>
                      <a:pt x="193" y="63"/>
                    </a:lnTo>
                    <a:lnTo>
                      <a:pt x="167" y="66"/>
                    </a:lnTo>
                    <a:lnTo>
                      <a:pt x="153" y="68"/>
                    </a:lnTo>
                    <a:lnTo>
                      <a:pt x="145" y="70"/>
                    </a:lnTo>
                    <a:lnTo>
                      <a:pt x="142" y="95"/>
                    </a:lnTo>
                    <a:lnTo>
                      <a:pt x="113" y="94"/>
                    </a:lnTo>
                    <a:lnTo>
                      <a:pt x="85" y="94"/>
                    </a:lnTo>
                    <a:lnTo>
                      <a:pt x="57" y="94"/>
                    </a:lnTo>
                    <a:lnTo>
                      <a:pt x="25" y="95"/>
                    </a:lnTo>
                    <a:lnTo>
                      <a:pt x="18" y="100"/>
                    </a:lnTo>
                    <a:lnTo>
                      <a:pt x="9" y="10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39" name="Freeform 45">
                <a:extLst>
                  <a:ext uri="{FF2B5EF4-FFF2-40B4-BE49-F238E27FC236}">
                    <a16:creationId xmlns:a16="http://schemas.microsoft.com/office/drawing/2014/main" id="{72E5A8C9-AA51-9AD0-5A4D-F44C46465E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06921" y="6751622"/>
                <a:ext cx="922607" cy="687129"/>
              </a:xfrm>
              <a:custGeom>
                <a:avLst/>
                <a:gdLst>
                  <a:gd name="T0" fmla="*/ 509 w 1054"/>
                  <a:gd name="T1" fmla="*/ 74 h 787"/>
                  <a:gd name="T2" fmla="*/ 570 w 1054"/>
                  <a:gd name="T3" fmla="*/ 74 h 787"/>
                  <a:gd name="T4" fmla="*/ 618 w 1054"/>
                  <a:gd name="T5" fmla="*/ 110 h 787"/>
                  <a:gd name="T6" fmla="*/ 656 w 1054"/>
                  <a:gd name="T7" fmla="*/ 78 h 787"/>
                  <a:gd name="T8" fmla="*/ 748 w 1054"/>
                  <a:gd name="T9" fmla="*/ 92 h 787"/>
                  <a:gd name="T10" fmla="*/ 807 w 1054"/>
                  <a:gd name="T11" fmla="*/ 61 h 787"/>
                  <a:gd name="T12" fmla="*/ 809 w 1054"/>
                  <a:gd name="T13" fmla="*/ 30 h 787"/>
                  <a:gd name="T14" fmla="*/ 866 w 1054"/>
                  <a:gd name="T15" fmla="*/ 47 h 787"/>
                  <a:gd name="T16" fmla="*/ 897 w 1054"/>
                  <a:gd name="T17" fmla="*/ 148 h 787"/>
                  <a:gd name="T18" fmla="*/ 941 w 1054"/>
                  <a:gd name="T19" fmla="*/ 182 h 787"/>
                  <a:gd name="T20" fmla="*/ 933 w 1054"/>
                  <a:gd name="T21" fmla="*/ 208 h 787"/>
                  <a:gd name="T22" fmla="*/ 927 w 1054"/>
                  <a:gd name="T23" fmla="*/ 242 h 787"/>
                  <a:gd name="T24" fmla="*/ 962 w 1054"/>
                  <a:gd name="T25" fmla="*/ 267 h 787"/>
                  <a:gd name="T26" fmla="*/ 1010 w 1054"/>
                  <a:gd name="T27" fmla="*/ 346 h 787"/>
                  <a:gd name="T28" fmla="*/ 986 w 1054"/>
                  <a:gd name="T29" fmla="*/ 390 h 787"/>
                  <a:gd name="T30" fmla="*/ 1014 w 1054"/>
                  <a:gd name="T31" fmla="*/ 472 h 787"/>
                  <a:gd name="T32" fmla="*/ 1039 w 1054"/>
                  <a:gd name="T33" fmla="*/ 519 h 787"/>
                  <a:gd name="T34" fmla="*/ 1048 w 1054"/>
                  <a:gd name="T35" fmla="*/ 582 h 787"/>
                  <a:gd name="T36" fmla="*/ 1033 w 1054"/>
                  <a:gd name="T37" fmla="*/ 607 h 787"/>
                  <a:gd name="T38" fmla="*/ 974 w 1054"/>
                  <a:gd name="T39" fmla="*/ 609 h 787"/>
                  <a:gd name="T40" fmla="*/ 1001 w 1054"/>
                  <a:gd name="T41" fmla="*/ 650 h 787"/>
                  <a:gd name="T42" fmla="*/ 992 w 1054"/>
                  <a:gd name="T43" fmla="*/ 699 h 787"/>
                  <a:gd name="T44" fmla="*/ 939 w 1054"/>
                  <a:gd name="T45" fmla="*/ 738 h 787"/>
                  <a:gd name="T46" fmla="*/ 907 w 1054"/>
                  <a:gd name="T47" fmla="*/ 723 h 787"/>
                  <a:gd name="T48" fmla="*/ 885 w 1054"/>
                  <a:gd name="T49" fmla="*/ 771 h 787"/>
                  <a:gd name="T50" fmla="*/ 848 w 1054"/>
                  <a:gd name="T51" fmla="*/ 786 h 787"/>
                  <a:gd name="T52" fmla="*/ 809 w 1054"/>
                  <a:gd name="T53" fmla="*/ 761 h 787"/>
                  <a:gd name="T54" fmla="*/ 813 w 1054"/>
                  <a:gd name="T55" fmla="*/ 726 h 787"/>
                  <a:gd name="T56" fmla="*/ 801 w 1054"/>
                  <a:gd name="T57" fmla="*/ 671 h 787"/>
                  <a:gd name="T58" fmla="*/ 792 w 1054"/>
                  <a:gd name="T59" fmla="*/ 625 h 787"/>
                  <a:gd name="T60" fmla="*/ 764 w 1054"/>
                  <a:gd name="T61" fmla="*/ 605 h 787"/>
                  <a:gd name="T62" fmla="*/ 713 w 1054"/>
                  <a:gd name="T63" fmla="*/ 612 h 787"/>
                  <a:gd name="T64" fmla="*/ 671 w 1054"/>
                  <a:gd name="T65" fmla="*/ 603 h 787"/>
                  <a:gd name="T66" fmla="*/ 623 w 1054"/>
                  <a:gd name="T67" fmla="*/ 628 h 787"/>
                  <a:gd name="T68" fmla="*/ 651 w 1054"/>
                  <a:gd name="T69" fmla="*/ 576 h 787"/>
                  <a:gd name="T70" fmla="*/ 616 w 1054"/>
                  <a:gd name="T71" fmla="*/ 516 h 787"/>
                  <a:gd name="T72" fmla="*/ 614 w 1054"/>
                  <a:gd name="T73" fmla="*/ 475 h 787"/>
                  <a:gd name="T74" fmla="*/ 549 w 1054"/>
                  <a:gd name="T75" fmla="*/ 389 h 787"/>
                  <a:gd name="T76" fmla="*/ 415 w 1054"/>
                  <a:gd name="T77" fmla="*/ 404 h 787"/>
                  <a:gd name="T78" fmla="*/ 352 w 1054"/>
                  <a:gd name="T79" fmla="*/ 434 h 787"/>
                  <a:gd name="T80" fmla="*/ 317 w 1054"/>
                  <a:gd name="T81" fmla="*/ 487 h 787"/>
                  <a:gd name="T82" fmla="*/ 268 w 1054"/>
                  <a:gd name="T83" fmla="*/ 522 h 787"/>
                  <a:gd name="T84" fmla="*/ 236 w 1054"/>
                  <a:gd name="T85" fmla="*/ 485 h 787"/>
                  <a:gd name="T86" fmla="*/ 199 w 1054"/>
                  <a:gd name="T87" fmla="*/ 419 h 787"/>
                  <a:gd name="T88" fmla="*/ 157 w 1054"/>
                  <a:gd name="T89" fmla="*/ 391 h 787"/>
                  <a:gd name="T90" fmla="*/ 89 w 1054"/>
                  <a:gd name="T91" fmla="*/ 350 h 787"/>
                  <a:gd name="T92" fmla="*/ 51 w 1054"/>
                  <a:gd name="T93" fmla="*/ 280 h 787"/>
                  <a:gd name="T94" fmla="*/ 11 w 1054"/>
                  <a:gd name="T95" fmla="*/ 270 h 787"/>
                  <a:gd name="T96" fmla="*/ 39 w 1054"/>
                  <a:gd name="T97" fmla="*/ 183 h 787"/>
                  <a:gd name="T98" fmla="*/ 113 w 1054"/>
                  <a:gd name="T99" fmla="*/ 147 h 787"/>
                  <a:gd name="T100" fmla="*/ 188 w 1054"/>
                  <a:gd name="T101" fmla="*/ 96 h 787"/>
                  <a:gd name="T102" fmla="*/ 167 w 1054"/>
                  <a:gd name="T103" fmla="*/ 62 h 787"/>
                  <a:gd name="T104" fmla="*/ 197 w 1054"/>
                  <a:gd name="T105" fmla="*/ 29 h 787"/>
                  <a:gd name="T106" fmla="*/ 273 w 1054"/>
                  <a:gd name="T107" fmla="*/ 5 h 787"/>
                  <a:gd name="T108" fmla="*/ 292 w 1054"/>
                  <a:gd name="T109" fmla="*/ 29 h 787"/>
                  <a:gd name="T110" fmla="*/ 335 w 1054"/>
                  <a:gd name="T111" fmla="*/ 36 h 787"/>
                  <a:gd name="T112" fmla="*/ 415 w 1054"/>
                  <a:gd name="T113" fmla="*/ 43 h 787"/>
                  <a:gd name="T114" fmla="*/ 523 w 1054"/>
                  <a:gd name="T115" fmla="*/ 39 h 7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54" h="787">
                    <a:moveTo>
                      <a:pt x="523" y="39"/>
                    </a:moveTo>
                    <a:lnTo>
                      <a:pt x="519" y="43"/>
                    </a:lnTo>
                    <a:lnTo>
                      <a:pt x="515" y="52"/>
                    </a:lnTo>
                    <a:lnTo>
                      <a:pt x="511" y="62"/>
                    </a:lnTo>
                    <a:lnTo>
                      <a:pt x="508" y="69"/>
                    </a:lnTo>
                    <a:lnTo>
                      <a:pt x="509" y="74"/>
                    </a:lnTo>
                    <a:lnTo>
                      <a:pt x="520" y="83"/>
                    </a:lnTo>
                    <a:lnTo>
                      <a:pt x="536" y="96"/>
                    </a:lnTo>
                    <a:lnTo>
                      <a:pt x="542" y="97"/>
                    </a:lnTo>
                    <a:lnTo>
                      <a:pt x="549" y="95"/>
                    </a:lnTo>
                    <a:lnTo>
                      <a:pt x="561" y="84"/>
                    </a:lnTo>
                    <a:lnTo>
                      <a:pt x="570" y="74"/>
                    </a:lnTo>
                    <a:lnTo>
                      <a:pt x="578" y="68"/>
                    </a:lnTo>
                    <a:lnTo>
                      <a:pt x="589" y="68"/>
                    </a:lnTo>
                    <a:lnTo>
                      <a:pt x="597" y="76"/>
                    </a:lnTo>
                    <a:lnTo>
                      <a:pt x="607" y="93"/>
                    </a:lnTo>
                    <a:lnTo>
                      <a:pt x="616" y="108"/>
                    </a:lnTo>
                    <a:lnTo>
                      <a:pt x="618" y="110"/>
                    </a:lnTo>
                    <a:lnTo>
                      <a:pt x="621" y="113"/>
                    </a:lnTo>
                    <a:lnTo>
                      <a:pt x="625" y="113"/>
                    </a:lnTo>
                    <a:lnTo>
                      <a:pt x="630" y="108"/>
                    </a:lnTo>
                    <a:lnTo>
                      <a:pt x="634" y="107"/>
                    </a:lnTo>
                    <a:lnTo>
                      <a:pt x="637" y="100"/>
                    </a:lnTo>
                    <a:lnTo>
                      <a:pt x="656" y="78"/>
                    </a:lnTo>
                    <a:lnTo>
                      <a:pt x="669" y="72"/>
                    </a:lnTo>
                    <a:lnTo>
                      <a:pt x="674" y="70"/>
                    </a:lnTo>
                    <a:lnTo>
                      <a:pt x="683" y="68"/>
                    </a:lnTo>
                    <a:lnTo>
                      <a:pt x="698" y="72"/>
                    </a:lnTo>
                    <a:lnTo>
                      <a:pt x="721" y="82"/>
                    </a:lnTo>
                    <a:lnTo>
                      <a:pt x="748" y="92"/>
                    </a:lnTo>
                    <a:lnTo>
                      <a:pt x="757" y="94"/>
                    </a:lnTo>
                    <a:lnTo>
                      <a:pt x="763" y="92"/>
                    </a:lnTo>
                    <a:lnTo>
                      <a:pt x="771" y="77"/>
                    </a:lnTo>
                    <a:lnTo>
                      <a:pt x="781" y="72"/>
                    </a:lnTo>
                    <a:lnTo>
                      <a:pt x="796" y="65"/>
                    </a:lnTo>
                    <a:lnTo>
                      <a:pt x="807" y="61"/>
                    </a:lnTo>
                    <a:lnTo>
                      <a:pt x="814" y="61"/>
                    </a:lnTo>
                    <a:lnTo>
                      <a:pt x="817" y="57"/>
                    </a:lnTo>
                    <a:lnTo>
                      <a:pt x="817" y="51"/>
                    </a:lnTo>
                    <a:lnTo>
                      <a:pt x="817" y="45"/>
                    </a:lnTo>
                    <a:lnTo>
                      <a:pt x="809" y="34"/>
                    </a:lnTo>
                    <a:lnTo>
                      <a:pt x="809" y="30"/>
                    </a:lnTo>
                    <a:lnTo>
                      <a:pt x="813" y="29"/>
                    </a:lnTo>
                    <a:lnTo>
                      <a:pt x="822" y="27"/>
                    </a:lnTo>
                    <a:lnTo>
                      <a:pt x="834" y="28"/>
                    </a:lnTo>
                    <a:lnTo>
                      <a:pt x="848" y="33"/>
                    </a:lnTo>
                    <a:lnTo>
                      <a:pt x="859" y="40"/>
                    </a:lnTo>
                    <a:lnTo>
                      <a:pt x="866" y="47"/>
                    </a:lnTo>
                    <a:lnTo>
                      <a:pt x="873" y="65"/>
                    </a:lnTo>
                    <a:lnTo>
                      <a:pt x="877" y="82"/>
                    </a:lnTo>
                    <a:lnTo>
                      <a:pt x="891" y="110"/>
                    </a:lnTo>
                    <a:lnTo>
                      <a:pt x="891" y="125"/>
                    </a:lnTo>
                    <a:lnTo>
                      <a:pt x="891" y="145"/>
                    </a:lnTo>
                    <a:lnTo>
                      <a:pt x="897" y="148"/>
                    </a:lnTo>
                    <a:lnTo>
                      <a:pt x="903" y="149"/>
                    </a:lnTo>
                    <a:lnTo>
                      <a:pt x="906" y="153"/>
                    </a:lnTo>
                    <a:lnTo>
                      <a:pt x="913" y="167"/>
                    </a:lnTo>
                    <a:lnTo>
                      <a:pt x="919" y="172"/>
                    </a:lnTo>
                    <a:lnTo>
                      <a:pt x="926" y="173"/>
                    </a:lnTo>
                    <a:lnTo>
                      <a:pt x="941" y="182"/>
                    </a:lnTo>
                    <a:lnTo>
                      <a:pt x="950" y="186"/>
                    </a:lnTo>
                    <a:lnTo>
                      <a:pt x="951" y="189"/>
                    </a:lnTo>
                    <a:lnTo>
                      <a:pt x="951" y="193"/>
                    </a:lnTo>
                    <a:lnTo>
                      <a:pt x="947" y="198"/>
                    </a:lnTo>
                    <a:lnTo>
                      <a:pt x="942" y="201"/>
                    </a:lnTo>
                    <a:lnTo>
                      <a:pt x="933" y="208"/>
                    </a:lnTo>
                    <a:lnTo>
                      <a:pt x="927" y="216"/>
                    </a:lnTo>
                    <a:lnTo>
                      <a:pt x="913" y="237"/>
                    </a:lnTo>
                    <a:lnTo>
                      <a:pt x="912" y="241"/>
                    </a:lnTo>
                    <a:lnTo>
                      <a:pt x="916" y="243"/>
                    </a:lnTo>
                    <a:lnTo>
                      <a:pt x="921" y="244"/>
                    </a:lnTo>
                    <a:lnTo>
                      <a:pt x="927" y="242"/>
                    </a:lnTo>
                    <a:lnTo>
                      <a:pt x="940" y="236"/>
                    </a:lnTo>
                    <a:lnTo>
                      <a:pt x="950" y="238"/>
                    </a:lnTo>
                    <a:lnTo>
                      <a:pt x="960" y="243"/>
                    </a:lnTo>
                    <a:lnTo>
                      <a:pt x="964" y="249"/>
                    </a:lnTo>
                    <a:lnTo>
                      <a:pt x="965" y="257"/>
                    </a:lnTo>
                    <a:lnTo>
                      <a:pt x="962" y="267"/>
                    </a:lnTo>
                    <a:lnTo>
                      <a:pt x="962" y="278"/>
                    </a:lnTo>
                    <a:lnTo>
                      <a:pt x="965" y="297"/>
                    </a:lnTo>
                    <a:lnTo>
                      <a:pt x="970" y="316"/>
                    </a:lnTo>
                    <a:lnTo>
                      <a:pt x="975" y="323"/>
                    </a:lnTo>
                    <a:lnTo>
                      <a:pt x="1007" y="340"/>
                    </a:lnTo>
                    <a:lnTo>
                      <a:pt x="1010" y="346"/>
                    </a:lnTo>
                    <a:lnTo>
                      <a:pt x="1012" y="354"/>
                    </a:lnTo>
                    <a:lnTo>
                      <a:pt x="1009" y="363"/>
                    </a:lnTo>
                    <a:lnTo>
                      <a:pt x="1007" y="368"/>
                    </a:lnTo>
                    <a:lnTo>
                      <a:pt x="997" y="377"/>
                    </a:lnTo>
                    <a:lnTo>
                      <a:pt x="988" y="383"/>
                    </a:lnTo>
                    <a:lnTo>
                      <a:pt x="986" y="390"/>
                    </a:lnTo>
                    <a:lnTo>
                      <a:pt x="987" y="403"/>
                    </a:lnTo>
                    <a:lnTo>
                      <a:pt x="987" y="434"/>
                    </a:lnTo>
                    <a:lnTo>
                      <a:pt x="988" y="459"/>
                    </a:lnTo>
                    <a:lnTo>
                      <a:pt x="995" y="469"/>
                    </a:lnTo>
                    <a:lnTo>
                      <a:pt x="1004" y="473"/>
                    </a:lnTo>
                    <a:lnTo>
                      <a:pt x="1014" y="472"/>
                    </a:lnTo>
                    <a:lnTo>
                      <a:pt x="1023" y="470"/>
                    </a:lnTo>
                    <a:lnTo>
                      <a:pt x="1022" y="486"/>
                    </a:lnTo>
                    <a:lnTo>
                      <a:pt x="1019" y="503"/>
                    </a:lnTo>
                    <a:lnTo>
                      <a:pt x="1031" y="509"/>
                    </a:lnTo>
                    <a:lnTo>
                      <a:pt x="1037" y="514"/>
                    </a:lnTo>
                    <a:lnTo>
                      <a:pt x="1039" y="519"/>
                    </a:lnTo>
                    <a:lnTo>
                      <a:pt x="1022" y="528"/>
                    </a:lnTo>
                    <a:lnTo>
                      <a:pt x="1017" y="533"/>
                    </a:lnTo>
                    <a:lnTo>
                      <a:pt x="1014" y="548"/>
                    </a:lnTo>
                    <a:lnTo>
                      <a:pt x="1015" y="561"/>
                    </a:lnTo>
                    <a:lnTo>
                      <a:pt x="1039" y="570"/>
                    </a:lnTo>
                    <a:lnTo>
                      <a:pt x="1048" y="582"/>
                    </a:lnTo>
                    <a:lnTo>
                      <a:pt x="1053" y="593"/>
                    </a:lnTo>
                    <a:lnTo>
                      <a:pt x="1053" y="615"/>
                    </a:lnTo>
                    <a:lnTo>
                      <a:pt x="1052" y="620"/>
                    </a:lnTo>
                    <a:lnTo>
                      <a:pt x="1046" y="620"/>
                    </a:lnTo>
                    <a:lnTo>
                      <a:pt x="1039" y="614"/>
                    </a:lnTo>
                    <a:lnTo>
                      <a:pt x="1033" y="607"/>
                    </a:lnTo>
                    <a:lnTo>
                      <a:pt x="1026" y="607"/>
                    </a:lnTo>
                    <a:lnTo>
                      <a:pt x="1015" y="605"/>
                    </a:lnTo>
                    <a:lnTo>
                      <a:pt x="1001" y="603"/>
                    </a:lnTo>
                    <a:lnTo>
                      <a:pt x="984" y="604"/>
                    </a:lnTo>
                    <a:lnTo>
                      <a:pt x="978" y="604"/>
                    </a:lnTo>
                    <a:lnTo>
                      <a:pt x="974" y="609"/>
                    </a:lnTo>
                    <a:lnTo>
                      <a:pt x="973" y="616"/>
                    </a:lnTo>
                    <a:lnTo>
                      <a:pt x="972" y="637"/>
                    </a:lnTo>
                    <a:lnTo>
                      <a:pt x="977" y="643"/>
                    </a:lnTo>
                    <a:lnTo>
                      <a:pt x="988" y="648"/>
                    </a:lnTo>
                    <a:lnTo>
                      <a:pt x="995" y="650"/>
                    </a:lnTo>
                    <a:lnTo>
                      <a:pt x="1001" y="650"/>
                    </a:lnTo>
                    <a:lnTo>
                      <a:pt x="1006" y="653"/>
                    </a:lnTo>
                    <a:lnTo>
                      <a:pt x="1007" y="663"/>
                    </a:lnTo>
                    <a:lnTo>
                      <a:pt x="1004" y="670"/>
                    </a:lnTo>
                    <a:lnTo>
                      <a:pt x="998" y="677"/>
                    </a:lnTo>
                    <a:lnTo>
                      <a:pt x="990" y="693"/>
                    </a:lnTo>
                    <a:lnTo>
                      <a:pt x="992" y="699"/>
                    </a:lnTo>
                    <a:lnTo>
                      <a:pt x="992" y="709"/>
                    </a:lnTo>
                    <a:lnTo>
                      <a:pt x="979" y="733"/>
                    </a:lnTo>
                    <a:lnTo>
                      <a:pt x="975" y="738"/>
                    </a:lnTo>
                    <a:lnTo>
                      <a:pt x="958" y="733"/>
                    </a:lnTo>
                    <a:lnTo>
                      <a:pt x="947" y="731"/>
                    </a:lnTo>
                    <a:lnTo>
                      <a:pt x="939" y="738"/>
                    </a:lnTo>
                    <a:lnTo>
                      <a:pt x="933" y="733"/>
                    </a:lnTo>
                    <a:lnTo>
                      <a:pt x="927" y="728"/>
                    </a:lnTo>
                    <a:lnTo>
                      <a:pt x="926" y="720"/>
                    </a:lnTo>
                    <a:lnTo>
                      <a:pt x="921" y="719"/>
                    </a:lnTo>
                    <a:lnTo>
                      <a:pt x="914" y="719"/>
                    </a:lnTo>
                    <a:lnTo>
                      <a:pt x="907" y="723"/>
                    </a:lnTo>
                    <a:lnTo>
                      <a:pt x="904" y="731"/>
                    </a:lnTo>
                    <a:lnTo>
                      <a:pt x="904" y="739"/>
                    </a:lnTo>
                    <a:lnTo>
                      <a:pt x="902" y="746"/>
                    </a:lnTo>
                    <a:lnTo>
                      <a:pt x="898" y="751"/>
                    </a:lnTo>
                    <a:lnTo>
                      <a:pt x="890" y="761"/>
                    </a:lnTo>
                    <a:lnTo>
                      <a:pt x="885" y="771"/>
                    </a:lnTo>
                    <a:lnTo>
                      <a:pt x="881" y="780"/>
                    </a:lnTo>
                    <a:lnTo>
                      <a:pt x="874" y="779"/>
                    </a:lnTo>
                    <a:lnTo>
                      <a:pt x="871" y="778"/>
                    </a:lnTo>
                    <a:lnTo>
                      <a:pt x="868" y="780"/>
                    </a:lnTo>
                    <a:lnTo>
                      <a:pt x="858" y="785"/>
                    </a:lnTo>
                    <a:lnTo>
                      <a:pt x="848" y="786"/>
                    </a:lnTo>
                    <a:lnTo>
                      <a:pt x="845" y="782"/>
                    </a:lnTo>
                    <a:lnTo>
                      <a:pt x="840" y="778"/>
                    </a:lnTo>
                    <a:lnTo>
                      <a:pt x="834" y="770"/>
                    </a:lnTo>
                    <a:lnTo>
                      <a:pt x="827" y="764"/>
                    </a:lnTo>
                    <a:lnTo>
                      <a:pt x="814" y="759"/>
                    </a:lnTo>
                    <a:lnTo>
                      <a:pt x="809" y="761"/>
                    </a:lnTo>
                    <a:lnTo>
                      <a:pt x="803" y="760"/>
                    </a:lnTo>
                    <a:lnTo>
                      <a:pt x="799" y="758"/>
                    </a:lnTo>
                    <a:lnTo>
                      <a:pt x="799" y="754"/>
                    </a:lnTo>
                    <a:lnTo>
                      <a:pt x="806" y="745"/>
                    </a:lnTo>
                    <a:lnTo>
                      <a:pt x="810" y="736"/>
                    </a:lnTo>
                    <a:lnTo>
                      <a:pt x="813" y="726"/>
                    </a:lnTo>
                    <a:lnTo>
                      <a:pt x="813" y="717"/>
                    </a:lnTo>
                    <a:lnTo>
                      <a:pt x="809" y="704"/>
                    </a:lnTo>
                    <a:lnTo>
                      <a:pt x="803" y="693"/>
                    </a:lnTo>
                    <a:lnTo>
                      <a:pt x="801" y="687"/>
                    </a:lnTo>
                    <a:lnTo>
                      <a:pt x="802" y="678"/>
                    </a:lnTo>
                    <a:lnTo>
                      <a:pt x="801" y="671"/>
                    </a:lnTo>
                    <a:lnTo>
                      <a:pt x="799" y="667"/>
                    </a:lnTo>
                    <a:lnTo>
                      <a:pt x="798" y="659"/>
                    </a:lnTo>
                    <a:lnTo>
                      <a:pt x="796" y="651"/>
                    </a:lnTo>
                    <a:lnTo>
                      <a:pt x="792" y="649"/>
                    </a:lnTo>
                    <a:lnTo>
                      <a:pt x="791" y="636"/>
                    </a:lnTo>
                    <a:lnTo>
                      <a:pt x="792" y="625"/>
                    </a:lnTo>
                    <a:lnTo>
                      <a:pt x="786" y="620"/>
                    </a:lnTo>
                    <a:lnTo>
                      <a:pt x="778" y="617"/>
                    </a:lnTo>
                    <a:lnTo>
                      <a:pt x="773" y="611"/>
                    </a:lnTo>
                    <a:lnTo>
                      <a:pt x="771" y="606"/>
                    </a:lnTo>
                    <a:lnTo>
                      <a:pt x="767" y="604"/>
                    </a:lnTo>
                    <a:lnTo>
                      <a:pt x="764" y="605"/>
                    </a:lnTo>
                    <a:lnTo>
                      <a:pt x="763" y="608"/>
                    </a:lnTo>
                    <a:lnTo>
                      <a:pt x="760" y="609"/>
                    </a:lnTo>
                    <a:lnTo>
                      <a:pt x="755" y="597"/>
                    </a:lnTo>
                    <a:lnTo>
                      <a:pt x="753" y="597"/>
                    </a:lnTo>
                    <a:lnTo>
                      <a:pt x="750" y="600"/>
                    </a:lnTo>
                    <a:lnTo>
                      <a:pt x="713" y="612"/>
                    </a:lnTo>
                    <a:lnTo>
                      <a:pt x="711" y="608"/>
                    </a:lnTo>
                    <a:lnTo>
                      <a:pt x="708" y="602"/>
                    </a:lnTo>
                    <a:lnTo>
                      <a:pt x="701" y="599"/>
                    </a:lnTo>
                    <a:lnTo>
                      <a:pt x="689" y="604"/>
                    </a:lnTo>
                    <a:lnTo>
                      <a:pt x="682" y="604"/>
                    </a:lnTo>
                    <a:lnTo>
                      <a:pt x="671" y="603"/>
                    </a:lnTo>
                    <a:lnTo>
                      <a:pt x="666" y="605"/>
                    </a:lnTo>
                    <a:lnTo>
                      <a:pt x="651" y="622"/>
                    </a:lnTo>
                    <a:lnTo>
                      <a:pt x="643" y="629"/>
                    </a:lnTo>
                    <a:lnTo>
                      <a:pt x="636" y="628"/>
                    </a:lnTo>
                    <a:lnTo>
                      <a:pt x="629" y="627"/>
                    </a:lnTo>
                    <a:lnTo>
                      <a:pt x="623" y="628"/>
                    </a:lnTo>
                    <a:lnTo>
                      <a:pt x="620" y="626"/>
                    </a:lnTo>
                    <a:lnTo>
                      <a:pt x="622" y="622"/>
                    </a:lnTo>
                    <a:lnTo>
                      <a:pt x="625" y="617"/>
                    </a:lnTo>
                    <a:lnTo>
                      <a:pt x="632" y="598"/>
                    </a:lnTo>
                    <a:lnTo>
                      <a:pt x="651" y="579"/>
                    </a:lnTo>
                    <a:lnTo>
                      <a:pt x="651" y="576"/>
                    </a:lnTo>
                    <a:lnTo>
                      <a:pt x="644" y="565"/>
                    </a:lnTo>
                    <a:lnTo>
                      <a:pt x="636" y="550"/>
                    </a:lnTo>
                    <a:lnTo>
                      <a:pt x="636" y="534"/>
                    </a:lnTo>
                    <a:lnTo>
                      <a:pt x="634" y="522"/>
                    </a:lnTo>
                    <a:lnTo>
                      <a:pt x="618" y="519"/>
                    </a:lnTo>
                    <a:lnTo>
                      <a:pt x="616" y="516"/>
                    </a:lnTo>
                    <a:lnTo>
                      <a:pt x="615" y="513"/>
                    </a:lnTo>
                    <a:lnTo>
                      <a:pt x="619" y="502"/>
                    </a:lnTo>
                    <a:lnTo>
                      <a:pt x="623" y="493"/>
                    </a:lnTo>
                    <a:lnTo>
                      <a:pt x="624" y="489"/>
                    </a:lnTo>
                    <a:lnTo>
                      <a:pt x="623" y="485"/>
                    </a:lnTo>
                    <a:lnTo>
                      <a:pt x="614" y="475"/>
                    </a:lnTo>
                    <a:lnTo>
                      <a:pt x="598" y="456"/>
                    </a:lnTo>
                    <a:lnTo>
                      <a:pt x="584" y="435"/>
                    </a:lnTo>
                    <a:lnTo>
                      <a:pt x="572" y="417"/>
                    </a:lnTo>
                    <a:lnTo>
                      <a:pt x="563" y="410"/>
                    </a:lnTo>
                    <a:lnTo>
                      <a:pt x="553" y="397"/>
                    </a:lnTo>
                    <a:lnTo>
                      <a:pt x="549" y="389"/>
                    </a:lnTo>
                    <a:lnTo>
                      <a:pt x="540" y="387"/>
                    </a:lnTo>
                    <a:lnTo>
                      <a:pt x="512" y="387"/>
                    </a:lnTo>
                    <a:lnTo>
                      <a:pt x="477" y="388"/>
                    </a:lnTo>
                    <a:lnTo>
                      <a:pt x="449" y="388"/>
                    </a:lnTo>
                    <a:lnTo>
                      <a:pt x="447" y="397"/>
                    </a:lnTo>
                    <a:lnTo>
                      <a:pt x="415" y="404"/>
                    </a:lnTo>
                    <a:lnTo>
                      <a:pt x="396" y="396"/>
                    </a:lnTo>
                    <a:lnTo>
                      <a:pt x="375" y="402"/>
                    </a:lnTo>
                    <a:lnTo>
                      <a:pt x="364" y="406"/>
                    </a:lnTo>
                    <a:lnTo>
                      <a:pt x="361" y="417"/>
                    </a:lnTo>
                    <a:lnTo>
                      <a:pt x="357" y="430"/>
                    </a:lnTo>
                    <a:lnTo>
                      <a:pt x="352" y="434"/>
                    </a:lnTo>
                    <a:lnTo>
                      <a:pt x="350" y="439"/>
                    </a:lnTo>
                    <a:lnTo>
                      <a:pt x="348" y="444"/>
                    </a:lnTo>
                    <a:lnTo>
                      <a:pt x="343" y="449"/>
                    </a:lnTo>
                    <a:lnTo>
                      <a:pt x="338" y="461"/>
                    </a:lnTo>
                    <a:lnTo>
                      <a:pt x="329" y="477"/>
                    </a:lnTo>
                    <a:lnTo>
                      <a:pt x="317" y="487"/>
                    </a:lnTo>
                    <a:lnTo>
                      <a:pt x="299" y="493"/>
                    </a:lnTo>
                    <a:lnTo>
                      <a:pt x="294" y="509"/>
                    </a:lnTo>
                    <a:lnTo>
                      <a:pt x="290" y="516"/>
                    </a:lnTo>
                    <a:lnTo>
                      <a:pt x="283" y="521"/>
                    </a:lnTo>
                    <a:lnTo>
                      <a:pt x="275" y="523"/>
                    </a:lnTo>
                    <a:lnTo>
                      <a:pt x="268" y="522"/>
                    </a:lnTo>
                    <a:lnTo>
                      <a:pt x="260" y="521"/>
                    </a:lnTo>
                    <a:lnTo>
                      <a:pt x="251" y="523"/>
                    </a:lnTo>
                    <a:lnTo>
                      <a:pt x="250" y="519"/>
                    </a:lnTo>
                    <a:lnTo>
                      <a:pt x="255" y="506"/>
                    </a:lnTo>
                    <a:lnTo>
                      <a:pt x="251" y="499"/>
                    </a:lnTo>
                    <a:lnTo>
                      <a:pt x="236" y="485"/>
                    </a:lnTo>
                    <a:lnTo>
                      <a:pt x="235" y="479"/>
                    </a:lnTo>
                    <a:lnTo>
                      <a:pt x="231" y="470"/>
                    </a:lnTo>
                    <a:lnTo>
                      <a:pt x="212" y="452"/>
                    </a:lnTo>
                    <a:lnTo>
                      <a:pt x="195" y="454"/>
                    </a:lnTo>
                    <a:lnTo>
                      <a:pt x="199" y="438"/>
                    </a:lnTo>
                    <a:lnTo>
                      <a:pt x="199" y="419"/>
                    </a:lnTo>
                    <a:lnTo>
                      <a:pt x="193" y="408"/>
                    </a:lnTo>
                    <a:lnTo>
                      <a:pt x="195" y="397"/>
                    </a:lnTo>
                    <a:lnTo>
                      <a:pt x="191" y="397"/>
                    </a:lnTo>
                    <a:lnTo>
                      <a:pt x="186" y="405"/>
                    </a:lnTo>
                    <a:lnTo>
                      <a:pt x="176" y="403"/>
                    </a:lnTo>
                    <a:lnTo>
                      <a:pt x="157" y="391"/>
                    </a:lnTo>
                    <a:lnTo>
                      <a:pt x="148" y="380"/>
                    </a:lnTo>
                    <a:lnTo>
                      <a:pt x="146" y="370"/>
                    </a:lnTo>
                    <a:lnTo>
                      <a:pt x="144" y="366"/>
                    </a:lnTo>
                    <a:lnTo>
                      <a:pt x="138" y="368"/>
                    </a:lnTo>
                    <a:lnTo>
                      <a:pt x="126" y="368"/>
                    </a:lnTo>
                    <a:lnTo>
                      <a:pt x="89" y="350"/>
                    </a:lnTo>
                    <a:lnTo>
                      <a:pt x="63" y="307"/>
                    </a:lnTo>
                    <a:lnTo>
                      <a:pt x="62" y="297"/>
                    </a:lnTo>
                    <a:lnTo>
                      <a:pt x="67" y="281"/>
                    </a:lnTo>
                    <a:lnTo>
                      <a:pt x="66" y="276"/>
                    </a:lnTo>
                    <a:lnTo>
                      <a:pt x="54" y="287"/>
                    </a:lnTo>
                    <a:lnTo>
                      <a:pt x="51" y="280"/>
                    </a:lnTo>
                    <a:lnTo>
                      <a:pt x="42" y="262"/>
                    </a:lnTo>
                    <a:lnTo>
                      <a:pt x="40" y="252"/>
                    </a:lnTo>
                    <a:lnTo>
                      <a:pt x="31" y="248"/>
                    </a:lnTo>
                    <a:lnTo>
                      <a:pt x="23" y="247"/>
                    </a:lnTo>
                    <a:lnTo>
                      <a:pt x="18" y="250"/>
                    </a:lnTo>
                    <a:lnTo>
                      <a:pt x="11" y="270"/>
                    </a:lnTo>
                    <a:lnTo>
                      <a:pt x="6" y="270"/>
                    </a:lnTo>
                    <a:lnTo>
                      <a:pt x="0" y="266"/>
                    </a:lnTo>
                    <a:lnTo>
                      <a:pt x="1" y="251"/>
                    </a:lnTo>
                    <a:lnTo>
                      <a:pt x="7" y="243"/>
                    </a:lnTo>
                    <a:lnTo>
                      <a:pt x="15" y="232"/>
                    </a:lnTo>
                    <a:lnTo>
                      <a:pt x="39" y="183"/>
                    </a:lnTo>
                    <a:lnTo>
                      <a:pt x="47" y="172"/>
                    </a:lnTo>
                    <a:lnTo>
                      <a:pt x="53" y="169"/>
                    </a:lnTo>
                    <a:lnTo>
                      <a:pt x="64" y="167"/>
                    </a:lnTo>
                    <a:lnTo>
                      <a:pt x="86" y="162"/>
                    </a:lnTo>
                    <a:lnTo>
                      <a:pt x="103" y="151"/>
                    </a:lnTo>
                    <a:lnTo>
                      <a:pt x="113" y="147"/>
                    </a:lnTo>
                    <a:lnTo>
                      <a:pt x="133" y="148"/>
                    </a:lnTo>
                    <a:lnTo>
                      <a:pt x="157" y="146"/>
                    </a:lnTo>
                    <a:lnTo>
                      <a:pt x="188" y="135"/>
                    </a:lnTo>
                    <a:lnTo>
                      <a:pt x="189" y="121"/>
                    </a:lnTo>
                    <a:lnTo>
                      <a:pt x="188" y="104"/>
                    </a:lnTo>
                    <a:lnTo>
                      <a:pt x="188" y="96"/>
                    </a:lnTo>
                    <a:lnTo>
                      <a:pt x="176" y="90"/>
                    </a:lnTo>
                    <a:lnTo>
                      <a:pt x="170" y="84"/>
                    </a:lnTo>
                    <a:lnTo>
                      <a:pt x="164" y="77"/>
                    </a:lnTo>
                    <a:lnTo>
                      <a:pt x="158" y="72"/>
                    </a:lnTo>
                    <a:lnTo>
                      <a:pt x="158" y="67"/>
                    </a:lnTo>
                    <a:lnTo>
                      <a:pt x="167" y="62"/>
                    </a:lnTo>
                    <a:lnTo>
                      <a:pt x="172" y="60"/>
                    </a:lnTo>
                    <a:lnTo>
                      <a:pt x="185" y="60"/>
                    </a:lnTo>
                    <a:lnTo>
                      <a:pt x="188" y="57"/>
                    </a:lnTo>
                    <a:lnTo>
                      <a:pt x="192" y="53"/>
                    </a:lnTo>
                    <a:lnTo>
                      <a:pt x="195" y="41"/>
                    </a:lnTo>
                    <a:lnTo>
                      <a:pt x="197" y="29"/>
                    </a:lnTo>
                    <a:lnTo>
                      <a:pt x="188" y="12"/>
                    </a:lnTo>
                    <a:lnTo>
                      <a:pt x="189" y="0"/>
                    </a:lnTo>
                    <a:lnTo>
                      <a:pt x="235" y="1"/>
                    </a:lnTo>
                    <a:lnTo>
                      <a:pt x="240" y="3"/>
                    </a:lnTo>
                    <a:lnTo>
                      <a:pt x="261" y="5"/>
                    </a:lnTo>
                    <a:lnTo>
                      <a:pt x="273" y="5"/>
                    </a:lnTo>
                    <a:lnTo>
                      <a:pt x="281" y="6"/>
                    </a:lnTo>
                    <a:lnTo>
                      <a:pt x="285" y="8"/>
                    </a:lnTo>
                    <a:lnTo>
                      <a:pt x="284" y="14"/>
                    </a:lnTo>
                    <a:lnTo>
                      <a:pt x="281" y="20"/>
                    </a:lnTo>
                    <a:lnTo>
                      <a:pt x="284" y="27"/>
                    </a:lnTo>
                    <a:lnTo>
                      <a:pt x="292" y="29"/>
                    </a:lnTo>
                    <a:lnTo>
                      <a:pt x="295" y="27"/>
                    </a:lnTo>
                    <a:lnTo>
                      <a:pt x="299" y="23"/>
                    </a:lnTo>
                    <a:lnTo>
                      <a:pt x="303" y="21"/>
                    </a:lnTo>
                    <a:lnTo>
                      <a:pt x="309" y="22"/>
                    </a:lnTo>
                    <a:lnTo>
                      <a:pt x="322" y="33"/>
                    </a:lnTo>
                    <a:lnTo>
                      <a:pt x="335" y="36"/>
                    </a:lnTo>
                    <a:lnTo>
                      <a:pt x="348" y="41"/>
                    </a:lnTo>
                    <a:lnTo>
                      <a:pt x="360" y="43"/>
                    </a:lnTo>
                    <a:lnTo>
                      <a:pt x="371" y="43"/>
                    </a:lnTo>
                    <a:lnTo>
                      <a:pt x="379" y="48"/>
                    </a:lnTo>
                    <a:lnTo>
                      <a:pt x="395" y="50"/>
                    </a:lnTo>
                    <a:lnTo>
                      <a:pt x="415" y="43"/>
                    </a:lnTo>
                    <a:lnTo>
                      <a:pt x="430" y="41"/>
                    </a:lnTo>
                    <a:lnTo>
                      <a:pt x="452" y="40"/>
                    </a:lnTo>
                    <a:lnTo>
                      <a:pt x="463" y="41"/>
                    </a:lnTo>
                    <a:lnTo>
                      <a:pt x="497" y="36"/>
                    </a:lnTo>
                    <a:lnTo>
                      <a:pt x="514" y="37"/>
                    </a:lnTo>
                    <a:lnTo>
                      <a:pt x="523" y="39"/>
                    </a:lnTo>
                  </a:path>
                </a:pathLst>
              </a:custGeom>
              <a:solidFill>
                <a:srgbClr val="C4C8CE">
                  <a:alpha val="50000"/>
                </a:srgbClr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40" name="Freeform 47">
                <a:extLst>
                  <a:ext uri="{FF2B5EF4-FFF2-40B4-BE49-F238E27FC236}">
                    <a16:creationId xmlns:a16="http://schemas.microsoft.com/office/drawing/2014/main" id="{81B57F1E-E702-2193-CDC4-F97E18B2E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68122" y="8052536"/>
                <a:ext cx="243196" cy="169852"/>
              </a:xfrm>
              <a:custGeom>
                <a:avLst/>
                <a:gdLst>
                  <a:gd name="T0" fmla="*/ 278 w 280"/>
                  <a:gd name="T1" fmla="*/ 19 h 192"/>
                  <a:gd name="T2" fmla="*/ 278 w 280"/>
                  <a:gd name="T3" fmla="*/ 52 h 192"/>
                  <a:gd name="T4" fmla="*/ 278 w 280"/>
                  <a:gd name="T5" fmla="*/ 80 h 192"/>
                  <a:gd name="T6" fmla="*/ 278 w 280"/>
                  <a:gd name="T7" fmla="*/ 110 h 192"/>
                  <a:gd name="T8" fmla="*/ 278 w 280"/>
                  <a:gd name="T9" fmla="*/ 142 h 192"/>
                  <a:gd name="T10" fmla="*/ 278 w 280"/>
                  <a:gd name="T11" fmla="*/ 168 h 192"/>
                  <a:gd name="T12" fmla="*/ 279 w 280"/>
                  <a:gd name="T13" fmla="*/ 185 h 192"/>
                  <a:gd name="T14" fmla="*/ 249 w 280"/>
                  <a:gd name="T15" fmla="*/ 185 h 192"/>
                  <a:gd name="T16" fmla="*/ 210 w 280"/>
                  <a:gd name="T17" fmla="*/ 185 h 192"/>
                  <a:gd name="T18" fmla="*/ 172 w 280"/>
                  <a:gd name="T19" fmla="*/ 185 h 192"/>
                  <a:gd name="T20" fmla="*/ 133 w 280"/>
                  <a:gd name="T21" fmla="*/ 184 h 192"/>
                  <a:gd name="T22" fmla="*/ 114 w 280"/>
                  <a:gd name="T23" fmla="*/ 184 h 192"/>
                  <a:gd name="T24" fmla="*/ 92 w 280"/>
                  <a:gd name="T25" fmla="*/ 184 h 192"/>
                  <a:gd name="T26" fmla="*/ 85 w 280"/>
                  <a:gd name="T27" fmla="*/ 185 h 192"/>
                  <a:gd name="T28" fmla="*/ 80 w 280"/>
                  <a:gd name="T29" fmla="*/ 190 h 192"/>
                  <a:gd name="T30" fmla="*/ 75 w 280"/>
                  <a:gd name="T31" fmla="*/ 191 h 192"/>
                  <a:gd name="T32" fmla="*/ 68 w 280"/>
                  <a:gd name="T33" fmla="*/ 187 h 192"/>
                  <a:gd name="T34" fmla="*/ 60 w 280"/>
                  <a:gd name="T35" fmla="*/ 185 h 192"/>
                  <a:gd name="T36" fmla="*/ 57 w 280"/>
                  <a:gd name="T37" fmla="*/ 182 h 192"/>
                  <a:gd name="T38" fmla="*/ 54 w 280"/>
                  <a:gd name="T39" fmla="*/ 175 h 192"/>
                  <a:gd name="T40" fmla="*/ 46 w 280"/>
                  <a:gd name="T41" fmla="*/ 174 h 192"/>
                  <a:gd name="T42" fmla="*/ 41 w 280"/>
                  <a:gd name="T43" fmla="*/ 175 h 192"/>
                  <a:gd name="T44" fmla="*/ 36 w 280"/>
                  <a:gd name="T45" fmla="*/ 178 h 192"/>
                  <a:gd name="T46" fmla="*/ 29 w 280"/>
                  <a:gd name="T47" fmla="*/ 181 h 192"/>
                  <a:gd name="T48" fmla="*/ 30 w 280"/>
                  <a:gd name="T49" fmla="*/ 177 h 192"/>
                  <a:gd name="T50" fmla="*/ 18 w 280"/>
                  <a:gd name="T51" fmla="*/ 169 h 192"/>
                  <a:gd name="T52" fmla="*/ 8 w 280"/>
                  <a:gd name="T53" fmla="*/ 168 h 192"/>
                  <a:gd name="T54" fmla="*/ 0 w 280"/>
                  <a:gd name="T55" fmla="*/ 165 h 192"/>
                  <a:gd name="T56" fmla="*/ 7 w 280"/>
                  <a:gd name="T57" fmla="*/ 144 h 192"/>
                  <a:gd name="T58" fmla="*/ 15 w 280"/>
                  <a:gd name="T59" fmla="*/ 124 h 192"/>
                  <a:gd name="T60" fmla="*/ 29 w 280"/>
                  <a:gd name="T61" fmla="*/ 109 h 192"/>
                  <a:gd name="T62" fmla="*/ 36 w 280"/>
                  <a:gd name="T63" fmla="*/ 105 h 192"/>
                  <a:gd name="T64" fmla="*/ 37 w 280"/>
                  <a:gd name="T65" fmla="*/ 97 h 192"/>
                  <a:gd name="T66" fmla="*/ 47 w 280"/>
                  <a:gd name="T67" fmla="*/ 73 h 192"/>
                  <a:gd name="T68" fmla="*/ 60 w 280"/>
                  <a:gd name="T69" fmla="*/ 54 h 192"/>
                  <a:gd name="T70" fmla="*/ 56 w 280"/>
                  <a:gd name="T71" fmla="*/ 34 h 192"/>
                  <a:gd name="T72" fmla="*/ 59 w 280"/>
                  <a:gd name="T73" fmla="*/ 0 h 192"/>
                  <a:gd name="T74" fmla="*/ 63 w 280"/>
                  <a:gd name="T75" fmla="*/ 1 h 192"/>
                  <a:gd name="T76" fmla="*/ 63 w 280"/>
                  <a:gd name="T77" fmla="*/ 4 h 192"/>
                  <a:gd name="T78" fmla="*/ 64 w 280"/>
                  <a:gd name="T79" fmla="*/ 9 h 192"/>
                  <a:gd name="T80" fmla="*/ 69 w 280"/>
                  <a:gd name="T81" fmla="*/ 13 h 192"/>
                  <a:gd name="T82" fmla="*/ 85 w 280"/>
                  <a:gd name="T83" fmla="*/ 19 h 192"/>
                  <a:gd name="T84" fmla="*/ 132 w 280"/>
                  <a:gd name="T85" fmla="*/ 19 h 192"/>
                  <a:gd name="T86" fmla="*/ 160 w 280"/>
                  <a:gd name="T87" fmla="*/ 19 h 192"/>
                  <a:gd name="T88" fmla="*/ 201 w 280"/>
                  <a:gd name="T89" fmla="*/ 19 h 192"/>
                  <a:gd name="T90" fmla="*/ 244 w 280"/>
                  <a:gd name="T91" fmla="*/ 19 h 192"/>
                  <a:gd name="T92" fmla="*/ 278 w 280"/>
                  <a:gd name="T93" fmla="*/ 19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80" h="192">
                    <a:moveTo>
                      <a:pt x="278" y="19"/>
                    </a:moveTo>
                    <a:lnTo>
                      <a:pt x="278" y="52"/>
                    </a:lnTo>
                    <a:lnTo>
                      <a:pt x="278" y="80"/>
                    </a:lnTo>
                    <a:lnTo>
                      <a:pt x="278" y="110"/>
                    </a:lnTo>
                    <a:lnTo>
                      <a:pt x="278" y="142"/>
                    </a:lnTo>
                    <a:lnTo>
                      <a:pt x="278" y="168"/>
                    </a:lnTo>
                    <a:lnTo>
                      <a:pt x="279" y="185"/>
                    </a:lnTo>
                    <a:lnTo>
                      <a:pt x="249" y="185"/>
                    </a:lnTo>
                    <a:lnTo>
                      <a:pt x="210" y="185"/>
                    </a:lnTo>
                    <a:lnTo>
                      <a:pt x="172" y="185"/>
                    </a:lnTo>
                    <a:lnTo>
                      <a:pt x="133" y="184"/>
                    </a:lnTo>
                    <a:lnTo>
                      <a:pt x="114" y="184"/>
                    </a:lnTo>
                    <a:lnTo>
                      <a:pt x="92" y="184"/>
                    </a:lnTo>
                    <a:lnTo>
                      <a:pt x="85" y="185"/>
                    </a:lnTo>
                    <a:lnTo>
                      <a:pt x="80" y="190"/>
                    </a:lnTo>
                    <a:lnTo>
                      <a:pt x="75" y="191"/>
                    </a:lnTo>
                    <a:lnTo>
                      <a:pt x="68" y="187"/>
                    </a:lnTo>
                    <a:lnTo>
                      <a:pt x="60" y="185"/>
                    </a:lnTo>
                    <a:lnTo>
                      <a:pt x="57" y="182"/>
                    </a:lnTo>
                    <a:lnTo>
                      <a:pt x="54" y="175"/>
                    </a:lnTo>
                    <a:lnTo>
                      <a:pt x="46" y="174"/>
                    </a:lnTo>
                    <a:lnTo>
                      <a:pt x="41" y="175"/>
                    </a:lnTo>
                    <a:lnTo>
                      <a:pt x="36" y="178"/>
                    </a:lnTo>
                    <a:lnTo>
                      <a:pt x="29" y="181"/>
                    </a:lnTo>
                    <a:lnTo>
                      <a:pt x="30" y="177"/>
                    </a:lnTo>
                    <a:lnTo>
                      <a:pt x="18" y="169"/>
                    </a:lnTo>
                    <a:lnTo>
                      <a:pt x="8" y="168"/>
                    </a:lnTo>
                    <a:lnTo>
                      <a:pt x="0" y="165"/>
                    </a:lnTo>
                    <a:lnTo>
                      <a:pt x="7" y="144"/>
                    </a:lnTo>
                    <a:lnTo>
                      <a:pt x="15" y="124"/>
                    </a:lnTo>
                    <a:lnTo>
                      <a:pt x="29" y="109"/>
                    </a:lnTo>
                    <a:lnTo>
                      <a:pt x="36" y="105"/>
                    </a:lnTo>
                    <a:lnTo>
                      <a:pt x="37" y="97"/>
                    </a:lnTo>
                    <a:lnTo>
                      <a:pt x="47" y="73"/>
                    </a:lnTo>
                    <a:lnTo>
                      <a:pt x="60" y="54"/>
                    </a:lnTo>
                    <a:lnTo>
                      <a:pt x="56" y="34"/>
                    </a:lnTo>
                    <a:lnTo>
                      <a:pt x="59" y="0"/>
                    </a:lnTo>
                    <a:lnTo>
                      <a:pt x="63" y="1"/>
                    </a:lnTo>
                    <a:lnTo>
                      <a:pt x="63" y="4"/>
                    </a:lnTo>
                    <a:lnTo>
                      <a:pt x="64" y="9"/>
                    </a:lnTo>
                    <a:lnTo>
                      <a:pt x="69" y="13"/>
                    </a:lnTo>
                    <a:lnTo>
                      <a:pt x="85" y="19"/>
                    </a:lnTo>
                    <a:lnTo>
                      <a:pt x="132" y="19"/>
                    </a:lnTo>
                    <a:lnTo>
                      <a:pt x="160" y="19"/>
                    </a:lnTo>
                    <a:lnTo>
                      <a:pt x="201" y="19"/>
                    </a:lnTo>
                    <a:lnTo>
                      <a:pt x="244" y="19"/>
                    </a:lnTo>
                    <a:lnTo>
                      <a:pt x="278" y="1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41" name="Freeform 48">
                <a:extLst>
                  <a:ext uri="{FF2B5EF4-FFF2-40B4-BE49-F238E27FC236}">
                    <a16:creationId xmlns:a16="http://schemas.microsoft.com/office/drawing/2014/main" id="{8AE674C5-5AC9-EA28-9F6A-A025E2E489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48452" y="7871102"/>
                <a:ext cx="65626" cy="69485"/>
              </a:xfrm>
              <a:custGeom>
                <a:avLst/>
                <a:gdLst>
                  <a:gd name="T0" fmla="*/ 42 w 75"/>
                  <a:gd name="T1" fmla="*/ 0 h 78"/>
                  <a:gd name="T2" fmla="*/ 47 w 75"/>
                  <a:gd name="T3" fmla="*/ 1 h 78"/>
                  <a:gd name="T4" fmla="*/ 68 w 75"/>
                  <a:gd name="T5" fmla="*/ 0 h 78"/>
                  <a:gd name="T6" fmla="*/ 74 w 75"/>
                  <a:gd name="T7" fmla="*/ 8 h 78"/>
                  <a:gd name="T8" fmla="*/ 73 w 75"/>
                  <a:gd name="T9" fmla="*/ 19 h 78"/>
                  <a:gd name="T10" fmla="*/ 51 w 75"/>
                  <a:gd name="T11" fmla="*/ 51 h 78"/>
                  <a:gd name="T12" fmla="*/ 47 w 75"/>
                  <a:gd name="T13" fmla="*/ 64 h 78"/>
                  <a:gd name="T14" fmla="*/ 38 w 75"/>
                  <a:gd name="T15" fmla="*/ 76 h 78"/>
                  <a:gd name="T16" fmla="*/ 31 w 75"/>
                  <a:gd name="T17" fmla="*/ 77 h 78"/>
                  <a:gd name="T18" fmla="*/ 6 w 75"/>
                  <a:gd name="T19" fmla="*/ 70 h 78"/>
                  <a:gd name="T20" fmla="*/ 2 w 75"/>
                  <a:gd name="T21" fmla="*/ 66 h 78"/>
                  <a:gd name="T22" fmla="*/ 0 w 75"/>
                  <a:gd name="T23" fmla="*/ 61 h 78"/>
                  <a:gd name="T24" fmla="*/ 3 w 75"/>
                  <a:gd name="T25" fmla="*/ 48 h 78"/>
                  <a:gd name="T26" fmla="*/ 4 w 75"/>
                  <a:gd name="T27" fmla="*/ 44 h 78"/>
                  <a:gd name="T28" fmla="*/ 17 w 75"/>
                  <a:gd name="T29" fmla="*/ 41 h 78"/>
                  <a:gd name="T30" fmla="*/ 20 w 75"/>
                  <a:gd name="T31" fmla="*/ 39 h 78"/>
                  <a:gd name="T32" fmla="*/ 27 w 75"/>
                  <a:gd name="T33" fmla="*/ 25 h 78"/>
                  <a:gd name="T34" fmla="*/ 29 w 75"/>
                  <a:gd name="T35" fmla="*/ 13 h 78"/>
                  <a:gd name="T36" fmla="*/ 35 w 75"/>
                  <a:gd name="T37" fmla="*/ 3 h 78"/>
                  <a:gd name="T38" fmla="*/ 42 w 75"/>
                  <a:gd name="T3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5" h="78">
                    <a:moveTo>
                      <a:pt x="42" y="0"/>
                    </a:moveTo>
                    <a:lnTo>
                      <a:pt x="47" y="1"/>
                    </a:lnTo>
                    <a:lnTo>
                      <a:pt x="68" y="0"/>
                    </a:lnTo>
                    <a:lnTo>
                      <a:pt x="74" y="8"/>
                    </a:lnTo>
                    <a:lnTo>
                      <a:pt x="73" y="19"/>
                    </a:lnTo>
                    <a:lnTo>
                      <a:pt x="51" y="51"/>
                    </a:lnTo>
                    <a:lnTo>
                      <a:pt x="47" y="64"/>
                    </a:lnTo>
                    <a:lnTo>
                      <a:pt x="38" y="76"/>
                    </a:lnTo>
                    <a:lnTo>
                      <a:pt x="31" y="77"/>
                    </a:lnTo>
                    <a:lnTo>
                      <a:pt x="6" y="70"/>
                    </a:lnTo>
                    <a:lnTo>
                      <a:pt x="2" y="66"/>
                    </a:lnTo>
                    <a:lnTo>
                      <a:pt x="0" y="61"/>
                    </a:lnTo>
                    <a:lnTo>
                      <a:pt x="3" y="48"/>
                    </a:lnTo>
                    <a:lnTo>
                      <a:pt x="4" y="44"/>
                    </a:lnTo>
                    <a:lnTo>
                      <a:pt x="17" y="41"/>
                    </a:lnTo>
                    <a:lnTo>
                      <a:pt x="20" y="39"/>
                    </a:lnTo>
                    <a:lnTo>
                      <a:pt x="27" y="25"/>
                    </a:lnTo>
                    <a:lnTo>
                      <a:pt x="29" y="13"/>
                    </a:lnTo>
                    <a:lnTo>
                      <a:pt x="35" y="3"/>
                    </a:lnTo>
                    <a:lnTo>
                      <a:pt x="42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42" name="Freeform 50">
                <a:extLst>
                  <a:ext uri="{FF2B5EF4-FFF2-40B4-BE49-F238E27FC236}">
                    <a16:creationId xmlns:a16="http://schemas.microsoft.com/office/drawing/2014/main" id="{72F01DFE-E1AA-5714-FAAC-8CC60D153F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94974" y="6940777"/>
                <a:ext cx="11580" cy="19300"/>
              </a:xfrm>
              <a:custGeom>
                <a:avLst/>
                <a:gdLst>
                  <a:gd name="T0" fmla="*/ 11 w 12"/>
                  <a:gd name="T1" fmla="*/ 15 h 20"/>
                  <a:gd name="T2" fmla="*/ 9 w 12"/>
                  <a:gd name="T3" fmla="*/ 19 h 20"/>
                  <a:gd name="T4" fmla="*/ 0 w 12"/>
                  <a:gd name="T5" fmla="*/ 19 h 20"/>
                  <a:gd name="T6" fmla="*/ 3 w 12"/>
                  <a:gd name="T7" fmla="*/ 14 h 20"/>
                  <a:gd name="T8" fmla="*/ 1 w 12"/>
                  <a:gd name="T9" fmla="*/ 14 h 20"/>
                  <a:gd name="T10" fmla="*/ 3 w 12"/>
                  <a:gd name="T11" fmla="*/ 1 h 20"/>
                  <a:gd name="T12" fmla="*/ 4 w 12"/>
                  <a:gd name="T13" fmla="*/ 0 h 20"/>
                  <a:gd name="T14" fmla="*/ 8 w 12"/>
                  <a:gd name="T15" fmla="*/ 4 h 20"/>
                  <a:gd name="T16" fmla="*/ 9 w 12"/>
                  <a:gd name="T17" fmla="*/ 6 h 20"/>
                  <a:gd name="T18" fmla="*/ 11 w 12"/>
                  <a:gd name="T1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0">
                    <a:moveTo>
                      <a:pt x="11" y="15"/>
                    </a:moveTo>
                    <a:lnTo>
                      <a:pt x="9" y="19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8" y="4"/>
                    </a:lnTo>
                    <a:lnTo>
                      <a:pt x="9" y="6"/>
                    </a:lnTo>
                    <a:lnTo>
                      <a:pt x="11" y="15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43" name="Freeform 51">
                <a:extLst>
                  <a:ext uri="{FF2B5EF4-FFF2-40B4-BE49-F238E27FC236}">
                    <a16:creationId xmlns:a16="http://schemas.microsoft.com/office/drawing/2014/main" id="{9936C086-72B0-395D-125E-3367936059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60230" y="6936915"/>
                <a:ext cx="23162" cy="19303"/>
              </a:xfrm>
              <a:custGeom>
                <a:avLst/>
                <a:gdLst>
                  <a:gd name="T0" fmla="*/ 17 w 27"/>
                  <a:gd name="T1" fmla="*/ 20 h 23"/>
                  <a:gd name="T2" fmla="*/ 6 w 27"/>
                  <a:gd name="T3" fmla="*/ 22 h 23"/>
                  <a:gd name="T4" fmla="*/ 0 w 27"/>
                  <a:gd name="T5" fmla="*/ 15 h 23"/>
                  <a:gd name="T6" fmla="*/ 0 w 27"/>
                  <a:gd name="T7" fmla="*/ 12 h 23"/>
                  <a:gd name="T8" fmla="*/ 6 w 27"/>
                  <a:gd name="T9" fmla="*/ 9 h 23"/>
                  <a:gd name="T10" fmla="*/ 8 w 27"/>
                  <a:gd name="T11" fmla="*/ 9 h 23"/>
                  <a:gd name="T12" fmla="*/ 13 w 27"/>
                  <a:gd name="T13" fmla="*/ 4 h 23"/>
                  <a:gd name="T14" fmla="*/ 18 w 27"/>
                  <a:gd name="T15" fmla="*/ 1 h 23"/>
                  <a:gd name="T16" fmla="*/ 21 w 27"/>
                  <a:gd name="T17" fmla="*/ 0 h 23"/>
                  <a:gd name="T18" fmla="*/ 24 w 27"/>
                  <a:gd name="T19" fmla="*/ 0 h 23"/>
                  <a:gd name="T20" fmla="*/ 26 w 27"/>
                  <a:gd name="T21" fmla="*/ 11 h 23"/>
                  <a:gd name="T22" fmla="*/ 23 w 27"/>
                  <a:gd name="T23" fmla="*/ 16 h 23"/>
                  <a:gd name="T24" fmla="*/ 17 w 27"/>
                  <a:gd name="T25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23">
                    <a:moveTo>
                      <a:pt x="17" y="20"/>
                    </a:moveTo>
                    <a:lnTo>
                      <a:pt x="6" y="22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13" y="4"/>
                    </a:lnTo>
                    <a:lnTo>
                      <a:pt x="18" y="1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11"/>
                    </a:lnTo>
                    <a:lnTo>
                      <a:pt x="23" y="16"/>
                    </a:lnTo>
                    <a:lnTo>
                      <a:pt x="17" y="2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44" name="Freeform 52">
                <a:extLst>
                  <a:ext uri="{FF2B5EF4-FFF2-40B4-BE49-F238E27FC236}">
                    <a16:creationId xmlns:a16="http://schemas.microsoft.com/office/drawing/2014/main" id="{B11784A4-AAEA-F9EA-6EF0-42823BD17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18136" y="6925335"/>
                <a:ext cx="15441" cy="19300"/>
              </a:xfrm>
              <a:custGeom>
                <a:avLst/>
                <a:gdLst>
                  <a:gd name="T0" fmla="*/ 8 w 18"/>
                  <a:gd name="T1" fmla="*/ 13 h 20"/>
                  <a:gd name="T2" fmla="*/ 8 w 18"/>
                  <a:gd name="T3" fmla="*/ 19 h 20"/>
                  <a:gd name="T4" fmla="*/ 2 w 18"/>
                  <a:gd name="T5" fmla="*/ 17 h 20"/>
                  <a:gd name="T6" fmla="*/ 0 w 18"/>
                  <a:gd name="T7" fmla="*/ 16 h 20"/>
                  <a:gd name="T8" fmla="*/ 3 w 18"/>
                  <a:gd name="T9" fmla="*/ 5 h 20"/>
                  <a:gd name="T10" fmla="*/ 9 w 18"/>
                  <a:gd name="T11" fmla="*/ 0 h 20"/>
                  <a:gd name="T12" fmla="*/ 15 w 18"/>
                  <a:gd name="T13" fmla="*/ 1 h 20"/>
                  <a:gd name="T14" fmla="*/ 17 w 18"/>
                  <a:gd name="T15" fmla="*/ 3 h 20"/>
                  <a:gd name="T16" fmla="*/ 16 w 18"/>
                  <a:gd name="T17" fmla="*/ 7 h 20"/>
                  <a:gd name="T18" fmla="*/ 13 w 18"/>
                  <a:gd name="T19" fmla="*/ 10 h 20"/>
                  <a:gd name="T20" fmla="*/ 8 w 18"/>
                  <a:gd name="T21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20">
                    <a:moveTo>
                      <a:pt x="8" y="13"/>
                    </a:moveTo>
                    <a:lnTo>
                      <a:pt x="8" y="19"/>
                    </a:lnTo>
                    <a:lnTo>
                      <a:pt x="2" y="17"/>
                    </a:lnTo>
                    <a:lnTo>
                      <a:pt x="0" y="16"/>
                    </a:lnTo>
                    <a:lnTo>
                      <a:pt x="3" y="5"/>
                    </a:lnTo>
                    <a:lnTo>
                      <a:pt x="9" y="0"/>
                    </a:lnTo>
                    <a:lnTo>
                      <a:pt x="15" y="1"/>
                    </a:lnTo>
                    <a:lnTo>
                      <a:pt x="17" y="3"/>
                    </a:lnTo>
                    <a:lnTo>
                      <a:pt x="16" y="7"/>
                    </a:lnTo>
                    <a:lnTo>
                      <a:pt x="13" y="10"/>
                    </a:lnTo>
                    <a:lnTo>
                      <a:pt x="8" y="1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45" name="Freeform 53">
                <a:extLst>
                  <a:ext uri="{FF2B5EF4-FFF2-40B4-BE49-F238E27FC236}">
                    <a16:creationId xmlns:a16="http://schemas.microsoft.com/office/drawing/2014/main" id="{D11B650A-9F72-2034-C233-FB30B9359B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7253" y="6886733"/>
                <a:ext cx="15441" cy="23162"/>
              </a:xfrm>
              <a:custGeom>
                <a:avLst/>
                <a:gdLst>
                  <a:gd name="T0" fmla="*/ 18 w 19"/>
                  <a:gd name="T1" fmla="*/ 19 h 25"/>
                  <a:gd name="T2" fmla="*/ 11 w 19"/>
                  <a:gd name="T3" fmla="*/ 24 h 25"/>
                  <a:gd name="T4" fmla="*/ 4 w 19"/>
                  <a:gd name="T5" fmla="*/ 22 h 25"/>
                  <a:gd name="T6" fmla="*/ 0 w 19"/>
                  <a:gd name="T7" fmla="*/ 18 h 25"/>
                  <a:gd name="T8" fmla="*/ 0 w 19"/>
                  <a:gd name="T9" fmla="*/ 11 h 25"/>
                  <a:gd name="T10" fmla="*/ 8 w 19"/>
                  <a:gd name="T11" fmla="*/ 0 h 25"/>
                  <a:gd name="T12" fmla="*/ 15 w 19"/>
                  <a:gd name="T13" fmla="*/ 2 h 25"/>
                  <a:gd name="T14" fmla="*/ 18 w 19"/>
                  <a:gd name="T15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25">
                    <a:moveTo>
                      <a:pt x="18" y="19"/>
                    </a:moveTo>
                    <a:lnTo>
                      <a:pt x="11" y="24"/>
                    </a:lnTo>
                    <a:lnTo>
                      <a:pt x="4" y="22"/>
                    </a:lnTo>
                    <a:lnTo>
                      <a:pt x="0" y="18"/>
                    </a:lnTo>
                    <a:lnTo>
                      <a:pt x="0" y="11"/>
                    </a:lnTo>
                    <a:lnTo>
                      <a:pt x="8" y="0"/>
                    </a:lnTo>
                    <a:lnTo>
                      <a:pt x="15" y="2"/>
                    </a:lnTo>
                    <a:lnTo>
                      <a:pt x="18" y="1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46" name="Freeform 54">
                <a:extLst>
                  <a:ext uri="{FF2B5EF4-FFF2-40B4-BE49-F238E27FC236}">
                    <a16:creationId xmlns:a16="http://schemas.microsoft.com/office/drawing/2014/main" id="{E58AF7D9-1764-A3B4-B31B-C6C3C66714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37436" y="6882871"/>
                <a:ext cx="19303" cy="15441"/>
              </a:xfrm>
              <a:custGeom>
                <a:avLst/>
                <a:gdLst>
                  <a:gd name="T0" fmla="*/ 9 w 21"/>
                  <a:gd name="T1" fmla="*/ 14 h 18"/>
                  <a:gd name="T2" fmla="*/ 7 w 21"/>
                  <a:gd name="T3" fmla="*/ 17 h 18"/>
                  <a:gd name="T4" fmla="*/ 0 w 21"/>
                  <a:gd name="T5" fmla="*/ 15 h 18"/>
                  <a:gd name="T6" fmla="*/ 12 w 21"/>
                  <a:gd name="T7" fmla="*/ 3 h 18"/>
                  <a:gd name="T8" fmla="*/ 20 w 21"/>
                  <a:gd name="T9" fmla="*/ 0 h 18"/>
                  <a:gd name="T10" fmla="*/ 19 w 21"/>
                  <a:gd name="T11" fmla="*/ 10 h 18"/>
                  <a:gd name="T12" fmla="*/ 13 w 21"/>
                  <a:gd name="T13" fmla="*/ 12 h 18"/>
                  <a:gd name="T14" fmla="*/ 9 w 21"/>
                  <a:gd name="T15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8">
                    <a:moveTo>
                      <a:pt x="9" y="14"/>
                    </a:moveTo>
                    <a:lnTo>
                      <a:pt x="7" y="17"/>
                    </a:lnTo>
                    <a:lnTo>
                      <a:pt x="0" y="15"/>
                    </a:lnTo>
                    <a:lnTo>
                      <a:pt x="12" y="3"/>
                    </a:lnTo>
                    <a:lnTo>
                      <a:pt x="20" y="0"/>
                    </a:lnTo>
                    <a:lnTo>
                      <a:pt x="19" y="10"/>
                    </a:lnTo>
                    <a:lnTo>
                      <a:pt x="13" y="12"/>
                    </a:lnTo>
                    <a:lnTo>
                      <a:pt x="9" y="1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47" name="Freeform 55">
                <a:extLst>
                  <a:ext uri="{FF2B5EF4-FFF2-40B4-BE49-F238E27FC236}">
                    <a16:creationId xmlns:a16="http://schemas.microsoft.com/office/drawing/2014/main" id="{B5572CF4-8B30-CE33-8D50-E0455E1292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1812" y="6851989"/>
                <a:ext cx="19300" cy="15441"/>
              </a:xfrm>
              <a:custGeom>
                <a:avLst/>
                <a:gdLst>
                  <a:gd name="T0" fmla="*/ 23 w 24"/>
                  <a:gd name="T1" fmla="*/ 0 h 18"/>
                  <a:gd name="T2" fmla="*/ 16 w 24"/>
                  <a:gd name="T3" fmla="*/ 17 h 18"/>
                  <a:gd name="T4" fmla="*/ 7 w 24"/>
                  <a:gd name="T5" fmla="*/ 15 h 18"/>
                  <a:gd name="T6" fmla="*/ 0 w 24"/>
                  <a:gd name="T7" fmla="*/ 6 h 18"/>
                  <a:gd name="T8" fmla="*/ 0 w 24"/>
                  <a:gd name="T9" fmla="*/ 1 h 18"/>
                  <a:gd name="T10" fmla="*/ 18 w 24"/>
                  <a:gd name="T11" fmla="*/ 0 h 18"/>
                  <a:gd name="T12" fmla="*/ 23 w 2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23" y="0"/>
                    </a:moveTo>
                    <a:lnTo>
                      <a:pt x="16" y="17"/>
                    </a:lnTo>
                    <a:lnTo>
                      <a:pt x="7" y="15"/>
                    </a:lnTo>
                    <a:lnTo>
                      <a:pt x="0" y="6"/>
                    </a:lnTo>
                    <a:lnTo>
                      <a:pt x="0" y="1"/>
                    </a:lnTo>
                    <a:lnTo>
                      <a:pt x="18" y="0"/>
                    </a:lnTo>
                    <a:lnTo>
                      <a:pt x="23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48" name="Freeform 56">
                <a:extLst>
                  <a:ext uri="{FF2B5EF4-FFF2-40B4-BE49-F238E27FC236}">
                    <a16:creationId xmlns:a16="http://schemas.microsoft.com/office/drawing/2014/main" id="{39BFE968-7B87-22FE-D573-1FC9E9B19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02327" y="6751622"/>
                <a:ext cx="382166" cy="220037"/>
              </a:xfrm>
              <a:custGeom>
                <a:avLst/>
                <a:gdLst>
                  <a:gd name="T0" fmla="*/ 425 w 435"/>
                  <a:gd name="T1" fmla="*/ 13 h 253"/>
                  <a:gd name="T2" fmla="*/ 432 w 435"/>
                  <a:gd name="T3" fmla="*/ 42 h 253"/>
                  <a:gd name="T4" fmla="*/ 425 w 435"/>
                  <a:gd name="T5" fmla="*/ 58 h 253"/>
                  <a:gd name="T6" fmla="*/ 409 w 435"/>
                  <a:gd name="T7" fmla="*/ 61 h 253"/>
                  <a:gd name="T8" fmla="*/ 395 w 435"/>
                  <a:gd name="T9" fmla="*/ 68 h 253"/>
                  <a:gd name="T10" fmla="*/ 401 w 435"/>
                  <a:gd name="T11" fmla="*/ 78 h 253"/>
                  <a:gd name="T12" fmla="*/ 413 w 435"/>
                  <a:gd name="T13" fmla="*/ 91 h 253"/>
                  <a:gd name="T14" fmla="*/ 425 w 435"/>
                  <a:gd name="T15" fmla="*/ 105 h 253"/>
                  <a:gd name="T16" fmla="*/ 425 w 435"/>
                  <a:gd name="T17" fmla="*/ 136 h 253"/>
                  <a:gd name="T18" fmla="*/ 370 w 435"/>
                  <a:gd name="T19" fmla="*/ 149 h 253"/>
                  <a:gd name="T20" fmla="*/ 340 w 435"/>
                  <a:gd name="T21" fmla="*/ 152 h 253"/>
                  <a:gd name="T22" fmla="*/ 301 w 435"/>
                  <a:gd name="T23" fmla="*/ 168 h 253"/>
                  <a:gd name="T24" fmla="*/ 284 w 435"/>
                  <a:gd name="T25" fmla="*/ 173 h 253"/>
                  <a:gd name="T26" fmla="*/ 252 w 435"/>
                  <a:gd name="T27" fmla="*/ 233 h 253"/>
                  <a:gd name="T28" fmla="*/ 238 w 435"/>
                  <a:gd name="T29" fmla="*/ 252 h 253"/>
                  <a:gd name="T30" fmla="*/ 237 w 435"/>
                  <a:gd name="T31" fmla="*/ 223 h 253"/>
                  <a:gd name="T32" fmla="*/ 218 w 435"/>
                  <a:gd name="T33" fmla="*/ 238 h 253"/>
                  <a:gd name="T34" fmla="*/ 213 w 435"/>
                  <a:gd name="T35" fmla="*/ 221 h 253"/>
                  <a:gd name="T36" fmla="*/ 199 w 435"/>
                  <a:gd name="T37" fmla="*/ 221 h 253"/>
                  <a:gd name="T38" fmla="*/ 187 w 435"/>
                  <a:gd name="T39" fmla="*/ 204 h 253"/>
                  <a:gd name="T40" fmla="*/ 195 w 435"/>
                  <a:gd name="T41" fmla="*/ 189 h 253"/>
                  <a:gd name="T42" fmla="*/ 187 w 435"/>
                  <a:gd name="T43" fmla="*/ 185 h 253"/>
                  <a:gd name="T44" fmla="*/ 176 w 435"/>
                  <a:gd name="T45" fmla="*/ 183 h 253"/>
                  <a:gd name="T46" fmla="*/ 208 w 435"/>
                  <a:gd name="T47" fmla="*/ 160 h 253"/>
                  <a:gd name="T48" fmla="*/ 234 w 435"/>
                  <a:gd name="T49" fmla="*/ 156 h 253"/>
                  <a:gd name="T50" fmla="*/ 211 w 435"/>
                  <a:gd name="T51" fmla="*/ 143 h 253"/>
                  <a:gd name="T52" fmla="*/ 193 w 435"/>
                  <a:gd name="T53" fmla="*/ 153 h 253"/>
                  <a:gd name="T54" fmla="*/ 172 w 435"/>
                  <a:gd name="T55" fmla="*/ 138 h 253"/>
                  <a:gd name="T56" fmla="*/ 177 w 435"/>
                  <a:gd name="T57" fmla="*/ 122 h 253"/>
                  <a:gd name="T58" fmla="*/ 214 w 435"/>
                  <a:gd name="T59" fmla="*/ 117 h 253"/>
                  <a:gd name="T60" fmla="*/ 230 w 435"/>
                  <a:gd name="T61" fmla="*/ 111 h 253"/>
                  <a:gd name="T62" fmla="*/ 233 w 435"/>
                  <a:gd name="T63" fmla="*/ 104 h 253"/>
                  <a:gd name="T64" fmla="*/ 217 w 435"/>
                  <a:gd name="T65" fmla="*/ 109 h 253"/>
                  <a:gd name="T66" fmla="*/ 170 w 435"/>
                  <a:gd name="T67" fmla="*/ 111 h 253"/>
                  <a:gd name="T68" fmla="*/ 127 w 435"/>
                  <a:gd name="T69" fmla="*/ 132 h 253"/>
                  <a:gd name="T70" fmla="*/ 115 w 435"/>
                  <a:gd name="T71" fmla="*/ 111 h 253"/>
                  <a:gd name="T72" fmla="*/ 107 w 435"/>
                  <a:gd name="T73" fmla="*/ 105 h 253"/>
                  <a:gd name="T74" fmla="*/ 62 w 435"/>
                  <a:gd name="T75" fmla="*/ 102 h 253"/>
                  <a:gd name="T76" fmla="*/ 55 w 435"/>
                  <a:gd name="T77" fmla="*/ 78 h 253"/>
                  <a:gd name="T78" fmla="*/ 66 w 435"/>
                  <a:gd name="T79" fmla="*/ 64 h 253"/>
                  <a:gd name="T80" fmla="*/ 39 w 435"/>
                  <a:gd name="T81" fmla="*/ 69 h 253"/>
                  <a:gd name="T82" fmla="*/ 8 w 435"/>
                  <a:gd name="T83" fmla="*/ 46 h 253"/>
                  <a:gd name="T84" fmla="*/ 42 w 435"/>
                  <a:gd name="T85" fmla="*/ 46 h 253"/>
                  <a:gd name="T86" fmla="*/ 67 w 435"/>
                  <a:gd name="T87" fmla="*/ 35 h 253"/>
                  <a:gd name="T88" fmla="*/ 124 w 435"/>
                  <a:gd name="T89" fmla="*/ 35 h 253"/>
                  <a:gd name="T90" fmla="*/ 191 w 435"/>
                  <a:gd name="T91" fmla="*/ 13 h 253"/>
                  <a:gd name="T92" fmla="*/ 249 w 435"/>
                  <a:gd name="T93" fmla="*/ 0 h 253"/>
                  <a:gd name="T94" fmla="*/ 337 w 435"/>
                  <a:gd name="T95" fmla="*/ 1 h 253"/>
                  <a:gd name="T96" fmla="*/ 426 w 435"/>
                  <a:gd name="T97" fmla="*/ 1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35" h="253">
                    <a:moveTo>
                      <a:pt x="426" y="1"/>
                    </a:moveTo>
                    <a:lnTo>
                      <a:pt x="425" y="13"/>
                    </a:lnTo>
                    <a:lnTo>
                      <a:pt x="434" y="30"/>
                    </a:lnTo>
                    <a:lnTo>
                      <a:pt x="432" y="42"/>
                    </a:lnTo>
                    <a:lnTo>
                      <a:pt x="429" y="54"/>
                    </a:lnTo>
                    <a:lnTo>
                      <a:pt x="425" y="58"/>
                    </a:lnTo>
                    <a:lnTo>
                      <a:pt x="422" y="61"/>
                    </a:lnTo>
                    <a:lnTo>
                      <a:pt x="409" y="61"/>
                    </a:lnTo>
                    <a:lnTo>
                      <a:pt x="404" y="63"/>
                    </a:lnTo>
                    <a:lnTo>
                      <a:pt x="395" y="68"/>
                    </a:lnTo>
                    <a:lnTo>
                      <a:pt x="395" y="73"/>
                    </a:lnTo>
                    <a:lnTo>
                      <a:pt x="401" y="78"/>
                    </a:lnTo>
                    <a:lnTo>
                      <a:pt x="407" y="85"/>
                    </a:lnTo>
                    <a:lnTo>
                      <a:pt x="413" y="91"/>
                    </a:lnTo>
                    <a:lnTo>
                      <a:pt x="425" y="97"/>
                    </a:lnTo>
                    <a:lnTo>
                      <a:pt x="425" y="105"/>
                    </a:lnTo>
                    <a:lnTo>
                      <a:pt x="426" y="122"/>
                    </a:lnTo>
                    <a:lnTo>
                      <a:pt x="425" y="136"/>
                    </a:lnTo>
                    <a:lnTo>
                      <a:pt x="394" y="147"/>
                    </a:lnTo>
                    <a:lnTo>
                      <a:pt x="370" y="149"/>
                    </a:lnTo>
                    <a:lnTo>
                      <a:pt x="350" y="148"/>
                    </a:lnTo>
                    <a:lnTo>
                      <a:pt x="340" y="152"/>
                    </a:lnTo>
                    <a:lnTo>
                      <a:pt x="323" y="163"/>
                    </a:lnTo>
                    <a:lnTo>
                      <a:pt x="301" y="168"/>
                    </a:lnTo>
                    <a:lnTo>
                      <a:pt x="290" y="170"/>
                    </a:lnTo>
                    <a:lnTo>
                      <a:pt x="284" y="173"/>
                    </a:lnTo>
                    <a:lnTo>
                      <a:pt x="276" y="184"/>
                    </a:lnTo>
                    <a:lnTo>
                      <a:pt x="252" y="233"/>
                    </a:lnTo>
                    <a:lnTo>
                      <a:pt x="244" y="244"/>
                    </a:lnTo>
                    <a:lnTo>
                      <a:pt x="238" y="252"/>
                    </a:lnTo>
                    <a:lnTo>
                      <a:pt x="231" y="242"/>
                    </a:lnTo>
                    <a:lnTo>
                      <a:pt x="237" y="223"/>
                    </a:lnTo>
                    <a:lnTo>
                      <a:pt x="230" y="223"/>
                    </a:lnTo>
                    <a:lnTo>
                      <a:pt x="218" y="238"/>
                    </a:lnTo>
                    <a:lnTo>
                      <a:pt x="212" y="238"/>
                    </a:lnTo>
                    <a:lnTo>
                      <a:pt x="213" y="221"/>
                    </a:lnTo>
                    <a:lnTo>
                      <a:pt x="207" y="220"/>
                    </a:lnTo>
                    <a:lnTo>
                      <a:pt x="199" y="221"/>
                    </a:lnTo>
                    <a:lnTo>
                      <a:pt x="188" y="211"/>
                    </a:lnTo>
                    <a:lnTo>
                      <a:pt x="187" y="204"/>
                    </a:lnTo>
                    <a:lnTo>
                      <a:pt x="188" y="195"/>
                    </a:lnTo>
                    <a:lnTo>
                      <a:pt x="195" y="189"/>
                    </a:lnTo>
                    <a:lnTo>
                      <a:pt x="194" y="186"/>
                    </a:lnTo>
                    <a:lnTo>
                      <a:pt x="187" y="185"/>
                    </a:lnTo>
                    <a:lnTo>
                      <a:pt x="180" y="187"/>
                    </a:lnTo>
                    <a:lnTo>
                      <a:pt x="176" y="183"/>
                    </a:lnTo>
                    <a:lnTo>
                      <a:pt x="182" y="170"/>
                    </a:lnTo>
                    <a:lnTo>
                      <a:pt x="208" y="160"/>
                    </a:lnTo>
                    <a:lnTo>
                      <a:pt x="221" y="159"/>
                    </a:lnTo>
                    <a:lnTo>
                      <a:pt x="234" y="156"/>
                    </a:lnTo>
                    <a:lnTo>
                      <a:pt x="227" y="147"/>
                    </a:lnTo>
                    <a:lnTo>
                      <a:pt x="211" y="143"/>
                    </a:lnTo>
                    <a:lnTo>
                      <a:pt x="199" y="146"/>
                    </a:lnTo>
                    <a:lnTo>
                      <a:pt x="193" y="153"/>
                    </a:lnTo>
                    <a:lnTo>
                      <a:pt x="185" y="154"/>
                    </a:lnTo>
                    <a:lnTo>
                      <a:pt x="172" y="138"/>
                    </a:lnTo>
                    <a:lnTo>
                      <a:pt x="173" y="130"/>
                    </a:lnTo>
                    <a:lnTo>
                      <a:pt x="177" y="122"/>
                    </a:lnTo>
                    <a:lnTo>
                      <a:pt x="185" y="117"/>
                    </a:lnTo>
                    <a:lnTo>
                      <a:pt x="214" y="117"/>
                    </a:lnTo>
                    <a:lnTo>
                      <a:pt x="225" y="112"/>
                    </a:lnTo>
                    <a:lnTo>
                      <a:pt x="230" y="111"/>
                    </a:lnTo>
                    <a:lnTo>
                      <a:pt x="234" y="107"/>
                    </a:lnTo>
                    <a:lnTo>
                      <a:pt x="233" y="104"/>
                    </a:lnTo>
                    <a:lnTo>
                      <a:pt x="228" y="104"/>
                    </a:lnTo>
                    <a:lnTo>
                      <a:pt x="217" y="109"/>
                    </a:lnTo>
                    <a:lnTo>
                      <a:pt x="182" y="107"/>
                    </a:lnTo>
                    <a:lnTo>
                      <a:pt x="170" y="111"/>
                    </a:lnTo>
                    <a:lnTo>
                      <a:pt x="151" y="124"/>
                    </a:lnTo>
                    <a:lnTo>
                      <a:pt x="127" y="132"/>
                    </a:lnTo>
                    <a:lnTo>
                      <a:pt x="110" y="128"/>
                    </a:lnTo>
                    <a:lnTo>
                      <a:pt x="115" y="111"/>
                    </a:lnTo>
                    <a:lnTo>
                      <a:pt x="113" y="108"/>
                    </a:lnTo>
                    <a:lnTo>
                      <a:pt x="107" y="105"/>
                    </a:lnTo>
                    <a:lnTo>
                      <a:pt x="82" y="111"/>
                    </a:lnTo>
                    <a:lnTo>
                      <a:pt x="62" y="102"/>
                    </a:lnTo>
                    <a:lnTo>
                      <a:pt x="55" y="91"/>
                    </a:lnTo>
                    <a:lnTo>
                      <a:pt x="55" y="78"/>
                    </a:lnTo>
                    <a:lnTo>
                      <a:pt x="65" y="69"/>
                    </a:lnTo>
                    <a:lnTo>
                      <a:pt x="66" y="64"/>
                    </a:lnTo>
                    <a:lnTo>
                      <a:pt x="57" y="63"/>
                    </a:lnTo>
                    <a:lnTo>
                      <a:pt x="39" y="69"/>
                    </a:lnTo>
                    <a:lnTo>
                      <a:pt x="0" y="48"/>
                    </a:lnTo>
                    <a:lnTo>
                      <a:pt x="8" y="46"/>
                    </a:lnTo>
                    <a:lnTo>
                      <a:pt x="27" y="48"/>
                    </a:lnTo>
                    <a:lnTo>
                      <a:pt x="42" y="46"/>
                    </a:lnTo>
                    <a:lnTo>
                      <a:pt x="52" y="41"/>
                    </a:lnTo>
                    <a:lnTo>
                      <a:pt x="67" y="35"/>
                    </a:lnTo>
                    <a:lnTo>
                      <a:pt x="81" y="33"/>
                    </a:lnTo>
                    <a:lnTo>
                      <a:pt x="124" y="35"/>
                    </a:lnTo>
                    <a:lnTo>
                      <a:pt x="162" y="28"/>
                    </a:lnTo>
                    <a:lnTo>
                      <a:pt x="191" y="13"/>
                    </a:lnTo>
                    <a:lnTo>
                      <a:pt x="217" y="0"/>
                    </a:lnTo>
                    <a:lnTo>
                      <a:pt x="249" y="0"/>
                    </a:lnTo>
                    <a:lnTo>
                      <a:pt x="286" y="1"/>
                    </a:lnTo>
                    <a:lnTo>
                      <a:pt x="337" y="1"/>
                    </a:lnTo>
                    <a:lnTo>
                      <a:pt x="378" y="1"/>
                    </a:lnTo>
                    <a:lnTo>
                      <a:pt x="426" y="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49" name="Freeform 58">
                <a:extLst>
                  <a:ext uri="{FF2B5EF4-FFF2-40B4-BE49-F238E27FC236}">
                    <a16:creationId xmlns:a16="http://schemas.microsoft.com/office/drawing/2014/main" id="{AD555112-83CA-9793-2D7F-0280177676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17184" y="8592975"/>
                <a:ext cx="23162" cy="19300"/>
              </a:xfrm>
              <a:custGeom>
                <a:avLst/>
                <a:gdLst>
                  <a:gd name="T0" fmla="*/ 5 w 27"/>
                  <a:gd name="T1" fmla="*/ 17 h 20"/>
                  <a:gd name="T2" fmla="*/ 0 w 27"/>
                  <a:gd name="T3" fmla="*/ 19 h 20"/>
                  <a:gd name="T4" fmla="*/ 2 w 27"/>
                  <a:gd name="T5" fmla="*/ 10 h 20"/>
                  <a:gd name="T6" fmla="*/ 19 w 27"/>
                  <a:gd name="T7" fmla="*/ 0 h 20"/>
                  <a:gd name="T8" fmla="*/ 25 w 27"/>
                  <a:gd name="T9" fmla="*/ 3 h 20"/>
                  <a:gd name="T10" fmla="*/ 26 w 27"/>
                  <a:gd name="T11" fmla="*/ 5 h 20"/>
                  <a:gd name="T12" fmla="*/ 26 w 27"/>
                  <a:gd name="T13" fmla="*/ 7 h 20"/>
                  <a:gd name="T14" fmla="*/ 23 w 27"/>
                  <a:gd name="T15" fmla="*/ 10 h 20"/>
                  <a:gd name="T16" fmla="*/ 5 w 27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0">
                    <a:moveTo>
                      <a:pt x="5" y="17"/>
                    </a:moveTo>
                    <a:lnTo>
                      <a:pt x="0" y="19"/>
                    </a:lnTo>
                    <a:lnTo>
                      <a:pt x="2" y="10"/>
                    </a:lnTo>
                    <a:lnTo>
                      <a:pt x="19" y="0"/>
                    </a:lnTo>
                    <a:lnTo>
                      <a:pt x="25" y="3"/>
                    </a:lnTo>
                    <a:lnTo>
                      <a:pt x="26" y="5"/>
                    </a:lnTo>
                    <a:lnTo>
                      <a:pt x="26" y="7"/>
                    </a:lnTo>
                    <a:lnTo>
                      <a:pt x="23" y="10"/>
                    </a:lnTo>
                    <a:lnTo>
                      <a:pt x="5" y="1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50" name="Freeform 59">
                <a:extLst>
                  <a:ext uri="{FF2B5EF4-FFF2-40B4-BE49-F238E27FC236}">
                    <a16:creationId xmlns:a16="http://schemas.microsoft.com/office/drawing/2014/main" id="{FD6F6782-5810-E438-00EC-194CDB9AE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37039" y="7654926"/>
                <a:ext cx="999813" cy="1270031"/>
              </a:xfrm>
              <a:custGeom>
                <a:avLst/>
                <a:gdLst>
                  <a:gd name="T0" fmla="*/ 1064 w 1143"/>
                  <a:gd name="T1" fmla="*/ 327 h 1451"/>
                  <a:gd name="T2" fmla="*/ 1011 w 1143"/>
                  <a:gd name="T3" fmla="*/ 407 h 1451"/>
                  <a:gd name="T4" fmla="*/ 1011 w 1143"/>
                  <a:gd name="T5" fmla="*/ 826 h 1451"/>
                  <a:gd name="T6" fmla="*/ 1050 w 1143"/>
                  <a:gd name="T7" fmla="*/ 955 h 1451"/>
                  <a:gd name="T8" fmla="*/ 1092 w 1143"/>
                  <a:gd name="T9" fmla="*/ 1023 h 1451"/>
                  <a:gd name="T10" fmla="*/ 1024 w 1143"/>
                  <a:gd name="T11" fmla="*/ 1063 h 1451"/>
                  <a:gd name="T12" fmla="*/ 1004 w 1143"/>
                  <a:gd name="T13" fmla="*/ 1073 h 1451"/>
                  <a:gd name="T14" fmla="*/ 1001 w 1143"/>
                  <a:gd name="T15" fmla="*/ 1105 h 1451"/>
                  <a:gd name="T16" fmla="*/ 930 w 1143"/>
                  <a:gd name="T17" fmla="*/ 1145 h 1451"/>
                  <a:gd name="T18" fmla="*/ 900 w 1143"/>
                  <a:gd name="T19" fmla="*/ 1211 h 1451"/>
                  <a:gd name="T20" fmla="*/ 863 w 1143"/>
                  <a:gd name="T21" fmla="*/ 1271 h 1451"/>
                  <a:gd name="T22" fmla="*/ 838 w 1143"/>
                  <a:gd name="T23" fmla="*/ 1338 h 1451"/>
                  <a:gd name="T24" fmla="*/ 823 w 1143"/>
                  <a:gd name="T25" fmla="*/ 1368 h 1451"/>
                  <a:gd name="T26" fmla="*/ 770 w 1143"/>
                  <a:gd name="T27" fmla="*/ 1437 h 1451"/>
                  <a:gd name="T28" fmla="*/ 746 w 1143"/>
                  <a:gd name="T29" fmla="*/ 1439 h 1451"/>
                  <a:gd name="T30" fmla="*/ 658 w 1143"/>
                  <a:gd name="T31" fmla="*/ 1377 h 1451"/>
                  <a:gd name="T32" fmla="*/ 570 w 1143"/>
                  <a:gd name="T33" fmla="*/ 1314 h 1451"/>
                  <a:gd name="T34" fmla="*/ 545 w 1143"/>
                  <a:gd name="T35" fmla="*/ 1285 h 1451"/>
                  <a:gd name="T36" fmla="*/ 530 w 1143"/>
                  <a:gd name="T37" fmla="*/ 1274 h 1451"/>
                  <a:gd name="T38" fmla="*/ 540 w 1143"/>
                  <a:gd name="T39" fmla="*/ 1234 h 1451"/>
                  <a:gd name="T40" fmla="*/ 490 w 1143"/>
                  <a:gd name="T41" fmla="*/ 1190 h 1451"/>
                  <a:gd name="T42" fmla="*/ 368 w 1143"/>
                  <a:gd name="T43" fmla="*/ 1122 h 1451"/>
                  <a:gd name="T44" fmla="*/ 247 w 1143"/>
                  <a:gd name="T45" fmla="*/ 1055 h 1451"/>
                  <a:gd name="T46" fmla="*/ 125 w 1143"/>
                  <a:gd name="T47" fmla="*/ 987 h 1451"/>
                  <a:gd name="T48" fmla="*/ 21 w 1143"/>
                  <a:gd name="T49" fmla="*/ 930 h 1451"/>
                  <a:gd name="T50" fmla="*/ 3 w 1143"/>
                  <a:gd name="T51" fmla="*/ 839 h 1451"/>
                  <a:gd name="T52" fmla="*/ 25 w 1143"/>
                  <a:gd name="T53" fmla="*/ 727 h 1451"/>
                  <a:gd name="T54" fmla="*/ 56 w 1143"/>
                  <a:gd name="T55" fmla="*/ 678 h 1451"/>
                  <a:gd name="T56" fmla="*/ 100 w 1143"/>
                  <a:gd name="T57" fmla="*/ 618 h 1451"/>
                  <a:gd name="T58" fmla="*/ 128 w 1143"/>
                  <a:gd name="T59" fmla="*/ 606 h 1451"/>
                  <a:gd name="T60" fmla="*/ 136 w 1143"/>
                  <a:gd name="T61" fmla="*/ 571 h 1451"/>
                  <a:gd name="T62" fmla="*/ 153 w 1143"/>
                  <a:gd name="T63" fmla="*/ 537 h 1451"/>
                  <a:gd name="T64" fmla="*/ 145 w 1143"/>
                  <a:gd name="T65" fmla="*/ 465 h 1451"/>
                  <a:gd name="T66" fmla="*/ 135 w 1143"/>
                  <a:gd name="T67" fmla="*/ 413 h 1451"/>
                  <a:gd name="T68" fmla="*/ 118 w 1143"/>
                  <a:gd name="T69" fmla="*/ 378 h 1451"/>
                  <a:gd name="T70" fmla="*/ 72 w 1143"/>
                  <a:gd name="T71" fmla="*/ 305 h 1451"/>
                  <a:gd name="T72" fmla="*/ 70 w 1143"/>
                  <a:gd name="T73" fmla="*/ 257 h 1451"/>
                  <a:gd name="T74" fmla="*/ 40 w 1143"/>
                  <a:gd name="T75" fmla="*/ 232 h 1451"/>
                  <a:gd name="T76" fmla="*/ 68 w 1143"/>
                  <a:gd name="T77" fmla="*/ 125 h 1451"/>
                  <a:gd name="T78" fmla="*/ 195 w 1143"/>
                  <a:gd name="T79" fmla="*/ 0 h 1451"/>
                  <a:gd name="T80" fmla="*/ 203 w 1143"/>
                  <a:gd name="T81" fmla="*/ 19 h 1451"/>
                  <a:gd name="T82" fmla="*/ 263 w 1143"/>
                  <a:gd name="T83" fmla="*/ 21 h 1451"/>
                  <a:gd name="T84" fmla="*/ 268 w 1143"/>
                  <a:gd name="T85" fmla="*/ 56 h 1451"/>
                  <a:gd name="T86" fmla="*/ 288 w 1143"/>
                  <a:gd name="T87" fmla="*/ 125 h 1451"/>
                  <a:gd name="T88" fmla="*/ 339 w 1143"/>
                  <a:gd name="T89" fmla="*/ 151 h 1451"/>
                  <a:gd name="T90" fmla="*/ 429 w 1143"/>
                  <a:gd name="T91" fmla="*/ 155 h 1451"/>
                  <a:gd name="T92" fmla="*/ 552 w 1143"/>
                  <a:gd name="T93" fmla="*/ 232 h 1451"/>
                  <a:gd name="T94" fmla="*/ 650 w 1143"/>
                  <a:gd name="T95" fmla="*/ 269 h 1451"/>
                  <a:gd name="T96" fmla="*/ 747 w 1143"/>
                  <a:gd name="T97" fmla="*/ 284 h 1451"/>
                  <a:gd name="T98" fmla="*/ 823 w 1143"/>
                  <a:gd name="T99" fmla="*/ 273 h 1451"/>
                  <a:gd name="T100" fmla="*/ 916 w 1143"/>
                  <a:gd name="T101" fmla="*/ 201 h 1451"/>
                  <a:gd name="T102" fmla="*/ 1018 w 1143"/>
                  <a:gd name="T103" fmla="*/ 205 h 1451"/>
                  <a:gd name="T104" fmla="*/ 1060 w 1143"/>
                  <a:gd name="T105" fmla="*/ 222 h 1451"/>
                  <a:gd name="T106" fmla="*/ 1142 w 1143"/>
                  <a:gd name="T107" fmla="*/ 216 h 1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3" h="1451">
                    <a:moveTo>
                      <a:pt x="1142" y="216"/>
                    </a:moveTo>
                    <a:lnTo>
                      <a:pt x="1124" y="242"/>
                    </a:lnTo>
                    <a:lnTo>
                      <a:pt x="1103" y="272"/>
                    </a:lnTo>
                    <a:lnTo>
                      <a:pt x="1064" y="327"/>
                    </a:lnTo>
                    <a:lnTo>
                      <a:pt x="1035" y="357"/>
                    </a:lnTo>
                    <a:lnTo>
                      <a:pt x="1012" y="378"/>
                    </a:lnTo>
                    <a:lnTo>
                      <a:pt x="1011" y="383"/>
                    </a:lnTo>
                    <a:lnTo>
                      <a:pt x="1011" y="407"/>
                    </a:lnTo>
                    <a:lnTo>
                      <a:pt x="1011" y="467"/>
                    </a:lnTo>
                    <a:lnTo>
                      <a:pt x="1011" y="586"/>
                    </a:lnTo>
                    <a:lnTo>
                      <a:pt x="1011" y="706"/>
                    </a:lnTo>
                    <a:lnTo>
                      <a:pt x="1011" y="826"/>
                    </a:lnTo>
                    <a:lnTo>
                      <a:pt x="1012" y="886"/>
                    </a:lnTo>
                    <a:lnTo>
                      <a:pt x="1012" y="906"/>
                    </a:lnTo>
                    <a:lnTo>
                      <a:pt x="1032" y="931"/>
                    </a:lnTo>
                    <a:lnTo>
                      <a:pt x="1050" y="955"/>
                    </a:lnTo>
                    <a:lnTo>
                      <a:pt x="1076" y="988"/>
                    </a:lnTo>
                    <a:lnTo>
                      <a:pt x="1090" y="1006"/>
                    </a:lnTo>
                    <a:lnTo>
                      <a:pt x="1092" y="1011"/>
                    </a:lnTo>
                    <a:lnTo>
                      <a:pt x="1092" y="1023"/>
                    </a:lnTo>
                    <a:lnTo>
                      <a:pt x="1071" y="1048"/>
                    </a:lnTo>
                    <a:lnTo>
                      <a:pt x="1053" y="1059"/>
                    </a:lnTo>
                    <a:lnTo>
                      <a:pt x="1031" y="1064"/>
                    </a:lnTo>
                    <a:lnTo>
                      <a:pt x="1024" y="1063"/>
                    </a:lnTo>
                    <a:lnTo>
                      <a:pt x="1015" y="1060"/>
                    </a:lnTo>
                    <a:lnTo>
                      <a:pt x="1011" y="1065"/>
                    </a:lnTo>
                    <a:lnTo>
                      <a:pt x="1009" y="1074"/>
                    </a:lnTo>
                    <a:lnTo>
                      <a:pt x="1004" y="1073"/>
                    </a:lnTo>
                    <a:lnTo>
                      <a:pt x="999" y="1069"/>
                    </a:lnTo>
                    <a:lnTo>
                      <a:pt x="1002" y="1086"/>
                    </a:lnTo>
                    <a:lnTo>
                      <a:pt x="1004" y="1094"/>
                    </a:lnTo>
                    <a:lnTo>
                      <a:pt x="1001" y="1105"/>
                    </a:lnTo>
                    <a:lnTo>
                      <a:pt x="990" y="1114"/>
                    </a:lnTo>
                    <a:lnTo>
                      <a:pt x="989" y="1122"/>
                    </a:lnTo>
                    <a:lnTo>
                      <a:pt x="965" y="1143"/>
                    </a:lnTo>
                    <a:lnTo>
                      <a:pt x="930" y="1145"/>
                    </a:lnTo>
                    <a:lnTo>
                      <a:pt x="912" y="1155"/>
                    </a:lnTo>
                    <a:lnTo>
                      <a:pt x="904" y="1164"/>
                    </a:lnTo>
                    <a:lnTo>
                      <a:pt x="898" y="1183"/>
                    </a:lnTo>
                    <a:lnTo>
                      <a:pt x="900" y="1211"/>
                    </a:lnTo>
                    <a:lnTo>
                      <a:pt x="891" y="1233"/>
                    </a:lnTo>
                    <a:lnTo>
                      <a:pt x="889" y="1244"/>
                    </a:lnTo>
                    <a:lnTo>
                      <a:pt x="871" y="1258"/>
                    </a:lnTo>
                    <a:lnTo>
                      <a:pt x="863" y="1271"/>
                    </a:lnTo>
                    <a:lnTo>
                      <a:pt x="857" y="1284"/>
                    </a:lnTo>
                    <a:lnTo>
                      <a:pt x="852" y="1290"/>
                    </a:lnTo>
                    <a:lnTo>
                      <a:pt x="846" y="1320"/>
                    </a:lnTo>
                    <a:lnTo>
                      <a:pt x="838" y="1338"/>
                    </a:lnTo>
                    <a:lnTo>
                      <a:pt x="836" y="1345"/>
                    </a:lnTo>
                    <a:lnTo>
                      <a:pt x="834" y="1349"/>
                    </a:lnTo>
                    <a:lnTo>
                      <a:pt x="827" y="1360"/>
                    </a:lnTo>
                    <a:lnTo>
                      <a:pt x="823" y="1368"/>
                    </a:lnTo>
                    <a:lnTo>
                      <a:pt x="820" y="1372"/>
                    </a:lnTo>
                    <a:lnTo>
                      <a:pt x="799" y="1419"/>
                    </a:lnTo>
                    <a:lnTo>
                      <a:pt x="782" y="1440"/>
                    </a:lnTo>
                    <a:lnTo>
                      <a:pt x="770" y="1437"/>
                    </a:lnTo>
                    <a:lnTo>
                      <a:pt x="762" y="1445"/>
                    </a:lnTo>
                    <a:lnTo>
                      <a:pt x="761" y="1450"/>
                    </a:lnTo>
                    <a:lnTo>
                      <a:pt x="756" y="1447"/>
                    </a:lnTo>
                    <a:lnTo>
                      <a:pt x="746" y="1439"/>
                    </a:lnTo>
                    <a:lnTo>
                      <a:pt x="724" y="1423"/>
                    </a:lnTo>
                    <a:lnTo>
                      <a:pt x="702" y="1408"/>
                    </a:lnTo>
                    <a:lnTo>
                      <a:pt x="680" y="1392"/>
                    </a:lnTo>
                    <a:lnTo>
                      <a:pt x="658" y="1377"/>
                    </a:lnTo>
                    <a:lnTo>
                      <a:pt x="636" y="1361"/>
                    </a:lnTo>
                    <a:lnTo>
                      <a:pt x="614" y="1345"/>
                    </a:lnTo>
                    <a:lnTo>
                      <a:pt x="592" y="1330"/>
                    </a:lnTo>
                    <a:lnTo>
                      <a:pt x="570" y="1314"/>
                    </a:lnTo>
                    <a:lnTo>
                      <a:pt x="557" y="1304"/>
                    </a:lnTo>
                    <a:lnTo>
                      <a:pt x="551" y="1299"/>
                    </a:lnTo>
                    <a:lnTo>
                      <a:pt x="547" y="1288"/>
                    </a:lnTo>
                    <a:lnTo>
                      <a:pt x="545" y="1285"/>
                    </a:lnTo>
                    <a:lnTo>
                      <a:pt x="539" y="1282"/>
                    </a:lnTo>
                    <a:lnTo>
                      <a:pt x="532" y="1281"/>
                    </a:lnTo>
                    <a:lnTo>
                      <a:pt x="530" y="1279"/>
                    </a:lnTo>
                    <a:lnTo>
                      <a:pt x="530" y="1274"/>
                    </a:lnTo>
                    <a:lnTo>
                      <a:pt x="533" y="1266"/>
                    </a:lnTo>
                    <a:lnTo>
                      <a:pt x="541" y="1252"/>
                    </a:lnTo>
                    <a:lnTo>
                      <a:pt x="541" y="1243"/>
                    </a:lnTo>
                    <a:lnTo>
                      <a:pt x="540" y="1234"/>
                    </a:lnTo>
                    <a:lnTo>
                      <a:pt x="537" y="1218"/>
                    </a:lnTo>
                    <a:lnTo>
                      <a:pt x="535" y="1215"/>
                    </a:lnTo>
                    <a:lnTo>
                      <a:pt x="520" y="1207"/>
                    </a:lnTo>
                    <a:lnTo>
                      <a:pt x="490" y="1190"/>
                    </a:lnTo>
                    <a:lnTo>
                      <a:pt x="460" y="1173"/>
                    </a:lnTo>
                    <a:lnTo>
                      <a:pt x="429" y="1155"/>
                    </a:lnTo>
                    <a:lnTo>
                      <a:pt x="399" y="1139"/>
                    </a:lnTo>
                    <a:lnTo>
                      <a:pt x="368" y="1122"/>
                    </a:lnTo>
                    <a:lnTo>
                      <a:pt x="338" y="1105"/>
                    </a:lnTo>
                    <a:lnTo>
                      <a:pt x="307" y="1088"/>
                    </a:lnTo>
                    <a:lnTo>
                      <a:pt x="277" y="1071"/>
                    </a:lnTo>
                    <a:lnTo>
                      <a:pt x="247" y="1055"/>
                    </a:lnTo>
                    <a:lnTo>
                      <a:pt x="216" y="1037"/>
                    </a:lnTo>
                    <a:lnTo>
                      <a:pt x="185" y="1021"/>
                    </a:lnTo>
                    <a:lnTo>
                      <a:pt x="155" y="1004"/>
                    </a:lnTo>
                    <a:lnTo>
                      <a:pt x="125" y="987"/>
                    </a:lnTo>
                    <a:lnTo>
                      <a:pt x="94" y="970"/>
                    </a:lnTo>
                    <a:lnTo>
                      <a:pt x="64" y="953"/>
                    </a:lnTo>
                    <a:lnTo>
                      <a:pt x="33" y="936"/>
                    </a:lnTo>
                    <a:lnTo>
                      <a:pt x="21" y="930"/>
                    </a:lnTo>
                    <a:lnTo>
                      <a:pt x="11" y="924"/>
                    </a:lnTo>
                    <a:lnTo>
                      <a:pt x="0" y="924"/>
                    </a:lnTo>
                    <a:lnTo>
                      <a:pt x="0" y="900"/>
                    </a:lnTo>
                    <a:lnTo>
                      <a:pt x="3" y="839"/>
                    </a:lnTo>
                    <a:lnTo>
                      <a:pt x="3" y="785"/>
                    </a:lnTo>
                    <a:lnTo>
                      <a:pt x="6" y="757"/>
                    </a:lnTo>
                    <a:lnTo>
                      <a:pt x="19" y="741"/>
                    </a:lnTo>
                    <a:lnTo>
                      <a:pt x="25" y="727"/>
                    </a:lnTo>
                    <a:lnTo>
                      <a:pt x="30" y="710"/>
                    </a:lnTo>
                    <a:lnTo>
                      <a:pt x="37" y="696"/>
                    </a:lnTo>
                    <a:lnTo>
                      <a:pt x="53" y="685"/>
                    </a:lnTo>
                    <a:lnTo>
                      <a:pt x="56" y="678"/>
                    </a:lnTo>
                    <a:lnTo>
                      <a:pt x="72" y="659"/>
                    </a:lnTo>
                    <a:lnTo>
                      <a:pt x="83" y="634"/>
                    </a:lnTo>
                    <a:lnTo>
                      <a:pt x="91" y="625"/>
                    </a:lnTo>
                    <a:lnTo>
                      <a:pt x="100" y="618"/>
                    </a:lnTo>
                    <a:lnTo>
                      <a:pt x="107" y="613"/>
                    </a:lnTo>
                    <a:lnTo>
                      <a:pt x="118" y="610"/>
                    </a:lnTo>
                    <a:lnTo>
                      <a:pt x="127" y="607"/>
                    </a:lnTo>
                    <a:lnTo>
                      <a:pt x="128" y="606"/>
                    </a:lnTo>
                    <a:lnTo>
                      <a:pt x="129" y="601"/>
                    </a:lnTo>
                    <a:lnTo>
                      <a:pt x="127" y="586"/>
                    </a:lnTo>
                    <a:lnTo>
                      <a:pt x="130" y="580"/>
                    </a:lnTo>
                    <a:lnTo>
                      <a:pt x="136" y="571"/>
                    </a:lnTo>
                    <a:lnTo>
                      <a:pt x="143" y="561"/>
                    </a:lnTo>
                    <a:lnTo>
                      <a:pt x="149" y="555"/>
                    </a:lnTo>
                    <a:lnTo>
                      <a:pt x="152" y="548"/>
                    </a:lnTo>
                    <a:lnTo>
                      <a:pt x="153" y="537"/>
                    </a:lnTo>
                    <a:lnTo>
                      <a:pt x="154" y="530"/>
                    </a:lnTo>
                    <a:lnTo>
                      <a:pt x="154" y="518"/>
                    </a:lnTo>
                    <a:lnTo>
                      <a:pt x="152" y="489"/>
                    </a:lnTo>
                    <a:lnTo>
                      <a:pt x="145" y="465"/>
                    </a:lnTo>
                    <a:lnTo>
                      <a:pt x="140" y="438"/>
                    </a:lnTo>
                    <a:lnTo>
                      <a:pt x="144" y="430"/>
                    </a:lnTo>
                    <a:lnTo>
                      <a:pt x="138" y="414"/>
                    </a:lnTo>
                    <a:lnTo>
                      <a:pt x="135" y="413"/>
                    </a:lnTo>
                    <a:lnTo>
                      <a:pt x="131" y="410"/>
                    </a:lnTo>
                    <a:lnTo>
                      <a:pt x="125" y="395"/>
                    </a:lnTo>
                    <a:lnTo>
                      <a:pt x="120" y="382"/>
                    </a:lnTo>
                    <a:lnTo>
                      <a:pt x="118" y="378"/>
                    </a:lnTo>
                    <a:lnTo>
                      <a:pt x="99" y="366"/>
                    </a:lnTo>
                    <a:lnTo>
                      <a:pt x="89" y="338"/>
                    </a:lnTo>
                    <a:lnTo>
                      <a:pt x="78" y="332"/>
                    </a:lnTo>
                    <a:lnTo>
                      <a:pt x="72" y="305"/>
                    </a:lnTo>
                    <a:lnTo>
                      <a:pt x="71" y="296"/>
                    </a:lnTo>
                    <a:lnTo>
                      <a:pt x="77" y="269"/>
                    </a:lnTo>
                    <a:lnTo>
                      <a:pt x="77" y="264"/>
                    </a:lnTo>
                    <a:lnTo>
                      <a:pt x="70" y="257"/>
                    </a:lnTo>
                    <a:lnTo>
                      <a:pt x="53" y="251"/>
                    </a:lnTo>
                    <a:lnTo>
                      <a:pt x="38" y="240"/>
                    </a:lnTo>
                    <a:lnTo>
                      <a:pt x="39" y="236"/>
                    </a:lnTo>
                    <a:lnTo>
                      <a:pt x="40" y="232"/>
                    </a:lnTo>
                    <a:lnTo>
                      <a:pt x="32" y="229"/>
                    </a:lnTo>
                    <a:lnTo>
                      <a:pt x="11" y="182"/>
                    </a:lnTo>
                    <a:lnTo>
                      <a:pt x="39" y="154"/>
                    </a:lnTo>
                    <a:lnTo>
                      <a:pt x="68" y="125"/>
                    </a:lnTo>
                    <a:lnTo>
                      <a:pt x="106" y="88"/>
                    </a:lnTo>
                    <a:lnTo>
                      <a:pt x="139" y="56"/>
                    </a:lnTo>
                    <a:lnTo>
                      <a:pt x="169" y="27"/>
                    </a:lnTo>
                    <a:lnTo>
                      <a:pt x="195" y="0"/>
                    </a:lnTo>
                    <a:lnTo>
                      <a:pt x="194" y="6"/>
                    </a:lnTo>
                    <a:lnTo>
                      <a:pt x="194" y="12"/>
                    </a:lnTo>
                    <a:lnTo>
                      <a:pt x="198" y="16"/>
                    </a:lnTo>
                    <a:lnTo>
                      <a:pt x="203" y="19"/>
                    </a:lnTo>
                    <a:lnTo>
                      <a:pt x="211" y="16"/>
                    </a:lnTo>
                    <a:lnTo>
                      <a:pt x="218" y="12"/>
                    </a:lnTo>
                    <a:lnTo>
                      <a:pt x="224" y="11"/>
                    </a:lnTo>
                    <a:lnTo>
                      <a:pt x="263" y="21"/>
                    </a:lnTo>
                    <a:lnTo>
                      <a:pt x="270" y="31"/>
                    </a:lnTo>
                    <a:lnTo>
                      <a:pt x="269" y="41"/>
                    </a:lnTo>
                    <a:lnTo>
                      <a:pt x="271" y="49"/>
                    </a:lnTo>
                    <a:lnTo>
                      <a:pt x="268" y="56"/>
                    </a:lnTo>
                    <a:lnTo>
                      <a:pt x="265" y="78"/>
                    </a:lnTo>
                    <a:lnTo>
                      <a:pt x="266" y="98"/>
                    </a:lnTo>
                    <a:lnTo>
                      <a:pt x="278" y="113"/>
                    </a:lnTo>
                    <a:lnTo>
                      <a:pt x="288" y="125"/>
                    </a:lnTo>
                    <a:lnTo>
                      <a:pt x="297" y="141"/>
                    </a:lnTo>
                    <a:lnTo>
                      <a:pt x="303" y="147"/>
                    </a:lnTo>
                    <a:lnTo>
                      <a:pt x="312" y="149"/>
                    </a:lnTo>
                    <a:lnTo>
                      <a:pt x="339" y="151"/>
                    </a:lnTo>
                    <a:lnTo>
                      <a:pt x="379" y="151"/>
                    </a:lnTo>
                    <a:lnTo>
                      <a:pt x="417" y="152"/>
                    </a:lnTo>
                    <a:lnTo>
                      <a:pt x="421" y="152"/>
                    </a:lnTo>
                    <a:lnTo>
                      <a:pt x="429" y="155"/>
                    </a:lnTo>
                    <a:lnTo>
                      <a:pt x="465" y="177"/>
                    </a:lnTo>
                    <a:lnTo>
                      <a:pt x="497" y="197"/>
                    </a:lnTo>
                    <a:lnTo>
                      <a:pt x="525" y="215"/>
                    </a:lnTo>
                    <a:lnTo>
                      <a:pt x="552" y="232"/>
                    </a:lnTo>
                    <a:lnTo>
                      <a:pt x="578" y="250"/>
                    </a:lnTo>
                    <a:lnTo>
                      <a:pt x="598" y="264"/>
                    </a:lnTo>
                    <a:lnTo>
                      <a:pt x="618" y="268"/>
                    </a:lnTo>
                    <a:lnTo>
                      <a:pt x="650" y="269"/>
                    </a:lnTo>
                    <a:lnTo>
                      <a:pt x="673" y="271"/>
                    </a:lnTo>
                    <a:lnTo>
                      <a:pt x="693" y="276"/>
                    </a:lnTo>
                    <a:lnTo>
                      <a:pt x="724" y="282"/>
                    </a:lnTo>
                    <a:lnTo>
                      <a:pt x="747" y="284"/>
                    </a:lnTo>
                    <a:lnTo>
                      <a:pt x="761" y="288"/>
                    </a:lnTo>
                    <a:lnTo>
                      <a:pt x="799" y="290"/>
                    </a:lnTo>
                    <a:lnTo>
                      <a:pt x="806" y="289"/>
                    </a:lnTo>
                    <a:lnTo>
                      <a:pt x="823" y="273"/>
                    </a:lnTo>
                    <a:lnTo>
                      <a:pt x="842" y="249"/>
                    </a:lnTo>
                    <a:lnTo>
                      <a:pt x="849" y="235"/>
                    </a:lnTo>
                    <a:lnTo>
                      <a:pt x="874" y="221"/>
                    </a:lnTo>
                    <a:lnTo>
                      <a:pt x="916" y="201"/>
                    </a:lnTo>
                    <a:lnTo>
                      <a:pt x="947" y="188"/>
                    </a:lnTo>
                    <a:lnTo>
                      <a:pt x="981" y="175"/>
                    </a:lnTo>
                    <a:lnTo>
                      <a:pt x="997" y="186"/>
                    </a:lnTo>
                    <a:lnTo>
                      <a:pt x="1018" y="205"/>
                    </a:lnTo>
                    <a:lnTo>
                      <a:pt x="1027" y="215"/>
                    </a:lnTo>
                    <a:lnTo>
                      <a:pt x="1035" y="218"/>
                    </a:lnTo>
                    <a:lnTo>
                      <a:pt x="1046" y="221"/>
                    </a:lnTo>
                    <a:lnTo>
                      <a:pt x="1060" y="222"/>
                    </a:lnTo>
                    <a:lnTo>
                      <a:pt x="1068" y="221"/>
                    </a:lnTo>
                    <a:lnTo>
                      <a:pt x="1084" y="218"/>
                    </a:lnTo>
                    <a:lnTo>
                      <a:pt x="1120" y="216"/>
                    </a:lnTo>
                    <a:lnTo>
                      <a:pt x="1142" y="216"/>
                    </a:lnTo>
                  </a:path>
                </a:pathLst>
              </a:custGeom>
              <a:solidFill>
                <a:srgbClr val="00B05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51" name="Freeform 60">
                <a:extLst>
                  <a:ext uri="{FF2B5EF4-FFF2-40B4-BE49-F238E27FC236}">
                    <a16:creationId xmlns:a16="http://schemas.microsoft.com/office/drawing/2014/main" id="{615919A0-2D2A-3C6E-7DB7-5AF2A239E7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02844" y="9762638"/>
                <a:ext cx="165993" cy="127390"/>
              </a:xfrm>
              <a:custGeom>
                <a:avLst/>
                <a:gdLst>
                  <a:gd name="T0" fmla="*/ 81 w 188"/>
                  <a:gd name="T1" fmla="*/ 135 h 146"/>
                  <a:gd name="T2" fmla="*/ 91 w 188"/>
                  <a:gd name="T3" fmla="*/ 145 h 146"/>
                  <a:gd name="T4" fmla="*/ 63 w 188"/>
                  <a:gd name="T5" fmla="*/ 141 h 146"/>
                  <a:gd name="T6" fmla="*/ 59 w 188"/>
                  <a:gd name="T7" fmla="*/ 133 h 146"/>
                  <a:gd name="T8" fmla="*/ 59 w 188"/>
                  <a:gd name="T9" fmla="*/ 127 h 146"/>
                  <a:gd name="T10" fmla="*/ 69 w 188"/>
                  <a:gd name="T11" fmla="*/ 128 h 146"/>
                  <a:gd name="T12" fmla="*/ 81 w 188"/>
                  <a:gd name="T13" fmla="*/ 135 h 146"/>
                  <a:gd name="T14" fmla="*/ 179 w 188"/>
                  <a:gd name="T15" fmla="*/ 103 h 146"/>
                  <a:gd name="T16" fmla="*/ 187 w 188"/>
                  <a:gd name="T17" fmla="*/ 124 h 146"/>
                  <a:gd name="T18" fmla="*/ 187 w 188"/>
                  <a:gd name="T19" fmla="*/ 138 h 146"/>
                  <a:gd name="T20" fmla="*/ 183 w 188"/>
                  <a:gd name="T21" fmla="*/ 143 h 146"/>
                  <a:gd name="T22" fmla="*/ 177 w 188"/>
                  <a:gd name="T23" fmla="*/ 140 h 146"/>
                  <a:gd name="T24" fmla="*/ 165 w 188"/>
                  <a:gd name="T25" fmla="*/ 128 h 146"/>
                  <a:gd name="T26" fmla="*/ 142 w 188"/>
                  <a:gd name="T27" fmla="*/ 117 h 146"/>
                  <a:gd name="T28" fmla="*/ 153 w 188"/>
                  <a:gd name="T29" fmla="*/ 116 h 146"/>
                  <a:gd name="T30" fmla="*/ 159 w 188"/>
                  <a:gd name="T31" fmla="*/ 117 h 146"/>
                  <a:gd name="T32" fmla="*/ 166 w 188"/>
                  <a:gd name="T33" fmla="*/ 116 h 146"/>
                  <a:gd name="T34" fmla="*/ 169 w 188"/>
                  <a:gd name="T35" fmla="*/ 109 h 146"/>
                  <a:gd name="T36" fmla="*/ 170 w 188"/>
                  <a:gd name="T37" fmla="*/ 105 h 146"/>
                  <a:gd name="T38" fmla="*/ 175 w 188"/>
                  <a:gd name="T39" fmla="*/ 102 h 146"/>
                  <a:gd name="T40" fmla="*/ 179 w 188"/>
                  <a:gd name="T41" fmla="*/ 103 h 146"/>
                  <a:gd name="T42" fmla="*/ 34 w 188"/>
                  <a:gd name="T43" fmla="*/ 77 h 146"/>
                  <a:gd name="T44" fmla="*/ 32 w 188"/>
                  <a:gd name="T45" fmla="*/ 79 h 146"/>
                  <a:gd name="T46" fmla="*/ 19 w 188"/>
                  <a:gd name="T47" fmla="*/ 70 h 146"/>
                  <a:gd name="T48" fmla="*/ 12 w 188"/>
                  <a:gd name="T49" fmla="*/ 68 h 146"/>
                  <a:gd name="T50" fmla="*/ 0 w 188"/>
                  <a:gd name="T51" fmla="*/ 56 h 146"/>
                  <a:gd name="T52" fmla="*/ 5 w 188"/>
                  <a:gd name="T53" fmla="*/ 8 h 146"/>
                  <a:gd name="T54" fmla="*/ 8 w 188"/>
                  <a:gd name="T55" fmla="*/ 3 h 146"/>
                  <a:gd name="T56" fmla="*/ 11 w 188"/>
                  <a:gd name="T57" fmla="*/ 1 h 146"/>
                  <a:gd name="T58" fmla="*/ 17 w 188"/>
                  <a:gd name="T59" fmla="*/ 0 h 146"/>
                  <a:gd name="T60" fmla="*/ 25 w 188"/>
                  <a:gd name="T61" fmla="*/ 5 h 146"/>
                  <a:gd name="T62" fmla="*/ 22 w 188"/>
                  <a:gd name="T63" fmla="*/ 36 h 146"/>
                  <a:gd name="T64" fmla="*/ 33 w 188"/>
                  <a:gd name="T65" fmla="*/ 56 h 146"/>
                  <a:gd name="T66" fmla="*/ 39 w 188"/>
                  <a:gd name="T67" fmla="*/ 71 h 146"/>
                  <a:gd name="T68" fmla="*/ 34 w 188"/>
                  <a:gd name="T69" fmla="*/ 7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8" h="146">
                    <a:moveTo>
                      <a:pt x="81" y="135"/>
                    </a:moveTo>
                    <a:lnTo>
                      <a:pt x="91" y="145"/>
                    </a:lnTo>
                    <a:lnTo>
                      <a:pt x="63" y="141"/>
                    </a:lnTo>
                    <a:lnTo>
                      <a:pt x="59" y="133"/>
                    </a:lnTo>
                    <a:lnTo>
                      <a:pt x="59" y="127"/>
                    </a:lnTo>
                    <a:lnTo>
                      <a:pt x="69" y="128"/>
                    </a:lnTo>
                    <a:lnTo>
                      <a:pt x="81" y="135"/>
                    </a:lnTo>
                    <a:close/>
                    <a:moveTo>
                      <a:pt x="179" y="103"/>
                    </a:moveTo>
                    <a:lnTo>
                      <a:pt x="187" y="124"/>
                    </a:lnTo>
                    <a:lnTo>
                      <a:pt x="187" y="138"/>
                    </a:lnTo>
                    <a:lnTo>
                      <a:pt x="183" y="143"/>
                    </a:lnTo>
                    <a:lnTo>
                      <a:pt x="177" y="140"/>
                    </a:lnTo>
                    <a:lnTo>
                      <a:pt x="165" y="128"/>
                    </a:lnTo>
                    <a:lnTo>
                      <a:pt x="142" y="117"/>
                    </a:lnTo>
                    <a:lnTo>
                      <a:pt x="153" y="116"/>
                    </a:lnTo>
                    <a:lnTo>
                      <a:pt x="159" y="117"/>
                    </a:lnTo>
                    <a:lnTo>
                      <a:pt x="166" y="116"/>
                    </a:lnTo>
                    <a:lnTo>
                      <a:pt x="169" y="109"/>
                    </a:lnTo>
                    <a:lnTo>
                      <a:pt x="170" y="105"/>
                    </a:lnTo>
                    <a:lnTo>
                      <a:pt x="175" y="102"/>
                    </a:lnTo>
                    <a:lnTo>
                      <a:pt x="179" y="103"/>
                    </a:lnTo>
                    <a:close/>
                    <a:moveTo>
                      <a:pt x="34" y="77"/>
                    </a:moveTo>
                    <a:lnTo>
                      <a:pt x="32" y="79"/>
                    </a:lnTo>
                    <a:lnTo>
                      <a:pt x="19" y="70"/>
                    </a:lnTo>
                    <a:lnTo>
                      <a:pt x="12" y="68"/>
                    </a:lnTo>
                    <a:lnTo>
                      <a:pt x="0" y="56"/>
                    </a:lnTo>
                    <a:lnTo>
                      <a:pt x="5" y="8"/>
                    </a:lnTo>
                    <a:lnTo>
                      <a:pt x="8" y="3"/>
                    </a:lnTo>
                    <a:lnTo>
                      <a:pt x="11" y="1"/>
                    </a:lnTo>
                    <a:lnTo>
                      <a:pt x="17" y="0"/>
                    </a:lnTo>
                    <a:lnTo>
                      <a:pt x="25" y="5"/>
                    </a:lnTo>
                    <a:lnTo>
                      <a:pt x="22" y="36"/>
                    </a:lnTo>
                    <a:lnTo>
                      <a:pt x="33" y="56"/>
                    </a:lnTo>
                    <a:lnTo>
                      <a:pt x="39" y="71"/>
                    </a:lnTo>
                    <a:lnTo>
                      <a:pt x="34" y="77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52" name="Freeform 61">
                <a:extLst>
                  <a:ext uri="{FF2B5EF4-FFF2-40B4-BE49-F238E27FC236}">
                    <a16:creationId xmlns:a16="http://schemas.microsoft.com/office/drawing/2014/main" id="{00F60716-3E5B-B7B3-6F9E-F6C6B68B09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53029" y="9874587"/>
                <a:ext cx="27021" cy="15441"/>
              </a:xfrm>
              <a:custGeom>
                <a:avLst/>
                <a:gdLst>
                  <a:gd name="T0" fmla="*/ 22 w 33"/>
                  <a:gd name="T1" fmla="*/ 8 h 19"/>
                  <a:gd name="T2" fmla="*/ 32 w 33"/>
                  <a:gd name="T3" fmla="*/ 18 h 19"/>
                  <a:gd name="T4" fmla="*/ 4 w 33"/>
                  <a:gd name="T5" fmla="*/ 14 h 19"/>
                  <a:gd name="T6" fmla="*/ 0 w 33"/>
                  <a:gd name="T7" fmla="*/ 6 h 19"/>
                  <a:gd name="T8" fmla="*/ 0 w 33"/>
                  <a:gd name="T9" fmla="*/ 0 h 19"/>
                  <a:gd name="T10" fmla="*/ 10 w 33"/>
                  <a:gd name="T11" fmla="*/ 1 h 19"/>
                  <a:gd name="T12" fmla="*/ 22 w 33"/>
                  <a:gd name="T13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9">
                    <a:moveTo>
                      <a:pt x="22" y="8"/>
                    </a:moveTo>
                    <a:lnTo>
                      <a:pt x="32" y="18"/>
                    </a:lnTo>
                    <a:lnTo>
                      <a:pt x="4" y="14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0" y="1"/>
                    </a:lnTo>
                    <a:lnTo>
                      <a:pt x="22" y="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53" name="Freeform 62">
                <a:extLst>
                  <a:ext uri="{FF2B5EF4-FFF2-40B4-BE49-F238E27FC236}">
                    <a16:creationId xmlns:a16="http://schemas.microsoft.com/office/drawing/2014/main" id="{6201577B-6F17-C86A-A838-AE1646E23F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6373" y="9851425"/>
                <a:ext cx="38603" cy="38603"/>
              </a:xfrm>
              <a:custGeom>
                <a:avLst/>
                <a:gdLst>
                  <a:gd name="T0" fmla="*/ 37 w 46"/>
                  <a:gd name="T1" fmla="*/ 1 h 42"/>
                  <a:gd name="T2" fmla="*/ 45 w 46"/>
                  <a:gd name="T3" fmla="*/ 22 h 42"/>
                  <a:gd name="T4" fmla="*/ 45 w 46"/>
                  <a:gd name="T5" fmla="*/ 36 h 42"/>
                  <a:gd name="T6" fmla="*/ 41 w 46"/>
                  <a:gd name="T7" fmla="*/ 41 h 42"/>
                  <a:gd name="T8" fmla="*/ 35 w 46"/>
                  <a:gd name="T9" fmla="*/ 38 h 42"/>
                  <a:gd name="T10" fmla="*/ 23 w 46"/>
                  <a:gd name="T11" fmla="*/ 26 h 42"/>
                  <a:gd name="T12" fmla="*/ 0 w 46"/>
                  <a:gd name="T13" fmla="*/ 15 h 42"/>
                  <a:gd name="T14" fmla="*/ 11 w 46"/>
                  <a:gd name="T15" fmla="*/ 14 h 42"/>
                  <a:gd name="T16" fmla="*/ 17 w 46"/>
                  <a:gd name="T17" fmla="*/ 15 h 42"/>
                  <a:gd name="T18" fmla="*/ 24 w 46"/>
                  <a:gd name="T19" fmla="*/ 14 h 42"/>
                  <a:gd name="T20" fmla="*/ 27 w 46"/>
                  <a:gd name="T21" fmla="*/ 7 h 42"/>
                  <a:gd name="T22" fmla="*/ 28 w 46"/>
                  <a:gd name="T23" fmla="*/ 3 h 42"/>
                  <a:gd name="T24" fmla="*/ 33 w 46"/>
                  <a:gd name="T25" fmla="*/ 0 h 42"/>
                  <a:gd name="T26" fmla="*/ 37 w 46"/>
                  <a:gd name="T27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42">
                    <a:moveTo>
                      <a:pt x="37" y="1"/>
                    </a:moveTo>
                    <a:lnTo>
                      <a:pt x="45" y="22"/>
                    </a:lnTo>
                    <a:lnTo>
                      <a:pt x="45" y="36"/>
                    </a:lnTo>
                    <a:lnTo>
                      <a:pt x="41" y="41"/>
                    </a:lnTo>
                    <a:lnTo>
                      <a:pt x="35" y="38"/>
                    </a:lnTo>
                    <a:lnTo>
                      <a:pt x="23" y="26"/>
                    </a:lnTo>
                    <a:lnTo>
                      <a:pt x="0" y="15"/>
                    </a:lnTo>
                    <a:lnTo>
                      <a:pt x="11" y="14"/>
                    </a:lnTo>
                    <a:lnTo>
                      <a:pt x="17" y="15"/>
                    </a:lnTo>
                    <a:lnTo>
                      <a:pt x="24" y="14"/>
                    </a:lnTo>
                    <a:lnTo>
                      <a:pt x="27" y="7"/>
                    </a:lnTo>
                    <a:lnTo>
                      <a:pt x="28" y="3"/>
                    </a:lnTo>
                    <a:lnTo>
                      <a:pt x="33" y="0"/>
                    </a:lnTo>
                    <a:lnTo>
                      <a:pt x="37" y="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54" name="Freeform 63">
                <a:extLst>
                  <a:ext uri="{FF2B5EF4-FFF2-40B4-BE49-F238E27FC236}">
                    <a16:creationId xmlns:a16="http://schemas.microsoft.com/office/drawing/2014/main" id="{614CE039-171B-C5B5-CBF7-AA155220A0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02844" y="9762638"/>
                <a:ext cx="34744" cy="69485"/>
              </a:xfrm>
              <a:custGeom>
                <a:avLst/>
                <a:gdLst>
                  <a:gd name="T0" fmla="*/ 34 w 40"/>
                  <a:gd name="T1" fmla="*/ 77 h 80"/>
                  <a:gd name="T2" fmla="*/ 32 w 40"/>
                  <a:gd name="T3" fmla="*/ 79 h 80"/>
                  <a:gd name="T4" fmla="*/ 19 w 40"/>
                  <a:gd name="T5" fmla="*/ 70 h 80"/>
                  <a:gd name="T6" fmla="*/ 12 w 40"/>
                  <a:gd name="T7" fmla="*/ 68 h 80"/>
                  <a:gd name="T8" fmla="*/ 0 w 40"/>
                  <a:gd name="T9" fmla="*/ 56 h 80"/>
                  <a:gd name="T10" fmla="*/ 5 w 40"/>
                  <a:gd name="T11" fmla="*/ 8 h 80"/>
                  <a:gd name="T12" fmla="*/ 8 w 40"/>
                  <a:gd name="T13" fmla="*/ 3 h 80"/>
                  <a:gd name="T14" fmla="*/ 11 w 40"/>
                  <a:gd name="T15" fmla="*/ 1 h 80"/>
                  <a:gd name="T16" fmla="*/ 17 w 40"/>
                  <a:gd name="T17" fmla="*/ 0 h 80"/>
                  <a:gd name="T18" fmla="*/ 25 w 40"/>
                  <a:gd name="T19" fmla="*/ 5 h 80"/>
                  <a:gd name="T20" fmla="*/ 22 w 40"/>
                  <a:gd name="T21" fmla="*/ 36 h 80"/>
                  <a:gd name="T22" fmla="*/ 33 w 40"/>
                  <a:gd name="T23" fmla="*/ 56 h 80"/>
                  <a:gd name="T24" fmla="*/ 39 w 40"/>
                  <a:gd name="T25" fmla="*/ 71 h 80"/>
                  <a:gd name="T26" fmla="*/ 34 w 40"/>
                  <a:gd name="T27" fmla="*/ 7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0">
                    <a:moveTo>
                      <a:pt x="34" y="77"/>
                    </a:moveTo>
                    <a:lnTo>
                      <a:pt x="32" y="79"/>
                    </a:lnTo>
                    <a:lnTo>
                      <a:pt x="19" y="70"/>
                    </a:lnTo>
                    <a:lnTo>
                      <a:pt x="12" y="68"/>
                    </a:lnTo>
                    <a:lnTo>
                      <a:pt x="0" y="56"/>
                    </a:lnTo>
                    <a:lnTo>
                      <a:pt x="5" y="8"/>
                    </a:lnTo>
                    <a:lnTo>
                      <a:pt x="8" y="3"/>
                    </a:lnTo>
                    <a:lnTo>
                      <a:pt x="11" y="1"/>
                    </a:lnTo>
                    <a:lnTo>
                      <a:pt x="17" y="0"/>
                    </a:lnTo>
                    <a:lnTo>
                      <a:pt x="25" y="5"/>
                    </a:lnTo>
                    <a:lnTo>
                      <a:pt x="22" y="36"/>
                    </a:lnTo>
                    <a:lnTo>
                      <a:pt x="33" y="56"/>
                    </a:lnTo>
                    <a:lnTo>
                      <a:pt x="39" y="71"/>
                    </a:lnTo>
                    <a:lnTo>
                      <a:pt x="34" y="7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55" name="Freeform 65">
                <a:extLst>
                  <a:ext uri="{FF2B5EF4-FFF2-40B4-BE49-F238E27FC236}">
                    <a16:creationId xmlns:a16="http://schemas.microsoft.com/office/drawing/2014/main" id="{8B36EC1C-BB4E-9723-056B-4E4B336C64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50854" y="7272760"/>
                <a:ext cx="513416" cy="524998"/>
              </a:xfrm>
              <a:custGeom>
                <a:avLst/>
                <a:gdLst>
                  <a:gd name="T0" fmla="*/ 438 w 588"/>
                  <a:gd name="T1" fmla="*/ 147 h 599"/>
                  <a:gd name="T2" fmla="*/ 458 w 588"/>
                  <a:gd name="T3" fmla="*/ 223 h 599"/>
                  <a:gd name="T4" fmla="*/ 453 w 588"/>
                  <a:gd name="T5" fmla="*/ 248 h 599"/>
                  <a:gd name="T6" fmla="*/ 417 w 588"/>
                  <a:gd name="T7" fmla="*/ 294 h 599"/>
                  <a:gd name="T8" fmla="*/ 437 w 588"/>
                  <a:gd name="T9" fmla="*/ 297 h 599"/>
                  <a:gd name="T10" fmla="*/ 460 w 588"/>
                  <a:gd name="T11" fmla="*/ 318 h 599"/>
                  <a:gd name="T12" fmla="*/ 492 w 588"/>
                  <a:gd name="T13" fmla="*/ 321 h 599"/>
                  <a:gd name="T14" fmla="*/ 522 w 588"/>
                  <a:gd name="T15" fmla="*/ 342 h 599"/>
                  <a:gd name="T16" fmla="*/ 530 w 588"/>
                  <a:gd name="T17" fmla="*/ 367 h 599"/>
                  <a:gd name="T18" fmla="*/ 571 w 588"/>
                  <a:gd name="T19" fmla="*/ 386 h 599"/>
                  <a:gd name="T20" fmla="*/ 579 w 588"/>
                  <a:gd name="T21" fmla="*/ 386 h 599"/>
                  <a:gd name="T22" fmla="*/ 585 w 588"/>
                  <a:gd name="T23" fmla="*/ 433 h 599"/>
                  <a:gd name="T24" fmla="*/ 574 w 588"/>
                  <a:gd name="T25" fmla="*/ 472 h 599"/>
                  <a:gd name="T26" fmla="*/ 563 w 588"/>
                  <a:gd name="T27" fmla="*/ 495 h 599"/>
                  <a:gd name="T28" fmla="*/ 560 w 588"/>
                  <a:gd name="T29" fmla="*/ 531 h 599"/>
                  <a:gd name="T30" fmla="*/ 567 w 588"/>
                  <a:gd name="T31" fmla="*/ 598 h 599"/>
                  <a:gd name="T32" fmla="*/ 464 w 588"/>
                  <a:gd name="T33" fmla="*/ 565 h 599"/>
                  <a:gd name="T34" fmla="*/ 264 w 588"/>
                  <a:gd name="T35" fmla="*/ 432 h 599"/>
                  <a:gd name="T36" fmla="*/ 130 w 588"/>
                  <a:gd name="T37" fmla="*/ 333 h 599"/>
                  <a:gd name="T38" fmla="*/ 94 w 588"/>
                  <a:gd name="T39" fmla="*/ 297 h 599"/>
                  <a:gd name="T40" fmla="*/ 0 w 588"/>
                  <a:gd name="T41" fmla="*/ 234 h 599"/>
                  <a:gd name="T42" fmla="*/ 34 w 588"/>
                  <a:gd name="T43" fmla="*/ 188 h 599"/>
                  <a:gd name="T44" fmla="*/ 72 w 588"/>
                  <a:gd name="T45" fmla="*/ 155 h 599"/>
                  <a:gd name="T46" fmla="*/ 123 w 588"/>
                  <a:gd name="T47" fmla="*/ 112 h 599"/>
                  <a:gd name="T48" fmla="*/ 141 w 588"/>
                  <a:gd name="T49" fmla="*/ 60 h 599"/>
                  <a:gd name="T50" fmla="*/ 171 w 588"/>
                  <a:gd name="T51" fmla="*/ 33 h 599"/>
                  <a:gd name="T52" fmla="*/ 182 w 588"/>
                  <a:gd name="T53" fmla="*/ 7 h 599"/>
                  <a:gd name="T54" fmla="*/ 204 w 588"/>
                  <a:gd name="T55" fmla="*/ 11 h 599"/>
                  <a:gd name="T56" fmla="*/ 246 w 588"/>
                  <a:gd name="T57" fmla="*/ 0 h 599"/>
                  <a:gd name="T58" fmla="*/ 256 w 588"/>
                  <a:gd name="T59" fmla="*/ 11 h 599"/>
                  <a:gd name="T60" fmla="*/ 264 w 588"/>
                  <a:gd name="T61" fmla="*/ 9 h 599"/>
                  <a:gd name="T62" fmla="*/ 279 w 588"/>
                  <a:gd name="T63" fmla="*/ 23 h 599"/>
                  <a:gd name="T64" fmla="*/ 285 w 588"/>
                  <a:gd name="T65" fmla="*/ 52 h 599"/>
                  <a:gd name="T66" fmla="*/ 292 w 588"/>
                  <a:gd name="T67" fmla="*/ 70 h 599"/>
                  <a:gd name="T68" fmla="*/ 294 w 588"/>
                  <a:gd name="T69" fmla="*/ 90 h 599"/>
                  <a:gd name="T70" fmla="*/ 306 w 588"/>
                  <a:gd name="T71" fmla="*/ 120 h 599"/>
                  <a:gd name="T72" fmla="*/ 299 w 588"/>
                  <a:gd name="T73" fmla="*/ 148 h 599"/>
                  <a:gd name="T74" fmla="*/ 296 w 588"/>
                  <a:gd name="T75" fmla="*/ 163 h 599"/>
                  <a:gd name="T76" fmla="*/ 320 w 588"/>
                  <a:gd name="T77" fmla="*/ 167 h 599"/>
                  <a:gd name="T78" fmla="*/ 338 w 588"/>
                  <a:gd name="T79" fmla="*/ 185 h 599"/>
                  <a:gd name="T80" fmla="*/ 361 w 588"/>
                  <a:gd name="T81" fmla="*/ 183 h 599"/>
                  <a:gd name="T82" fmla="*/ 374 w 588"/>
                  <a:gd name="T83" fmla="*/ 183 h 599"/>
                  <a:gd name="T84" fmla="*/ 391 w 588"/>
                  <a:gd name="T85" fmla="*/ 154 h 599"/>
                  <a:gd name="T86" fmla="*/ 397 w 588"/>
                  <a:gd name="T87" fmla="*/ 134 h 599"/>
                  <a:gd name="T88" fmla="*/ 414 w 588"/>
                  <a:gd name="T89" fmla="*/ 122 h 599"/>
                  <a:gd name="T90" fmla="*/ 426 w 588"/>
                  <a:gd name="T91" fmla="*/ 136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88" h="599">
                    <a:moveTo>
                      <a:pt x="432" y="141"/>
                    </a:moveTo>
                    <a:lnTo>
                      <a:pt x="434" y="142"/>
                    </a:lnTo>
                    <a:lnTo>
                      <a:pt x="438" y="147"/>
                    </a:lnTo>
                    <a:lnTo>
                      <a:pt x="443" y="162"/>
                    </a:lnTo>
                    <a:lnTo>
                      <a:pt x="458" y="210"/>
                    </a:lnTo>
                    <a:lnTo>
                      <a:pt x="458" y="223"/>
                    </a:lnTo>
                    <a:lnTo>
                      <a:pt x="455" y="232"/>
                    </a:lnTo>
                    <a:lnTo>
                      <a:pt x="454" y="241"/>
                    </a:lnTo>
                    <a:lnTo>
                      <a:pt x="453" y="248"/>
                    </a:lnTo>
                    <a:lnTo>
                      <a:pt x="444" y="262"/>
                    </a:lnTo>
                    <a:lnTo>
                      <a:pt x="415" y="291"/>
                    </a:lnTo>
                    <a:lnTo>
                      <a:pt x="417" y="294"/>
                    </a:lnTo>
                    <a:lnTo>
                      <a:pt x="424" y="296"/>
                    </a:lnTo>
                    <a:lnTo>
                      <a:pt x="431" y="298"/>
                    </a:lnTo>
                    <a:lnTo>
                      <a:pt x="437" y="297"/>
                    </a:lnTo>
                    <a:lnTo>
                      <a:pt x="444" y="304"/>
                    </a:lnTo>
                    <a:lnTo>
                      <a:pt x="451" y="313"/>
                    </a:lnTo>
                    <a:lnTo>
                      <a:pt x="460" y="318"/>
                    </a:lnTo>
                    <a:lnTo>
                      <a:pt x="472" y="322"/>
                    </a:lnTo>
                    <a:lnTo>
                      <a:pt x="482" y="322"/>
                    </a:lnTo>
                    <a:lnTo>
                      <a:pt x="492" y="321"/>
                    </a:lnTo>
                    <a:lnTo>
                      <a:pt x="504" y="322"/>
                    </a:lnTo>
                    <a:lnTo>
                      <a:pt x="517" y="330"/>
                    </a:lnTo>
                    <a:lnTo>
                      <a:pt x="522" y="342"/>
                    </a:lnTo>
                    <a:lnTo>
                      <a:pt x="525" y="353"/>
                    </a:lnTo>
                    <a:lnTo>
                      <a:pt x="530" y="358"/>
                    </a:lnTo>
                    <a:lnTo>
                      <a:pt x="530" y="367"/>
                    </a:lnTo>
                    <a:lnTo>
                      <a:pt x="539" y="375"/>
                    </a:lnTo>
                    <a:lnTo>
                      <a:pt x="553" y="376"/>
                    </a:lnTo>
                    <a:lnTo>
                      <a:pt x="571" y="386"/>
                    </a:lnTo>
                    <a:lnTo>
                      <a:pt x="575" y="385"/>
                    </a:lnTo>
                    <a:lnTo>
                      <a:pt x="577" y="384"/>
                    </a:lnTo>
                    <a:lnTo>
                      <a:pt x="579" y="386"/>
                    </a:lnTo>
                    <a:lnTo>
                      <a:pt x="584" y="413"/>
                    </a:lnTo>
                    <a:lnTo>
                      <a:pt x="587" y="428"/>
                    </a:lnTo>
                    <a:lnTo>
                      <a:pt x="585" y="433"/>
                    </a:lnTo>
                    <a:lnTo>
                      <a:pt x="583" y="438"/>
                    </a:lnTo>
                    <a:lnTo>
                      <a:pt x="583" y="460"/>
                    </a:lnTo>
                    <a:lnTo>
                      <a:pt x="574" y="472"/>
                    </a:lnTo>
                    <a:lnTo>
                      <a:pt x="574" y="486"/>
                    </a:lnTo>
                    <a:lnTo>
                      <a:pt x="571" y="491"/>
                    </a:lnTo>
                    <a:lnTo>
                      <a:pt x="563" y="495"/>
                    </a:lnTo>
                    <a:lnTo>
                      <a:pt x="563" y="505"/>
                    </a:lnTo>
                    <a:lnTo>
                      <a:pt x="560" y="518"/>
                    </a:lnTo>
                    <a:lnTo>
                      <a:pt x="560" y="531"/>
                    </a:lnTo>
                    <a:lnTo>
                      <a:pt x="562" y="567"/>
                    </a:lnTo>
                    <a:lnTo>
                      <a:pt x="562" y="593"/>
                    </a:lnTo>
                    <a:lnTo>
                      <a:pt x="567" y="598"/>
                    </a:lnTo>
                    <a:lnTo>
                      <a:pt x="550" y="597"/>
                    </a:lnTo>
                    <a:lnTo>
                      <a:pt x="501" y="576"/>
                    </a:lnTo>
                    <a:lnTo>
                      <a:pt x="464" y="565"/>
                    </a:lnTo>
                    <a:lnTo>
                      <a:pt x="339" y="498"/>
                    </a:lnTo>
                    <a:lnTo>
                      <a:pt x="305" y="472"/>
                    </a:lnTo>
                    <a:lnTo>
                      <a:pt x="264" y="432"/>
                    </a:lnTo>
                    <a:lnTo>
                      <a:pt x="176" y="352"/>
                    </a:lnTo>
                    <a:lnTo>
                      <a:pt x="156" y="340"/>
                    </a:lnTo>
                    <a:lnTo>
                      <a:pt x="130" y="333"/>
                    </a:lnTo>
                    <a:lnTo>
                      <a:pt x="114" y="327"/>
                    </a:lnTo>
                    <a:lnTo>
                      <a:pt x="102" y="319"/>
                    </a:lnTo>
                    <a:lnTo>
                      <a:pt x="94" y="297"/>
                    </a:lnTo>
                    <a:lnTo>
                      <a:pt x="71" y="284"/>
                    </a:lnTo>
                    <a:lnTo>
                      <a:pt x="30" y="265"/>
                    </a:lnTo>
                    <a:lnTo>
                      <a:pt x="0" y="234"/>
                    </a:lnTo>
                    <a:lnTo>
                      <a:pt x="7" y="228"/>
                    </a:lnTo>
                    <a:lnTo>
                      <a:pt x="18" y="207"/>
                    </a:lnTo>
                    <a:lnTo>
                      <a:pt x="34" y="188"/>
                    </a:lnTo>
                    <a:lnTo>
                      <a:pt x="49" y="176"/>
                    </a:lnTo>
                    <a:lnTo>
                      <a:pt x="60" y="163"/>
                    </a:lnTo>
                    <a:lnTo>
                      <a:pt x="72" y="155"/>
                    </a:lnTo>
                    <a:lnTo>
                      <a:pt x="90" y="143"/>
                    </a:lnTo>
                    <a:lnTo>
                      <a:pt x="116" y="115"/>
                    </a:lnTo>
                    <a:lnTo>
                      <a:pt x="123" y="112"/>
                    </a:lnTo>
                    <a:lnTo>
                      <a:pt x="127" y="92"/>
                    </a:lnTo>
                    <a:lnTo>
                      <a:pt x="134" y="67"/>
                    </a:lnTo>
                    <a:lnTo>
                      <a:pt x="141" y="60"/>
                    </a:lnTo>
                    <a:lnTo>
                      <a:pt x="159" y="54"/>
                    </a:lnTo>
                    <a:lnTo>
                      <a:pt x="164" y="50"/>
                    </a:lnTo>
                    <a:lnTo>
                      <a:pt x="171" y="33"/>
                    </a:lnTo>
                    <a:lnTo>
                      <a:pt x="174" y="12"/>
                    </a:lnTo>
                    <a:lnTo>
                      <a:pt x="175" y="7"/>
                    </a:lnTo>
                    <a:lnTo>
                      <a:pt x="182" y="7"/>
                    </a:lnTo>
                    <a:lnTo>
                      <a:pt x="194" y="2"/>
                    </a:lnTo>
                    <a:lnTo>
                      <a:pt x="201" y="5"/>
                    </a:lnTo>
                    <a:lnTo>
                      <a:pt x="204" y="11"/>
                    </a:lnTo>
                    <a:lnTo>
                      <a:pt x="206" y="15"/>
                    </a:lnTo>
                    <a:lnTo>
                      <a:pt x="243" y="3"/>
                    </a:lnTo>
                    <a:lnTo>
                      <a:pt x="246" y="0"/>
                    </a:lnTo>
                    <a:lnTo>
                      <a:pt x="248" y="0"/>
                    </a:lnTo>
                    <a:lnTo>
                      <a:pt x="253" y="12"/>
                    </a:lnTo>
                    <a:lnTo>
                      <a:pt x="256" y="11"/>
                    </a:lnTo>
                    <a:lnTo>
                      <a:pt x="257" y="8"/>
                    </a:lnTo>
                    <a:lnTo>
                      <a:pt x="260" y="7"/>
                    </a:lnTo>
                    <a:lnTo>
                      <a:pt x="264" y="9"/>
                    </a:lnTo>
                    <a:lnTo>
                      <a:pt x="266" y="14"/>
                    </a:lnTo>
                    <a:lnTo>
                      <a:pt x="271" y="20"/>
                    </a:lnTo>
                    <a:lnTo>
                      <a:pt x="279" y="23"/>
                    </a:lnTo>
                    <a:lnTo>
                      <a:pt x="285" y="28"/>
                    </a:lnTo>
                    <a:lnTo>
                      <a:pt x="284" y="39"/>
                    </a:lnTo>
                    <a:lnTo>
                      <a:pt x="285" y="52"/>
                    </a:lnTo>
                    <a:lnTo>
                      <a:pt x="289" y="54"/>
                    </a:lnTo>
                    <a:lnTo>
                      <a:pt x="291" y="62"/>
                    </a:lnTo>
                    <a:lnTo>
                      <a:pt x="292" y="70"/>
                    </a:lnTo>
                    <a:lnTo>
                      <a:pt x="294" y="74"/>
                    </a:lnTo>
                    <a:lnTo>
                      <a:pt x="295" y="81"/>
                    </a:lnTo>
                    <a:lnTo>
                      <a:pt x="294" y="90"/>
                    </a:lnTo>
                    <a:lnTo>
                      <a:pt x="296" y="96"/>
                    </a:lnTo>
                    <a:lnTo>
                      <a:pt x="302" y="107"/>
                    </a:lnTo>
                    <a:lnTo>
                      <a:pt x="306" y="120"/>
                    </a:lnTo>
                    <a:lnTo>
                      <a:pt x="306" y="129"/>
                    </a:lnTo>
                    <a:lnTo>
                      <a:pt x="303" y="139"/>
                    </a:lnTo>
                    <a:lnTo>
                      <a:pt x="299" y="148"/>
                    </a:lnTo>
                    <a:lnTo>
                      <a:pt x="292" y="157"/>
                    </a:lnTo>
                    <a:lnTo>
                      <a:pt x="292" y="161"/>
                    </a:lnTo>
                    <a:lnTo>
                      <a:pt x="296" y="163"/>
                    </a:lnTo>
                    <a:lnTo>
                      <a:pt x="302" y="164"/>
                    </a:lnTo>
                    <a:lnTo>
                      <a:pt x="307" y="162"/>
                    </a:lnTo>
                    <a:lnTo>
                      <a:pt x="320" y="167"/>
                    </a:lnTo>
                    <a:lnTo>
                      <a:pt x="327" y="173"/>
                    </a:lnTo>
                    <a:lnTo>
                      <a:pt x="333" y="181"/>
                    </a:lnTo>
                    <a:lnTo>
                      <a:pt x="338" y="185"/>
                    </a:lnTo>
                    <a:lnTo>
                      <a:pt x="341" y="189"/>
                    </a:lnTo>
                    <a:lnTo>
                      <a:pt x="351" y="188"/>
                    </a:lnTo>
                    <a:lnTo>
                      <a:pt x="361" y="183"/>
                    </a:lnTo>
                    <a:lnTo>
                      <a:pt x="364" y="181"/>
                    </a:lnTo>
                    <a:lnTo>
                      <a:pt x="367" y="182"/>
                    </a:lnTo>
                    <a:lnTo>
                      <a:pt x="374" y="183"/>
                    </a:lnTo>
                    <a:lnTo>
                      <a:pt x="378" y="174"/>
                    </a:lnTo>
                    <a:lnTo>
                      <a:pt x="383" y="164"/>
                    </a:lnTo>
                    <a:lnTo>
                      <a:pt x="391" y="154"/>
                    </a:lnTo>
                    <a:lnTo>
                      <a:pt x="395" y="149"/>
                    </a:lnTo>
                    <a:lnTo>
                      <a:pt x="397" y="142"/>
                    </a:lnTo>
                    <a:lnTo>
                      <a:pt x="397" y="134"/>
                    </a:lnTo>
                    <a:lnTo>
                      <a:pt x="400" y="126"/>
                    </a:lnTo>
                    <a:lnTo>
                      <a:pt x="407" y="122"/>
                    </a:lnTo>
                    <a:lnTo>
                      <a:pt x="414" y="122"/>
                    </a:lnTo>
                    <a:lnTo>
                      <a:pt x="419" y="123"/>
                    </a:lnTo>
                    <a:lnTo>
                      <a:pt x="420" y="131"/>
                    </a:lnTo>
                    <a:lnTo>
                      <a:pt x="426" y="136"/>
                    </a:lnTo>
                    <a:lnTo>
                      <a:pt x="432" y="14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56" name="Freeform 69">
                <a:extLst>
                  <a:ext uri="{FF2B5EF4-FFF2-40B4-BE49-F238E27FC236}">
                    <a16:creationId xmlns:a16="http://schemas.microsoft.com/office/drawing/2014/main" id="{8F298EE1-71D1-3BA8-3D15-AEAA6E1377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56539" y="3960643"/>
                <a:ext cx="1984182" cy="1906977"/>
              </a:xfrm>
              <a:custGeom>
                <a:avLst/>
                <a:gdLst>
                  <a:gd name="T0" fmla="*/ 2233 w 2266"/>
                  <a:gd name="T1" fmla="*/ 295 h 2180"/>
                  <a:gd name="T2" fmla="*/ 2240 w 2266"/>
                  <a:gd name="T3" fmla="*/ 404 h 2180"/>
                  <a:gd name="T4" fmla="*/ 2201 w 2266"/>
                  <a:gd name="T5" fmla="*/ 499 h 2180"/>
                  <a:gd name="T6" fmla="*/ 2231 w 2266"/>
                  <a:gd name="T7" fmla="*/ 633 h 2180"/>
                  <a:gd name="T8" fmla="*/ 2240 w 2266"/>
                  <a:gd name="T9" fmla="*/ 774 h 2180"/>
                  <a:gd name="T10" fmla="*/ 2240 w 2266"/>
                  <a:gd name="T11" fmla="*/ 955 h 2180"/>
                  <a:gd name="T12" fmla="*/ 2240 w 2266"/>
                  <a:gd name="T13" fmla="*/ 1135 h 2180"/>
                  <a:gd name="T14" fmla="*/ 2240 w 2266"/>
                  <a:gd name="T15" fmla="*/ 1311 h 2180"/>
                  <a:gd name="T16" fmla="*/ 2240 w 2266"/>
                  <a:gd name="T17" fmla="*/ 1487 h 2180"/>
                  <a:gd name="T18" fmla="*/ 2240 w 2266"/>
                  <a:gd name="T19" fmla="*/ 1661 h 2180"/>
                  <a:gd name="T20" fmla="*/ 2240 w 2266"/>
                  <a:gd name="T21" fmla="*/ 1876 h 2180"/>
                  <a:gd name="T22" fmla="*/ 2240 w 2266"/>
                  <a:gd name="T23" fmla="*/ 2103 h 2180"/>
                  <a:gd name="T24" fmla="*/ 2133 w 2266"/>
                  <a:gd name="T25" fmla="*/ 2104 h 2180"/>
                  <a:gd name="T26" fmla="*/ 2098 w 2266"/>
                  <a:gd name="T27" fmla="*/ 2179 h 2180"/>
                  <a:gd name="T28" fmla="*/ 1756 w 2266"/>
                  <a:gd name="T29" fmla="*/ 2001 h 2180"/>
                  <a:gd name="T30" fmla="*/ 1413 w 2266"/>
                  <a:gd name="T31" fmla="*/ 1820 h 2180"/>
                  <a:gd name="T32" fmla="*/ 1070 w 2266"/>
                  <a:gd name="T33" fmla="*/ 1638 h 2180"/>
                  <a:gd name="T34" fmla="*/ 810 w 2266"/>
                  <a:gd name="T35" fmla="*/ 1646 h 2180"/>
                  <a:gd name="T36" fmla="*/ 651 w 2266"/>
                  <a:gd name="T37" fmla="*/ 1661 h 2180"/>
                  <a:gd name="T38" fmla="*/ 380 w 2266"/>
                  <a:gd name="T39" fmla="*/ 1565 h 2180"/>
                  <a:gd name="T40" fmla="*/ 315 w 2266"/>
                  <a:gd name="T41" fmla="*/ 1441 h 2180"/>
                  <a:gd name="T42" fmla="*/ 146 w 2266"/>
                  <a:gd name="T43" fmla="*/ 1407 h 2180"/>
                  <a:gd name="T44" fmla="*/ 101 w 2266"/>
                  <a:gd name="T45" fmla="*/ 1293 h 2180"/>
                  <a:gd name="T46" fmla="*/ 16 w 2266"/>
                  <a:gd name="T47" fmla="*/ 1153 h 2180"/>
                  <a:gd name="T48" fmla="*/ 82 w 2266"/>
                  <a:gd name="T49" fmla="*/ 1076 h 2180"/>
                  <a:gd name="T50" fmla="*/ 63 w 2266"/>
                  <a:gd name="T51" fmla="*/ 964 h 2180"/>
                  <a:gd name="T52" fmla="*/ 76 w 2266"/>
                  <a:gd name="T53" fmla="*/ 700 h 2180"/>
                  <a:gd name="T54" fmla="*/ 47 w 2266"/>
                  <a:gd name="T55" fmla="*/ 591 h 2180"/>
                  <a:gd name="T56" fmla="*/ 30 w 2266"/>
                  <a:gd name="T57" fmla="*/ 493 h 2180"/>
                  <a:gd name="T58" fmla="*/ 107 w 2266"/>
                  <a:gd name="T59" fmla="*/ 436 h 2180"/>
                  <a:gd name="T60" fmla="*/ 133 w 2266"/>
                  <a:gd name="T61" fmla="*/ 361 h 2180"/>
                  <a:gd name="T62" fmla="*/ 138 w 2266"/>
                  <a:gd name="T63" fmla="*/ 252 h 2180"/>
                  <a:gd name="T64" fmla="*/ 185 w 2266"/>
                  <a:gd name="T65" fmla="*/ 212 h 2180"/>
                  <a:gd name="T66" fmla="*/ 266 w 2266"/>
                  <a:gd name="T67" fmla="*/ 157 h 2180"/>
                  <a:gd name="T68" fmla="*/ 307 w 2266"/>
                  <a:gd name="T69" fmla="*/ 92 h 2180"/>
                  <a:gd name="T70" fmla="*/ 313 w 2266"/>
                  <a:gd name="T71" fmla="*/ 0 h 2180"/>
                  <a:gd name="T72" fmla="*/ 493 w 2266"/>
                  <a:gd name="T73" fmla="*/ 64 h 2180"/>
                  <a:gd name="T74" fmla="*/ 647 w 2266"/>
                  <a:gd name="T75" fmla="*/ 66 h 2180"/>
                  <a:gd name="T76" fmla="*/ 839 w 2266"/>
                  <a:gd name="T77" fmla="*/ 134 h 2180"/>
                  <a:gd name="T78" fmla="*/ 884 w 2266"/>
                  <a:gd name="T79" fmla="*/ 257 h 2180"/>
                  <a:gd name="T80" fmla="*/ 1021 w 2266"/>
                  <a:gd name="T81" fmla="*/ 329 h 2180"/>
                  <a:gd name="T82" fmla="*/ 1270 w 2266"/>
                  <a:gd name="T83" fmla="*/ 403 h 2180"/>
                  <a:gd name="T84" fmla="*/ 1470 w 2266"/>
                  <a:gd name="T85" fmla="*/ 463 h 2180"/>
                  <a:gd name="T86" fmla="*/ 1548 w 2266"/>
                  <a:gd name="T87" fmla="*/ 334 h 2180"/>
                  <a:gd name="T88" fmla="*/ 1525 w 2266"/>
                  <a:gd name="T89" fmla="*/ 199 h 2180"/>
                  <a:gd name="T90" fmla="*/ 1681 w 2266"/>
                  <a:gd name="T91" fmla="*/ 69 h 2180"/>
                  <a:gd name="T92" fmla="*/ 1791 w 2266"/>
                  <a:gd name="T93" fmla="*/ 46 h 2180"/>
                  <a:gd name="T94" fmla="*/ 1945 w 2266"/>
                  <a:gd name="T95" fmla="*/ 83 h 2180"/>
                  <a:gd name="T96" fmla="*/ 1998 w 2266"/>
                  <a:gd name="T97" fmla="*/ 164 h 2180"/>
                  <a:gd name="T98" fmla="*/ 2169 w 2266"/>
                  <a:gd name="T99" fmla="*/ 200 h 2180"/>
                  <a:gd name="T100" fmla="*/ 2260 w 2266"/>
                  <a:gd name="T101" fmla="*/ 248 h 2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266" h="2180">
                    <a:moveTo>
                      <a:pt x="2265" y="258"/>
                    </a:moveTo>
                    <a:lnTo>
                      <a:pt x="2259" y="262"/>
                    </a:lnTo>
                    <a:lnTo>
                      <a:pt x="2252" y="272"/>
                    </a:lnTo>
                    <a:lnTo>
                      <a:pt x="2246" y="281"/>
                    </a:lnTo>
                    <a:lnTo>
                      <a:pt x="2233" y="295"/>
                    </a:lnTo>
                    <a:lnTo>
                      <a:pt x="2222" y="311"/>
                    </a:lnTo>
                    <a:lnTo>
                      <a:pt x="2224" y="333"/>
                    </a:lnTo>
                    <a:lnTo>
                      <a:pt x="2226" y="356"/>
                    </a:lnTo>
                    <a:lnTo>
                      <a:pt x="2233" y="379"/>
                    </a:lnTo>
                    <a:lnTo>
                      <a:pt x="2240" y="404"/>
                    </a:lnTo>
                    <a:lnTo>
                      <a:pt x="2238" y="420"/>
                    </a:lnTo>
                    <a:lnTo>
                      <a:pt x="2233" y="439"/>
                    </a:lnTo>
                    <a:lnTo>
                      <a:pt x="2226" y="456"/>
                    </a:lnTo>
                    <a:lnTo>
                      <a:pt x="2205" y="490"/>
                    </a:lnTo>
                    <a:lnTo>
                      <a:pt x="2201" y="499"/>
                    </a:lnTo>
                    <a:lnTo>
                      <a:pt x="2202" y="510"/>
                    </a:lnTo>
                    <a:lnTo>
                      <a:pt x="2215" y="550"/>
                    </a:lnTo>
                    <a:lnTo>
                      <a:pt x="2217" y="563"/>
                    </a:lnTo>
                    <a:lnTo>
                      <a:pt x="2225" y="602"/>
                    </a:lnTo>
                    <a:lnTo>
                      <a:pt x="2231" y="633"/>
                    </a:lnTo>
                    <a:lnTo>
                      <a:pt x="2240" y="659"/>
                    </a:lnTo>
                    <a:lnTo>
                      <a:pt x="2240" y="666"/>
                    </a:lnTo>
                    <a:lnTo>
                      <a:pt x="2240" y="702"/>
                    </a:lnTo>
                    <a:lnTo>
                      <a:pt x="2240" y="738"/>
                    </a:lnTo>
                    <a:lnTo>
                      <a:pt x="2240" y="774"/>
                    </a:lnTo>
                    <a:lnTo>
                      <a:pt x="2240" y="811"/>
                    </a:lnTo>
                    <a:lnTo>
                      <a:pt x="2240" y="848"/>
                    </a:lnTo>
                    <a:lnTo>
                      <a:pt x="2240" y="883"/>
                    </a:lnTo>
                    <a:lnTo>
                      <a:pt x="2240" y="920"/>
                    </a:lnTo>
                    <a:lnTo>
                      <a:pt x="2240" y="955"/>
                    </a:lnTo>
                    <a:lnTo>
                      <a:pt x="2240" y="991"/>
                    </a:lnTo>
                    <a:lnTo>
                      <a:pt x="2240" y="1027"/>
                    </a:lnTo>
                    <a:lnTo>
                      <a:pt x="2240" y="1064"/>
                    </a:lnTo>
                    <a:lnTo>
                      <a:pt x="2240" y="1099"/>
                    </a:lnTo>
                    <a:lnTo>
                      <a:pt x="2240" y="1135"/>
                    </a:lnTo>
                    <a:lnTo>
                      <a:pt x="2240" y="1170"/>
                    </a:lnTo>
                    <a:lnTo>
                      <a:pt x="2240" y="1205"/>
                    </a:lnTo>
                    <a:lnTo>
                      <a:pt x="2240" y="1241"/>
                    </a:lnTo>
                    <a:lnTo>
                      <a:pt x="2240" y="1277"/>
                    </a:lnTo>
                    <a:lnTo>
                      <a:pt x="2240" y="1311"/>
                    </a:lnTo>
                    <a:lnTo>
                      <a:pt x="2240" y="1347"/>
                    </a:lnTo>
                    <a:lnTo>
                      <a:pt x="2240" y="1382"/>
                    </a:lnTo>
                    <a:lnTo>
                      <a:pt x="2240" y="1417"/>
                    </a:lnTo>
                    <a:lnTo>
                      <a:pt x="2240" y="1452"/>
                    </a:lnTo>
                    <a:lnTo>
                      <a:pt x="2240" y="1487"/>
                    </a:lnTo>
                    <a:lnTo>
                      <a:pt x="2240" y="1522"/>
                    </a:lnTo>
                    <a:lnTo>
                      <a:pt x="2240" y="1557"/>
                    </a:lnTo>
                    <a:lnTo>
                      <a:pt x="2240" y="1592"/>
                    </a:lnTo>
                    <a:lnTo>
                      <a:pt x="2240" y="1626"/>
                    </a:lnTo>
                    <a:lnTo>
                      <a:pt x="2240" y="1661"/>
                    </a:lnTo>
                    <a:lnTo>
                      <a:pt x="2240" y="1696"/>
                    </a:lnTo>
                    <a:lnTo>
                      <a:pt x="2240" y="1730"/>
                    </a:lnTo>
                    <a:lnTo>
                      <a:pt x="2240" y="1765"/>
                    </a:lnTo>
                    <a:lnTo>
                      <a:pt x="2240" y="1800"/>
                    </a:lnTo>
                    <a:lnTo>
                      <a:pt x="2240" y="1876"/>
                    </a:lnTo>
                    <a:lnTo>
                      <a:pt x="2240" y="1952"/>
                    </a:lnTo>
                    <a:lnTo>
                      <a:pt x="2240" y="2028"/>
                    </a:lnTo>
                    <a:lnTo>
                      <a:pt x="2240" y="2103"/>
                    </a:lnTo>
                    <a:lnTo>
                      <a:pt x="2240" y="2103"/>
                    </a:lnTo>
                    <a:lnTo>
                      <a:pt x="2240" y="2103"/>
                    </a:lnTo>
                    <a:lnTo>
                      <a:pt x="2240" y="2103"/>
                    </a:lnTo>
                    <a:lnTo>
                      <a:pt x="2238" y="2104"/>
                    </a:lnTo>
                    <a:lnTo>
                      <a:pt x="2204" y="2104"/>
                    </a:lnTo>
                    <a:lnTo>
                      <a:pt x="2168" y="2104"/>
                    </a:lnTo>
                    <a:lnTo>
                      <a:pt x="2133" y="2104"/>
                    </a:lnTo>
                    <a:lnTo>
                      <a:pt x="2098" y="2104"/>
                    </a:lnTo>
                    <a:lnTo>
                      <a:pt x="2098" y="2123"/>
                    </a:lnTo>
                    <a:lnTo>
                      <a:pt x="2098" y="2142"/>
                    </a:lnTo>
                    <a:lnTo>
                      <a:pt x="2098" y="2161"/>
                    </a:lnTo>
                    <a:lnTo>
                      <a:pt x="2098" y="2179"/>
                    </a:lnTo>
                    <a:lnTo>
                      <a:pt x="2029" y="2144"/>
                    </a:lnTo>
                    <a:lnTo>
                      <a:pt x="1961" y="2108"/>
                    </a:lnTo>
                    <a:lnTo>
                      <a:pt x="1892" y="2072"/>
                    </a:lnTo>
                    <a:lnTo>
                      <a:pt x="1824" y="2036"/>
                    </a:lnTo>
                    <a:lnTo>
                      <a:pt x="1756" y="2001"/>
                    </a:lnTo>
                    <a:lnTo>
                      <a:pt x="1687" y="1964"/>
                    </a:lnTo>
                    <a:lnTo>
                      <a:pt x="1618" y="1929"/>
                    </a:lnTo>
                    <a:lnTo>
                      <a:pt x="1549" y="1892"/>
                    </a:lnTo>
                    <a:lnTo>
                      <a:pt x="1481" y="1856"/>
                    </a:lnTo>
                    <a:lnTo>
                      <a:pt x="1413" y="1820"/>
                    </a:lnTo>
                    <a:lnTo>
                      <a:pt x="1344" y="1784"/>
                    </a:lnTo>
                    <a:lnTo>
                      <a:pt x="1276" y="1748"/>
                    </a:lnTo>
                    <a:lnTo>
                      <a:pt x="1207" y="1711"/>
                    </a:lnTo>
                    <a:lnTo>
                      <a:pt x="1139" y="1675"/>
                    </a:lnTo>
                    <a:lnTo>
                      <a:pt x="1070" y="1638"/>
                    </a:lnTo>
                    <a:lnTo>
                      <a:pt x="1002" y="1601"/>
                    </a:lnTo>
                    <a:lnTo>
                      <a:pt x="954" y="1576"/>
                    </a:lnTo>
                    <a:lnTo>
                      <a:pt x="904" y="1601"/>
                    </a:lnTo>
                    <a:lnTo>
                      <a:pt x="863" y="1621"/>
                    </a:lnTo>
                    <a:lnTo>
                      <a:pt x="810" y="1646"/>
                    </a:lnTo>
                    <a:lnTo>
                      <a:pt x="750" y="1679"/>
                    </a:lnTo>
                    <a:lnTo>
                      <a:pt x="704" y="1704"/>
                    </a:lnTo>
                    <a:lnTo>
                      <a:pt x="701" y="1703"/>
                    </a:lnTo>
                    <a:lnTo>
                      <a:pt x="699" y="1703"/>
                    </a:lnTo>
                    <a:lnTo>
                      <a:pt x="651" y="1661"/>
                    </a:lnTo>
                    <a:lnTo>
                      <a:pt x="613" y="1626"/>
                    </a:lnTo>
                    <a:lnTo>
                      <a:pt x="596" y="1617"/>
                    </a:lnTo>
                    <a:lnTo>
                      <a:pt x="525" y="1600"/>
                    </a:lnTo>
                    <a:lnTo>
                      <a:pt x="454" y="1583"/>
                    </a:lnTo>
                    <a:lnTo>
                      <a:pt x="380" y="1565"/>
                    </a:lnTo>
                    <a:lnTo>
                      <a:pt x="367" y="1537"/>
                    </a:lnTo>
                    <a:lnTo>
                      <a:pt x="352" y="1506"/>
                    </a:lnTo>
                    <a:lnTo>
                      <a:pt x="331" y="1468"/>
                    </a:lnTo>
                    <a:lnTo>
                      <a:pt x="319" y="1445"/>
                    </a:lnTo>
                    <a:lnTo>
                      <a:pt x="315" y="1441"/>
                    </a:lnTo>
                    <a:lnTo>
                      <a:pt x="257" y="1422"/>
                    </a:lnTo>
                    <a:lnTo>
                      <a:pt x="197" y="1404"/>
                    </a:lnTo>
                    <a:lnTo>
                      <a:pt x="161" y="1415"/>
                    </a:lnTo>
                    <a:lnTo>
                      <a:pt x="155" y="1414"/>
                    </a:lnTo>
                    <a:lnTo>
                      <a:pt x="146" y="1407"/>
                    </a:lnTo>
                    <a:lnTo>
                      <a:pt x="135" y="1398"/>
                    </a:lnTo>
                    <a:lnTo>
                      <a:pt x="130" y="1385"/>
                    </a:lnTo>
                    <a:lnTo>
                      <a:pt x="116" y="1366"/>
                    </a:lnTo>
                    <a:lnTo>
                      <a:pt x="103" y="1325"/>
                    </a:lnTo>
                    <a:lnTo>
                      <a:pt x="101" y="1293"/>
                    </a:lnTo>
                    <a:lnTo>
                      <a:pt x="99" y="1281"/>
                    </a:lnTo>
                    <a:lnTo>
                      <a:pt x="67" y="1236"/>
                    </a:lnTo>
                    <a:lnTo>
                      <a:pt x="39" y="1193"/>
                    </a:lnTo>
                    <a:lnTo>
                      <a:pt x="20" y="1166"/>
                    </a:lnTo>
                    <a:lnTo>
                      <a:pt x="16" y="1153"/>
                    </a:lnTo>
                    <a:lnTo>
                      <a:pt x="19" y="1138"/>
                    </a:lnTo>
                    <a:lnTo>
                      <a:pt x="26" y="1124"/>
                    </a:lnTo>
                    <a:lnTo>
                      <a:pt x="54" y="1107"/>
                    </a:lnTo>
                    <a:lnTo>
                      <a:pt x="79" y="1089"/>
                    </a:lnTo>
                    <a:lnTo>
                      <a:pt x="82" y="1076"/>
                    </a:lnTo>
                    <a:lnTo>
                      <a:pt x="84" y="1042"/>
                    </a:lnTo>
                    <a:lnTo>
                      <a:pt x="75" y="1030"/>
                    </a:lnTo>
                    <a:lnTo>
                      <a:pt x="70" y="1010"/>
                    </a:lnTo>
                    <a:lnTo>
                      <a:pt x="64" y="983"/>
                    </a:lnTo>
                    <a:lnTo>
                      <a:pt x="63" y="964"/>
                    </a:lnTo>
                    <a:lnTo>
                      <a:pt x="73" y="929"/>
                    </a:lnTo>
                    <a:lnTo>
                      <a:pt x="86" y="891"/>
                    </a:lnTo>
                    <a:lnTo>
                      <a:pt x="79" y="850"/>
                    </a:lnTo>
                    <a:lnTo>
                      <a:pt x="72" y="767"/>
                    </a:lnTo>
                    <a:lnTo>
                      <a:pt x="76" y="700"/>
                    </a:lnTo>
                    <a:lnTo>
                      <a:pt x="73" y="676"/>
                    </a:lnTo>
                    <a:lnTo>
                      <a:pt x="71" y="666"/>
                    </a:lnTo>
                    <a:lnTo>
                      <a:pt x="62" y="634"/>
                    </a:lnTo>
                    <a:lnTo>
                      <a:pt x="51" y="602"/>
                    </a:lnTo>
                    <a:lnTo>
                      <a:pt x="47" y="591"/>
                    </a:lnTo>
                    <a:lnTo>
                      <a:pt x="34" y="565"/>
                    </a:lnTo>
                    <a:lnTo>
                      <a:pt x="12" y="533"/>
                    </a:lnTo>
                    <a:lnTo>
                      <a:pt x="0" y="513"/>
                    </a:lnTo>
                    <a:lnTo>
                      <a:pt x="16" y="502"/>
                    </a:lnTo>
                    <a:lnTo>
                      <a:pt x="30" y="493"/>
                    </a:lnTo>
                    <a:lnTo>
                      <a:pt x="47" y="485"/>
                    </a:lnTo>
                    <a:lnTo>
                      <a:pt x="72" y="475"/>
                    </a:lnTo>
                    <a:lnTo>
                      <a:pt x="84" y="467"/>
                    </a:lnTo>
                    <a:lnTo>
                      <a:pt x="89" y="461"/>
                    </a:lnTo>
                    <a:lnTo>
                      <a:pt x="107" y="436"/>
                    </a:lnTo>
                    <a:lnTo>
                      <a:pt x="117" y="422"/>
                    </a:lnTo>
                    <a:lnTo>
                      <a:pt x="130" y="402"/>
                    </a:lnTo>
                    <a:lnTo>
                      <a:pt x="135" y="389"/>
                    </a:lnTo>
                    <a:lnTo>
                      <a:pt x="135" y="376"/>
                    </a:lnTo>
                    <a:lnTo>
                      <a:pt x="133" y="361"/>
                    </a:lnTo>
                    <a:lnTo>
                      <a:pt x="124" y="325"/>
                    </a:lnTo>
                    <a:lnTo>
                      <a:pt x="115" y="289"/>
                    </a:lnTo>
                    <a:lnTo>
                      <a:pt x="121" y="276"/>
                    </a:lnTo>
                    <a:lnTo>
                      <a:pt x="126" y="269"/>
                    </a:lnTo>
                    <a:lnTo>
                      <a:pt x="138" y="252"/>
                    </a:lnTo>
                    <a:lnTo>
                      <a:pt x="142" y="249"/>
                    </a:lnTo>
                    <a:lnTo>
                      <a:pt x="167" y="244"/>
                    </a:lnTo>
                    <a:lnTo>
                      <a:pt x="177" y="232"/>
                    </a:lnTo>
                    <a:lnTo>
                      <a:pt x="184" y="219"/>
                    </a:lnTo>
                    <a:lnTo>
                      <a:pt x="185" y="212"/>
                    </a:lnTo>
                    <a:lnTo>
                      <a:pt x="196" y="204"/>
                    </a:lnTo>
                    <a:lnTo>
                      <a:pt x="209" y="196"/>
                    </a:lnTo>
                    <a:lnTo>
                      <a:pt x="217" y="186"/>
                    </a:lnTo>
                    <a:lnTo>
                      <a:pt x="242" y="171"/>
                    </a:lnTo>
                    <a:lnTo>
                      <a:pt x="266" y="157"/>
                    </a:lnTo>
                    <a:lnTo>
                      <a:pt x="293" y="142"/>
                    </a:lnTo>
                    <a:lnTo>
                      <a:pt x="313" y="130"/>
                    </a:lnTo>
                    <a:lnTo>
                      <a:pt x="319" y="120"/>
                    </a:lnTo>
                    <a:lnTo>
                      <a:pt x="318" y="111"/>
                    </a:lnTo>
                    <a:lnTo>
                      <a:pt x="307" y="92"/>
                    </a:lnTo>
                    <a:lnTo>
                      <a:pt x="307" y="68"/>
                    </a:lnTo>
                    <a:lnTo>
                      <a:pt x="308" y="48"/>
                    </a:lnTo>
                    <a:lnTo>
                      <a:pt x="308" y="36"/>
                    </a:lnTo>
                    <a:lnTo>
                      <a:pt x="313" y="4"/>
                    </a:lnTo>
                    <a:lnTo>
                      <a:pt x="313" y="0"/>
                    </a:lnTo>
                    <a:lnTo>
                      <a:pt x="335" y="11"/>
                    </a:lnTo>
                    <a:lnTo>
                      <a:pt x="358" y="15"/>
                    </a:lnTo>
                    <a:lnTo>
                      <a:pt x="425" y="55"/>
                    </a:lnTo>
                    <a:lnTo>
                      <a:pt x="446" y="60"/>
                    </a:lnTo>
                    <a:lnTo>
                      <a:pt x="493" y="64"/>
                    </a:lnTo>
                    <a:lnTo>
                      <a:pt x="548" y="48"/>
                    </a:lnTo>
                    <a:lnTo>
                      <a:pt x="569" y="45"/>
                    </a:lnTo>
                    <a:lnTo>
                      <a:pt x="604" y="61"/>
                    </a:lnTo>
                    <a:lnTo>
                      <a:pt x="621" y="65"/>
                    </a:lnTo>
                    <a:lnTo>
                      <a:pt x="647" y="66"/>
                    </a:lnTo>
                    <a:lnTo>
                      <a:pt x="693" y="80"/>
                    </a:lnTo>
                    <a:lnTo>
                      <a:pt x="704" y="85"/>
                    </a:lnTo>
                    <a:lnTo>
                      <a:pt x="731" y="107"/>
                    </a:lnTo>
                    <a:lnTo>
                      <a:pt x="744" y="113"/>
                    </a:lnTo>
                    <a:lnTo>
                      <a:pt x="839" y="134"/>
                    </a:lnTo>
                    <a:lnTo>
                      <a:pt x="852" y="147"/>
                    </a:lnTo>
                    <a:lnTo>
                      <a:pt x="865" y="172"/>
                    </a:lnTo>
                    <a:lnTo>
                      <a:pt x="865" y="205"/>
                    </a:lnTo>
                    <a:lnTo>
                      <a:pt x="873" y="227"/>
                    </a:lnTo>
                    <a:lnTo>
                      <a:pt x="884" y="257"/>
                    </a:lnTo>
                    <a:lnTo>
                      <a:pt x="899" y="278"/>
                    </a:lnTo>
                    <a:lnTo>
                      <a:pt x="915" y="295"/>
                    </a:lnTo>
                    <a:lnTo>
                      <a:pt x="932" y="306"/>
                    </a:lnTo>
                    <a:lnTo>
                      <a:pt x="974" y="323"/>
                    </a:lnTo>
                    <a:lnTo>
                      <a:pt x="1021" y="329"/>
                    </a:lnTo>
                    <a:lnTo>
                      <a:pt x="1068" y="331"/>
                    </a:lnTo>
                    <a:lnTo>
                      <a:pt x="1150" y="353"/>
                    </a:lnTo>
                    <a:lnTo>
                      <a:pt x="1219" y="379"/>
                    </a:lnTo>
                    <a:lnTo>
                      <a:pt x="1235" y="391"/>
                    </a:lnTo>
                    <a:lnTo>
                      <a:pt x="1270" y="403"/>
                    </a:lnTo>
                    <a:lnTo>
                      <a:pt x="1339" y="463"/>
                    </a:lnTo>
                    <a:lnTo>
                      <a:pt x="1376" y="484"/>
                    </a:lnTo>
                    <a:lnTo>
                      <a:pt x="1403" y="488"/>
                    </a:lnTo>
                    <a:lnTo>
                      <a:pt x="1428" y="484"/>
                    </a:lnTo>
                    <a:lnTo>
                      <a:pt x="1470" y="463"/>
                    </a:lnTo>
                    <a:lnTo>
                      <a:pt x="1488" y="451"/>
                    </a:lnTo>
                    <a:lnTo>
                      <a:pt x="1530" y="400"/>
                    </a:lnTo>
                    <a:lnTo>
                      <a:pt x="1545" y="372"/>
                    </a:lnTo>
                    <a:lnTo>
                      <a:pt x="1550" y="353"/>
                    </a:lnTo>
                    <a:lnTo>
                      <a:pt x="1548" y="334"/>
                    </a:lnTo>
                    <a:lnTo>
                      <a:pt x="1543" y="317"/>
                    </a:lnTo>
                    <a:lnTo>
                      <a:pt x="1531" y="298"/>
                    </a:lnTo>
                    <a:lnTo>
                      <a:pt x="1523" y="274"/>
                    </a:lnTo>
                    <a:lnTo>
                      <a:pt x="1518" y="230"/>
                    </a:lnTo>
                    <a:lnTo>
                      <a:pt x="1525" y="199"/>
                    </a:lnTo>
                    <a:lnTo>
                      <a:pt x="1533" y="181"/>
                    </a:lnTo>
                    <a:lnTo>
                      <a:pt x="1546" y="163"/>
                    </a:lnTo>
                    <a:lnTo>
                      <a:pt x="1581" y="127"/>
                    </a:lnTo>
                    <a:lnTo>
                      <a:pt x="1617" y="102"/>
                    </a:lnTo>
                    <a:lnTo>
                      <a:pt x="1681" y="69"/>
                    </a:lnTo>
                    <a:lnTo>
                      <a:pt x="1717" y="69"/>
                    </a:lnTo>
                    <a:lnTo>
                      <a:pt x="1732" y="64"/>
                    </a:lnTo>
                    <a:lnTo>
                      <a:pt x="1763" y="42"/>
                    </a:lnTo>
                    <a:lnTo>
                      <a:pt x="1775" y="41"/>
                    </a:lnTo>
                    <a:lnTo>
                      <a:pt x="1791" y="46"/>
                    </a:lnTo>
                    <a:lnTo>
                      <a:pt x="1842" y="44"/>
                    </a:lnTo>
                    <a:lnTo>
                      <a:pt x="1863" y="51"/>
                    </a:lnTo>
                    <a:lnTo>
                      <a:pt x="1890" y="66"/>
                    </a:lnTo>
                    <a:lnTo>
                      <a:pt x="1923" y="75"/>
                    </a:lnTo>
                    <a:lnTo>
                      <a:pt x="1945" y="83"/>
                    </a:lnTo>
                    <a:lnTo>
                      <a:pt x="1971" y="96"/>
                    </a:lnTo>
                    <a:lnTo>
                      <a:pt x="1976" y="124"/>
                    </a:lnTo>
                    <a:lnTo>
                      <a:pt x="1973" y="132"/>
                    </a:lnTo>
                    <a:lnTo>
                      <a:pt x="1972" y="144"/>
                    </a:lnTo>
                    <a:lnTo>
                      <a:pt x="1998" y="164"/>
                    </a:lnTo>
                    <a:lnTo>
                      <a:pt x="2071" y="173"/>
                    </a:lnTo>
                    <a:lnTo>
                      <a:pt x="2086" y="178"/>
                    </a:lnTo>
                    <a:lnTo>
                      <a:pt x="2106" y="193"/>
                    </a:lnTo>
                    <a:lnTo>
                      <a:pt x="2119" y="198"/>
                    </a:lnTo>
                    <a:lnTo>
                      <a:pt x="2169" y="200"/>
                    </a:lnTo>
                    <a:lnTo>
                      <a:pt x="2199" y="197"/>
                    </a:lnTo>
                    <a:lnTo>
                      <a:pt x="2227" y="202"/>
                    </a:lnTo>
                    <a:lnTo>
                      <a:pt x="2237" y="207"/>
                    </a:lnTo>
                    <a:lnTo>
                      <a:pt x="2247" y="219"/>
                    </a:lnTo>
                    <a:lnTo>
                      <a:pt x="2260" y="248"/>
                    </a:lnTo>
                    <a:lnTo>
                      <a:pt x="2265" y="258"/>
                    </a:lnTo>
                  </a:path>
                </a:pathLst>
              </a:custGeom>
              <a:solidFill>
                <a:srgbClr val="E1E3E7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57" name="Freeform 71">
                <a:extLst>
                  <a:ext uri="{FF2B5EF4-FFF2-40B4-BE49-F238E27FC236}">
                    <a16:creationId xmlns:a16="http://schemas.microsoft.com/office/drawing/2014/main" id="{F5E0711B-74BF-30CF-6561-174E963CF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2399" y="3543733"/>
                <a:ext cx="1517088" cy="1215986"/>
              </a:xfrm>
              <a:custGeom>
                <a:avLst/>
                <a:gdLst>
                  <a:gd name="T0" fmla="*/ 1609 w 1733"/>
                  <a:gd name="T1" fmla="*/ 191 h 1389"/>
                  <a:gd name="T2" fmla="*/ 1619 w 1733"/>
                  <a:gd name="T3" fmla="*/ 230 h 1389"/>
                  <a:gd name="T4" fmla="*/ 1633 w 1733"/>
                  <a:gd name="T5" fmla="*/ 261 h 1389"/>
                  <a:gd name="T6" fmla="*/ 1639 w 1733"/>
                  <a:gd name="T7" fmla="*/ 359 h 1389"/>
                  <a:gd name="T8" fmla="*/ 1644 w 1733"/>
                  <a:gd name="T9" fmla="*/ 451 h 1389"/>
                  <a:gd name="T10" fmla="*/ 1676 w 1733"/>
                  <a:gd name="T11" fmla="*/ 542 h 1389"/>
                  <a:gd name="T12" fmla="*/ 1725 w 1733"/>
                  <a:gd name="T13" fmla="*/ 581 h 1389"/>
                  <a:gd name="T14" fmla="*/ 1704 w 1733"/>
                  <a:gd name="T15" fmla="*/ 629 h 1389"/>
                  <a:gd name="T16" fmla="*/ 1673 w 1733"/>
                  <a:gd name="T17" fmla="*/ 659 h 1389"/>
                  <a:gd name="T18" fmla="*/ 1565 w 1733"/>
                  <a:gd name="T19" fmla="*/ 654 h 1389"/>
                  <a:gd name="T20" fmla="*/ 1475 w 1733"/>
                  <a:gd name="T21" fmla="*/ 662 h 1389"/>
                  <a:gd name="T22" fmla="*/ 1456 w 1733"/>
                  <a:gd name="T23" fmla="*/ 695 h 1389"/>
                  <a:gd name="T24" fmla="*/ 1355 w 1733"/>
                  <a:gd name="T25" fmla="*/ 725 h 1389"/>
                  <a:gd name="T26" fmla="*/ 1334 w 1733"/>
                  <a:gd name="T27" fmla="*/ 747 h 1389"/>
                  <a:gd name="T28" fmla="*/ 1338 w 1733"/>
                  <a:gd name="T29" fmla="*/ 790 h 1389"/>
                  <a:gd name="T30" fmla="*/ 1345 w 1733"/>
                  <a:gd name="T31" fmla="*/ 814 h 1389"/>
                  <a:gd name="T32" fmla="*/ 1365 w 1733"/>
                  <a:gd name="T33" fmla="*/ 841 h 1389"/>
                  <a:gd name="T34" fmla="*/ 1315 w 1733"/>
                  <a:gd name="T35" fmla="*/ 855 h 1389"/>
                  <a:gd name="T36" fmla="*/ 1223 w 1733"/>
                  <a:gd name="T37" fmla="*/ 907 h 1389"/>
                  <a:gd name="T38" fmla="*/ 1143 w 1733"/>
                  <a:gd name="T39" fmla="*/ 979 h 1389"/>
                  <a:gd name="T40" fmla="*/ 1058 w 1733"/>
                  <a:gd name="T41" fmla="*/ 1027 h 1389"/>
                  <a:gd name="T42" fmla="*/ 975 w 1733"/>
                  <a:gd name="T43" fmla="*/ 1038 h 1389"/>
                  <a:gd name="T44" fmla="*/ 953 w 1733"/>
                  <a:gd name="T45" fmla="*/ 1042 h 1389"/>
                  <a:gd name="T46" fmla="*/ 940 w 1733"/>
                  <a:gd name="T47" fmla="*/ 1076 h 1389"/>
                  <a:gd name="T48" fmla="*/ 870 w 1733"/>
                  <a:gd name="T49" fmla="*/ 1068 h 1389"/>
                  <a:gd name="T50" fmla="*/ 833 w 1733"/>
                  <a:gd name="T51" fmla="*/ 1090 h 1389"/>
                  <a:gd name="T52" fmla="*/ 785 w 1733"/>
                  <a:gd name="T53" fmla="*/ 1113 h 1389"/>
                  <a:gd name="T54" fmla="*/ 691 w 1733"/>
                  <a:gd name="T55" fmla="*/ 1182 h 1389"/>
                  <a:gd name="T56" fmla="*/ 643 w 1733"/>
                  <a:gd name="T57" fmla="*/ 1221 h 1389"/>
                  <a:gd name="T58" fmla="*/ 643 w 1733"/>
                  <a:gd name="T59" fmla="*/ 1314 h 1389"/>
                  <a:gd name="T60" fmla="*/ 623 w 1733"/>
                  <a:gd name="T61" fmla="*/ 1387 h 1389"/>
                  <a:gd name="T62" fmla="*/ 19 w 1733"/>
                  <a:gd name="T63" fmla="*/ 1369 h 1389"/>
                  <a:gd name="T64" fmla="*/ 170 w 1733"/>
                  <a:gd name="T65" fmla="*/ 1311 h 1389"/>
                  <a:gd name="T66" fmla="*/ 300 w 1733"/>
                  <a:gd name="T67" fmla="*/ 1217 h 1389"/>
                  <a:gd name="T68" fmla="*/ 453 w 1733"/>
                  <a:gd name="T69" fmla="*/ 1065 h 1389"/>
                  <a:gd name="T70" fmla="*/ 508 w 1733"/>
                  <a:gd name="T71" fmla="*/ 949 h 1389"/>
                  <a:gd name="T72" fmla="*/ 472 w 1733"/>
                  <a:gd name="T73" fmla="*/ 889 h 1389"/>
                  <a:gd name="T74" fmla="*/ 501 w 1733"/>
                  <a:gd name="T75" fmla="*/ 723 h 1389"/>
                  <a:gd name="T76" fmla="*/ 562 w 1733"/>
                  <a:gd name="T77" fmla="*/ 578 h 1389"/>
                  <a:gd name="T78" fmla="*/ 697 w 1733"/>
                  <a:gd name="T79" fmla="*/ 442 h 1389"/>
                  <a:gd name="T80" fmla="*/ 918 w 1733"/>
                  <a:gd name="T81" fmla="*/ 312 h 1389"/>
                  <a:gd name="T82" fmla="*/ 1062 w 1733"/>
                  <a:gd name="T83" fmla="*/ 20 h 1389"/>
                  <a:gd name="T84" fmla="*/ 1129 w 1733"/>
                  <a:gd name="T85" fmla="*/ 5 h 1389"/>
                  <a:gd name="T86" fmla="*/ 1154 w 1733"/>
                  <a:gd name="T87" fmla="*/ 81 h 1389"/>
                  <a:gd name="T88" fmla="*/ 1315 w 1733"/>
                  <a:gd name="T89" fmla="*/ 120 h 1389"/>
                  <a:gd name="T90" fmla="*/ 1399 w 1733"/>
                  <a:gd name="T91" fmla="*/ 125 h 1389"/>
                  <a:gd name="T92" fmla="*/ 1461 w 1733"/>
                  <a:gd name="T93" fmla="*/ 99 h 1389"/>
                  <a:gd name="T94" fmla="*/ 1478 w 1733"/>
                  <a:gd name="T95" fmla="*/ 140 h 1389"/>
                  <a:gd name="T96" fmla="*/ 1567 w 1733"/>
                  <a:gd name="T97" fmla="*/ 144 h 1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33" h="1389">
                    <a:moveTo>
                      <a:pt x="1567" y="144"/>
                    </a:moveTo>
                    <a:lnTo>
                      <a:pt x="1570" y="157"/>
                    </a:lnTo>
                    <a:lnTo>
                      <a:pt x="1579" y="168"/>
                    </a:lnTo>
                    <a:lnTo>
                      <a:pt x="1609" y="191"/>
                    </a:lnTo>
                    <a:lnTo>
                      <a:pt x="1627" y="205"/>
                    </a:lnTo>
                    <a:lnTo>
                      <a:pt x="1628" y="211"/>
                    </a:lnTo>
                    <a:lnTo>
                      <a:pt x="1622" y="222"/>
                    </a:lnTo>
                    <a:lnTo>
                      <a:pt x="1619" y="230"/>
                    </a:lnTo>
                    <a:lnTo>
                      <a:pt x="1624" y="239"/>
                    </a:lnTo>
                    <a:lnTo>
                      <a:pt x="1636" y="250"/>
                    </a:lnTo>
                    <a:lnTo>
                      <a:pt x="1636" y="255"/>
                    </a:lnTo>
                    <a:lnTo>
                      <a:pt x="1633" y="261"/>
                    </a:lnTo>
                    <a:lnTo>
                      <a:pt x="1628" y="272"/>
                    </a:lnTo>
                    <a:lnTo>
                      <a:pt x="1640" y="304"/>
                    </a:lnTo>
                    <a:lnTo>
                      <a:pt x="1642" y="337"/>
                    </a:lnTo>
                    <a:lnTo>
                      <a:pt x="1639" y="359"/>
                    </a:lnTo>
                    <a:lnTo>
                      <a:pt x="1639" y="373"/>
                    </a:lnTo>
                    <a:lnTo>
                      <a:pt x="1640" y="384"/>
                    </a:lnTo>
                    <a:lnTo>
                      <a:pt x="1651" y="409"/>
                    </a:lnTo>
                    <a:lnTo>
                      <a:pt x="1644" y="451"/>
                    </a:lnTo>
                    <a:lnTo>
                      <a:pt x="1651" y="475"/>
                    </a:lnTo>
                    <a:lnTo>
                      <a:pt x="1662" y="493"/>
                    </a:lnTo>
                    <a:lnTo>
                      <a:pt x="1668" y="526"/>
                    </a:lnTo>
                    <a:lnTo>
                      <a:pt x="1676" y="542"/>
                    </a:lnTo>
                    <a:lnTo>
                      <a:pt x="1690" y="556"/>
                    </a:lnTo>
                    <a:lnTo>
                      <a:pt x="1698" y="560"/>
                    </a:lnTo>
                    <a:lnTo>
                      <a:pt x="1714" y="572"/>
                    </a:lnTo>
                    <a:lnTo>
                      <a:pt x="1725" y="581"/>
                    </a:lnTo>
                    <a:lnTo>
                      <a:pt x="1732" y="596"/>
                    </a:lnTo>
                    <a:lnTo>
                      <a:pt x="1718" y="607"/>
                    </a:lnTo>
                    <a:lnTo>
                      <a:pt x="1707" y="618"/>
                    </a:lnTo>
                    <a:lnTo>
                      <a:pt x="1704" y="629"/>
                    </a:lnTo>
                    <a:lnTo>
                      <a:pt x="1709" y="647"/>
                    </a:lnTo>
                    <a:lnTo>
                      <a:pt x="1709" y="657"/>
                    </a:lnTo>
                    <a:lnTo>
                      <a:pt x="1702" y="659"/>
                    </a:lnTo>
                    <a:lnTo>
                      <a:pt x="1673" y="659"/>
                    </a:lnTo>
                    <a:lnTo>
                      <a:pt x="1651" y="658"/>
                    </a:lnTo>
                    <a:lnTo>
                      <a:pt x="1624" y="657"/>
                    </a:lnTo>
                    <a:lnTo>
                      <a:pt x="1588" y="655"/>
                    </a:lnTo>
                    <a:lnTo>
                      <a:pt x="1565" y="654"/>
                    </a:lnTo>
                    <a:lnTo>
                      <a:pt x="1534" y="653"/>
                    </a:lnTo>
                    <a:lnTo>
                      <a:pt x="1524" y="653"/>
                    </a:lnTo>
                    <a:lnTo>
                      <a:pt x="1495" y="659"/>
                    </a:lnTo>
                    <a:lnTo>
                      <a:pt x="1475" y="662"/>
                    </a:lnTo>
                    <a:lnTo>
                      <a:pt x="1471" y="663"/>
                    </a:lnTo>
                    <a:lnTo>
                      <a:pt x="1465" y="667"/>
                    </a:lnTo>
                    <a:lnTo>
                      <a:pt x="1461" y="680"/>
                    </a:lnTo>
                    <a:lnTo>
                      <a:pt x="1456" y="695"/>
                    </a:lnTo>
                    <a:lnTo>
                      <a:pt x="1453" y="702"/>
                    </a:lnTo>
                    <a:lnTo>
                      <a:pt x="1392" y="724"/>
                    </a:lnTo>
                    <a:lnTo>
                      <a:pt x="1369" y="727"/>
                    </a:lnTo>
                    <a:lnTo>
                      <a:pt x="1355" y="725"/>
                    </a:lnTo>
                    <a:lnTo>
                      <a:pt x="1345" y="727"/>
                    </a:lnTo>
                    <a:lnTo>
                      <a:pt x="1337" y="731"/>
                    </a:lnTo>
                    <a:lnTo>
                      <a:pt x="1334" y="738"/>
                    </a:lnTo>
                    <a:lnTo>
                      <a:pt x="1334" y="747"/>
                    </a:lnTo>
                    <a:lnTo>
                      <a:pt x="1336" y="756"/>
                    </a:lnTo>
                    <a:lnTo>
                      <a:pt x="1341" y="768"/>
                    </a:lnTo>
                    <a:lnTo>
                      <a:pt x="1343" y="781"/>
                    </a:lnTo>
                    <a:lnTo>
                      <a:pt x="1338" y="790"/>
                    </a:lnTo>
                    <a:lnTo>
                      <a:pt x="1337" y="799"/>
                    </a:lnTo>
                    <a:lnTo>
                      <a:pt x="1336" y="808"/>
                    </a:lnTo>
                    <a:lnTo>
                      <a:pt x="1339" y="814"/>
                    </a:lnTo>
                    <a:lnTo>
                      <a:pt x="1345" y="814"/>
                    </a:lnTo>
                    <a:lnTo>
                      <a:pt x="1350" y="819"/>
                    </a:lnTo>
                    <a:lnTo>
                      <a:pt x="1359" y="823"/>
                    </a:lnTo>
                    <a:lnTo>
                      <a:pt x="1366" y="830"/>
                    </a:lnTo>
                    <a:lnTo>
                      <a:pt x="1365" y="841"/>
                    </a:lnTo>
                    <a:lnTo>
                      <a:pt x="1360" y="847"/>
                    </a:lnTo>
                    <a:lnTo>
                      <a:pt x="1355" y="851"/>
                    </a:lnTo>
                    <a:lnTo>
                      <a:pt x="1332" y="854"/>
                    </a:lnTo>
                    <a:lnTo>
                      <a:pt x="1315" y="855"/>
                    </a:lnTo>
                    <a:lnTo>
                      <a:pt x="1291" y="873"/>
                    </a:lnTo>
                    <a:lnTo>
                      <a:pt x="1266" y="891"/>
                    </a:lnTo>
                    <a:lnTo>
                      <a:pt x="1236" y="903"/>
                    </a:lnTo>
                    <a:lnTo>
                      <a:pt x="1223" y="907"/>
                    </a:lnTo>
                    <a:lnTo>
                      <a:pt x="1201" y="915"/>
                    </a:lnTo>
                    <a:lnTo>
                      <a:pt x="1174" y="930"/>
                    </a:lnTo>
                    <a:lnTo>
                      <a:pt x="1160" y="953"/>
                    </a:lnTo>
                    <a:lnTo>
                      <a:pt x="1143" y="979"/>
                    </a:lnTo>
                    <a:lnTo>
                      <a:pt x="1128" y="997"/>
                    </a:lnTo>
                    <a:lnTo>
                      <a:pt x="1105" y="1014"/>
                    </a:lnTo>
                    <a:lnTo>
                      <a:pt x="1084" y="1020"/>
                    </a:lnTo>
                    <a:lnTo>
                      <a:pt x="1058" y="1027"/>
                    </a:lnTo>
                    <a:lnTo>
                      <a:pt x="1026" y="1034"/>
                    </a:lnTo>
                    <a:lnTo>
                      <a:pt x="1002" y="1037"/>
                    </a:lnTo>
                    <a:lnTo>
                      <a:pt x="995" y="1037"/>
                    </a:lnTo>
                    <a:lnTo>
                      <a:pt x="975" y="1038"/>
                    </a:lnTo>
                    <a:lnTo>
                      <a:pt x="965" y="1037"/>
                    </a:lnTo>
                    <a:lnTo>
                      <a:pt x="958" y="1037"/>
                    </a:lnTo>
                    <a:lnTo>
                      <a:pt x="954" y="1038"/>
                    </a:lnTo>
                    <a:lnTo>
                      <a:pt x="953" y="1042"/>
                    </a:lnTo>
                    <a:lnTo>
                      <a:pt x="953" y="1051"/>
                    </a:lnTo>
                    <a:lnTo>
                      <a:pt x="952" y="1062"/>
                    </a:lnTo>
                    <a:lnTo>
                      <a:pt x="945" y="1071"/>
                    </a:lnTo>
                    <a:lnTo>
                      <a:pt x="940" y="1076"/>
                    </a:lnTo>
                    <a:lnTo>
                      <a:pt x="935" y="1077"/>
                    </a:lnTo>
                    <a:lnTo>
                      <a:pt x="918" y="1075"/>
                    </a:lnTo>
                    <a:lnTo>
                      <a:pt x="904" y="1072"/>
                    </a:lnTo>
                    <a:lnTo>
                      <a:pt x="870" y="1068"/>
                    </a:lnTo>
                    <a:lnTo>
                      <a:pt x="863" y="1069"/>
                    </a:lnTo>
                    <a:lnTo>
                      <a:pt x="860" y="1070"/>
                    </a:lnTo>
                    <a:lnTo>
                      <a:pt x="850" y="1076"/>
                    </a:lnTo>
                    <a:lnTo>
                      <a:pt x="833" y="1090"/>
                    </a:lnTo>
                    <a:lnTo>
                      <a:pt x="822" y="1101"/>
                    </a:lnTo>
                    <a:lnTo>
                      <a:pt x="813" y="1106"/>
                    </a:lnTo>
                    <a:lnTo>
                      <a:pt x="794" y="1108"/>
                    </a:lnTo>
                    <a:lnTo>
                      <a:pt x="785" y="1113"/>
                    </a:lnTo>
                    <a:lnTo>
                      <a:pt x="748" y="1142"/>
                    </a:lnTo>
                    <a:lnTo>
                      <a:pt x="740" y="1149"/>
                    </a:lnTo>
                    <a:lnTo>
                      <a:pt x="702" y="1173"/>
                    </a:lnTo>
                    <a:lnTo>
                      <a:pt x="691" y="1182"/>
                    </a:lnTo>
                    <a:lnTo>
                      <a:pt x="683" y="1189"/>
                    </a:lnTo>
                    <a:lnTo>
                      <a:pt x="660" y="1208"/>
                    </a:lnTo>
                    <a:lnTo>
                      <a:pt x="646" y="1216"/>
                    </a:lnTo>
                    <a:lnTo>
                      <a:pt x="643" y="1221"/>
                    </a:lnTo>
                    <a:lnTo>
                      <a:pt x="643" y="1231"/>
                    </a:lnTo>
                    <a:lnTo>
                      <a:pt x="643" y="1256"/>
                    </a:lnTo>
                    <a:lnTo>
                      <a:pt x="643" y="1280"/>
                    </a:lnTo>
                    <a:lnTo>
                      <a:pt x="643" y="1314"/>
                    </a:lnTo>
                    <a:lnTo>
                      <a:pt x="643" y="1348"/>
                    </a:lnTo>
                    <a:lnTo>
                      <a:pt x="643" y="1387"/>
                    </a:lnTo>
                    <a:lnTo>
                      <a:pt x="623" y="1387"/>
                    </a:lnTo>
                    <a:lnTo>
                      <a:pt x="623" y="1387"/>
                    </a:lnTo>
                    <a:lnTo>
                      <a:pt x="623" y="1387"/>
                    </a:lnTo>
                    <a:lnTo>
                      <a:pt x="0" y="1388"/>
                    </a:lnTo>
                    <a:lnTo>
                      <a:pt x="1" y="1387"/>
                    </a:lnTo>
                    <a:lnTo>
                      <a:pt x="19" y="1369"/>
                    </a:lnTo>
                    <a:lnTo>
                      <a:pt x="33" y="1345"/>
                    </a:lnTo>
                    <a:lnTo>
                      <a:pt x="54" y="1336"/>
                    </a:lnTo>
                    <a:lnTo>
                      <a:pt x="101" y="1330"/>
                    </a:lnTo>
                    <a:lnTo>
                      <a:pt x="170" y="1311"/>
                    </a:lnTo>
                    <a:lnTo>
                      <a:pt x="232" y="1282"/>
                    </a:lnTo>
                    <a:lnTo>
                      <a:pt x="249" y="1270"/>
                    </a:lnTo>
                    <a:lnTo>
                      <a:pt x="269" y="1247"/>
                    </a:lnTo>
                    <a:lnTo>
                      <a:pt x="300" y="1217"/>
                    </a:lnTo>
                    <a:lnTo>
                      <a:pt x="358" y="1180"/>
                    </a:lnTo>
                    <a:lnTo>
                      <a:pt x="384" y="1159"/>
                    </a:lnTo>
                    <a:lnTo>
                      <a:pt x="425" y="1108"/>
                    </a:lnTo>
                    <a:lnTo>
                      <a:pt x="453" y="1065"/>
                    </a:lnTo>
                    <a:lnTo>
                      <a:pt x="475" y="1038"/>
                    </a:lnTo>
                    <a:lnTo>
                      <a:pt x="490" y="1014"/>
                    </a:lnTo>
                    <a:lnTo>
                      <a:pt x="502" y="988"/>
                    </a:lnTo>
                    <a:lnTo>
                      <a:pt x="508" y="949"/>
                    </a:lnTo>
                    <a:lnTo>
                      <a:pt x="503" y="933"/>
                    </a:lnTo>
                    <a:lnTo>
                      <a:pt x="487" y="907"/>
                    </a:lnTo>
                    <a:lnTo>
                      <a:pt x="475" y="900"/>
                    </a:lnTo>
                    <a:lnTo>
                      <a:pt x="472" y="889"/>
                    </a:lnTo>
                    <a:lnTo>
                      <a:pt x="478" y="867"/>
                    </a:lnTo>
                    <a:lnTo>
                      <a:pt x="478" y="830"/>
                    </a:lnTo>
                    <a:lnTo>
                      <a:pt x="482" y="771"/>
                    </a:lnTo>
                    <a:lnTo>
                      <a:pt x="501" y="723"/>
                    </a:lnTo>
                    <a:lnTo>
                      <a:pt x="548" y="660"/>
                    </a:lnTo>
                    <a:lnTo>
                      <a:pt x="556" y="634"/>
                    </a:lnTo>
                    <a:lnTo>
                      <a:pt x="562" y="592"/>
                    </a:lnTo>
                    <a:lnTo>
                      <a:pt x="562" y="578"/>
                    </a:lnTo>
                    <a:lnTo>
                      <a:pt x="621" y="519"/>
                    </a:lnTo>
                    <a:lnTo>
                      <a:pt x="655" y="474"/>
                    </a:lnTo>
                    <a:lnTo>
                      <a:pt x="667" y="463"/>
                    </a:lnTo>
                    <a:lnTo>
                      <a:pt x="697" y="442"/>
                    </a:lnTo>
                    <a:lnTo>
                      <a:pt x="803" y="397"/>
                    </a:lnTo>
                    <a:lnTo>
                      <a:pt x="862" y="364"/>
                    </a:lnTo>
                    <a:lnTo>
                      <a:pt x="897" y="340"/>
                    </a:lnTo>
                    <a:lnTo>
                      <a:pt x="918" y="312"/>
                    </a:lnTo>
                    <a:lnTo>
                      <a:pt x="976" y="201"/>
                    </a:lnTo>
                    <a:lnTo>
                      <a:pt x="1032" y="43"/>
                    </a:lnTo>
                    <a:lnTo>
                      <a:pt x="1037" y="25"/>
                    </a:lnTo>
                    <a:lnTo>
                      <a:pt x="1062" y="20"/>
                    </a:lnTo>
                    <a:lnTo>
                      <a:pt x="1079" y="17"/>
                    </a:lnTo>
                    <a:lnTo>
                      <a:pt x="1094" y="12"/>
                    </a:lnTo>
                    <a:lnTo>
                      <a:pt x="1113" y="0"/>
                    </a:lnTo>
                    <a:lnTo>
                      <a:pt x="1129" y="5"/>
                    </a:lnTo>
                    <a:lnTo>
                      <a:pt x="1121" y="13"/>
                    </a:lnTo>
                    <a:lnTo>
                      <a:pt x="1121" y="32"/>
                    </a:lnTo>
                    <a:lnTo>
                      <a:pt x="1132" y="56"/>
                    </a:lnTo>
                    <a:lnTo>
                      <a:pt x="1154" y="81"/>
                    </a:lnTo>
                    <a:lnTo>
                      <a:pt x="1193" y="114"/>
                    </a:lnTo>
                    <a:lnTo>
                      <a:pt x="1222" y="127"/>
                    </a:lnTo>
                    <a:lnTo>
                      <a:pt x="1265" y="135"/>
                    </a:lnTo>
                    <a:lnTo>
                      <a:pt x="1315" y="120"/>
                    </a:lnTo>
                    <a:lnTo>
                      <a:pt x="1343" y="120"/>
                    </a:lnTo>
                    <a:lnTo>
                      <a:pt x="1355" y="114"/>
                    </a:lnTo>
                    <a:lnTo>
                      <a:pt x="1370" y="123"/>
                    </a:lnTo>
                    <a:lnTo>
                      <a:pt x="1399" y="125"/>
                    </a:lnTo>
                    <a:lnTo>
                      <a:pt x="1426" y="121"/>
                    </a:lnTo>
                    <a:lnTo>
                      <a:pt x="1446" y="107"/>
                    </a:lnTo>
                    <a:lnTo>
                      <a:pt x="1459" y="91"/>
                    </a:lnTo>
                    <a:lnTo>
                      <a:pt x="1461" y="99"/>
                    </a:lnTo>
                    <a:lnTo>
                      <a:pt x="1462" y="108"/>
                    </a:lnTo>
                    <a:lnTo>
                      <a:pt x="1466" y="112"/>
                    </a:lnTo>
                    <a:lnTo>
                      <a:pt x="1474" y="132"/>
                    </a:lnTo>
                    <a:lnTo>
                      <a:pt x="1478" y="140"/>
                    </a:lnTo>
                    <a:lnTo>
                      <a:pt x="1494" y="139"/>
                    </a:lnTo>
                    <a:lnTo>
                      <a:pt x="1507" y="143"/>
                    </a:lnTo>
                    <a:lnTo>
                      <a:pt x="1537" y="141"/>
                    </a:lnTo>
                    <a:lnTo>
                      <a:pt x="1567" y="14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58" name="Freeform 73">
                <a:extLst>
                  <a:ext uri="{FF2B5EF4-FFF2-40B4-BE49-F238E27FC236}">
                    <a16:creationId xmlns:a16="http://schemas.microsoft.com/office/drawing/2014/main" id="{E39A3AF9-0498-C0A1-9EAB-59C5ECDF14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28943" y="10445908"/>
                <a:ext cx="27023" cy="50182"/>
              </a:xfrm>
              <a:custGeom>
                <a:avLst/>
                <a:gdLst>
                  <a:gd name="T0" fmla="*/ 16 w 30"/>
                  <a:gd name="T1" fmla="*/ 30 h 58"/>
                  <a:gd name="T2" fmla="*/ 0 w 30"/>
                  <a:gd name="T3" fmla="*/ 57 h 58"/>
                  <a:gd name="T4" fmla="*/ 4 w 30"/>
                  <a:gd name="T5" fmla="*/ 34 h 58"/>
                  <a:gd name="T6" fmla="*/ 23 w 30"/>
                  <a:gd name="T7" fmla="*/ 1 h 58"/>
                  <a:gd name="T8" fmla="*/ 29 w 30"/>
                  <a:gd name="T9" fmla="*/ 0 h 58"/>
                  <a:gd name="T10" fmla="*/ 16 w 30"/>
                  <a:gd name="T11" fmla="*/ 3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58">
                    <a:moveTo>
                      <a:pt x="16" y="30"/>
                    </a:moveTo>
                    <a:lnTo>
                      <a:pt x="0" y="57"/>
                    </a:lnTo>
                    <a:lnTo>
                      <a:pt x="4" y="34"/>
                    </a:lnTo>
                    <a:lnTo>
                      <a:pt x="23" y="1"/>
                    </a:lnTo>
                    <a:lnTo>
                      <a:pt x="29" y="0"/>
                    </a:lnTo>
                    <a:lnTo>
                      <a:pt x="16" y="3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59" name="Freeform 74">
                <a:extLst>
                  <a:ext uri="{FF2B5EF4-FFF2-40B4-BE49-F238E27FC236}">
                    <a16:creationId xmlns:a16="http://schemas.microsoft.com/office/drawing/2014/main" id="{94E30E12-A52E-E785-1F23-024831131C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24350" y="9994254"/>
                <a:ext cx="19300" cy="27023"/>
              </a:xfrm>
              <a:custGeom>
                <a:avLst/>
                <a:gdLst>
                  <a:gd name="T0" fmla="*/ 22 w 24"/>
                  <a:gd name="T1" fmla="*/ 24 h 30"/>
                  <a:gd name="T2" fmla="*/ 22 w 24"/>
                  <a:gd name="T3" fmla="*/ 29 h 30"/>
                  <a:gd name="T4" fmla="*/ 3 w 24"/>
                  <a:gd name="T5" fmla="*/ 27 h 30"/>
                  <a:gd name="T6" fmla="*/ 0 w 24"/>
                  <a:gd name="T7" fmla="*/ 9 h 30"/>
                  <a:gd name="T8" fmla="*/ 9 w 24"/>
                  <a:gd name="T9" fmla="*/ 8 h 30"/>
                  <a:gd name="T10" fmla="*/ 12 w 24"/>
                  <a:gd name="T11" fmla="*/ 1 h 30"/>
                  <a:gd name="T12" fmla="*/ 17 w 24"/>
                  <a:gd name="T13" fmla="*/ 0 h 30"/>
                  <a:gd name="T14" fmla="*/ 23 w 24"/>
                  <a:gd name="T15" fmla="*/ 16 h 30"/>
                  <a:gd name="T16" fmla="*/ 22 w 24"/>
                  <a:gd name="T17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0">
                    <a:moveTo>
                      <a:pt x="22" y="24"/>
                    </a:moveTo>
                    <a:lnTo>
                      <a:pt x="22" y="29"/>
                    </a:lnTo>
                    <a:lnTo>
                      <a:pt x="3" y="27"/>
                    </a:lnTo>
                    <a:lnTo>
                      <a:pt x="0" y="9"/>
                    </a:lnTo>
                    <a:lnTo>
                      <a:pt x="9" y="8"/>
                    </a:lnTo>
                    <a:lnTo>
                      <a:pt x="12" y="1"/>
                    </a:lnTo>
                    <a:lnTo>
                      <a:pt x="17" y="0"/>
                    </a:lnTo>
                    <a:lnTo>
                      <a:pt x="23" y="16"/>
                    </a:lnTo>
                    <a:lnTo>
                      <a:pt x="22" y="2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60" name="Freeform 75">
                <a:extLst>
                  <a:ext uri="{FF2B5EF4-FFF2-40B4-BE49-F238E27FC236}">
                    <a16:creationId xmlns:a16="http://schemas.microsoft.com/office/drawing/2014/main" id="{D0C88C4C-49E8-7602-7E2B-1A8971BE03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06706" y="9851425"/>
                <a:ext cx="903305" cy="1779586"/>
              </a:xfrm>
              <a:custGeom>
                <a:avLst/>
                <a:gdLst>
                  <a:gd name="T0" fmla="*/ 936 w 1034"/>
                  <a:gd name="T1" fmla="*/ 116 h 2032"/>
                  <a:gd name="T2" fmla="*/ 974 w 1034"/>
                  <a:gd name="T3" fmla="*/ 218 h 2032"/>
                  <a:gd name="T4" fmla="*/ 1008 w 1034"/>
                  <a:gd name="T5" fmla="*/ 417 h 2032"/>
                  <a:gd name="T6" fmla="*/ 1006 w 1034"/>
                  <a:gd name="T7" fmla="*/ 553 h 2032"/>
                  <a:gd name="T8" fmla="*/ 978 w 1034"/>
                  <a:gd name="T9" fmla="*/ 559 h 2032"/>
                  <a:gd name="T10" fmla="*/ 943 w 1034"/>
                  <a:gd name="T11" fmla="*/ 491 h 2032"/>
                  <a:gd name="T12" fmla="*/ 916 w 1034"/>
                  <a:gd name="T13" fmla="*/ 530 h 2032"/>
                  <a:gd name="T14" fmla="*/ 927 w 1034"/>
                  <a:gd name="T15" fmla="*/ 592 h 2032"/>
                  <a:gd name="T16" fmla="*/ 937 w 1034"/>
                  <a:gd name="T17" fmla="*/ 664 h 2032"/>
                  <a:gd name="T18" fmla="*/ 927 w 1034"/>
                  <a:gd name="T19" fmla="*/ 700 h 2032"/>
                  <a:gd name="T20" fmla="*/ 886 w 1034"/>
                  <a:gd name="T21" fmla="*/ 759 h 2032"/>
                  <a:gd name="T22" fmla="*/ 873 w 1034"/>
                  <a:gd name="T23" fmla="*/ 922 h 2032"/>
                  <a:gd name="T24" fmla="*/ 809 w 1034"/>
                  <a:gd name="T25" fmla="*/ 1101 h 2032"/>
                  <a:gd name="T26" fmla="*/ 745 w 1034"/>
                  <a:gd name="T27" fmla="*/ 1308 h 2032"/>
                  <a:gd name="T28" fmla="*/ 665 w 1034"/>
                  <a:gd name="T29" fmla="*/ 1548 h 2032"/>
                  <a:gd name="T30" fmla="*/ 621 w 1034"/>
                  <a:gd name="T31" fmla="*/ 1729 h 2032"/>
                  <a:gd name="T32" fmla="*/ 588 w 1034"/>
                  <a:gd name="T33" fmla="*/ 1819 h 2032"/>
                  <a:gd name="T34" fmla="*/ 560 w 1034"/>
                  <a:gd name="T35" fmla="*/ 1908 h 2032"/>
                  <a:gd name="T36" fmla="*/ 481 w 1034"/>
                  <a:gd name="T37" fmla="*/ 1968 h 2032"/>
                  <a:gd name="T38" fmla="*/ 348 w 1034"/>
                  <a:gd name="T39" fmla="*/ 2015 h 2032"/>
                  <a:gd name="T40" fmla="*/ 265 w 1034"/>
                  <a:gd name="T41" fmla="*/ 2027 h 2032"/>
                  <a:gd name="T42" fmla="*/ 164 w 1034"/>
                  <a:gd name="T43" fmla="*/ 1981 h 2032"/>
                  <a:gd name="T44" fmla="*/ 111 w 1034"/>
                  <a:gd name="T45" fmla="*/ 1941 h 2032"/>
                  <a:gd name="T46" fmla="*/ 93 w 1034"/>
                  <a:gd name="T47" fmla="*/ 1886 h 2032"/>
                  <a:gd name="T48" fmla="*/ 57 w 1034"/>
                  <a:gd name="T49" fmla="*/ 1803 h 2032"/>
                  <a:gd name="T50" fmla="*/ 67 w 1034"/>
                  <a:gd name="T51" fmla="*/ 1712 h 2032"/>
                  <a:gd name="T52" fmla="*/ 45 w 1034"/>
                  <a:gd name="T53" fmla="*/ 1643 h 2032"/>
                  <a:gd name="T54" fmla="*/ 1 w 1034"/>
                  <a:gd name="T55" fmla="*/ 1536 h 2032"/>
                  <a:gd name="T56" fmla="*/ 11 w 1034"/>
                  <a:gd name="T57" fmla="*/ 1454 h 2032"/>
                  <a:gd name="T58" fmla="*/ 26 w 1034"/>
                  <a:gd name="T59" fmla="*/ 1423 h 2032"/>
                  <a:gd name="T60" fmla="*/ 77 w 1034"/>
                  <a:gd name="T61" fmla="*/ 1351 h 2032"/>
                  <a:gd name="T62" fmla="*/ 123 w 1034"/>
                  <a:gd name="T63" fmla="*/ 1255 h 2032"/>
                  <a:gd name="T64" fmla="*/ 164 w 1034"/>
                  <a:gd name="T65" fmla="*/ 1161 h 2032"/>
                  <a:gd name="T66" fmla="*/ 162 w 1034"/>
                  <a:gd name="T67" fmla="*/ 1067 h 2032"/>
                  <a:gd name="T68" fmla="*/ 140 w 1034"/>
                  <a:gd name="T69" fmla="*/ 982 h 2032"/>
                  <a:gd name="T70" fmla="*/ 107 w 1034"/>
                  <a:gd name="T71" fmla="*/ 862 h 2032"/>
                  <a:gd name="T72" fmla="*/ 103 w 1034"/>
                  <a:gd name="T73" fmla="*/ 781 h 2032"/>
                  <a:gd name="T74" fmla="*/ 167 w 1034"/>
                  <a:gd name="T75" fmla="*/ 618 h 2032"/>
                  <a:gd name="T76" fmla="*/ 237 w 1034"/>
                  <a:gd name="T77" fmla="*/ 600 h 2032"/>
                  <a:gd name="T78" fmla="*/ 281 w 1034"/>
                  <a:gd name="T79" fmla="*/ 567 h 2032"/>
                  <a:gd name="T80" fmla="*/ 319 w 1034"/>
                  <a:gd name="T81" fmla="*/ 572 h 2032"/>
                  <a:gd name="T82" fmla="*/ 341 w 1034"/>
                  <a:gd name="T83" fmla="*/ 557 h 2032"/>
                  <a:gd name="T84" fmla="*/ 393 w 1034"/>
                  <a:gd name="T85" fmla="*/ 543 h 2032"/>
                  <a:gd name="T86" fmla="*/ 443 w 1034"/>
                  <a:gd name="T87" fmla="*/ 562 h 2032"/>
                  <a:gd name="T88" fmla="*/ 439 w 1034"/>
                  <a:gd name="T89" fmla="*/ 540 h 2032"/>
                  <a:gd name="T90" fmla="*/ 489 w 1034"/>
                  <a:gd name="T91" fmla="*/ 483 h 2032"/>
                  <a:gd name="T92" fmla="*/ 540 w 1034"/>
                  <a:gd name="T93" fmla="*/ 490 h 2032"/>
                  <a:gd name="T94" fmla="*/ 554 w 1034"/>
                  <a:gd name="T95" fmla="*/ 481 h 2032"/>
                  <a:gd name="T96" fmla="*/ 548 w 1034"/>
                  <a:gd name="T97" fmla="*/ 449 h 2032"/>
                  <a:gd name="T98" fmla="*/ 585 w 1034"/>
                  <a:gd name="T99" fmla="*/ 393 h 2032"/>
                  <a:gd name="T100" fmla="*/ 606 w 1034"/>
                  <a:gd name="T101" fmla="*/ 401 h 2032"/>
                  <a:gd name="T102" fmla="*/ 604 w 1034"/>
                  <a:gd name="T103" fmla="*/ 428 h 2032"/>
                  <a:gd name="T104" fmla="*/ 638 w 1034"/>
                  <a:gd name="T105" fmla="*/ 380 h 2032"/>
                  <a:gd name="T106" fmla="*/ 651 w 1034"/>
                  <a:gd name="T107" fmla="*/ 361 h 2032"/>
                  <a:gd name="T108" fmla="*/ 676 w 1034"/>
                  <a:gd name="T109" fmla="*/ 278 h 2032"/>
                  <a:gd name="T110" fmla="*/ 663 w 1034"/>
                  <a:gd name="T111" fmla="*/ 240 h 2032"/>
                  <a:gd name="T112" fmla="*/ 691 w 1034"/>
                  <a:gd name="T113" fmla="*/ 225 h 2032"/>
                  <a:gd name="T114" fmla="*/ 736 w 1034"/>
                  <a:gd name="T115" fmla="*/ 213 h 2032"/>
                  <a:gd name="T116" fmla="*/ 808 w 1034"/>
                  <a:gd name="T117" fmla="*/ 125 h 2032"/>
                  <a:gd name="T118" fmla="*/ 791 w 1034"/>
                  <a:gd name="T119" fmla="*/ 57 h 2032"/>
                  <a:gd name="T120" fmla="*/ 827 w 1034"/>
                  <a:gd name="T121" fmla="*/ 34 h 2032"/>
                  <a:gd name="T122" fmla="*/ 868 w 1034"/>
                  <a:gd name="T123" fmla="*/ 16 h 2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34" h="2032">
                    <a:moveTo>
                      <a:pt x="898" y="51"/>
                    </a:moveTo>
                    <a:lnTo>
                      <a:pt x="905" y="67"/>
                    </a:lnTo>
                    <a:lnTo>
                      <a:pt x="913" y="81"/>
                    </a:lnTo>
                    <a:lnTo>
                      <a:pt x="936" y="116"/>
                    </a:lnTo>
                    <a:lnTo>
                      <a:pt x="947" y="130"/>
                    </a:lnTo>
                    <a:lnTo>
                      <a:pt x="955" y="144"/>
                    </a:lnTo>
                    <a:lnTo>
                      <a:pt x="960" y="173"/>
                    </a:lnTo>
                    <a:lnTo>
                      <a:pt x="974" y="218"/>
                    </a:lnTo>
                    <a:lnTo>
                      <a:pt x="989" y="286"/>
                    </a:lnTo>
                    <a:lnTo>
                      <a:pt x="994" y="356"/>
                    </a:lnTo>
                    <a:lnTo>
                      <a:pt x="998" y="388"/>
                    </a:lnTo>
                    <a:lnTo>
                      <a:pt x="1008" y="417"/>
                    </a:lnTo>
                    <a:lnTo>
                      <a:pt x="1028" y="449"/>
                    </a:lnTo>
                    <a:lnTo>
                      <a:pt x="1033" y="483"/>
                    </a:lnTo>
                    <a:lnTo>
                      <a:pt x="1022" y="519"/>
                    </a:lnTo>
                    <a:lnTo>
                      <a:pt x="1006" y="553"/>
                    </a:lnTo>
                    <a:lnTo>
                      <a:pt x="1001" y="560"/>
                    </a:lnTo>
                    <a:lnTo>
                      <a:pt x="994" y="569"/>
                    </a:lnTo>
                    <a:lnTo>
                      <a:pt x="990" y="568"/>
                    </a:lnTo>
                    <a:lnTo>
                      <a:pt x="978" y="559"/>
                    </a:lnTo>
                    <a:lnTo>
                      <a:pt x="967" y="545"/>
                    </a:lnTo>
                    <a:lnTo>
                      <a:pt x="954" y="511"/>
                    </a:lnTo>
                    <a:lnTo>
                      <a:pt x="948" y="494"/>
                    </a:lnTo>
                    <a:lnTo>
                      <a:pt x="943" y="491"/>
                    </a:lnTo>
                    <a:lnTo>
                      <a:pt x="927" y="493"/>
                    </a:lnTo>
                    <a:lnTo>
                      <a:pt x="916" y="504"/>
                    </a:lnTo>
                    <a:lnTo>
                      <a:pt x="913" y="510"/>
                    </a:lnTo>
                    <a:lnTo>
                      <a:pt x="916" y="530"/>
                    </a:lnTo>
                    <a:lnTo>
                      <a:pt x="920" y="546"/>
                    </a:lnTo>
                    <a:lnTo>
                      <a:pt x="922" y="564"/>
                    </a:lnTo>
                    <a:lnTo>
                      <a:pt x="923" y="585"/>
                    </a:lnTo>
                    <a:lnTo>
                      <a:pt x="927" y="592"/>
                    </a:lnTo>
                    <a:lnTo>
                      <a:pt x="934" y="597"/>
                    </a:lnTo>
                    <a:lnTo>
                      <a:pt x="940" y="612"/>
                    </a:lnTo>
                    <a:lnTo>
                      <a:pt x="941" y="646"/>
                    </a:lnTo>
                    <a:lnTo>
                      <a:pt x="937" y="664"/>
                    </a:lnTo>
                    <a:lnTo>
                      <a:pt x="926" y="678"/>
                    </a:lnTo>
                    <a:lnTo>
                      <a:pt x="927" y="686"/>
                    </a:lnTo>
                    <a:lnTo>
                      <a:pt x="931" y="695"/>
                    </a:lnTo>
                    <a:lnTo>
                      <a:pt x="927" y="700"/>
                    </a:lnTo>
                    <a:lnTo>
                      <a:pt x="912" y="706"/>
                    </a:lnTo>
                    <a:lnTo>
                      <a:pt x="906" y="712"/>
                    </a:lnTo>
                    <a:lnTo>
                      <a:pt x="898" y="727"/>
                    </a:lnTo>
                    <a:lnTo>
                      <a:pt x="886" y="759"/>
                    </a:lnTo>
                    <a:lnTo>
                      <a:pt x="884" y="774"/>
                    </a:lnTo>
                    <a:lnTo>
                      <a:pt x="892" y="822"/>
                    </a:lnTo>
                    <a:lnTo>
                      <a:pt x="889" y="856"/>
                    </a:lnTo>
                    <a:lnTo>
                      <a:pt x="873" y="922"/>
                    </a:lnTo>
                    <a:lnTo>
                      <a:pt x="863" y="953"/>
                    </a:lnTo>
                    <a:lnTo>
                      <a:pt x="850" y="990"/>
                    </a:lnTo>
                    <a:lnTo>
                      <a:pt x="830" y="1039"/>
                    </a:lnTo>
                    <a:lnTo>
                      <a:pt x="809" y="1101"/>
                    </a:lnTo>
                    <a:lnTo>
                      <a:pt x="792" y="1165"/>
                    </a:lnTo>
                    <a:lnTo>
                      <a:pt x="779" y="1203"/>
                    </a:lnTo>
                    <a:lnTo>
                      <a:pt x="765" y="1241"/>
                    </a:lnTo>
                    <a:lnTo>
                      <a:pt x="745" y="1308"/>
                    </a:lnTo>
                    <a:lnTo>
                      <a:pt x="728" y="1377"/>
                    </a:lnTo>
                    <a:lnTo>
                      <a:pt x="703" y="1453"/>
                    </a:lnTo>
                    <a:lnTo>
                      <a:pt x="669" y="1537"/>
                    </a:lnTo>
                    <a:lnTo>
                      <a:pt x="665" y="1548"/>
                    </a:lnTo>
                    <a:lnTo>
                      <a:pt x="658" y="1591"/>
                    </a:lnTo>
                    <a:lnTo>
                      <a:pt x="650" y="1629"/>
                    </a:lnTo>
                    <a:lnTo>
                      <a:pt x="641" y="1666"/>
                    </a:lnTo>
                    <a:lnTo>
                      <a:pt x="621" y="1729"/>
                    </a:lnTo>
                    <a:lnTo>
                      <a:pt x="619" y="1748"/>
                    </a:lnTo>
                    <a:lnTo>
                      <a:pt x="615" y="1766"/>
                    </a:lnTo>
                    <a:lnTo>
                      <a:pt x="596" y="1805"/>
                    </a:lnTo>
                    <a:lnTo>
                      <a:pt x="588" y="1819"/>
                    </a:lnTo>
                    <a:lnTo>
                      <a:pt x="583" y="1835"/>
                    </a:lnTo>
                    <a:lnTo>
                      <a:pt x="579" y="1855"/>
                    </a:lnTo>
                    <a:lnTo>
                      <a:pt x="574" y="1873"/>
                    </a:lnTo>
                    <a:lnTo>
                      <a:pt x="560" y="1908"/>
                    </a:lnTo>
                    <a:lnTo>
                      <a:pt x="540" y="1939"/>
                    </a:lnTo>
                    <a:lnTo>
                      <a:pt x="526" y="1950"/>
                    </a:lnTo>
                    <a:lnTo>
                      <a:pt x="497" y="1966"/>
                    </a:lnTo>
                    <a:lnTo>
                      <a:pt x="481" y="1968"/>
                    </a:lnTo>
                    <a:lnTo>
                      <a:pt x="447" y="1969"/>
                    </a:lnTo>
                    <a:lnTo>
                      <a:pt x="415" y="1978"/>
                    </a:lnTo>
                    <a:lnTo>
                      <a:pt x="381" y="1995"/>
                    </a:lnTo>
                    <a:lnTo>
                      <a:pt x="348" y="2015"/>
                    </a:lnTo>
                    <a:lnTo>
                      <a:pt x="336" y="2024"/>
                    </a:lnTo>
                    <a:lnTo>
                      <a:pt x="322" y="2031"/>
                    </a:lnTo>
                    <a:lnTo>
                      <a:pt x="278" y="2031"/>
                    </a:lnTo>
                    <a:lnTo>
                      <a:pt x="265" y="2027"/>
                    </a:lnTo>
                    <a:lnTo>
                      <a:pt x="223" y="1994"/>
                    </a:lnTo>
                    <a:lnTo>
                      <a:pt x="206" y="1989"/>
                    </a:lnTo>
                    <a:lnTo>
                      <a:pt x="174" y="1985"/>
                    </a:lnTo>
                    <a:lnTo>
                      <a:pt x="164" y="1981"/>
                    </a:lnTo>
                    <a:lnTo>
                      <a:pt x="156" y="1978"/>
                    </a:lnTo>
                    <a:lnTo>
                      <a:pt x="143" y="1960"/>
                    </a:lnTo>
                    <a:lnTo>
                      <a:pt x="117" y="1946"/>
                    </a:lnTo>
                    <a:lnTo>
                      <a:pt x="111" y="1941"/>
                    </a:lnTo>
                    <a:lnTo>
                      <a:pt x="108" y="1932"/>
                    </a:lnTo>
                    <a:lnTo>
                      <a:pt x="105" y="1920"/>
                    </a:lnTo>
                    <a:lnTo>
                      <a:pt x="98" y="1908"/>
                    </a:lnTo>
                    <a:lnTo>
                      <a:pt x="93" y="1886"/>
                    </a:lnTo>
                    <a:lnTo>
                      <a:pt x="85" y="1870"/>
                    </a:lnTo>
                    <a:lnTo>
                      <a:pt x="62" y="1841"/>
                    </a:lnTo>
                    <a:lnTo>
                      <a:pt x="59" y="1832"/>
                    </a:lnTo>
                    <a:lnTo>
                      <a:pt x="57" y="1803"/>
                    </a:lnTo>
                    <a:lnTo>
                      <a:pt x="58" y="1783"/>
                    </a:lnTo>
                    <a:lnTo>
                      <a:pt x="55" y="1745"/>
                    </a:lnTo>
                    <a:lnTo>
                      <a:pt x="58" y="1728"/>
                    </a:lnTo>
                    <a:lnTo>
                      <a:pt x="67" y="1712"/>
                    </a:lnTo>
                    <a:lnTo>
                      <a:pt x="63" y="1696"/>
                    </a:lnTo>
                    <a:lnTo>
                      <a:pt x="55" y="1678"/>
                    </a:lnTo>
                    <a:lnTo>
                      <a:pt x="51" y="1660"/>
                    </a:lnTo>
                    <a:lnTo>
                      <a:pt x="45" y="1643"/>
                    </a:lnTo>
                    <a:lnTo>
                      <a:pt x="20" y="1613"/>
                    </a:lnTo>
                    <a:lnTo>
                      <a:pt x="15" y="1598"/>
                    </a:lnTo>
                    <a:lnTo>
                      <a:pt x="10" y="1583"/>
                    </a:lnTo>
                    <a:lnTo>
                      <a:pt x="1" y="1536"/>
                    </a:lnTo>
                    <a:lnTo>
                      <a:pt x="0" y="1519"/>
                    </a:lnTo>
                    <a:lnTo>
                      <a:pt x="1" y="1484"/>
                    </a:lnTo>
                    <a:lnTo>
                      <a:pt x="5" y="1466"/>
                    </a:lnTo>
                    <a:lnTo>
                      <a:pt x="11" y="1454"/>
                    </a:lnTo>
                    <a:lnTo>
                      <a:pt x="12" y="1444"/>
                    </a:lnTo>
                    <a:lnTo>
                      <a:pt x="16" y="1437"/>
                    </a:lnTo>
                    <a:lnTo>
                      <a:pt x="22" y="1430"/>
                    </a:lnTo>
                    <a:lnTo>
                      <a:pt x="26" y="1423"/>
                    </a:lnTo>
                    <a:lnTo>
                      <a:pt x="34" y="1378"/>
                    </a:lnTo>
                    <a:lnTo>
                      <a:pt x="47" y="1368"/>
                    </a:lnTo>
                    <a:lnTo>
                      <a:pt x="64" y="1363"/>
                    </a:lnTo>
                    <a:lnTo>
                      <a:pt x="77" y="1351"/>
                    </a:lnTo>
                    <a:lnTo>
                      <a:pt x="86" y="1335"/>
                    </a:lnTo>
                    <a:lnTo>
                      <a:pt x="94" y="1303"/>
                    </a:lnTo>
                    <a:lnTo>
                      <a:pt x="115" y="1272"/>
                    </a:lnTo>
                    <a:lnTo>
                      <a:pt x="123" y="1255"/>
                    </a:lnTo>
                    <a:lnTo>
                      <a:pt x="141" y="1229"/>
                    </a:lnTo>
                    <a:lnTo>
                      <a:pt x="156" y="1194"/>
                    </a:lnTo>
                    <a:lnTo>
                      <a:pt x="161" y="1178"/>
                    </a:lnTo>
                    <a:lnTo>
                      <a:pt x="164" y="1161"/>
                    </a:lnTo>
                    <a:lnTo>
                      <a:pt x="168" y="1123"/>
                    </a:lnTo>
                    <a:lnTo>
                      <a:pt x="171" y="1105"/>
                    </a:lnTo>
                    <a:lnTo>
                      <a:pt x="170" y="1086"/>
                    </a:lnTo>
                    <a:lnTo>
                      <a:pt x="162" y="1067"/>
                    </a:lnTo>
                    <a:lnTo>
                      <a:pt x="140" y="1032"/>
                    </a:lnTo>
                    <a:lnTo>
                      <a:pt x="140" y="1027"/>
                    </a:lnTo>
                    <a:lnTo>
                      <a:pt x="142" y="1001"/>
                    </a:lnTo>
                    <a:lnTo>
                      <a:pt x="140" y="982"/>
                    </a:lnTo>
                    <a:lnTo>
                      <a:pt x="132" y="964"/>
                    </a:lnTo>
                    <a:lnTo>
                      <a:pt x="122" y="947"/>
                    </a:lnTo>
                    <a:lnTo>
                      <a:pt x="112" y="915"/>
                    </a:lnTo>
                    <a:lnTo>
                      <a:pt x="107" y="862"/>
                    </a:lnTo>
                    <a:lnTo>
                      <a:pt x="108" y="843"/>
                    </a:lnTo>
                    <a:lnTo>
                      <a:pt x="105" y="826"/>
                    </a:lnTo>
                    <a:lnTo>
                      <a:pt x="98" y="809"/>
                    </a:lnTo>
                    <a:lnTo>
                      <a:pt x="103" y="781"/>
                    </a:lnTo>
                    <a:lnTo>
                      <a:pt x="166" y="678"/>
                    </a:lnTo>
                    <a:lnTo>
                      <a:pt x="168" y="666"/>
                    </a:lnTo>
                    <a:lnTo>
                      <a:pt x="166" y="636"/>
                    </a:lnTo>
                    <a:lnTo>
                      <a:pt x="167" y="618"/>
                    </a:lnTo>
                    <a:lnTo>
                      <a:pt x="170" y="611"/>
                    </a:lnTo>
                    <a:lnTo>
                      <a:pt x="175" y="607"/>
                    </a:lnTo>
                    <a:lnTo>
                      <a:pt x="185" y="604"/>
                    </a:lnTo>
                    <a:lnTo>
                      <a:pt x="237" y="600"/>
                    </a:lnTo>
                    <a:lnTo>
                      <a:pt x="242" y="597"/>
                    </a:lnTo>
                    <a:lnTo>
                      <a:pt x="256" y="589"/>
                    </a:lnTo>
                    <a:lnTo>
                      <a:pt x="273" y="572"/>
                    </a:lnTo>
                    <a:lnTo>
                      <a:pt x="281" y="567"/>
                    </a:lnTo>
                    <a:lnTo>
                      <a:pt x="288" y="569"/>
                    </a:lnTo>
                    <a:lnTo>
                      <a:pt x="292" y="576"/>
                    </a:lnTo>
                    <a:lnTo>
                      <a:pt x="298" y="580"/>
                    </a:lnTo>
                    <a:lnTo>
                      <a:pt x="319" y="572"/>
                    </a:lnTo>
                    <a:lnTo>
                      <a:pt x="327" y="572"/>
                    </a:lnTo>
                    <a:lnTo>
                      <a:pt x="335" y="574"/>
                    </a:lnTo>
                    <a:lnTo>
                      <a:pt x="338" y="567"/>
                    </a:lnTo>
                    <a:lnTo>
                      <a:pt x="341" y="557"/>
                    </a:lnTo>
                    <a:lnTo>
                      <a:pt x="344" y="550"/>
                    </a:lnTo>
                    <a:lnTo>
                      <a:pt x="350" y="547"/>
                    </a:lnTo>
                    <a:lnTo>
                      <a:pt x="376" y="545"/>
                    </a:lnTo>
                    <a:lnTo>
                      <a:pt x="393" y="543"/>
                    </a:lnTo>
                    <a:lnTo>
                      <a:pt x="415" y="536"/>
                    </a:lnTo>
                    <a:lnTo>
                      <a:pt x="419" y="537"/>
                    </a:lnTo>
                    <a:lnTo>
                      <a:pt x="437" y="561"/>
                    </a:lnTo>
                    <a:lnTo>
                      <a:pt x="443" y="562"/>
                    </a:lnTo>
                    <a:lnTo>
                      <a:pt x="450" y="564"/>
                    </a:lnTo>
                    <a:lnTo>
                      <a:pt x="455" y="559"/>
                    </a:lnTo>
                    <a:lnTo>
                      <a:pt x="441" y="547"/>
                    </a:lnTo>
                    <a:lnTo>
                      <a:pt x="439" y="540"/>
                    </a:lnTo>
                    <a:lnTo>
                      <a:pt x="439" y="532"/>
                    </a:lnTo>
                    <a:lnTo>
                      <a:pt x="447" y="516"/>
                    </a:lnTo>
                    <a:lnTo>
                      <a:pt x="460" y="502"/>
                    </a:lnTo>
                    <a:lnTo>
                      <a:pt x="489" y="483"/>
                    </a:lnTo>
                    <a:lnTo>
                      <a:pt x="518" y="461"/>
                    </a:lnTo>
                    <a:lnTo>
                      <a:pt x="527" y="459"/>
                    </a:lnTo>
                    <a:lnTo>
                      <a:pt x="534" y="463"/>
                    </a:lnTo>
                    <a:lnTo>
                      <a:pt x="540" y="490"/>
                    </a:lnTo>
                    <a:lnTo>
                      <a:pt x="539" y="494"/>
                    </a:lnTo>
                    <a:lnTo>
                      <a:pt x="544" y="495"/>
                    </a:lnTo>
                    <a:lnTo>
                      <a:pt x="549" y="491"/>
                    </a:lnTo>
                    <a:lnTo>
                      <a:pt x="554" y="481"/>
                    </a:lnTo>
                    <a:lnTo>
                      <a:pt x="554" y="471"/>
                    </a:lnTo>
                    <a:lnTo>
                      <a:pt x="551" y="463"/>
                    </a:lnTo>
                    <a:lnTo>
                      <a:pt x="549" y="456"/>
                    </a:lnTo>
                    <a:lnTo>
                      <a:pt x="548" y="449"/>
                    </a:lnTo>
                    <a:lnTo>
                      <a:pt x="564" y="434"/>
                    </a:lnTo>
                    <a:lnTo>
                      <a:pt x="575" y="419"/>
                    </a:lnTo>
                    <a:lnTo>
                      <a:pt x="581" y="401"/>
                    </a:lnTo>
                    <a:lnTo>
                      <a:pt x="585" y="393"/>
                    </a:lnTo>
                    <a:lnTo>
                      <a:pt x="598" y="383"/>
                    </a:lnTo>
                    <a:lnTo>
                      <a:pt x="602" y="385"/>
                    </a:lnTo>
                    <a:lnTo>
                      <a:pt x="605" y="393"/>
                    </a:lnTo>
                    <a:lnTo>
                      <a:pt x="606" y="401"/>
                    </a:lnTo>
                    <a:lnTo>
                      <a:pt x="603" y="409"/>
                    </a:lnTo>
                    <a:lnTo>
                      <a:pt x="599" y="416"/>
                    </a:lnTo>
                    <a:lnTo>
                      <a:pt x="597" y="427"/>
                    </a:lnTo>
                    <a:lnTo>
                      <a:pt x="604" y="428"/>
                    </a:lnTo>
                    <a:lnTo>
                      <a:pt x="610" y="426"/>
                    </a:lnTo>
                    <a:lnTo>
                      <a:pt x="620" y="408"/>
                    </a:lnTo>
                    <a:lnTo>
                      <a:pt x="631" y="389"/>
                    </a:lnTo>
                    <a:lnTo>
                      <a:pt x="638" y="380"/>
                    </a:lnTo>
                    <a:lnTo>
                      <a:pt x="645" y="374"/>
                    </a:lnTo>
                    <a:lnTo>
                      <a:pt x="659" y="375"/>
                    </a:lnTo>
                    <a:lnTo>
                      <a:pt x="673" y="379"/>
                    </a:lnTo>
                    <a:lnTo>
                      <a:pt x="651" y="361"/>
                    </a:lnTo>
                    <a:lnTo>
                      <a:pt x="645" y="335"/>
                    </a:lnTo>
                    <a:lnTo>
                      <a:pt x="672" y="290"/>
                    </a:lnTo>
                    <a:lnTo>
                      <a:pt x="672" y="281"/>
                    </a:lnTo>
                    <a:lnTo>
                      <a:pt x="676" y="278"/>
                    </a:lnTo>
                    <a:lnTo>
                      <a:pt x="678" y="275"/>
                    </a:lnTo>
                    <a:lnTo>
                      <a:pt x="664" y="260"/>
                    </a:lnTo>
                    <a:lnTo>
                      <a:pt x="661" y="252"/>
                    </a:lnTo>
                    <a:lnTo>
                      <a:pt x="663" y="240"/>
                    </a:lnTo>
                    <a:lnTo>
                      <a:pt x="670" y="231"/>
                    </a:lnTo>
                    <a:lnTo>
                      <a:pt x="676" y="224"/>
                    </a:lnTo>
                    <a:lnTo>
                      <a:pt x="684" y="222"/>
                    </a:lnTo>
                    <a:lnTo>
                      <a:pt x="691" y="225"/>
                    </a:lnTo>
                    <a:lnTo>
                      <a:pt x="705" y="237"/>
                    </a:lnTo>
                    <a:lnTo>
                      <a:pt x="714" y="239"/>
                    </a:lnTo>
                    <a:lnTo>
                      <a:pt x="726" y="228"/>
                    </a:lnTo>
                    <a:lnTo>
                      <a:pt x="736" y="213"/>
                    </a:lnTo>
                    <a:lnTo>
                      <a:pt x="751" y="202"/>
                    </a:lnTo>
                    <a:lnTo>
                      <a:pt x="767" y="196"/>
                    </a:lnTo>
                    <a:lnTo>
                      <a:pt x="792" y="173"/>
                    </a:lnTo>
                    <a:lnTo>
                      <a:pt x="808" y="125"/>
                    </a:lnTo>
                    <a:lnTo>
                      <a:pt x="809" y="111"/>
                    </a:lnTo>
                    <a:lnTo>
                      <a:pt x="806" y="94"/>
                    </a:lnTo>
                    <a:lnTo>
                      <a:pt x="800" y="78"/>
                    </a:lnTo>
                    <a:lnTo>
                      <a:pt x="791" y="57"/>
                    </a:lnTo>
                    <a:lnTo>
                      <a:pt x="793" y="53"/>
                    </a:lnTo>
                    <a:lnTo>
                      <a:pt x="807" y="55"/>
                    </a:lnTo>
                    <a:lnTo>
                      <a:pt x="812" y="53"/>
                    </a:lnTo>
                    <a:lnTo>
                      <a:pt x="827" y="34"/>
                    </a:lnTo>
                    <a:lnTo>
                      <a:pt x="851" y="0"/>
                    </a:lnTo>
                    <a:lnTo>
                      <a:pt x="859" y="0"/>
                    </a:lnTo>
                    <a:lnTo>
                      <a:pt x="866" y="7"/>
                    </a:lnTo>
                    <a:lnTo>
                      <a:pt x="868" y="16"/>
                    </a:lnTo>
                    <a:lnTo>
                      <a:pt x="874" y="23"/>
                    </a:lnTo>
                    <a:lnTo>
                      <a:pt x="890" y="39"/>
                    </a:lnTo>
                    <a:lnTo>
                      <a:pt x="898" y="5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61" name="Freeform 77">
                <a:extLst>
                  <a:ext uri="{FF2B5EF4-FFF2-40B4-BE49-F238E27FC236}">
                    <a16:creationId xmlns:a16="http://schemas.microsoft.com/office/drawing/2014/main" id="{B753D5ED-06CD-BDAB-1666-13E4AA6E47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4346" y="5126447"/>
                <a:ext cx="2069108" cy="1945579"/>
              </a:xfrm>
              <a:custGeom>
                <a:avLst/>
                <a:gdLst>
                  <a:gd name="T0" fmla="*/ 2361 w 2362"/>
                  <a:gd name="T1" fmla="*/ 1176 h 2222"/>
                  <a:gd name="T2" fmla="*/ 2321 w 2362"/>
                  <a:gd name="T3" fmla="*/ 1375 h 2222"/>
                  <a:gd name="T4" fmla="*/ 2257 w 2362"/>
                  <a:gd name="T5" fmla="*/ 1462 h 2222"/>
                  <a:gd name="T6" fmla="*/ 2054 w 2362"/>
                  <a:gd name="T7" fmla="*/ 1469 h 2222"/>
                  <a:gd name="T8" fmla="*/ 1817 w 2362"/>
                  <a:gd name="T9" fmla="*/ 1518 h 2222"/>
                  <a:gd name="T10" fmla="*/ 1691 w 2362"/>
                  <a:gd name="T11" fmla="*/ 1506 h 2222"/>
                  <a:gd name="T12" fmla="*/ 1543 w 2362"/>
                  <a:gd name="T13" fmla="*/ 1569 h 2222"/>
                  <a:gd name="T14" fmla="*/ 1405 w 2362"/>
                  <a:gd name="T15" fmla="*/ 1622 h 2222"/>
                  <a:gd name="T16" fmla="*/ 1334 w 2362"/>
                  <a:gd name="T17" fmla="*/ 1713 h 2222"/>
                  <a:gd name="T18" fmla="*/ 1270 w 2362"/>
                  <a:gd name="T19" fmla="*/ 1772 h 2222"/>
                  <a:gd name="T20" fmla="*/ 1156 w 2362"/>
                  <a:gd name="T21" fmla="*/ 1770 h 2222"/>
                  <a:gd name="T22" fmla="*/ 1119 w 2362"/>
                  <a:gd name="T23" fmla="*/ 1862 h 2222"/>
                  <a:gd name="T24" fmla="*/ 1084 w 2362"/>
                  <a:gd name="T25" fmla="*/ 1942 h 2222"/>
                  <a:gd name="T26" fmla="*/ 1000 w 2362"/>
                  <a:gd name="T27" fmla="*/ 1998 h 2222"/>
                  <a:gd name="T28" fmla="*/ 971 w 2362"/>
                  <a:gd name="T29" fmla="*/ 2091 h 2222"/>
                  <a:gd name="T30" fmla="*/ 942 w 2362"/>
                  <a:gd name="T31" fmla="*/ 2179 h 2222"/>
                  <a:gd name="T32" fmla="*/ 870 w 2362"/>
                  <a:gd name="T33" fmla="*/ 2208 h 2222"/>
                  <a:gd name="T34" fmla="*/ 866 w 2362"/>
                  <a:gd name="T35" fmla="*/ 2156 h 2222"/>
                  <a:gd name="T36" fmla="*/ 838 w 2362"/>
                  <a:gd name="T37" fmla="*/ 2161 h 2222"/>
                  <a:gd name="T38" fmla="*/ 799 w 2362"/>
                  <a:gd name="T39" fmla="*/ 2191 h 2222"/>
                  <a:gd name="T40" fmla="*/ 759 w 2362"/>
                  <a:gd name="T41" fmla="*/ 2216 h 2222"/>
                  <a:gd name="T42" fmla="*/ 696 w 2362"/>
                  <a:gd name="T43" fmla="*/ 2192 h 2222"/>
                  <a:gd name="T44" fmla="*/ 629 w 2362"/>
                  <a:gd name="T45" fmla="*/ 2215 h 2222"/>
                  <a:gd name="T46" fmla="*/ 569 w 2362"/>
                  <a:gd name="T47" fmla="*/ 2152 h 2222"/>
                  <a:gd name="T48" fmla="*/ 531 w 2362"/>
                  <a:gd name="T49" fmla="*/ 2097 h 2222"/>
                  <a:gd name="T50" fmla="*/ 551 w 2362"/>
                  <a:gd name="T51" fmla="*/ 2053 h 2222"/>
                  <a:gd name="T52" fmla="*/ 510 w 2362"/>
                  <a:gd name="T53" fmla="*/ 2008 h 2222"/>
                  <a:gd name="T54" fmla="*/ 470 w 2362"/>
                  <a:gd name="T55" fmla="*/ 1902 h 2222"/>
                  <a:gd name="T56" fmla="*/ 421 w 2362"/>
                  <a:gd name="T57" fmla="*/ 1900 h 2222"/>
                  <a:gd name="T58" fmla="*/ 367 w 2362"/>
                  <a:gd name="T59" fmla="*/ 1947 h 2222"/>
                  <a:gd name="T60" fmla="*/ 260 w 2362"/>
                  <a:gd name="T61" fmla="*/ 1933 h 2222"/>
                  <a:gd name="T62" fmla="*/ 211 w 2362"/>
                  <a:gd name="T63" fmla="*/ 1948 h 2222"/>
                  <a:gd name="T64" fmla="*/ 140 w 2362"/>
                  <a:gd name="T65" fmla="*/ 1951 h 2222"/>
                  <a:gd name="T66" fmla="*/ 128 w 2362"/>
                  <a:gd name="T67" fmla="*/ 1884 h 2222"/>
                  <a:gd name="T68" fmla="*/ 120 w 2362"/>
                  <a:gd name="T69" fmla="*/ 1803 h 2222"/>
                  <a:gd name="T70" fmla="*/ 73 w 2362"/>
                  <a:gd name="T71" fmla="*/ 1754 h 2222"/>
                  <a:gd name="T72" fmla="*/ 33 w 2362"/>
                  <a:gd name="T73" fmla="*/ 1701 h 2222"/>
                  <a:gd name="T74" fmla="*/ 31 w 2362"/>
                  <a:gd name="T75" fmla="*/ 1622 h 2222"/>
                  <a:gd name="T76" fmla="*/ 28 w 2362"/>
                  <a:gd name="T77" fmla="*/ 1549 h 2222"/>
                  <a:gd name="T78" fmla="*/ 86 w 2362"/>
                  <a:gd name="T79" fmla="*/ 1440 h 2222"/>
                  <a:gd name="T80" fmla="*/ 198 w 2362"/>
                  <a:gd name="T81" fmla="*/ 1493 h 2222"/>
                  <a:gd name="T82" fmla="*/ 299 w 2362"/>
                  <a:gd name="T83" fmla="*/ 1456 h 2222"/>
                  <a:gd name="T84" fmla="*/ 409 w 2362"/>
                  <a:gd name="T85" fmla="*/ 1423 h 2222"/>
                  <a:gd name="T86" fmla="*/ 530 w 2362"/>
                  <a:gd name="T87" fmla="*/ 1441 h 2222"/>
                  <a:gd name="T88" fmla="*/ 763 w 2362"/>
                  <a:gd name="T89" fmla="*/ 1441 h 2222"/>
                  <a:gd name="T90" fmla="*/ 976 w 2362"/>
                  <a:gd name="T91" fmla="*/ 1399 h 2222"/>
                  <a:gd name="T92" fmla="*/ 935 w 2362"/>
                  <a:gd name="T93" fmla="*/ 1137 h 2222"/>
                  <a:gd name="T94" fmla="*/ 903 w 2362"/>
                  <a:gd name="T95" fmla="*/ 838 h 2222"/>
                  <a:gd name="T96" fmla="*/ 870 w 2362"/>
                  <a:gd name="T97" fmla="*/ 536 h 2222"/>
                  <a:gd name="T98" fmla="*/ 838 w 2362"/>
                  <a:gd name="T99" fmla="*/ 230 h 2222"/>
                  <a:gd name="T100" fmla="*/ 904 w 2362"/>
                  <a:gd name="T101" fmla="*/ 0 h 2222"/>
                  <a:gd name="T102" fmla="*/ 1290 w 2362"/>
                  <a:gd name="T103" fmla="*/ 158 h 2222"/>
                  <a:gd name="T104" fmla="*/ 1664 w 2362"/>
                  <a:gd name="T105" fmla="*/ 424 h 2222"/>
                  <a:gd name="T106" fmla="*/ 1924 w 2362"/>
                  <a:gd name="T107" fmla="*/ 621 h 2222"/>
                  <a:gd name="T108" fmla="*/ 1997 w 2362"/>
                  <a:gd name="T109" fmla="*/ 712 h 2222"/>
                  <a:gd name="T110" fmla="*/ 2138 w 2362"/>
                  <a:gd name="T111" fmla="*/ 770 h 2222"/>
                  <a:gd name="T112" fmla="*/ 2213 w 2362"/>
                  <a:gd name="T113" fmla="*/ 836 h 2222"/>
                  <a:gd name="T114" fmla="*/ 2201 w 2362"/>
                  <a:gd name="T115" fmla="*/ 897 h 2222"/>
                  <a:gd name="T116" fmla="*/ 2282 w 2362"/>
                  <a:gd name="T117" fmla="*/ 91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362" h="2222">
                    <a:moveTo>
                      <a:pt x="2361" y="898"/>
                    </a:moveTo>
                    <a:lnTo>
                      <a:pt x="2361" y="925"/>
                    </a:lnTo>
                    <a:lnTo>
                      <a:pt x="2361" y="964"/>
                    </a:lnTo>
                    <a:lnTo>
                      <a:pt x="2361" y="1009"/>
                    </a:lnTo>
                    <a:lnTo>
                      <a:pt x="2361" y="1049"/>
                    </a:lnTo>
                    <a:lnTo>
                      <a:pt x="2361" y="1095"/>
                    </a:lnTo>
                    <a:lnTo>
                      <a:pt x="2361" y="1132"/>
                    </a:lnTo>
                    <a:lnTo>
                      <a:pt x="2361" y="1176"/>
                    </a:lnTo>
                    <a:lnTo>
                      <a:pt x="2361" y="1220"/>
                    </a:lnTo>
                    <a:lnTo>
                      <a:pt x="2357" y="1224"/>
                    </a:lnTo>
                    <a:lnTo>
                      <a:pt x="2355" y="1249"/>
                    </a:lnTo>
                    <a:lnTo>
                      <a:pt x="2354" y="1281"/>
                    </a:lnTo>
                    <a:lnTo>
                      <a:pt x="2345" y="1314"/>
                    </a:lnTo>
                    <a:lnTo>
                      <a:pt x="2330" y="1339"/>
                    </a:lnTo>
                    <a:lnTo>
                      <a:pt x="2325" y="1362"/>
                    </a:lnTo>
                    <a:lnTo>
                      <a:pt x="2321" y="1375"/>
                    </a:lnTo>
                    <a:lnTo>
                      <a:pt x="2314" y="1382"/>
                    </a:lnTo>
                    <a:lnTo>
                      <a:pt x="2314" y="1391"/>
                    </a:lnTo>
                    <a:lnTo>
                      <a:pt x="2310" y="1403"/>
                    </a:lnTo>
                    <a:lnTo>
                      <a:pt x="2306" y="1411"/>
                    </a:lnTo>
                    <a:lnTo>
                      <a:pt x="2301" y="1415"/>
                    </a:lnTo>
                    <a:lnTo>
                      <a:pt x="2287" y="1421"/>
                    </a:lnTo>
                    <a:lnTo>
                      <a:pt x="2260" y="1444"/>
                    </a:lnTo>
                    <a:lnTo>
                      <a:pt x="2257" y="1462"/>
                    </a:lnTo>
                    <a:lnTo>
                      <a:pt x="2226" y="1457"/>
                    </a:lnTo>
                    <a:lnTo>
                      <a:pt x="2194" y="1452"/>
                    </a:lnTo>
                    <a:lnTo>
                      <a:pt x="2189" y="1452"/>
                    </a:lnTo>
                    <a:lnTo>
                      <a:pt x="2187" y="1454"/>
                    </a:lnTo>
                    <a:lnTo>
                      <a:pt x="2185" y="1465"/>
                    </a:lnTo>
                    <a:lnTo>
                      <a:pt x="2141" y="1466"/>
                    </a:lnTo>
                    <a:lnTo>
                      <a:pt x="2102" y="1467"/>
                    </a:lnTo>
                    <a:lnTo>
                      <a:pt x="2054" y="1469"/>
                    </a:lnTo>
                    <a:lnTo>
                      <a:pt x="2022" y="1470"/>
                    </a:lnTo>
                    <a:lnTo>
                      <a:pt x="1980" y="1473"/>
                    </a:lnTo>
                    <a:lnTo>
                      <a:pt x="1942" y="1474"/>
                    </a:lnTo>
                    <a:lnTo>
                      <a:pt x="1917" y="1496"/>
                    </a:lnTo>
                    <a:lnTo>
                      <a:pt x="1893" y="1516"/>
                    </a:lnTo>
                    <a:lnTo>
                      <a:pt x="1891" y="1517"/>
                    </a:lnTo>
                    <a:lnTo>
                      <a:pt x="1858" y="1521"/>
                    </a:lnTo>
                    <a:lnTo>
                      <a:pt x="1817" y="1518"/>
                    </a:lnTo>
                    <a:lnTo>
                      <a:pt x="1797" y="1518"/>
                    </a:lnTo>
                    <a:lnTo>
                      <a:pt x="1789" y="1520"/>
                    </a:lnTo>
                    <a:lnTo>
                      <a:pt x="1787" y="1528"/>
                    </a:lnTo>
                    <a:lnTo>
                      <a:pt x="1757" y="1517"/>
                    </a:lnTo>
                    <a:lnTo>
                      <a:pt x="1723" y="1506"/>
                    </a:lnTo>
                    <a:lnTo>
                      <a:pt x="1698" y="1513"/>
                    </a:lnTo>
                    <a:lnTo>
                      <a:pt x="1694" y="1510"/>
                    </a:lnTo>
                    <a:lnTo>
                      <a:pt x="1691" y="1506"/>
                    </a:lnTo>
                    <a:lnTo>
                      <a:pt x="1679" y="1503"/>
                    </a:lnTo>
                    <a:lnTo>
                      <a:pt x="1661" y="1505"/>
                    </a:lnTo>
                    <a:lnTo>
                      <a:pt x="1647" y="1507"/>
                    </a:lnTo>
                    <a:lnTo>
                      <a:pt x="1626" y="1524"/>
                    </a:lnTo>
                    <a:lnTo>
                      <a:pt x="1611" y="1538"/>
                    </a:lnTo>
                    <a:lnTo>
                      <a:pt x="1606" y="1541"/>
                    </a:lnTo>
                    <a:lnTo>
                      <a:pt x="1583" y="1550"/>
                    </a:lnTo>
                    <a:lnTo>
                      <a:pt x="1543" y="1569"/>
                    </a:lnTo>
                    <a:lnTo>
                      <a:pt x="1519" y="1584"/>
                    </a:lnTo>
                    <a:lnTo>
                      <a:pt x="1514" y="1587"/>
                    </a:lnTo>
                    <a:lnTo>
                      <a:pt x="1503" y="1590"/>
                    </a:lnTo>
                    <a:lnTo>
                      <a:pt x="1487" y="1591"/>
                    </a:lnTo>
                    <a:lnTo>
                      <a:pt x="1474" y="1595"/>
                    </a:lnTo>
                    <a:lnTo>
                      <a:pt x="1462" y="1633"/>
                    </a:lnTo>
                    <a:lnTo>
                      <a:pt x="1454" y="1637"/>
                    </a:lnTo>
                    <a:lnTo>
                      <a:pt x="1405" y="1622"/>
                    </a:lnTo>
                    <a:lnTo>
                      <a:pt x="1395" y="1623"/>
                    </a:lnTo>
                    <a:lnTo>
                      <a:pt x="1386" y="1628"/>
                    </a:lnTo>
                    <a:lnTo>
                      <a:pt x="1359" y="1651"/>
                    </a:lnTo>
                    <a:lnTo>
                      <a:pt x="1345" y="1669"/>
                    </a:lnTo>
                    <a:lnTo>
                      <a:pt x="1338" y="1693"/>
                    </a:lnTo>
                    <a:lnTo>
                      <a:pt x="1339" y="1700"/>
                    </a:lnTo>
                    <a:lnTo>
                      <a:pt x="1339" y="1708"/>
                    </a:lnTo>
                    <a:lnTo>
                      <a:pt x="1334" y="1713"/>
                    </a:lnTo>
                    <a:lnTo>
                      <a:pt x="1328" y="1715"/>
                    </a:lnTo>
                    <a:lnTo>
                      <a:pt x="1322" y="1715"/>
                    </a:lnTo>
                    <a:lnTo>
                      <a:pt x="1299" y="1709"/>
                    </a:lnTo>
                    <a:lnTo>
                      <a:pt x="1292" y="1711"/>
                    </a:lnTo>
                    <a:lnTo>
                      <a:pt x="1288" y="1723"/>
                    </a:lnTo>
                    <a:lnTo>
                      <a:pt x="1289" y="1750"/>
                    </a:lnTo>
                    <a:lnTo>
                      <a:pt x="1284" y="1767"/>
                    </a:lnTo>
                    <a:lnTo>
                      <a:pt x="1270" y="1772"/>
                    </a:lnTo>
                    <a:lnTo>
                      <a:pt x="1260" y="1779"/>
                    </a:lnTo>
                    <a:lnTo>
                      <a:pt x="1252" y="1781"/>
                    </a:lnTo>
                    <a:lnTo>
                      <a:pt x="1245" y="1779"/>
                    </a:lnTo>
                    <a:lnTo>
                      <a:pt x="1205" y="1753"/>
                    </a:lnTo>
                    <a:lnTo>
                      <a:pt x="1192" y="1749"/>
                    </a:lnTo>
                    <a:lnTo>
                      <a:pt x="1177" y="1752"/>
                    </a:lnTo>
                    <a:lnTo>
                      <a:pt x="1162" y="1762"/>
                    </a:lnTo>
                    <a:lnTo>
                      <a:pt x="1156" y="1770"/>
                    </a:lnTo>
                    <a:lnTo>
                      <a:pt x="1148" y="1779"/>
                    </a:lnTo>
                    <a:lnTo>
                      <a:pt x="1137" y="1790"/>
                    </a:lnTo>
                    <a:lnTo>
                      <a:pt x="1140" y="1800"/>
                    </a:lnTo>
                    <a:lnTo>
                      <a:pt x="1146" y="1811"/>
                    </a:lnTo>
                    <a:lnTo>
                      <a:pt x="1152" y="1825"/>
                    </a:lnTo>
                    <a:lnTo>
                      <a:pt x="1152" y="1837"/>
                    </a:lnTo>
                    <a:lnTo>
                      <a:pt x="1115" y="1856"/>
                    </a:lnTo>
                    <a:lnTo>
                      <a:pt x="1119" y="1862"/>
                    </a:lnTo>
                    <a:lnTo>
                      <a:pt x="1124" y="1869"/>
                    </a:lnTo>
                    <a:lnTo>
                      <a:pt x="1124" y="1882"/>
                    </a:lnTo>
                    <a:lnTo>
                      <a:pt x="1123" y="1904"/>
                    </a:lnTo>
                    <a:lnTo>
                      <a:pt x="1115" y="1912"/>
                    </a:lnTo>
                    <a:lnTo>
                      <a:pt x="1106" y="1920"/>
                    </a:lnTo>
                    <a:lnTo>
                      <a:pt x="1100" y="1930"/>
                    </a:lnTo>
                    <a:lnTo>
                      <a:pt x="1094" y="1936"/>
                    </a:lnTo>
                    <a:lnTo>
                      <a:pt x="1084" y="1942"/>
                    </a:lnTo>
                    <a:lnTo>
                      <a:pt x="1070" y="1949"/>
                    </a:lnTo>
                    <a:lnTo>
                      <a:pt x="1046" y="1954"/>
                    </a:lnTo>
                    <a:lnTo>
                      <a:pt x="1025" y="1958"/>
                    </a:lnTo>
                    <a:lnTo>
                      <a:pt x="1018" y="1962"/>
                    </a:lnTo>
                    <a:lnTo>
                      <a:pt x="1008" y="1969"/>
                    </a:lnTo>
                    <a:lnTo>
                      <a:pt x="1000" y="1977"/>
                    </a:lnTo>
                    <a:lnTo>
                      <a:pt x="998" y="1987"/>
                    </a:lnTo>
                    <a:lnTo>
                      <a:pt x="1000" y="1998"/>
                    </a:lnTo>
                    <a:lnTo>
                      <a:pt x="1002" y="2007"/>
                    </a:lnTo>
                    <a:lnTo>
                      <a:pt x="1007" y="2014"/>
                    </a:lnTo>
                    <a:lnTo>
                      <a:pt x="1008" y="2022"/>
                    </a:lnTo>
                    <a:lnTo>
                      <a:pt x="1006" y="2043"/>
                    </a:lnTo>
                    <a:lnTo>
                      <a:pt x="999" y="2067"/>
                    </a:lnTo>
                    <a:lnTo>
                      <a:pt x="992" y="2078"/>
                    </a:lnTo>
                    <a:lnTo>
                      <a:pt x="980" y="2084"/>
                    </a:lnTo>
                    <a:lnTo>
                      <a:pt x="971" y="2091"/>
                    </a:lnTo>
                    <a:lnTo>
                      <a:pt x="974" y="2107"/>
                    </a:lnTo>
                    <a:lnTo>
                      <a:pt x="976" y="2131"/>
                    </a:lnTo>
                    <a:lnTo>
                      <a:pt x="973" y="2149"/>
                    </a:lnTo>
                    <a:lnTo>
                      <a:pt x="972" y="2160"/>
                    </a:lnTo>
                    <a:lnTo>
                      <a:pt x="968" y="2171"/>
                    </a:lnTo>
                    <a:lnTo>
                      <a:pt x="966" y="2180"/>
                    </a:lnTo>
                    <a:lnTo>
                      <a:pt x="961" y="2178"/>
                    </a:lnTo>
                    <a:lnTo>
                      <a:pt x="942" y="2179"/>
                    </a:lnTo>
                    <a:lnTo>
                      <a:pt x="920" y="2185"/>
                    </a:lnTo>
                    <a:lnTo>
                      <a:pt x="913" y="2191"/>
                    </a:lnTo>
                    <a:lnTo>
                      <a:pt x="912" y="2198"/>
                    </a:lnTo>
                    <a:lnTo>
                      <a:pt x="906" y="2202"/>
                    </a:lnTo>
                    <a:lnTo>
                      <a:pt x="899" y="2207"/>
                    </a:lnTo>
                    <a:lnTo>
                      <a:pt x="893" y="2213"/>
                    </a:lnTo>
                    <a:lnTo>
                      <a:pt x="881" y="2212"/>
                    </a:lnTo>
                    <a:lnTo>
                      <a:pt x="870" y="2208"/>
                    </a:lnTo>
                    <a:lnTo>
                      <a:pt x="864" y="2204"/>
                    </a:lnTo>
                    <a:lnTo>
                      <a:pt x="864" y="2201"/>
                    </a:lnTo>
                    <a:lnTo>
                      <a:pt x="867" y="2195"/>
                    </a:lnTo>
                    <a:lnTo>
                      <a:pt x="870" y="2188"/>
                    </a:lnTo>
                    <a:lnTo>
                      <a:pt x="870" y="2184"/>
                    </a:lnTo>
                    <a:lnTo>
                      <a:pt x="867" y="2173"/>
                    </a:lnTo>
                    <a:lnTo>
                      <a:pt x="864" y="2161"/>
                    </a:lnTo>
                    <a:lnTo>
                      <a:pt x="866" y="2156"/>
                    </a:lnTo>
                    <a:lnTo>
                      <a:pt x="862" y="2138"/>
                    </a:lnTo>
                    <a:lnTo>
                      <a:pt x="861" y="2137"/>
                    </a:lnTo>
                    <a:lnTo>
                      <a:pt x="845" y="2142"/>
                    </a:lnTo>
                    <a:lnTo>
                      <a:pt x="840" y="2143"/>
                    </a:lnTo>
                    <a:lnTo>
                      <a:pt x="838" y="2144"/>
                    </a:lnTo>
                    <a:lnTo>
                      <a:pt x="836" y="2148"/>
                    </a:lnTo>
                    <a:lnTo>
                      <a:pt x="840" y="2159"/>
                    </a:lnTo>
                    <a:lnTo>
                      <a:pt x="838" y="2161"/>
                    </a:lnTo>
                    <a:lnTo>
                      <a:pt x="829" y="2161"/>
                    </a:lnTo>
                    <a:lnTo>
                      <a:pt x="817" y="2156"/>
                    </a:lnTo>
                    <a:lnTo>
                      <a:pt x="805" y="2147"/>
                    </a:lnTo>
                    <a:lnTo>
                      <a:pt x="801" y="2151"/>
                    </a:lnTo>
                    <a:lnTo>
                      <a:pt x="800" y="2158"/>
                    </a:lnTo>
                    <a:lnTo>
                      <a:pt x="799" y="2168"/>
                    </a:lnTo>
                    <a:lnTo>
                      <a:pt x="803" y="2185"/>
                    </a:lnTo>
                    <a:lnTo>
                      <a:pt x="799" y="2191"/>
                    </a:lnTo>
                    <a:lnTo>
                      <a:pt x="791" y="2190"/>
                    </a:lnTo>
                    <a:lnTo>
                      <a:pt x="779" y="2190"/>
                    </a:lnTo>
                    <a:lnTo>
                      <a:pt x="769" y="2191"/>
                    </a:lnTo>
                    <a:lnTo>
                      <a:pt x="762" y="2192"/>
                    </a:lnTo>
                    <a:lnTo>
                      <a:pt x="758" y="2198"/>
                    </a:lnTo>
                    <a:lnTo>
                      <a:pt x="757" y="2205"/>
                    </a:lnTo>
                    <a:lnTo>
                      <a:pt x="760" y="2213"/>
                    </a:lnTo>
                    <a:lnTo>
                      <a:pt x="759" y="2216"/>
                    </a:lnTo>
                    <a:lnTo>
                      <a:pt x="757" y="2219"/>
                    </a:lnTo>
                    <a:lnTo>
                      <a:pt x="752" y="2221"/>
                    </a:lnTo>
                    <a:lnTo>
                      <a:pt x="750" y="2221"/>
                    </a:lnTo>
                    <a:lnTo>
                      <a:pt x="740" y="2212"/>
                    </a:lnTo>
                    <a:lnTo>
                      <a:pt x="729" y="2209"/>
                    </a:lnTo>
                    <a:lnTo>
                      <a:pt x="704" y="2205"/>
                    </a:lnTo>
                    <a:lnTo>
                      <a:pt x="700" y="2192"/>
                    </a:lnTo>
                    <a:lnTo>
                      <a:pt x="696" y="2192"/>
                    </a:lnTo>
                    <a:lnTo>
                      <a:pt x="690" y="2186"/>
                    </a:lnTo>
                    <a:lnTo>
                      <a:pt x="683" y="2178"/>
                    </a:lnTo>
                    <a:lnTo>
                      <a:pt x="679" y="2178"/>
                    </a:lnTo>
                    <a:lnTo>
                      <a:pt x="675" y="2181"/>
                    </a:lnTo>
                    <a:lnTo>
                      <a:pt x="661" y="2180"/>
                    </a:lnTo>
                    <a:lnTo>
                      <a:pt x="648" y="2192"/>
                    </a:lnTo>
                    <a:lnTo>
                      <a:pt x="638" y="2207"/>
                    </a:lnTo>
                    <a:lnTo>
                      <a:pt x="629" y="2215"/>
                    </a:lnTo>
                    <a:lnTo>
                      <a:pt x="618" y="2218"/>
                    </a:lnTo>
                    <a:lnTo>
                      <a:pt x="613" y="2218"/>
                    </a:lnTo>
                    <a:lnTo>
                      <a:pt x="616" y="2209"/>
                    </a:lnTo>
                    <a:lnTo>
                      <a:pt x="614" y="2201"/>
                    </a:lnTo>
                    <a:lnTo>
                      <a:pt x="611" y="2195"/>
                    </a:lnTo>
                    <a:lnTo>
                      <a:pt x="579" y="2178"/>
                    </a:lnTo>
                    <a:lnTo>
                      <a:pt x="574" y="2171"/>
                    </a:lnTo>
                    <a:lnTo>
                      <a:pt x="569" y="2152"/>
                    </a:lnTo>
                    <a:lnTo>
                      <a:pt x="566" y="2133"/>
                    </a:lnTo>
                    <a:lnTo>
                      <a:pt x="566" y="2122"/>
                    </a:lnTo>
                    <a:lnTo>
                      <a:pt x="569" y="2112"/>
                    </a:lnTo>
                    <a:lnTo>
                      <a:pt x="568" y="2104"/>
                    </a:lnTo>
                    <a:lnTo>
                      <a:pt x="564" y="2098"/>
                    </a:lnTo>
                    <a:lnTo>
                      <a:pt x="554" y="2093"/>
                    </a:lnTo>
                    <a:lnTo>
                      <a:pt x="544" y="2091"/>
                    </a:lnTo>
                    <a:lnTo>
                      <a:pt x="531" y="2097"/>
                    </a:lnTo>
                    <a:lnTo>
                      <a:pt x="525" y="2099"/>
                    </a:lnTo>
                    <a:lnTo>
                      <a:pt x="520" y="2098"/>
                    </a:lnTo>
                    <a:lnTo>
                      <a:pt x="516" y="2096"/>
                    </a:lnTo>
                    <a:lnTo>
                      <a:pt x="517" y="2092"/>
                    </a:lnTo>
                    <a:lnTo>
                      <a:pt x="531" y="2071"/>
                    </a:lnTo>
                    <a:lnTo>
                      <a:pt x="537" y="2063"/>
                    </a:lnTo>
                    <a:lnTo>
                      <a:pt x="546" y="2056"/>
                    </a:lnTo>
                    <a:lnTo>
                      <a:pt x="551" y="2053"/>
                    </a:lnTo>
                    <a:lnTo>
                      <a:pt x="555" y="2048"/>
                    </a:lnTo>
                    <a:lnTo>
                      <a:pt x="555" y="2044"/>
                    </a:lnTo>
                    <a:lnTo>
                      <a:pt x="554" y="2041"/>
                    </a:lnTo>
                    <a:lnTo>
                      <a:pt x="545" y="2037"/>
                    </a:lnTo>
                    <a:lnTo>
                      <a:pt x="530" y="2028"/>
                    </a:lnTo>
                    <a:lnTo>
                      <a:pt x="523" y="2027"/>
                    </a:lnTo>
                    <a:lnTo>
                      <a:pt x="517" y="2022"/>
                    </a:lnTo>
                    <a:lnTo>
                      <a:pt x="510" y="2008"/>
                    </a:lnTo>
                    <a:lnTo>
                      <a:pt x="507" y="2004"/>
                    </a:lnTo>
                    <a:lnTo>
                      <a:pt x="501" y="2003"/>
                    </a:lnTo>
                    <a:lnTo>
                      <a:pt x="495" y="2000"/>
                    </a:lnTo>
                    <a:lnTo>
                      <a:pt x="495" y="1980"/>
                    </a:lnTo>
                    <a:lnTo>
                      <a:pt x="495" y="1965"/>
                    </a:lnTo>
                    <a:lnTo>
                      <a:pt x="481" y="1937"/>
                    </a:lnTo>
                    <a:lnTo>
                      <a:pt x="477" y="1920"/>
                    </a:lnTo>
                    <a:lnTo>
                      <a:pt x="470" y="1902"/>
                    </a:lnTo>
                    <a:lnTo>
                      <a:pt x="463" y="1895"/>
                    </a:lnTo>
                    <a:lnTo>
                      <a:pt x="452" y="1888"/>
                    </a:lnTo>
                    <a:lnTo>
                      <a:pt x="438" y="1883"/>
                    </a:lnTo>
                    <a:lnTo>
                      <a:pt x="426" y="1882"/>
                    </a:lnTo>
                    <a:lnTo>
                      <a:pt x="417" y="1884"/>
                    </a:lnTo>
                    <a:lnTo>
                      <a:pt x="413" y="1885"/>
                    </a:lnTo>
                    <a:lnTo>
                      <a:pt x="413" y="1889"/>
                    </a:lnTo>
                    <a:lnTo>
                      <a:pt x="421" y="1900"/>
                    </a:lnTo>
                    <a:lnTo>
                      <a:pt x="421" y="1906"/>
                    </a:lnTo>
                    <a:lnTo>
                      <a:pt x="421" y="1912"/>
                    </a:lnTo>
                    <a:lnTo>
                      <a:pt x="418" y="1916"/>
                    </a:lnTo>
                    <a:lnTo>
                      <a:pt x="411" y="1916"/>
                    </a:lnTo>
                    <a:lnTo>
                      <a:pt x="400" y="1920"/>
                    </a:lnTo>
                    <a:lnTo>
                      <a:pt x="385" y="1927"/>
                    </a:lnTo>
                    <a:lnTo>
                      <a:pt x="375" y="1932"/>
                    </a:lnTo>
                    <a:lnTo>
                      <a:pt x="367" y="1947"/>
                    </a:lnTo>
                    <a:lnTo>
                      <a:pt x="361" y="1949"/>
                    </a:lnTo>
                    <a:lnTo>
                      <a:pt x="352" y="1947"/>
                    </a:lnTo>
                    <a:lnTo>
                      <a:pt x="325" y="1937"/>
                    </a:lnTo>
                    <a:lnTo>
                      <a:pt x="302" y="1927"/>
                    </a:lnTo>
                    <a:lnTo>
                      <a:pt x="287" y="1923"/>
                    </a:lnTo>
                    <a:lnTo>
                      <a:pt x="278" y="1925"/>
                    </a:lnTo>
                    <a:lnTo>
                      <a:pt x="273" y="1927"/>
                    </a:lnTo>
                    <a:lnTo>
                      <a:pt x="260" y="1933"/>
                    </a:lnTo>
                    <a:lnTo>
                      <a:pt x="241" y="1955"/>
                    </a:lnTo>
                    <a:lnTo>
                      <a:pt x="238" y="1962"/>
                    </a:lnTo>
                    <a:lnTo>
                      <a:pt x="234" y="1963"/>
                    </a:lnTo>
                    <a:lnTo>
                      <a:pt x="229" y="1968"/>
                    </a:lnTo>
                    <a:lnTo>
                      <a:pt x="225" y="1968"/>
                    </a:lnTo>
                    <a:lnTo>
                      <a:pt x="222" y="1965"/>
                    </a:lnTo>
                    <a:lnTo>
                      <a:pt x="220" y="1963"/>
                    </a:lnTo>
                    <a:lnTo>
                      <a:pt x="211" y="1948"/>
                    </a:lnTo>
                    <a:lnTo>
                      <a:pt x="201" y="1931"/>
                    </a:lnTo>
                    <a:lnTo>
                      <a:pt x="193" y="1923"/>
                    </a:lnTo>
                    <a:lnTo>
                      <a:pt x="182" y="1923"/>
                    </a:lnTo>
                    <a:lnTo>
                      <a:pt x="174" y="1929"/>
                    </a:lnTo>
                    <a:lnTo>
                      <a:pt x="165" y="1939"/>
                    </a:lnTo>
                    <a:lnTo>
                      <a:pt x="153" y="1950"/>
                    </a:lnTo>
                    <a:lnTo>
                      <a:pt x="146" y="1952"/>
                    </a:lnTo>
                    <a:lnTo>
                      <a:pt x="140" y="1951"/>
                    </a:lnTo>
                    <a:lnTo>
                      <a:pt x="124" y="1938"/>
                    </a:lnTo>
                    <a:lnTo>
                      <a:pt x="113" y="1929"/>
                    </a:lnTo>
                    <a:lnTo>
                      <a:pt x="112" y="1924"/>
                    </a:lnTo>
                    <a:lnTo>
                      <a:pt x="115" y="1917"/>
                    </a:lnTo>
                    <a:lnTo>
                      <a:pt x="119" y="1907"/>
                    </a:lnTo>
                    <a:lnTo>
                      <a:pt x="123" y="1898"/>
                    </a:lnTo>
                    <a:lnTo>
                      <a:pt x="127" y="1894"/>
                    </a:lnTo>
                    <a:lnTo>
                      <a:pt x="128" y="1884"/>
                    </a:lnTo>
                    <a:lnTo>
                      <a:pt x="119" y="1876"/>
                    </a:lnTo>
                    <a:lnTo>
                      <a:pt x="119" y="1872"/>
                    </a:lnTo>
                    <a:lnTo>
                      <a:pt x="120" y="1862"/>
                    </a:lnTo>
                    <a:lnTo>
                      <a:pt x="124" y="1840"/>
                    </a:lnTo>
                    <a:lnTo>
                      <a:pt x="123" y="1832"/>
                    </a:lnTo>
                    <a:lnTo>
                      <a:pt x="127" y="1817"/>
                    </a:lnTo>
                    <a:lnTo>
                      <a:pt x="121" y="1809"/>
                    </a:lnTo>
                    <a:lnTo>
                      <a:pt x="120" y="1803"/>
                    </a:lnTo>
                    <a:lnTo>
                      <a:pt x="113" y="1795"/>
                    </a:lnTo>
                    <a:lnTo>
                      <a:pt x="105" y="1782"/>
                    </a:lnTo>
                    <a:lnTo>
                      <a:pt x="103" y="1773"/>
                    </a:lnTo>
                    <a:lnTo>
                      <a:pt x="100" y="1765"/>
                    </a:lnTo>
                    <a:lnTo>
                      <a:pt x="93" y="1754"/>
                    </a:lnTo>
                    <a:lnTo>
                      <a:pt x="86" y="1752"/>
                    </a:lnTo>
                    <a:lnTo>
                      <a:pt x="74" y="1750"/>
                    </a:lnTo>
                    <a:lnTo>
                      <a:pt x="73" y="1754"/>
                    </a:lnTo>
                    <a:lnTo>
                      <a:pt x="68" y="1760"/>
                    </a:lnTo>
                    <a:lnTo>
                      <a:pt x="64" y="1761"/>
                    </a:lnTo>
                    <a:lnTo>
                      <a:pt x="58" y="1754"/>
                    </a:lnTo>
                    <a:lnTo>
                      <a:pt x="55" y="1749"/>
                    </a:lnTo>
                    <a:lnTo>
                      <a:pt x="55" y="1743"/>
                    </a:lnTo>
                    <a:lnTo>
                      <a:pt x="46" y="1733"/>
                    </a:lnTo>
                    <a:lnTo>
                      <a:pt x="33" y="1715"/>
                    </a:lnTo>
                    <a:lnTo>
                      <a:pt x="33" y="1701"/>
                    </a:lnTo>
                    <a:lnTo>
                      <a:pt x="42" y="1693"/>
                    </a:lnTo>
                    <a:lnTo>
                      <a:pt x="45" y="1687"/>
                    </a:lnTo>
                    <a:lnTo>
                      <a:pt x="46" y="1680"/>
                    </a:lnTo>
                    <a:lnTo>
                      <a:pt x="42" y="1672"/>
                    </a:lnTo>
                    <a:lnTo>
                      <a:pt x="37" y="1665"/>
                    </a:lnTo>
                    <a:lnTo>
                      <a:pt x="39" y="1651"/>
                    </a:lnTo>
                    <a:lnTo>
                      <a:pt x="38" y="1631"/>
                    </a:lnTo>
                    <a:lnTo>
                      <a:pt x="31" y="1622"/>
                    </a:lnTo>
                    <a:lnTo>
                      <a:pt x="24" y="1613"/>
                    </a:lnTo>
                    <a:lnTo>
                      <a:pt x="15" y="1607"/>
                    </a:lnTo>
                    <a:lnTo>
                      <a:pt x="7" y="1595"/>
                    </a:lnTo>
                    <a:lnTo>
                      <a:pt x="11" y="1578"/>
                    </a:lnTo>
                    <a:lnTo>
                      <a:pt x="14" y="1567"/>
                    </a:lnTo>
                    <a:lnTo>
                      <a:pt x="0" y="1543"/>
                    </a:lnTo>
                    <a:lnTo>
                      <a:pt x="26" y="1552"/>
                    </a:lnTo>
                    <a:lnTo>
                      <a:pt x="28" y="1549"/>
                    </a:lnTo>
                    <a:lnTo>
                      <a:pt x="37" y="1543"/>
                    </a:lnTo>
                    <a:lnTo>
                      <a:pt x="48" y="1531"/>
                    </a:lnTo>
                    <a:lnTo>
                      <a:pt x="59" y="1515"/>
                    </a:lnTo>
                    <a:lnTo>
                      <a:pt x="63" y="1495"/>
                    </a:lnTo>
                    <a:lnTo>
                      <a:pt x="65" y="1479"/>
                    </a:lnTo>
                    <a:lnTo>
                      <a:pt x="69" y="1464"/>
                    </a:lnTo>
                    <a:lnTo>
                      <a:pt x="74" y="1452"/>
                    </a:lnTo>
                    <a:lnTo>
                      <a:pt x="86" y="1440"/>
                    </a:lnTo>
                    <a:lnTo>
                      <a:pt x="98" y="1430"/>
                    </a:lnTo>
                    <a:lnTo>
                      <a:pt x="111" y="1421"/>
                    </a:lnTo>
                    <a:lnTo>
                      <a:pt x="118" y="1422"/>
                    </a:lnTo>
                    <a:lnTo>
                      <a:pt x="131" y="1435"/>
                    </a:lnTo>
                    <a:lnTo>
                      <a:pt x="159" y="1462"/>
                    </a:lnTo>
                    <a:lnTo>
                      <a:pt x="182" y="1482"/>
                    </a:lnTo>
                    <a:lnTo>
                      <a:pt x="191" y="1493"/>
                    </a:lnTo>
                    <a:lnTo>
                      <a:pt x="198" y="1493"/>
                    </a:lnTo>
                    <a:lnTo>
                      <a:pt x="209" y="1474"/>
                    </a:lnTo>
                    <a:lnTo>
                      <a:pt x="222" y="1456"/>
                    </a:lnTo>
                    <a:lnTo>
                      <a:pt x="227" y="1453"/>
                    </a:lnTo>
                    <a:lnTo>
                      <a:pt x="242" y="1451"/>
                    </a:lnTo>
                    <a:lnTo>
                      <a:pt x="255" y="1450"/>
                    </a:lnTo>
                    <a:lnTo>
                      <a:pt x="268" y="1450"/>
                    </a:lnTo>
                    <a:lnTo>
                      <a:pt x="288" y="1454"/>
                    </a:lnTo>
                    <a:lnTo>
                      <a:pt x="299" y="1456"/>
                    </a:lnTo>
                    <a:lnTo>
                      <a:pt x="308" y="1458"/>
                    </a:lnTo>
                    <a:lnTo>
                      <a:pt x="335" y="1460"/>
                    </a:lnTo>
                    <a:lnTo>
                      <a:pt x="361" y="1455"/>
                    </a:lnTo>
                    <a:lnTo>
                      <a:pt x="387" y="1450"/>
                    </a:lnTo>
                    <a:lnTo>
                      <a:pt x="405" y="1447"/>
                    </a:lnTo>
                    <a:lnTo>
                      <a:pt x="406" y="1440"/>
                    </a:lnTo>
                    <a:lnTo>
                      <a:pt x="405" y="1430"/>
                    </a:lnTo>
                    <a:lnTo>
                      <a:pt x="409" y="1423"/>
                    </a:lnTo>
                    <a:lnTo>
                      <a:pt x="414" y="1416"/>
                    </a:lnTo>
                    <a:lnTo>
                      <a:pt x="419" y="1415"/>
                    </a:lnTo>
                    <a:lnTo>
                      <a:pt x="421" y="1437"/>
                    </a:lnTo>
                    <a:lnTo>
                      <a:pt x="427" y="1440"/>
                    </a:lnTo>
                    <a:lnTo>
                      <a:pt x="444" y="1441"/>
                    </a:lnTo>
                    <a:lnTo>
                      <a:pt x="471" y="1441"/>
                    </a:lnTo>
                    <a:lnTo>
                      <a:pt x="500" y="1441"/>
                    </a:lnTo>
                    <a:lnTo>
                      <a:pt x="530" y="1441"/>
                    </a:lnTo>
                    <a:lnTo>
                      <a:pt x="558" y="1441"/>
                    </a:lnTo>
                    <a:lnTo>
                      <a:pt x="588" y="1441"/>
                    </a:lnTo>
                    <a:lnTo>
                      <a:pt x="616" y="1441"/>
                    </a:lnTo>
                    <a:lnTo>
                      <a:pt x="646" y="1441"/>
                    </a:lnTo>
                    <a:lnTo>
                      <a:pt x="675" y="1441"/>
                    </a:lnTo>
                    <a:lnTo>
                      <a:pt x="704" y="1441"/>
                    </a:lnTo>
                    <a:lnTo>
                      <a:pt x="733" y="1441"/>
                    </a:lnTo>
                    <a:lnTo>
                      <a:pt x="763" y="1441"/>
                    </a:lnTo>
                    <a:lnTo>
                      <a:pt x="792" y="1441"/>
                    </a:lnTo>
                    <a:lnTo>
                      <a:pt x="821" y="1441"/>
                    </a:lnTo>
                    <a:lnTo>
                      <a:pt x="850" y="1441"/>
                    </a:lnTo>
                    <a:lnTo>
                      <a:pt x="880" y="1441"/>
                    </a:lnTo>
                    <a:lnTo>
                      <a:pt x="908" y="1441"/>
                    </a:lnTo>
                    <a:lnTo>
                      <a:pt x="937" y="1441"/>
                    </a:lnTo>
                    <a:lnTo>
                      <a:pt x="968" y="1441"/>
                    </a:lnTo>
                    <a:lnTo>
                      <a:pt x="976" y="1399"/>
                    </a:lnTo>
                    <a:lnTo>
                      <a:pt x="984" y="1359"/>
                    </a:lnTo>
                    <a:lnTo>
                      <a:pt x="990" y="1326"/>
                    </a:lnTo>
                    <a:lnTo>
                      <a:pt x="968" y="1302"/>
                    </a:lnTo>
                    <a:lnTo>
                      <a:pt x="951" y="1283"/>
                    </a:lnTo>
                    <a:lnTo>
                      <a:pt x="947" y="1247"/>
                    </a:lnTo>
                    <a:lnTo>
                      <a:pt x="943" y="1211"/>
                    </a:lnTo>
                    <a:lnTo>
                      <a:pt x="940" y="1173"/>
                    </a:lnTo>
                    <a:lnTo>
                      <a:pt x="935" y="1137"/>
                    </a:lnTo>
                    <a:lnTo>
                      <a:pt x="931" y="1100"/>
                    </a:lnTo>
                    <a:lnTo>
                      <a:pt x="927" y="1062"/>
                    </a:lnTo>
                    <a:lnTo>
                      <a:pt x="923" y="1025"/>
                    </a:lnTo>
                    <a:lnTo>
                      <a:pt x="919" y="988"/>
                    </a:lnTo>
                    <a:lnTo>
                      <a:pt x="915" y="951"/>
                    </a:lnTo>
                    <a:lnTo>
                      <a:pt x="911" y="913"/>
                    </a:lnTo>
                    <a:lnTo>
                      <a:pt x="906" y="876"/>
                    </a:lnTo>
                    <a:lnTo>
                      <a:pt x="903" y="838"/>
                    </a:lnTo>
                    <a:lnTo>
                      <a:pt x="898" y="801"/>
                    </a:lnTo>
                    <a:lnTo>
                      <a:pt x="894" y="763"/>
                    </a:lnTo>
                    <a:lnTo>
                      <a:pt x="891" y="725"/>
                    </a:lnTo>
                    <a:lnTo>
                      <a:pt x="886" y="688"/>
                    </a:lnTo>
                    <a:lnTo>
                      <a:pt x="882" y="650"/>
                    </a:lnTo>
                    <a:lnTo>
                      <a:pt x="877" y="612"/>
                    </a:lnTo>
                    <a:lnTo>
                      <a:pt x="874" y="574"/>
                    </a:lnTo>
                    <a:lnTo>
                      <a:pt x="870" y="536"/>
                    </a:lnTo>
                    <a:lnTo>
                      <a:pt x="866" y="498"/>
                    </a:lnTo>
                    <a:lnTo>
                      <a:pt x="862" y="460"/>
                    </a:lnTo>
                    <a:lnTo>
                      <a:pt x="858" y="422"/>
                    </a:lnTo>
                    <a:lnTo>
                      <a:pt x="853" y="384"/>
                    </a:lnTo>
                    <a:lnTo>
                      <a:pt x="850" y="345"/>
                    </a:lnTo>
                    <a:lnTo>
                      <a:pt x="845" y="307"/>
                    </a:lnTo>
                    <a:lnTo>
                      <a:pt x="841" y="268"/>
                    </a:lnTo>
                    <a:lnTo>
                      <a:pt x="838" y="230"/>
                    </a:lnTo>
                    <a:lnTo>
                      <a:pt x="833" y="192"/>
                    </a:lnTo>
                    <a:lnTo>
                      <a:pt x="829" y="153"/>
                    </a:lnTo>
                    <a:lnTo>
                      <a:pt x="825" y="114"/>
                    </a:lnTo>
                    <a:lnTo>
                      <a:pt x="821" y="75"/>
                    </a:lnTo>
                    <a:lnTo>
                      <a:pt x="817" y="36"/>
                    </a:lnTo>
                    <a:lnTo>
                      <a:pt x="813" y="0"/>
                    </a:lnTo>
                    <a:lnTo>
                      <a:pt x="857" y="0"/>
                    </a:lnTo>
                    <a:lnTo>
                      <a:pt x="904" y="0"/>
                    </a:lnTo>
                    <a:lnTo>
                      <a:pt x="950" y="0"/>
                    </a:lnTo>
                    <a:lnTo>
                      <a:pt x="1016" y="0"/>
                    </a:lnTo>
                    <a:lnTo>
                      <a:pt x="1067" y="0"/>
                    </a:lnTo>
                    <a:lnTo>
                      <a:pt x="1110" y="31"/>
                    </a:lnTo>
                    <a:lnTo>
                      <a:pt x="1150" y="58"/>
                    </a:lnTo>
                    <a:lnTo>
                      <a:pt x="1196" y="93"/>
                    </a:lnTo>
                    <a:lnTo>
                      <a:pt x="1243" y="125"/>
                    </a:lnTo>
                    <a:lnTo>
                      <a:pt x="1290" y="158"/>
                    </a:lnTo>
                    <a:lnTo>
                      <a:pt x="1337" y="192"/>
                    </a:lnTo>
                    <a:lnTo>
                      <a:pt x="1384" y="225"/>
                    </a:lnTo>
                    <a:lnTo>
                      <a:pt x="1430" y="259"/>
                    </a:lnTo>
                    <a:lnTo>
                      <a:pt x="1477" y="292"/>
                    </a:lnTo>
                    <a:lnTo>
                      <a:pt x="1524" y="325"/>
                    </a:lnTo>
                    <a:lnTo>
                      <a:pt x="1571" y="358"/>
                    </a:lnTo>
                    <a:lnTo>
                      <a:pt x="1618" y="391"/>
                    </a:lnTo>
                    <a:lnTo>
                      <a:pt x="1664" y="424"/>
                    </a:lnTo>
                    <a:lnTo>
                      <a:pt x="1711" y="456"/>
                    </a:lnTo>
                    <a:lnTo>
                      <a:pt x="1758" y="489"/>
                    </a:lnTo>
                    <a:lnTo>
                      <a:pt x="1805" y="522"/>
                    </a:lnTo>
                    <a:lnTo>
                      <a:pt x="1852" y="554"/>
                    </a:lnTo>
                    <a:lnTo>
                      <a:pt x="1898" y="588"/>
                    </a:lnTo>
                    <a:lnTo>
                      <a:pt x="1920" y="602"/>
                    </a:lnTo>
                    <a:lnTo>
                      <a:pt x="1922" y="609"/>
                    </a:lnTo>
                    <a:lnTo>
                      <a:pt x="1924" y="621"/>
                    </a:lnTo>
                    <a:lnTo>
                      <a:pt x="1923" y="634"/>
                    </a:lnTo>
                    <a:lnTo>
                      <a:pt x="1923" y="645"/>
                    </a:lnTo>
                    <a:lnTo>
                      <a:pt x="1929" y="653"/>
                    </a:lnTo>
                    <a:lnTo>
                      <a:pt x="1940" y="662"/>
                    </a:lnTo>
                    <a:lnTo>
                      <a:pt x="1986" y="685"/>
                    </a:lnTo>
                    <a:lnTo>
                      <a:pt x="1990" y="690"/>
                    </a:lnTo>
                    <a:lnTo>
                      <a:pt x="1992" y="700"/>
                    </a:lnTo>
                    <a:lnTo>
                      <a:pt x="1997" y="712"/>
                    </a:lnTo>
                    <a:lnTo>
                      <a:pt x="2007" y="719"/>
                    </a:lnTo>
                    <a:lnTo>
                      <a:pt x="2018" y="724"/>
                    </a:lnTo>
                    <a:lnTo>
                      <a:pt x="2032" y="728"/>
                    </a:lnTo>
                    <a:lnTo>
                      <a:pt x="2074" y="732"/>
                    </a:lnTo>
                    <a:lnTo>
                      <a:pt x="2082" y="737"/>
                    </a:lnTo>
                    <a:lnTo>
                      <a:pt x="2100" y="760"/>
                    </a:lnTo>
                    <a:lnTo>
                      <a:pt x="2110" y="764"/>
                    </a:lnTo>
                    <a:lnTo>
                      <a:pt x="2138" y="770"/>
                    </a:lnTo>
                    <a:lnTo>
                      <a:pt x="2158" y="774"/>
                    </a:lnTo>
                    <a:lnTo>
                      <a:pt x="2166" y="776"/>
                    </a:lnTo>
                    <a:lnTo>
                      <a:pt x="2184" y="782"/>
                    </a:lnTo>
                    <a:lnTo>
                      <a:pt x="2204" y="792"/>
                    </a:lnTo>
                    <a:lnTo>
                      <a:pt x="2215" y="801"/>
                    </a:lnTo>
                    <a:lnTo>
                      <a:pt x="2215" y="804"/>
                    </a:lnTo>
                    <a:lnTo>
                      <a:pt x="2213" y="812"/>
                    </a:lnTo>
                    <a:lnTo>
                      <a:pt x="2213" y="836"/>
                    </a:lnTo>
                    <a:lnTo>
                      <a:pt x="2217" y="849"/>
                    </a:lnTo>
                    <a:lnTo>
                      <a:pt x="2221" y="858"/>
                    </a:lnTo>
                    <a:lnTo>
                      <a:pt x="2221" y="864"/>
                    </a:lnTo>
                    <a:lnTo>
                      <a:pt x="2216" y="868"/>
                    </a:lnTo>
                    <a:lnTo>
                      <a:pt x="2213" y="873"/>
                    </a:lnTo>
                    <a:lnTo>
                      <a:pt x="2210" y="880"/>
                    </a:lnTo>
                    <a:lnTo>
                      <a:pt x="2205" y="888"/>
                    </a:lnTo>
                    <a:lnTo>
                      <a:pt x="2201" y="897"/>
                    </a:lnTo>
                    <a:lnTo>
                      <a:pt x="2202" y="904"/>
                    </a:lnTo>
                    <a:lnTo>
                      <a:pt x="2210" y="910"/>
                    </a:lnTo>
                    <a:lnTo>
                      <a:pt x="2221" y="918"/>
                    </a:lnTo>
                    <a:lnTo>
                      <a:pt x="2231" y="922"/>
                    </a:lnTo>
                    <a:lnTo>
                      <a:pt x="2236" y="922"/>
                    </a:lnTo>
                    <a:lnTo>
                      <a:pt x="2242" y="922"/>
                    </a:lnTo>
                    <a:lnTo>
                      <a:pt x="2247" y="921"/>
                    </a:lnTo>
                    <a:lnTo>
                      <a:pt x="2282" y="914"/>
                    </a:lnTo>
                    <a:lnTo>
                      <a:pt x="2315" y="908"/>
                    </a:lnTo>
                    <a:lnTo>
                      <a:pt x="2361" y="89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62" name="Freeform 79">
                <a:extLst>
                  <a:ext uri="{FF2B5EF4-FFF2-40B4-BE49-F238E27FC236}">
                    <a16:creationId xmlns:a16="http://schemas.microsoft.com/office/drawing/2014/main" id="{2C3ACA8B-50AA-4710-12C2-F142E6E64A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29348" y="5817435"/>
                <a:ext cx="19303" cy="34744"/>
              </a:xfrm>
              <a:custGeom>
                <a:avLst/>
                <a:gdLst>
                  <a:gd name="T0" fmla="*/ 15 w 20"/>
                  <a:gd name="T1" fmla="*/ 25 h 41"/>
                  <a:gd name="T2" fmla="*/ 6 w 20"/>
                  <a:gd name="T3" fmla="*/ 40 h 41"/>
                  <a:gd name="T4" fmla="*/ 2 w 20"/>
                  <a:gd name="T5" fmla="*/ 33 h 41"/>
                  <a:gd name="T6" fmla="*/ 0 w 20"/>
                  <a:gd name="T7" fmla="*/ 24 h 41"/>
                  <a:gd name="T8" fmla="*/ 9 w 20"/>
                  <a:gd name="T9" fmla="*/ 10 h 41"/>
                  <a:gd name="T10" fmla="*/ 12 w 20"/>
                  <a:gd name="T11" fmla="*/ 3 h 41"/>
                  <a:gd name="T12" fmla="*/ 19 w 20"/>
                  <a:gd name="T13" fmla="*/ 0 h 41"/>
                  <a:gd name="T14" fmla="*/ 15 w 20"/>
                  <a:gd name="T15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41">
                    <a:moveTo>
                      <a:pt x="15" y="25"/>
                    </a:moveTo>
                    <a:lnTo>
                      <a:pt x="6" y="40"/>
                    </a:lnTo>
                    <a:lnTo>
                      <a:pt x="2" y="33"/>
                    </a:lnTo>
                    <a:lnTo>
                      <a:pt x="0" y="24"/>
                    </a:lnTo>
                    <a:lnTo>
                      <a:pt x="9" y="10"/>
                    </a:lnTo>
                    <a:lnTo>
                      <a:pt x="12" y="3"/>
                    </a:lnTo>
                    <a:lnTo>
                      <a:pt x="19" y="0"/>
                    </a:lnTo>
                    <a:lnTo>
                      <a:pt x="15" y="25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63" name="Freeform 80">
                <a:extLst>
                  <a:ext uri="{FF2B5EF4-FFF2-40B4-BE49-F238E27FC236}">
                    <a16:creationId xmlns:a16="http://schemas.microsoft.com/office/drawing/2014/main" id="{7A80D0FE-8B9F-C2F3-6657-A5D1578A4A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56004" y="4809904"/>
                <a:ext cx="1532529" cy="1675360"/>
              </a:xfrm>
              <a:custGeom>
                <a:avLst/>
                <a:gdLst>
                  <a:gd name="T0" fmla="*/ 1541 w 1752"/>
                  <a:gd name="T1" fmla="*/ 363 h 1916"/>
                  <a:gd name="T2" fmla="*/ 1513 w 1752"/>
                  <a:gd name="T3" fmla="*/ 516 h 1916"/>
                  <a:gd name="T4" fmla="*/ 1534 w 1752"/>
                  <a:gd name="T5" fmla="*/ 708 h 1916"/>
                  <a:gd name="T6" fmla="*/ 1554 w 1752"/>
                  <a:gd name="T7" fmla="*/ 899 h 1916"/>
                  <a:gd name="T8" fmla="*/ 1575 w 1752"/>
                  <a:gd name="T9" fmla="*/ 1088 h 1916"/>
                  <a:gd name="T10" fmla="*/ 1595 w 1752"/>
                  <a:gd name="T11" fmla="*/ 1276 h 1916"/>
                  <a:gd name="T12" fmla="*/ 1615 w 1752"/>
                  <a:gd name="T13" fmla="*/ 1463 h 1916"/>
                  <a:gd name="T14" fmla="*/ 1635 w 1752"/>
                  <a:gd name="T15" fmla="*/ 1646 h 1916"/>
                  <a:gd name="T16" fmla="*/ 1652 w 1752"/>
                  <a:gd name="T17" fmla="*/ 1804 h 1916"/>
                  <a:gd name="T18" fmla="*/ 1505 w 1752"/>
                  <a:gd name="T19" fmla="*/ 1804 h 1916"/>
                  <a:gd name="T20" fmla="*/ 1360 w 1752"/>
                  <a:gd name="T21" fmla="*/ 1804 h 1916"/>
                  <a:gd name="T22" fmla="*/ 1214 w 1752"/>
                  <a:gd name="T23" fmla="*/ 1804 h 1916"/>
                  <a:gd name="T24" fmla="*/ 1105 w 1752"/>
                  <a:gd name="T25" fmla="*/ 1800 h 1916"/>
                  <a:gd name="T26" fmla="*/ 1091 w 1752"/>
                  <a:gd name="T27" fmla="*/ 1803 h 1916"/>
                  <a:gd name="T28" fmla="*/ 992 w 1752"/>
                  <a:gd name="T29" fmla="*/ 1821 h 1916"/>
                  <a:gd name="T30" fmla="*/ 926 w 1752"/>
                  <a:gd name="T31" fmla="*/ 1814 h 1916"/>
                  <a:gd name="T32" fmla="*/ 875 w 1752"/>
                  <a:gd name="T33" fmla="*/ 1856 h 1916"/>
                  <a:gd name="T34" fmla="*/ 796 w 1752"/>
                  <a:gd name="T35" fmla="*/ 1784 h 1916"/>
                  <a:gd name="T36" fmla="*/ 749 w 1752"/>
                  <a:gd name="T37" fmla="*/ 1842 h 1916"/>
                  <a:gd name="T38" fmla="*/ 713 w 1752"/>
                  <a:gd name="T39" fmla="*/ 1912 h 1916"/>
                  <a:gd name="T40" fmla="*/ 659 w 1752"/>
                  <a:gd name="T41" fmla="*/ 1881 h 1916"/>
                  <a:gd name="T42" fmla="*/ 608 w 1752"/>
                  <a:gd name="T43" fmla="*/ 1844 h 1916"/>
                  <a:gd name="T44" fmla="*/ 591 w 1752"/>
                  <a:gd name="T45" fmla="*/ 1811 h 1916"/>
                  <a:gd name="T46" fmla="*/ 566 w 1752"/>
                  <a:gd name="T47" fmla="*/ 1793 h 1916"/>
                  <a:gd name="T48" fmla="*/ 532 w 1752"/>
                  <a:gd name="T49" fmla="*/ 1734 h 1916"/>
                  <a:gd name="T50" fmla="*/ 509 w 1752"/>
                  <a:gd name="T51" fmla="*/ 1710 h 1916"/>
                  <a:gd name="T52" fmla="*/ 474 w 1752"/>
                  <a:gd name="T53" fmla="*/ 1704 h 1916"/>
                  <a:gd name="T54" fmla="*/ 442 w 1752"/>
                  <a:gd name="T55" fmla="*/ 1684 h 1916"/>
                  <a:gd name="T56" fmla="*/ 306 w 1752"/>
                  <a:gd name="T57" fmla="*/ 1634 h 1916"/>
                  <a:gd name="T58" fmla="*/ 282 w 1752"/>
                  <a:gd name="T59" fmla="*/ 1633 h 1916"/>
                  <a:gd name="T60" fmla="*/ 221 w 1752"/>
                  <a:gd name="T61" fmla="*/ 1648 h 1916"/>
                  <a:gd name="T62" fmla="*/ 136 w 1752"/>
                  <a:gd name="T63" fmla="*/ 1650 h 1916"/>
                  <a:gd name="T64" fmla="*/ 95 w 1752"/>
                  <a:gd name="T65" fmla="*/ 1697 h 1916"/>
                  <a:gd name="T66" fmla="*/ 76 w 1752"/>
                  <a:gd name="T67" fmla="*/ 1688 h 1916"/>
                  <a:gd name="T68" fmla="*/ 141 w 1752"/>
                  <a:gd name="T69" fmla="*/ 1501 h 1916"/>
                  <a:gd name="T70" fmla="*/ 122 w 1752"/>
                  <a:gd name="T71" fmla="*/ 1282 h 1916"/>
                  <a:gd name="T72" fmla="*/ 100 w 1752"/>
                  <a:gd name="T73" fmla="*/ 1221 h 1916"/>
                  <a:gd name="T74" fmla="*/ 118 w 1752"/>
                  <a:gd name="T75" fmla="*/ 1111 h 1916"/>
                  <a:gd name="T76" fmla="*/ 77 w 1752"/>
                  <a:gd name="T77" fmla="*/ 1025 h 1916"/>
                  <a:gd name="T78" fmla="*/ 27 w 1752"/>
                  <a:gd name="T79" fmla="*/ 967 h 1916"/>
                  <a:gd name="T80" fmla="*/ 0 w 1752"/>
                  <a:gd name="T81" fmla="*/ 996 h 1916"/>
                  <a:gd name="T82" fmla="*/ 66 w 1752"/>
                  <a:gd name="T83" fmla="*/ 930 h 1916"/>
                  <a:gd name="T84" fmla="*/ 230 w 1752"/>
                  <a:gd name="T85" fmla="*/ 930 h 1916"/>
                  <a:gd name="T86" fmla="*/ 394 w 1752"/>
                  <a:gd name="T87" fmla="*/ 930 h 1916"/>
                  <a:gd name="T88" fmla="*/ 558 w 1752"/>
                  <a:gd name="T89" fmla="*/ 930 h 1916"/>
                  <a:gd name="T90" fmla="*/ 575 w 1752"/>
                  <a:gd name="T91" fmla="*/ 851 h 1916"/>
                  <a:gd name="T92" fmla="*/ 568 w 1752"/>
                  <a:gd name="T93" fmla="*/ 752 h 1916"/>
                  <a:gd name="T94" fmla="*/ 564 w 1752"/>
                  <a:gd name="T95" fmla="*/ 692 h 1916"/>
                  <a:gd name="T96" fmla="*/ 645 w 1752"/>
                  <a:gd name="T97" fmla="*/ 630 h 1916"/>
                  <a:gd name="T98" fmla="*/ 723 w 1752"/>
                  <a:gd name="T99" fmla="*/ 585 h 1916"/>
                  <a:gd name="T100" fmla="*/ 723 w 1752"/>
                  <a:gd name="T101" fmla="*/ 481 h 1916"/>
                  <a:gd name="T102" fmla="*/ 723 w 1752"/>
                  <a:gd name="T103" fmla="*/ 375 h 1916"/>
                  <a:gd name="T104" fmla="*/ 723 w 1752"/>
                  <a:gd name="T105" fmla="*/ 267 h 1916"/>
                  <a:gd name="T106" fmla="*/ 770 w 1752"/>
                  <a:gd name="T107" fmla="*/ 206 h 1916"/>
                  <a:gd name="T108" fmla="*/ 904 w 1752"/>
                  <a:gd name="T109" fmla="*/ 206 h 1916"/>
                  <a:gd name="T110" fmla="*/ 1037 w 1752"/>
                  <a:gd name="T111" fmla="*/ 206 h 1916"/>
                  <a:gd name="T112" fmla="*/ 1170 w 1752"/>
                  <a:gd name="T113" fmla="*/ 206 h 1916"/>
                  <a:gd name="T114" fmla="*/ 1199 w 1752"/>
                  <a:gd name="T115" fmla="*/ 91 h 1916"/>
                  <a:gd name="T116" fmla="*/ 1253 w 1752"/>
                  <a:gd name="T117" fmla="*/ 36 h 1916"/>
                  <a:gd name="T118" fmla="*/ 1388 w 1752"/>
                  <a:gd name="T119" fmla="*/ 124 h 1916"/>
                  <a:gd name="T120" fmla="*/ 1522 w 1752"/>
                  <a:gd name="T121" fmla="*/ 212 h 1916"/>
                  <a:gd name="T122" fmla="*/ 1652 w 1752"/>
                  <a:gd name="T123" fmla="*/ 296 h 19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52" h="1916">
                    <a:moveTo>
                      <a:pt x="1751" y="363"/>
                    </a:moveTo>
                    <a:lnTo>
                      <a:pt x="1700" y="363"/>
                    </a:lnTo>
                    <a:lnTo>
                      <a:pt x="1634" y="363"/>
                    </a:lnTo>
                    <a:lnTo>
                      <a:pt x="1588" y="363"/>
                    </a:lnTo>
                    <a:lnTo>
                      <a:pt x="1541" y="363"/>
                    </a:lnTo>
                    <a:lnTo>
                      <a:pt x="1497" y="363"/>
                    </a:lnTo>
                    <a:lnTo>
                      <a:pt x="1501" y="399"/>
                    </a:lnTo>
                    <a:lnTo>
                      <a:pt x="1505" y="438"/>
                    </a:lnTo>
                    <a:lnTo>
                      <a:pt x="1509" y="477"/>
                    </a:lnTo>
                    <a:lnTo>
                      <a:pt x="1513" y="516"/>
                    </a:lnTo>
                    <a:lnTo>
                      <a:pt x="1517" y="555"/>
                    </a:lnTo>
                    <a:lnTo>
                      <a:pt x="1522" y="593"/>
                    </a:lnTo>
                    <a:lnTo>
                      <a:pt x="1525" y="631"/>
                    </a:lnTo>
                    <a:lnTo>
                      <a:pt x="1529" y="669"/>
                    </a:lnTo>
                    <a:lnTo>
                      <a:pt x="1534" y="708"/>
                    </a:lnTo>
                    <a:lnTo>
                      <a:pt x="1537" y="746"/>
                    </a:lnTo>
                    <a:lnTo>
                      <a:pt x="1542" y="785"/>
                    </a:lnTo>
                    <a:lnTo>
                      <a:pt x="1546" y="823"/>
                    </a:lnTo>
                    <a:lnTo>
                      <a:pt x="1550" y="861"/>
                    </a:lnTo>
                    <a:lnTo>
                      <a:pt x="1554" y="899"/>
                    </a:lnTo>
                    <a:lnTo>
                      <a:pt x="1558" y="937"/>
                    </a:lnTo>
                    <a:lnTo>
                      <a:pt x="1563" y="975"/>
                    </a:lnTo>
                    <a:lnTo>
                      <a:pt x="1566" y="1013"/>
                    </a:lnTo>
                    <a:lnTo>
                      <a:pt x="1570" y="1051"/>
                    </a:lnTo>
                    <a:lnTo>
                      <a:pt x="1575" y="1088"/>
                    </a:lnTo>
                    <a:lnTo>
                      <a:pt x="1578" y="1126"/>
                    </a:lnTo>
                    <a:lnTo>
                      <a:pt x="1582" y="1164"/>
                    </a:lnTo>
                    <a:lnTo>
                      <a:pt x="1587" y="1201"/>
                    </a:lnTo>
                    <a:lnTo>
                      <a:pt x="1590" y="1239"/>
                    </a:lnTo>
                    <a:lnTo>
                      <a:pt x="1595" y="1276"/>
                    </a:lnTo>
                    <a:lnTo>
                      <a:pt x="1599" y="1314"/>
                    </a:lnTo>
                    <a:lnTo>
                      <a:pt x="1603" y="1351"/>
                    </a:lnTo>
                    <a:lnTo>
                      <a:pt x="1607" y="1387"/>
                    </a:lnTo>
                    <a:lnTo>
                      <a:pt x="1611" y="1425"/>
                    </a:lnTo>
                    <a:lnTo>
                      <a:pt x="1615" y="1463"/>
                    </a:lnTo>
                    <a:lnTo>
                      <a:pt x="1619" y="1499"/>
                    </a:lnTo>
                    <a:lnTo>
                      <a:pt x="1624" y="1536"/>
                    </a:lnTo>
                    <a:lnTo>
                      <a:pt x="1627" y="1574"/>
                    </a:lnTo>
                    <a:lnTo>
                      <a:pt x="1631" y="1610"/>
                    </a:lnTo>
                    <a:lnTo>
                      <a:pt x="1635" y="1646"/>
                    </a:lnTo>
                    <a:lnTo>
                      <a:pt x="1652" y="1665"/>
                    </a:lnTo>
                    <a:lnTo>
                      <a:pt x="1674" y="1689"/>
                    </a:lnTo>
                    <a:lnTo>
                      <a:pt x="1668" y="1722"/>
                    </a:lnTo>
                    <a:lnTo>
                      <a:pt x="1660" y="1762"/>
                    </a:lnTo>
                    <a:lnTo>
                      <a:pt x="1652" y="1804"/>
                    </a:lnTo>
                    <a:lnTo>
                      <a:pt x="1621" y="1804"/>
                    </a:lnTo>
                    <a:lnTo>
                      <a:pt x="1593" y="1804"/>
                    </a:lnTo>
                    <a:lnTo>
                      <a:pt x="1564" y="1804"/>
                    </a:lnTo>
                    <a:lnTo>
                      <a:pt x="1535" y="1804"/>
                    </a:lnTo>
                    <a:lnTo>
                      <a:pt x="1505" y="1804"/>
                    </a:lnTo>
                    <a:lnTo>
                      <a:pt x="1476" y="1804"/>
                    </a:lnTo>
                    <a:lnTo>
                      <a:pt x="1447" y="1804"/>
                    </a:lnTo>
                    <a:lnTo>
                      <a:pt x="1418" y="1804"/>
                    </a:lnTo>
                    <a:lnTo>
                      <a:pt x="1388" y="1804"/>
                    </a:lnTo>
                    <a:lnTo>
                      <a:pt x="1360" y="1804"/>
                    </a:lnTo>
                    <a:lnTo>
                      <a:pt x="1330" y="1804"/>
                    </a:lnTo>
                    <a:lnTo>
                      <a:pt x="1302" y="1804"/>
                    </a:lnTo>
                    <a:lnTo>
                      <a:pt x="1272" y="1804"/>
                    </a:lnTo>
                    <a:lnTo>
                      <a:pt x="1243" y="1804"/>
                    </a:lnTo>
                    <a:lnTo>
                      <a:pt x="1214" y="1804"/>
                    </a:lnTo>
                    <a:lnTo>
                      <a:pt x="1185" y="1804"/>
                    </a:lnTo>
                    <a:lnTo>
                      <a:pt x="1155" y="1804"/>
                    </a:lnTo>
                    <a:lnTo>
                      <a:pt x="1128" y="1804"/>
                    </a:lnTo>
                    <a:lnTo>
                      <a:pt x="1112" y="1803"/>
                    </a:lnTo>
                    <a:lnTo>
                      <a:pt x="1105" y="1800"/>
                    </a:lnTo>
                    <a:lnTo>
                      <a:pt x="1103" y="1778"/>
                    </a:lnTo>
                    <a:lnTo>
                      <a:pt x="1098" y="1779"/>
                    </a:lnTo>
                    <a:lnTo>
                      <a:pt x="1093" y="1786"/>
                    </a:lnTo>
                    <a:lnTo>
                      <a:pt x="1089" y="1793"/>
                    </a:lnTo>
                    <a:lnTo>
                      <a:pt x="1091" y="1803"/>
                    </a:lnTo>
                    <a:lnTo>
                      <a:pt x="1089" y="1810"/>
                    </a:lnTo>
                    <a:lnTo>
                      <a:pt x="1071" y="1813"/>
                    </a:lnTo>
                    <a:lnTo>
                      <a:pt x="1045" y="1818"/>
                    </a:lnTo>
                    <a:lnTo>
                      <a:pt x="1019" y="1823"/>
                    </a:lnTo>
                    <a:lnTo>
                      <a:pt x="992" y="1821"/>
                    </a:lnTo>
                    <a:lnTo>
                      <a:pt x="983" y="1819"/>
                    </a:lnTo>
                    <a:lnTo>
                      <a:pt x="973" y="1817"/>
                    </a:lnTo>
                    <a:lnTo>
                      <a:pt x="952" y="1813"/>
                    </a:lnTo>
                    <a:lnTo>
                      <a:pt x="940" y="1813"/>
                    </a:lnTo>
                    <a:lnTo>
                      <a:pt x="926" y="1814"/>
                    </a:lnTo>
                    <a:lnTo>
                      <a:pt x="911" y="1816"/>
                    </a:lnTo>
                    <a:lnTo>
                      <a:pt x="906" y="1819"/>
                    </a:lnTo>
                    <a:lnTo>
                      <a:pt x="894" y="1837"/>
                    </a:lnTo>
                    <a:lnTo>
                      <a:pt x="882" y="1856"/>
                    </a:lnTo>
                    <a:lnTo>
                      <a:pt x="875" y="1856"/>
                    </a:lnTo>
                    <a:lnTo>
                      <a:pt x="866" y="1845"/>
                    </a:lnTo>
                    <a:lnTo>
                      <a:pt x="843" y="1825"/>
                    </a:lnTo>
                    <a:lnTo>
                      <a:pt x="815" y="1798"/>
                    </a:lnTo>
                    <a:lnTo>
                      <a:pt x="803" y="1785"/>
                    </a:lnTo>
                    <a:lnTo>
                      <a:pt x="796" y="1784"/>
                    </a:lnTo>
                    <a:lnTo>
                      <a:pt x="782" y="1793"/>
                    </a:lnTo>
                    <a:lnTo>
                      <a:pt x="770" y="1803"/>
                    </a:lnTo>
                    <a:lnTo>
                      <a:pt x="758" y="1815"/>
                    </a:lnTo>
                    <a:lnTo>
                      <a:pt x="753" y="1827"/>
                    </a:lnTo>
                    <a:lnTo>
                      <a:pt x="749" y="1842"/>
                    </a:lnTo>
                    <a:lnTo>
                      <a:pt x="747" y="1858"/>
                    </a:lnTo>
                    <a:lnTo>
                      <a:pt x="743" y="1878"/>
                    </a:lnTo>
                    <a:lnTo>
                      <a:pt x="733" y="1894"/>
                    </a:lnTo>
                    <a:lnTo>
                      <a:pt x="722" y="1906"/>
                    </a:lnTo>
                    <a:lnTo>
                      <a:pt x="713" y="1912"/>
                    </a:lnTo>
                    <a:lnTo>
                      <a:pt x="710" y="1915"/>
                    </a:lnTo>
                    <a:lnTo>
                      <a:pt x="684" y="1905"/>
                    </a:lnTo>
                    <a:lnTo>
                      <a:pt x="681" y="1904"/>
                    </a:lnTo>
                    <a:lnTo>
                      <a:pt x="666" y="1894"/>
                    </a:lnTo>
                    <a:lnTo>
                      <a:pt x="659" y="1881"/>
                    </a:lnTo>
                    <a:lnTo>
                      <a:pt x="647" y="1872"/>
                    </a:lnTo>
                    <a:lnTo>
                      <a:pt x="631" y="1865"/>
                    </a:lnTo>
                    <a:lnTo>
                      <a:pt x="619" y="1858"/>
                    </a:lnTo>
                    <a:lnTo>
                      <a:pt x="614" y="1851"/>
                    </a:lnTo>
                    <a:lnTo>
                      <a:pt x="608" y="1844"/>
                    </a:lnTo>
                    <a:lnTo>
                      <a:pt x="602" y="1842"/>
                    </a:lnTo>
                    <a:lnTo>
                      <a:pt x="601" y="1839"/>
                    </a:lnTo>
                    <a:lnTo>
                      <a:pt x="603" y="1835"/>
                    </a:lnTo>
                    <a:lnTo>
                      <a:pt x="601" y="1828"/>
                    </a:lnTo>
                    <a:lnTo>
                      <a:pt x="591" y="1811"/>
                    </a:lnTo>
                    <a:lnTo>
                      <a:pt x="582" y="1803"/>
                    </a:lnTo>
                    <a:lnTo>
                      <a:pt x="575" y="1804"/>
                    </a:lnTo>
                    <a:lnTo>
                      <a:pt x="571" y="1803"/>
                    </a:lnTo>
                    <a:lnTo>
                      <a:pt x="568" y="1799"/>
                    </a:lnTo>
                    <a:lnTo>
                      <a:pt x="566" y="1793"/>
                    </a:lnTo>
                    <a:lnTo>
                      <a:pt x="561" y="1789"/>
                    </a:lnTo>
                    <a:lnTo>
                      <a:pt x="552" y="1787"/>
                    </a:lnTo>
                    <a:lnTo>
                      <a:pt x="544" y="1775"/>
                    </a:lnTo>
                    <a:lnTo>
                      <a:pt x="539" y="1752"/>
                    </a:lnTo>
                    <a:lnTo>
                      <a:pt x="532" y="1734"/>
                    </a:lnTo>
                    <a:lnTo>
                      <a:pt x="523" y="1722"/>
                    </a:lnTo>
                    <a:lnTo>
                      <a:pt x="516" y="1717"/>
                    </a:lnTo>
                    <a:lnTo>
                      <a:pt x="512" y="1715"/>
                    </a:lnTo>
                    <a:lnTo>
                      <a:pt x="511" y="1714"/>
                    </a:lnTo>
                    <a:lnTo>
                      <a:pt x="509" y="1710"/>
                    </a:lnTo>
                    <a:lnTo>
                      <a:pt x="503" y="1709"/>
                    </a:lnTo>
                    <a:lnTo>
                      <a:pt x="492" y="1713"/>
                    </a:lnTo>
                    <a:lnTo>
                      <a:pt x="483" y="1711"/>
                    </a:lnTo>
                    <a:lnTo>
                      <a:pt x="479" y="1705"/>
                    </a:lnTo>
                    <a:lnTo>
                      <a:pt x="474" y="1704"/>
                    </a:lnTo>
                    <a:lnTo>
                      <a:pt x="466" y="1710"/>
                    </a:lnTo>
                    <a:lnTo>
                      <a:pt x="457" y="1709"/>
                    </a:lnTo>
                    <a:lnTo>
                      <a:pt x="448" y="1700"/>
                    </a:lnTo>
                    <a:lnTo>
                      <a:pt x="443" y="1692"/>
                    </a:lnTo>
                    <a:lnTo>
                      <a:pt x="442" y="1684"/>
                    </a:lnTo>
                    <a:lnTo>
                      <a:pt x="426" y="1668"/>
                    </a:lnTo>
                    <a:lnTo>
                      <a:pt x="395" y="1644"/>
                    </a:lnTo>
                    <a:lnTo>
                      <a:pt x="362" y="1633"/>
                    </a:lnTo>
                    <a:lnTo>
                      <a:pt x="326" y="1635"/>
                    </a:lnTo>
                    <a:lnTo>
                      <a:pt x="306" y="1634"/>
                    </a:lnTo>
                    <a:lnTo>
                      <a:pt x="302" y="1629"/>
                    </a:lnTo>
                    <a:lnTo>
                      <a:pt x="297" y="1630"/>
                    </a:lnTo>
                    <a:lnTo>
                      <a:pt x="293" y="1635"/>
                    </a:lnTo>
                    <a:lnTo>
                      <a:pt x="288" y="1636"/>
                    </a:lnTo>
                    <a:lnTo>
                      <a:pt x="282" y="1633"/>
                    </a:lnTo>
                    <a:lnTo>
                      <a:pt x="280" y="1635"/>
                    </a:lnTo>
                    <a:lnTo>
                      <a:pt x="278" y="1641"/>
                    </a:lnTo>
                    <a:lnTo>
                      <a:pt x="266" y="1644"/>
                    </a:lnTo>
                    <a:lnTo>
                      <a:pt x="242" y="1644"/>
                    </a:lnTo>
                    <a:lnTo>
                      <a:pt x="221" y="1648"/>
                    </a:lnTo>
                    <a:lnTo>
                      <a:pt x="207" y="1655"/>
                    </a:lnTo>
                    <a:lnTo>
                      <a:pt x="186" y="1658"/>
                    </a:lnTo>
                    <a:lnTo>
                      <a:pt x="159" y="1657"/>
                    </a:lnTo>
                    <a:lnTo>
                      <a:pt x="142" y="1655"/>
                    </a:lnTo>
                    <a:lnTo>
                      <a:pt x="136" y="1650"/>
                    </a:lnTo>
                    <a:lnTo>
                      <a:pt x="128" y="1650"/>
                    </a:lnTo>
                    <a:lnTo>
                      <a:pt x="119" y="1651"/>
                    </a:lnTo>
                    <a:lnTo>
                      <a:pt x="109" y="1663"/>
                    </a:lnTo>
                    <a:lnTo>
                      <a:pt x="101" y="1685"/>
                    </a:lnTo>
                    <a:lnTo>
                      <a:pt x="95" y="1697"/>
                    </a:lnTo>
                    <a:lnTo>
                      <a:pt x="90" y="1700"/>
                    </a:lnTo>
                    <a:lnTo>
                      <a:pt x="84" y="1715"/>
                    </a:lnTo>
                    <a:lnTo>
                      <a:pt x="80" y="1743"/>
                    </a:lnTo>
                    <a:lnTo>
                      <a:pt x="76" y="1754"/>
                    </a:lnTo>
                    <a:lnTo>
                      <a:pt x="76" y="1688"/>
                    </a:lnTo>
                    <a:lnTo>
                      <a:pt x="84" y="1662"/>
                    </a:lnTo>
                    <a:lnTo>
                      <a:pt x="87" y="1641"/>
                    </a:lnTo>
                    <a:lnTo>
                      <a:pt x="103" y="1593"/>
                    </a:lnTo>
                    <a:lnTo>
                      <a:pt x="123" y="1554"/>
                    </a:lnTo>
                    <a:lnTo>
                      <a:pt x="141" y="1501"/>
                    </a:lnTo>
                    <a:lnTo>
                      <a:pt x="148" y="1449"/>
                    </a:lnTo>
                    <a:lnTo>
                      <a:pt x="146" y="1400"/>
                    </a:lnTo>
                    <a:lnTo>
                      <a:pt x="140" y="1355"/>
                    </a:lnTo>
                    <a:lnTo>
                      <a:pt x="131" y="1326"/>
                    </a:lnTo>
                    <a:lnTo>
                      <a:pt x="122" y="1282"/>
                    </a:lnTo>
                    <a:lnTo>
                      <a:pt x="109" y="1259"/>
                    </a:lnTo>
                    <a:lnTo>
                      <a:pt x="85" y="1240"/>
                    </a:lnTo>
                    <a:lnTo>
                      <a:pt x="79" y="1228"/>
                    </a:lnTo>
                    <a:lnTo>
                      <a:pt x="85" y="1224"/>
                    </a:lnTo>
                    <a:lnTo>
                      <a:pt x="100" y="1221"/>
                    </a:lnTo>
                    <a:lnTo>
                      <a:pt x="109" y="1206"/>
                    </a:lnTo>
                    <a:lnTo>
                      <a:pt x="89" y="1212"/>
                    </a:lnTo>
                    <a:lnTo>
                      <a:pt x="112" y="1165"/>
                    </a:lnTo>
                    <a:lnTo>
                      <a:pt x="119" y="1132"/>
                    </a:lnTo>
                    <a:lnTo>
                      <a:pt x="118" y="1111"/>
                    </a:lnTo>
                    <a:lnTo>
                      <a:pt x="122" y="1098"/>
                    </a:lnTo>
                    <a:lnTo>
                      <a:pt x="105" y="1069"/>
                    </a:lnTo>
                    <a:lnTo>
                      <a:pt x="91" y="1033"/>
                    </a:lnTo>
                    <a:lnTo>
                      <a:pt x="84" y="1028"/>
                    </a:lnTo>
                    <a:lnTo>
                      <a:pt x="77" y="1025"/>
                    </a:lnTo>
                    <a:lnTo>
                      <a:pt x="76" y="1033"/>
                    </a:lnTo>
                    <a:lnTo>
                      <a:pt x="73" y="1041"/>
                    </a:lnTo>
                    <a:lnTo>
                      <a:pt x="64" y="1036"/>
                    </a:lnTo>
                    <a:lnTo>
                      <a:pt x="48" y="1010"/>
                    </a:lnTo>
                    <a:lnTo>
                      <a:pt x="27" y="967"/>
                    </a:lnTo>
                    <a:lnTo>
                      <a:pt x="20" y="963"/>
                    </a:lnTo>
                    <a:lnTo>
                      <a:pt x="13" y="969"/>
                    </a:lnTo>
                    <a:lnTo>
                      <a:pt x="10" y="975"/>
                    </a:lnTo>
                    <a:lnTo>
                      <a:pt x="3" y="1010"/>
                    </a:lnTo>
                    <a:lnTo>
                      <a:pt x="0" y="996"/>
                    </a:lnTo>
                    <a:lnTo>
                      <a:pt x="4" y="979"/>
                    </a:lnTo>
                    <a:lnTo>
                      <a:pt x="9" y="959"/>
                    </a:lnTo>
                    <a:lnTo>
                      <a:pt x="14" y="930"/>
                    </a:lnTo>
                    <a:lnTo>
                      <a:pt x="34" y="930"/>
                    </a:lnTo>
                    <a:lnTo>
                      <a:pt x="66" y="930"/>
                    </a:lnTo>
                    <a:lnTo>
                      <a:pt x="99" y="930"/>
                    </a:lnTo>
                    <a:lnTo>
                      <a:pt x="132" y="930"/>
                    </a:lnTo>
                    <a:lnTo>
                      <a:pt x="164" y="930"/>
                    </a:lnTo>
                    <a:lnTo>
                      <a:pt x="197" y="930"/>
                    </a:lnTo>
                    <a:lnTo>
                      <a:pt x="230" y="930"/>
                    </a:lnTo>
                    <a:lnTo>
                      <a:pt x="262" y="930"/>
                    </a:lnTo>
                    <a:lnTo>
                      <a:pt x="295" y="930"/>
                    </a:lnTo>
                    <a:lnTo>
                      <a:pt x="328" y="930"/>
                    </a:lnTo>
                    <a:lnTo>
                      <a:pt x="362" y="930"/>
                    </a:lnTo>
                    <a:lnTo>
                      <a:pt x="394" y="930"/>
                    </a:lnTo>
                    <a:lnTo>
                      <a:pt x="427" y="930"/>
                    </a:lnTo>
                    <a:lnTo>
                      <a:pt x="460" y="930"/>
                    </a:lnTo>
                    <a:lnTo>
                      <a:pt x="492" y="930"/>
                    </a:lnTo>
                    <a:lnTo>
                      <a:pt x="525" y="930"/>
                    </a:lnTo>
                    <a:lnTo>
                      <a:pt x="558" y="930"/>
                    </a:lnTo>
                    <a:lnTo>
                      <a:pt x="579" y="930"/>
                    </a:lnTo>
                    <a:lnTo>
                      <a:pt x="578" y="910"/>
                    </a:lnTo>
                    <a:lnTo>
                      <a:pt x="578" y="893"/>
                    </a:lnTo>
                    <a:lnTo>
                      <a:pt x="575" y="871"/>
                    </a:lnTo>
                    <a:lnTo>
                      <a:pt x="575" y="851"/>
                    </a:lnTo>
                    <a:lnTo>
                      <a:pt x="573" y="829"/>
                    </a:lnTo>
                    <a:lnTo>
                      <a:pt x="572" y="809"/>
                    </a:lnTo>
                    <a:lnTo>
                      <a:pt x="571" y="788"/>
                    </a:lnTo>
                    <a:lnTo>
                      <a:pt x="569" y="770"/>
                    </a:lnTo>
                    <a:lnTo>
                      <a:pt x="568" y="752"/>
                    </a:lnTo>
                    <a:lnTo>
                      <a:pt x="567" y="742"/>
                    </a:lnTo>
                    <a:lnTo>
                      <a:pt x="559" y="722"/>
                    </a:lnTo>
                    <a:lnTo>
                      <a:pt x="558" y="712"/>
                    </a:lnTo>
                    <a:lnTo>
                      <a:pt x="560" y="702"/>
                    </a:lnTo>
                    <a:lnTo>
                      <a:pt x="564" y="692"/>
                    </a:lnTo>
                    <a:lnTo>
                      <a:pt x="578" y="674"/>
                    </a:lnTo>
                    <a:lnTo>
                      <a:pt x="596" y="660"/>
                    </a:lnTo>
                    <a:lnTo>
                      <a:pt x="619" y="644"/>
                    </a:lnTo>
                    <a:lnTo>
                      <a:pt x="636" y="632"/>
                    </a:lnTo>
                    <a:lnTo>
                      <a:pt x="645" y="630"/>
                    </a:lnTo>
                    <a:lnTo>
                      <a:pt x="671" y="625"/>
                    </a:lnTo>
                    <a:lnTo>
                      <a:pt x="692" y="616"/>
                    </a:lnTo>
                    <a:lnTo>
                      <a:pt x="713" y="607"/>
                    </a:lnTo>
                    <a:lnTo>
                      <a:pt x="721" y="602"/>
                    </a:lnTo>
                    <a:lnTo>
                      <a:pt x="723" y="585"/>
                    </a:lnTo>
                    <a:lnTo>
                      <a:pt x="723" y="566"/>
                    </a:lnTo>
                    <a:lnTo>
                      <a:pt x="723" y="545"/>
                    </a:lnTo>
                    <a:lnTo>
                      <a:pt x="723" y="523"/>
                    </a:lnTo>
                    <a:lnTo>
                      <a:pt x="723" y="502"/>
                    </a:lnTo>
                    <a:lnTo>
                      <a:pt x="723" y="481"/>
                    </a:lnTo>
                    <a:lnTo>
                      <a:pt x="723" y="460"/>
                    </a:lnTo>
                    <a:lnTo>
                      <a:pt x="723" y="439"/>
                    </a:lnTo>
                    <a:lnTo>
                      <a:pt x="723" y="417"/>
                    </a:lnTo>
                    <a:lnTo>
                      <a:pt x="723" y="396"/>
                    </a:lnTo>
                    <a:lnTo>
                      <a:pt x="723" y="375"/>
                    </a:lnTo>
                    <a:lnTo>
                      <a:pt x="723" y="354"/>
                    </a:lnTo>
                    <a:lnTo>
                      <a:pt x="723" y="332"/>
                    </a:lnTo>
                    <a:lnTo>
                      <a:pt x="723" y="311"/>
                    </a:lnTo>
                    <a:lnTo>
                      <a:pt x="723" y="289"/>
                    </a:lnTo>
                    <a:lnTo>
                      <a:pt x="723" y="267"/>
                    </a:lnTo>
                    <a:lnTo>
                      <a:pt x="723" y="247"/>
                    </a:lnTo>
                    <a:lnTo>
                      <a:pt x="723" y="225"/>
                    </a:lnTo>
                    <a:lnTo>
                      <a:pt x="723" y="206"/>
                    </a:lnTo>
                    <a:lnTo>
                      <a:pt x="744" y="206"/>
                    </a:lnTo>
                    <a:lnTo>
                      <a:pt x="770" y="206"/>
                    </a:lnTo>
                    <a:lnTo>
                      <a:pt x="797" y="206"/>
                    </a:lnTo>
                    <a:lnTo>
                      <a:pt x="824" y="206"/>
                    </a:lnTo>
                    <a:lnTo>
                      <a:pt x="851" y="206"/>
                    </a:lnTo>
                    <a:lnTo>
                      <a:pt x="877" y="206"/>
                    </a:lnTo>
                    <a:lnTo>
                      <a:pt x="904" y="206"/>
                    </a:lnTo>
                    <a:lnTo>
                      <a:pt x="930" y="206"/>
                    </a:lnTo>
                    <a:lnTo>
                      <a:pt x="957" y="206"/>
                    </a:lnTo>
                    <a:lnTo>
                      <a:pt x="984" y="206"/>
                    </a:lnTo>
                    <a:lnTo>
                      <a:pt x="1010" y="206"/>
                    </a:lnTo>
                    <a:lnTo>
                      <a:pt x="1037" y="206"/>
                    </a:lnTo>
                    <a:lnTo>
                      <a:pt x="1064" y="206"/>
                    </a:lnTo>
                    <a:lnTo>
                      <a:pt x="1090" y="206"/>
                    </a:lnTo>
                    <a:lnTo>
                      <a:pt x="1117" y="206"/>
                    </a:lnTo>
                    <a:lnTo>
                      <a:pt x="1143" y="206"/>
                    </a:lnTo>
                    <a:lnTo>
                      <a:pt x="1170" y="206"/>
                    </a:lnTo>
                    <a:lnTo>
                      <a:pt x="1199" y="206"/>
                    </a:lnTo>
                    <a:lnTo>
                      <a:pt x="1199" y="188"/>
                    </a:lnTo>
                    <a:lnTo>
                      <a:pt x="1199" y="162"/>
                    </a:lnTo>
                    <a:lnTo>
                      <a:pt x="1199" y="126"/>
                    </a:lnTo>
                    <a:lnTo>
                      <a:pt x="1199" y="91"/>
                    </a:lnTo>
                    <a:lnTo>
                      <a:pt x="1199" y="58"/>
                    </a:lnTo>
                    <a:lnTo>
                      <a:pt x="1199" y="27"/>
                    </a:lnTo>
                    <a:lnTo>
                      <a:pt x="1199" y="0"/>
                    </a:lnTo>
                    <a:lnTo>
                      <a:pt x="1226" y="19"/>
                    </a:lnTo>
                    <a:lnTo>
                      <a:pt x="1253" y="36"/>
                    </a:lnTo>
                    <a:lnTo>
                      <a:pt x="1280" y="53"/>
                    </a:lnTo>
                    <a:lnTo>
                      <a:pt x="1307" y="72"/>
                    </a:lnTo>
                    <a:lnTo>
                      <a:pt x="1334" y="89"/>
                    </a:lnTo>
                    <a:lnTo>
                      <a:pt x="1360" y="107"/>
                    </a:lnTo>
                    <a:lnTo>
                      <a:pt x="1388" y="124"/>
                    </a:lnTo>
                    <a:lnTo>
                      <a:pt x="1414" y="141"/>
                    </a:lnTo>
                    <a:lnTo>
                      <a:pt x="1441" y="160"/>
                    </a:lnTo>
                    <a:lnTo>
                      <a:pt x="1468" y="177"/>
                    </a:lnTo>
                    <a:lnTo>
                      <a:pt x="1494" y="195"/>
                    </a:lnTo>
                    <a:lnTo>
                      <a:pt x="1522" y="212"/>
                    </a:lnTo>
                    <a:lnTo>
                      <a:pt x="1549" y="229"/>
                    </a:lnTo>
                    <a:lnTo>
                      <a:pt x="1575" y="247"/>
                    </a:lnTo>
                    <a:lnTo>
                      <a:pt x="1603" y="264"/>
                    </a:lnTo>
                    <a:lnTo>
                      <a:pt x="1630" y="281"/>
                    </a:lnTo>
                    <a:lnTo>
                      <a:pt x="1652" y="296"/>
                    </a:lnTo>
                    <a:lnTo>
                      <a:pt x="1686" y="319"/>
                    </a:lnTo>
                    <a:lnTo>
                      <a:pt x="1718" y="341"/>
                    </a:lnTo>
                    <a:lnTo>
                      <a:pt x="1751" y="363"/>
                    </a:lnTo>
                  </a:path>
                </a:pathLst>
              </a:custGeom>
              <a:solidFill>
                <a:srgbClr val="E1E3E7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64" name="Freeform 82">
                <a:extLst>
                  <a:ext uri="{FF2B5EF4-FFF2-40B4-BE49-F238E27FC236}">
                    <a16:creationId xmlns:a16="http://schemas.microsoft.com/office/drawing/2014/main" id="{B29047A4-F5D1-4228-EBA7-7BD30EF450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9687" y="9843705"/>
                <a:ext cx="11582" cy="15441"/>
              </a:xfrm>
              <a:custGeom>
                <a:avLst/>
                <a:gdLst>
                  <a:gd name="T0" fmla="*/ 8 w 14"/>
                  <a:gd name="T1" fmla="*/ 16 h 18"/>
                  <a:gd name="T2" fmla="*/ 4 w 14"/>
                  <a:gd name="T3" fmla="*/ 17 h 18"/>
                  <a:gd name="T4" fmla="*/ 0 w 14"/>
                  <a:gd name="T5" fmla="*/ 14 h 18"/>
                  <a:gd name="T6" fmla="*/ 1 w 14"/>
                  <a:gd name="T7" fmla="*/ 6 h 18"/>
                  <a:gd name="T8" fmla="*/ 3 w 14"/>
                  <a:gd name="T9" fmla="*/ 1 h 18"/>
                  <a:gd name="T10" fmla="*/ 8 w 14"/>
                  <a:gd name="T11" fmla="*/ 0 h 18"/>
                  <a:gd name="T12" fmla="*/ 11 w 14"/>
                  <a:gd name="T13" fmla="*/ 1 h 18"/>
                  <a:gd name="T14" fmla="*/ 13 w 14"/>
                  <a:gd name="T15" fmla="*/ 4 h 18"/>
                  <a:gd name="T16" fmla="*/ 13 w 14"/>
                  <a:gd name="T17" fmla="*/ 8 h 18"/>
                  <a:gd name="T18" fmla="*/ 12 w 14"/>
                  <a:gd name="T19" fmla="*/ 12 h 18"/>
                  <a:gd name="T20" fmla="*/ 8 w 14"/>
                  <a:gd name="T21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18">
                    <a:moveTo>
                      <a:pt x="8" y="16"/>
                    </a:moveTo>
                    <a:lnTo>
                      <a:pt x="4" y="17"/>
                    </a:lnTo>
                    <a:lnTo>
                      <a:pt x="0" y="14"/>
                    </a:lnTo>
                    <a:lnTo>
                      <a:pt x="1" y="6"/>
                    </a:lnTo>
                    <a:lnTo>
                      <a:pt x="3" y="1"/>
                    </a:lnTo>
                    <a:lnTo>
                      <a:pt x="8" y="0"/>
                    </a:lnTo>
                    <a:lnTo>
                      <a:pt x="11" y="1"/>
                    </a:lnTo>
                    <a:lnTo>
                      <a:pt x="13" y="4"/>
                    </a:lnTo>
                    <a:lnTo>
                      <a:pt x="13" y="8"/>
                    </a:lnTo>
                    <a:lnTo>
                      <a:pt x="12" y="12"/>
                    </a:lnTo>
                    <a:lnTo>
                      <a:pt x="8" y="1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65" name="Freeform 83">
                <a:extLst>
                  <a:ext uri="{FF2B5EF4-FFF2-40B4-BE49-F238E27FC236}">
                    <a16:creationId xmlns:a16="http://schemas.microsoft.com/office/drawing/2014/main" id="{F422D1A4-63CF-59F4-136B-01462F5343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4246" y="9839843"/>
                <a:ext cx="11582" cy="11582"/>
              </a:xfrm>
              <a:custGeom>
                <a:avLst/>
                <a:gdLst>
                  <a:gd name="T0" fmla="*/ 14 w 15"/>
                  <a:gd name="T1" fmla="*/ 6 h 15"/>
                  <a:gd name="T2" fmla="*/ 11 w 15"/>
                  <a:gd name="T3" fmla="*/ 14 h 15"/>
                  <a:gd name="T4" fmla="*/ 6 w 15"/>
                  <a:gd name="T5" fmla="*/ 14 h 15"/>
                  <a:gd name="T6" fmla="*/ 0 w 15"/>
                  <a:gd name="T7" fmla="*/ 7 h 15"/>
                  <a:gd name="T8" fmla="*/ 1 w 15"/>
                  <a:gd name="T9" fmla="*/ 2 h 15"/>
                  <a:gd name="T10" fmla="*/ 7 w 15"/>
                  <a:gd name="T11" fmla="*/ 0 h 15"/>
                  <a:gd name="T12" fmla="*/ 12 w 15"/>
                  <a:gd name="T13" fmla="*/ 2 h 15"/>
                  <a:gd name="T14" fmla="*/ 14 w 15"/>
                  <a:gd name="T15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5">
                    <a:moveTo>
                      <a:pt x="14" y="6"/>
                    </a:moveTo>
                    <a:lnTo>
                      <a:pt x="11" y="14"/>
                    </a:lnTo>
                    <a:lnTo>
                      <a:pt x="6" y="14"/>
                    </a:lnTo>
                    <a:lnTo>
                      <a:pt x="0" y="7"/>
                    </a:lnTo>
                    <a:lnTo>
                      <a:pt x="1" y="2"/>
                    </a:lnTo>
                    <a:lnTo>
                      <a:pt x="7" y="0"/>
                    </a:lnTo>
                    <a:lnTo>
                      <a:pt x="12" y="2"/>
                    </a:lnTo>
                    <a:lnTo>
                      <a:pt x="14" y="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66" name="Freeform 84">
                <a:extLst>
                  <a:ext uri="{FF2B5EF4-FFF2-40B4-BE49-F238E27FC236}">
                    <a16:creationId xmlns:a16="http://schemas.microsoft.com/office/drawing/2014/main" id="{615D1490-A9A9-0296-5890-7B7A002C64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82629" y="9511721"/>
                <a:ext cx="405330" cy="992090"/>
              </a:xfrm>
              <a:custGeom>
                <a:avLst/>
                <a:gdLst>
                  <a:gd name="T0" fmla="*/ 279 w 462"/>
                  <a:gd name="T1" fmla="*/ 322 h 1132"/>
                  <a:gd name="T2" fmla="*/ 256 w 462"/>
                  <a:gd name="T3" fmla="*/ 375 h 1132"/>
                  <a:gd name="T4" fmla="*/ 249 w 462"/>
                  <a:gd name="T5" fmla="*/ 435 h 1132"/>
                  <a:gd name="T6" fmla="*/ 268 w 462"/>
                  <a:gd name="T7" fmla="*/ 538 h 1132"/>
                  <a:gd name="T8" fmla="*/ 285 w 462"/>
                  <a:gd name="T9" fmla="*/ 594 h 1132"/>
                  <a:gd name="T10" fmla="*/ 368 w 462"/>
                  <a:gd name="T11" fmla="*/ 654 h 1132"/>
                  <a:gd name="T12" fmla="*/ 455 w 462"/>
                  <a:gd name="T13" fmla="*/ 767 h 1132"/>
                  <a:gd name="T14" fmla="*/ 449 w 462"/>
                  <a:gd name="T15" fmla="*/ 855 h 1132"/>
                  <a:gd name="T16" fmla="*/ 442 w 462"/>
                  <a:gd name="T17" fmla="*/ 972 h 1132"/>
                  <a:gd name="T18" fmla="*/ 380 w 462"/>
                  <a:gd name="T19" fmla="*/ 992 h 1132"/>
                  <a:gd name="T20" fmla="*/ 357 w 462"/>
                  <a:gd name="T21" fmla="*/ 1046 h 1132"/>
                  <a:gd name="T22" fmla="*/ 375 w 462"/>
                  <a:gd name="T23" fmla="*/ 1126 h 1132"/>
                  <a:gd name="T24" fmla="*/ 347 w 462"/>
                  <a:gd name="T25" fmla="*/ 1127 h 1132"/>
                  <a:gd name="T26" fmla="*/ 349 w 462"/>
                  <a:gd name="T27" fmla="*/ 1096 h 1132"/>
                  <a:gd name="T28" fmla="*/ 299 w 462"/>
                  <a:gd name="T29" fmla="*/ 1047 h 1132"/>
                  <a:gd name="T30" fmla="*/ 250 w 462"/>
                  <a:gd name="T31" fmla="*/ 1000 h 1132"/>
                  <a:gd name="T32" fmla="*/ 244 w 462"/>
                  <a:gd name="T33" fmla="*/ 966 h 1132"/>
                  <a:gd name="T34" fmla="*/ 231 w 462"/>
                  <a:gd name="T35" fmla="*/ 930 h 1132"/>
                  <a:gd name="T36" fmla="*/ 268 w 462"/>
                  <a:gd name="T37" fmla="*/ 859 h 1132"/>
                  <a:gd name="T38" fmla="*/ 265 w 462"/>
                  <a:gd name="T39" fmla="*/ 776 h 1132"/>
                  <a:gd name="T40" fmla="*/ 221 w 462"/>
                  <a:gd name="T41" fmla="*/ 731 h 1132"/>
                  <a:gd name="T42" fmla="*/ 156 w 462"/>
                  <a:gd name="T43" fmla="*/ 745 h 1132"/>
                  <a:gd name="T44" fmla="*/ 120 w 462"/>
                  <a:gd name="T45" fmla="*/ 732 h 1132"/>
                  <a:gd name="T46" fmla="*/ 68 w 462"/>
                  <a:gd name="T47" fmla="*/ 660 h 1132"/>
                  <a:gd name="T48" fmla="*/ 46 w 462"/>
                  <a:gd name="T49" fmla="*/ 672 h 1132"/>
                  <a:gd name="T50" fmla="*/ 28 w 462"/>
                  <a:gd name="T51" fmla="*/ 642 h 1132"/>
                  <a:gd name="T52" fmla="*/ 20 w 462"/>
                  <a:gd name="T53" fmla="*/ 626 h 1132"/>
                  <a:gd name="T54" fmla="*/ 0 w 462"/>
                  <a:gd name="T55" fmla="*/ 609 h 1132"/>
                  <a:gd name="T56" fmla="*/ 32 w 462"/>
                  <a:gd name="T57" fmla="*/ 575 h 1132"/>
                  <a:gd name="T58" fmla="*/ 43 w 462"/>
                  <a:gd name="T59" fmla="*/ 535 h 1132"/>
                  <a:gd name="T60" fmla="*/ 39 w 462"/>
                  <a:gd name="T61" fmla="*/ 494 h 1132"/>
                  <a:gd name="T62" fmla="*/ 104 w 462"/>
                  <a:gd name="T63" fmla="*/ 449 h 1132"/>
                  <a:gd name="T64" fmla="*/ 118 w 462"/>
                  <a:gd name="T65" fmla="*/ 425 h 1132"/>
                  <a:gd name="T66" fmla="*/ 90 w 462"/>
                  <a:gd name="T67" fmla="*/ 361 h 1132"/>
                  <a:gd name="T68" fmla="*/ 83 w 462"/>
                  <a:gd name="T69" fmla="*/ 315 h 1132"/>
                  <a:gd name="T70" fmla="*/ 97 w 462"/>
                  <a:gd name="T71" fmla="*/ 268 h 1132"/>
                  <a:gd name="T72" fmla="*/ 87 w 462"/>
                  <a:gd name="T73" fmla="*/ 220 h 1132"/>
                  <a:gd name="T74" fmla="*/ 105 w 462"/>
                  <a:gd name="T75" fmla="*/ 203 h 1132"/>
                  <a:gd name="T76" fmla="*/ 137 w 462"/>
                  <a:gd name="T77" fmla="*/ 158 h 1132"/>
                  <a:gd name="T78" fmla="*/ 119 w 462"/>
                  <a:gd name="T79" fmla="*/ 116 h 1132"/>
                  <a:gd name="T80" fmla="*/ 98 w 462"/>
                  <a:gd name="T81" fmla="*/ 67 h 1132"/>
                  <a:gd name="T82" fmla="*/ 75 w 462"/>
                  <a:gd name="T83" fmla="*/ 33 h 1132"/>
                  <a:gd name="T84" fmla="*/ 53 w 462"/>
                  <a:gd name="T85" fmla="*/ 35 h 1132"/>
                  <a:gd name="T86" fmla="*/ 40 w 462"/>
                  <a:gd name="T87" fmla="*/ 14 h 1132"/>
                  <a:gd name="T88" fmla="*/ 44 w 462"/>
                  <a:gd name="T89" fmla="*/ 0 h 1132"/>
                  <a:gd name="T90" fmla="*/ 107 w 462"/>
                  <a:gd name="T91" fmla="*/ 31 h 1132"/>
                  <a:gd name="T92" fmla="*/ 157 w 462"/>
                  <a:gd name="T93" fmla="*/ 32 h 1132"/>
                  <a:gd name="T94" fmla="*/ 183 w 462"/>
                  <a:gd name="T95" fmla="*/ 39 h 1132"/>
                  <a:gd name="T96" fmla="*/ 189 w 462"/>
                  <a:gd name="T97" fmla="*/ 15 h 1132"/>
                  <a:gd name="T98" fmla="*/ 258 w 462"/>
                  <a:gd name="T99" fmla="*/ 81 h 1132"/>
                  <a:gd name="T100" fmla="*/ 273 w 462"/>
                  <a:gd name="T101" fmla="*/ 134 h 1132"/>
                  <a:gd name="T102" fmla="*/ 274 w 462"/>
                  <a:gd name="T103" fmla="*/ 163 h 1132"/>
                  <a:gd name="T104" fmla="*/ 283 w 462"/>
                  <a:gd name="T105" fmla="*/ 213 h 1132"/>
                  <a:gd name="T106" fmla="*/ 282 w 462"/>
                  <a:gd name="T107" fmla="*/ 250 h 1132"/>
                  <a:gd name="T108" fmla="*/ 301 w 462"/>
                  <a:gd name="T109" fmla="*/ 282 h 1132"/>
                  <a:gd name="T110" fmla="*/ 324 w 462"/>
                  <a:gd name="T111" fmla="*/ 299 h 1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62" h="1132">
                    <a:moveTo>
                      <a:pt x="328" y="316"/>
                    </a:moveTo>
                    <a:lnTo>
                      <a:pt x="308" y="315"/>
                    </a:lnTo>
                    <a:lnTo>
                      <a:pt x="285" y="317"/>
                    </a:lnTo>
                    <a:lnTo>
                      <a:pt x="279" y="322"/>
                    </a:lnTo>
                    <a:lnTo>
                      <a:pt x="277" y="332"/>
                    </a:lnTo>
                    <a:lnTo>
                      <a:pt x="269" y="353"/>
                    </a:lnTo>
                    <a:lnTo>
                      <a:pt x="265" y="361"/>
                    </a:lnTo>
                    <a:lnTo>
                      <a:pt x="256" y="375"/>
                    </a:lnTo>
                    <a:lnTo>
                      <a:pt x="244" y="395"/>
                    </a:lnTo>
                    <a:lnTo>
                      <a:pt x="241" y="402"/>
                    </a:lnTo>
                    <a:lnTo>
                      <a:pt x="242" y="408"/>
                    </a:lnTo>
                    <a:lnTo>
                      <a:pt x="249" y="435"/>
                    </a:lnTo>
                    <a:lnTo>
                      <a:pt x="257" y="463"/>
                    </a:lnTo>
                    <a:lnTo>
                      <a:pt x="260" y="474"/>
                    </a:lnTo>
                    <a:lnTo>
                      <a:pt x="265" y="512"/>
                    </a:lnTo>
                    <a:lnTo>
                      <a:pt x="268" y="538"/>
                    </a:lnTo>
                    <a:lnTo>
                      <a:pt x="268" y="554"/>
                    </a:lnTo>
                    <a:lnTo>
                      <a:pt x="271" y="576"/>
                    </a:lnTo>
                    <a:lnTo>
                      <a:pt x="278" y="587"/>
                    </a:lnTo>
                    <a:lnTo>
                      <a:pt x="285" y="594"/>
                    </a:lnTo>
                    <a:lnTo>
                      <a:pt x="312" y="598"/>
                    </a:lnTo>
                    <a:lnTo>
                      <a:pt x="320" y="604"/>
                    </a:lnTo>
                    <a:lnTo>
                      <a:pt x="335" y="617"/>
                    </a:lnTo>
                    <a:lnTo>
                      <a:pt x="368" y="654"/>
                    </a:lnTo>
                    <a:lnTo>
                      <a:pt x="387" y="678"/>
                    </a:lnTo>
                    <a:lnTo>
                      <a:pt x="403" y="698"/>
                    </a:lnTo>
                    <a:lnTo>
                      <a:pt x="432" y="738"/>
                    </a:lnTo>
                    <a:lnTo>
                      <a:pt x="455" y="767"/>
                    </a:lnTo>
                    <a:lnTo>
                      <a:pt x="457" y="796"/>
                    </a:lnTo>
                    <a:lnTo>
                      <a:pt x="461" y="799"/>
                    </a:lnTo>
                    <a:lnTo>
                      <a:pt x="454" y="821"/>
                    </a:lnTo>
                    <a:lnTo>
                      <a:pt x="449" y="855"/>
                    </a:lnTo>
                    <a:lnTo>
                      <a:pt x="452" y="878"/>
                    </a:lnTo>
                    <a:lnTo>
                      <a:pt x="450" y="916"/>
                    </a:lnTo>
                    <a:lnTo>
                      <a:pt x="447" y="957"/>
                    </a:lnTo>
                    <a:lnTo>
                      <a:pt x="442" y="972"/>
                    </a:lnTo>
                    <a:lnTo>
                      <a:pt x="435" y="978"/>
                    </a:lnTo>
                    <a:lnTo>
                      <a:pt x="419" y="982"/>
                    </a:lnTo>
                    <a:lnTo>
                      <a:pt x="384" y="987"/>
                    </a:lnTo>
                    <a:lnTo>
                      <a:pt x="380" y="992"/>
                    </a:lnTo>
                    <a:lnTo>
                      <a:pt x="375" y="1000"/>
                    </a:lnTo>
                    <a:lnTo>
                      <a:pt x="368" y="1018"/>
                    </a:lnTo>
                    <a:lnTo>
                      <a:pt x="360" y="1038"/>
                    </a:lnTo>
                    <a:lnTo>
                      <a:pt x="357" y="1046"/>
                    </a:lnTo>
                    <a:lnTo>
                      <a:pt x="359" y="1048"/>
                    </a:lnTo>
                    <a:lnTo>
                      <a:pt x="366" y="1058"/>
                    </a:lnTo>
                    <a:lnTo>
                      <a:pt x="374" y="1083"/>
                    </a:lnTo>
                    <a:lnTo>
                      <a:pt x="375" y="1126"/>
                    </a:lnTo>
                    <a:lnTo>
                      <a:pt x="372" y="1129"/>
                    </a:lnTo>
                    <a:lnTo>
                      <a:pt x="363" y="1131"/>
                    </a:lnTo>
                    <a:lnTo>
                      <a:pt x="351" y="1130"/>
                    </a:lnTo>
                    <a:lnTo>
                      <a:pt x="347" y="1127"/>
                    </a:lnTo>
                    <a:lnTo>
                      <a:pt x="342" y="1123"/>
                    </a:lnTo>
                    <a:lnTo>
                      <a:pt x="340" y="1113"/>
                    </a:lnTo>
                    <a:lnTo>
                      <a:pt x="347" y="1107"/>
                    </a:lnTo>
                    <a:lnTo>
                      <a:pt x="349" y="1096"/>
                    </a:lnTo>
                    <a:lnTo>
                      <a:pt x="345" y="1087"/>
                    </a:lnTo>
                    <a:lnTo>
                      <a:pt x="335" y="1085"/>
                    </a:lnTo>
                    <a:lnTo>
                      <a:pt x="324" y="1076"/>
                    </a:lnTo>
                    <a:lnTo>
                      <a:pt x="299" y="1047"/>
                    </a:lnTo>
                    <a:lnTo>
                      <a:pt x="278" y="1027"/>
                    </a:lnTo>
                    <a:lnTo>
                      <a:pt x="266" y="1010"/>
                    </a:lnTo>
                    <a:lnTo>
                      <a:pt x="254" y="1004"/>
                    </a:lnTo>
                    <a:lnTo>
                      <a:pt x="250" y="1000"/>
                    </a:lnTo>
                    <a:lnTo>
                      <a:pt x="247" y="993"/>
                    </a:lnTo>
                    <a:lnTo>
                      <a:pt x="247" y="982"/>
                    </a:lnTo>
                    <a:lnTo>
                      <a:pt x="247" y="975"/>
                    </a:lnTo>
                    <a:lnTo>
                      <a:pt x="244" y="966"/>
                    </a:lnTo>
                    <a:lnTo>
                      <a:pt x="232" y="953"/>
                    </a:lnTo>
                    <a:lnTo>
                      <a:pt x="226" y="946"/>
                    </a:lnTo>
                    <a:lnTo>
                      <a:pt x="226" y="938"/>
                    </a:lnTo>
                    <a:lnTo>
                      <a:pt x="231" y="930"/>
                    </a:lnTo>
                    <a:lnTo>
                      <a:pt x="241" y="919"/>
                    </a:lnTo>
                    <a:lnTo>
                      <a:pt x="249" y="899"/>
                    </a:lnTo>
                    <a:lnTo>
                      <a:pt x="253" y="886"/>
                    </a:lnTo>
                    <a:lnTo>
                      <a:pt x="268" y="859"/>
                    </a:lnTo>
                    <a:lnTo>
                      <a:pt x="269" y="837"/>
                    </a:lnTo>
                    <a:lnTo>
                      <a:pt x="270" y="817"/>
                    </a:lnTo>
                    <a:lnTo>
                      <a:pt x="269" y="805"/>
                    </a:lnTo>
                    <a:lnTo>
                      <a:pt x="265" y="776"/>
                    </a:lnTo>
                    <a:lnTo>
                      <a:pt x="262" y="757"/>
                    </a:lnTo>
                    <a:lnTo>
                      <a:pt x="244" y="731"/>
                    </a:lnTo>
                    <a:lnTo>
                      <a:pt x="238" y="729"/>
                    </a:lnTo>
                    <a:lnTo>
                      <a:pt x="221" y="731"/>
                    </a:lnTo>
                    <a:lnTo>
                      <a:pt x="205" y="735"/>
                    </a:lnTo>
                    <a:lnTo>
                      <a:pt x="197" y="740"/>
                    </a:lnTo>
                    <a:lnTo>
                      <a:pt x="186" y="740"/>
                    </a:lnTo>
                    <a:lnTo>
                      <a:pt x="156" y="745"/>
                    </a:lnTo>
                    <a:lnTo>
                      <a:pt x="147" y="746"/>
                    </a:lnTo>
                    <a:lnTo>
                      <a:pt x="141" y="752"/>
                    </a:lnTo>
                    <a:lnTo>
                      <a:pt x="138" y="752"/>
                    </a:lnTo>
                    <a:lnTo>
                      <a:pt x="120" y="732"/>
                    </a:lnTo>
                    <a:lnTo>
                      <a:pt x="103" y="711"/>
                    </a:lnTo>
                    <a:lnTo>
                      <a:pt x="82" y="675"/>
                    </a:lnTo>
                    <a:lnTo>
                      <a:pt x="76" y="671"/>
                    </a:lnTo>
                    <a:lnTo>
                      <a:pt x="68" y="660"/>
                    </a:lnTo>
                    <a:lnTo>
                      <a:pt x="62" y="663"/>
                    </a:lnTo>
                    <a:lnTo>
                      <a:pt x="53" y="671"/>
                    </a:lnTo>
                    <a:lnTo>
                      <a:pt x="48" y="672"/>
                    </a:lnTo>
                    <a:lnTo>
                      <a:pt x="46" y="672"/>
                    </a:lnTo>
                    <a:lnTo>
                      <a:pt x="45" y="671"/>
                    </a:lnTo>
                    <a:lnTo>
                      <a:pt x="43" y="665"/>
                    </a:lnTo>
                    <a:lnTo>
                      <a:pt x="36" y="652"/>
                    </a:lnTo>
                    <a:lnTo>
                      <a:pt x="28" y="642"/>
                    </a:lnTo>
                    <a:lnTo>
                      <a:pt x="21" y="638"/>
                    </a:lnTo>
                    <a:lnTo>
                      <a:pt x="14" y="634"/>
                    </a:lnTo>
                    <a:lnTo>
                      <a:pt x="17" y="629"/>
                    </a:lnTo>
                    <a:lnTo>
                      <a:pt x="20" y="626"/>
                    </a:lnTo>
                    <a:lnTo>
                      <a:pt x="18" y="623"/>
                    </a:lnTo>
                    <a:lnTo>
                      <a:pt x="14" y="618"/>
                    </a:lnTo>
                    <a:lnTo>
                      <a:pt x="0" y="612"/>
                    </a:lnTo>
                    <a:lnTo>
                      <a:pt x="0" y="609"/>
                    </a:lnTo>
                    <a:lnTo>
                      <a:pt x="13" y="603"/>
                    </a:lnTo>
                    <a:lnTo>
                      <a:pt x="21" y="596"/>
                    </a:lnTo>
                    <a:lnTo>
                      <a:pt x="27" y="590"/>
                    </a:lnTo>
                    <a:lnTo>
                      <a:pt x="32" y="575"/>
                    </a:lnTo>
                    <a:lnTo>
                      <a:pt x="39" y="560"/>
                    </a:lnTo>
                    <a:lnTo>
                      <a:pt x="43" y="555"/>
                    </a:lnTo>
                    <a:lnTo>
                      <a:pt x="44" y="546"/>
                    </a:lnTo>
                    <a:lnTo>
                      <a:pt x="43" y="535"/>
                    </a:lnTo>
                    <a:lnTo>
                      <a:pt x="46" y="521"/>
                    </a:lnTo>
                    <a:lnTo>
                      <a:pt x="47" y="508"/>
                    </a:lnTo>
                    <a:lnTo>
                      <a:pt x="43" y="502"/>
                    </a:lnTo>
                    <a:lnTo>
                      <a:pt x="39" y="494"/>
                    </a:lnTo>
                    <a:lnTo>
                      <a:pt x="44" y="479"/>
                    </a:lnTo>
                    <a:lnTo>
                      <a:pt x="50" y="469"/>
                    </a:lnTo>
                    <a:lnTo>
                      <a:pt x="82" y="458"/>
                    </a:lnTo>
                    <a:lnTo>
                      <a:pt x="104" y="449"/>
                    </a:lnTo>
                    <a:lnTo>
                      <a:pt x="109" y="444"/>
                    </a:lnTo>
                    <a:lnTo>
                      <a:pt x="116" y="435"/>
                    </a:lnTo>
                    <a:lnTo>
                      <a:pt x="120" y="428"/>
                    </a:lnTo>
                    <a:lnTo>
                      <a:pt x="118" y="425"/>
                    </a:lnTo>
                    <a:lnTo>
                      <a:pt x="100" y="425"/>
                    </a:lnTo>
                    <a:lnTo>
                      <a:pt x="96" y="421"/>
                    </a:lnTo>
                    <a:lnTo>
                      <a:pt x="83" y="394"/>
                    </a:lnTo>
                    <a:lnTo>
                      <a:pt x="90" y="361"/>
                    </a:lnTo>
                    <a:lnTo>
                      <a:pt x="91" y="349"/>
                    </a:lnTo>
                    <a:lnTo>
                      <a:pt x="91" y="332"/>
                    </a:lnTo>
                    <a:lnTo>
                      <a:pt x="88" y="321"/>
                    </a:lnTo>
                    <a:lnTo>
                      <a:pt x="83" y="315"/>
                    </a:lnTo>
                    <a:lnTo>
                      <a:pt x="80" y="309"/>
                    </a:lnTo>
                    <a:lnTo>
                      <a:pt x="81" y="293"/>
                    </a:lnTo>
                    <a:lnTo>
                      <a:pt x="85" y="290"/>
                    </a:lnTo>
                    <a:lnTo>
                      <a:pt x="97" y="268"/>
                    </a:lnTo>
                    <a:lnTo>
                      <a:pt x="102" y="255"/>
                    </a:lnTo>
                    <a:lnTo>
                      <a:pt x="96" y="244"/>
                    </a:lnTo>
                    <a:lnTo>
                      <a:pt x="89" y="229"/>
                    </a:lnTo>
                    <a:lnTo>
                      <a:pt x="87" y="220"/>
                    </a:lnTo>
                    <a:lnTo>
                      <a:pt x="85" y="216"/>
                    </a:lnTo>
                    <a:lnTo>
                      <a:pt x="89" y="211"/>
                    </a:lnTo>
                    <a:lnTo>
                      <a:pt x="97" y="205"/>
                    </a:lnTo>
                    <a:lnTo>
                      <a:pt x="105" y="203"/>
                    </a:lnTo>
                    <a:lnTo>
                      <a:pt x="113" y="201"/>
                    </a:lnTo>
                    <a:lnTo>
                      <a:pt x="141" y="173"/>
                    </a:lnTo>
                    <a:lnTo>
                      <a:pt x="142" y="167"/>
                    </a:lnTo>
                    <a:lnTo>
                      <a:pt x="137" y="158"/>
                    </a:lnTo>
                    <a:lnTo>
                      <a:pt x="127" y="144"/>
                    </a:lnTo>
                    <a:lnTo>
                      <a:pt x="124" y="139"/>
                    </a:lnTo>
                    <a:lnTo>
                      <a:pt x="123" y="121"/>
                    </a:lnTo>
                    <a:lnTo>
                      <a:pt x="119" y="116"/>
                    </a:lnTo>
                    <a:lnTo>
                      <a:pt x="104" y="105"/>
                    </a:lnTo>
                    <a:lnTo>
                      <a:pt x="92" y="93"/>
                    </a:lnTo>
                    <a:lnTo>
                      <a:pt x="95" y="81"/>
                    </a:lnTo>
                    <a:lnTo>
                      <a:pt x="98" y="67"/>
                    </a:lnTo>
                    <a:lnTo>
                      <a:pt x="92" y="60"/>
                    </a:lnTo>
                    <a:lnTo>
                      <a:pt x="83" y="53"/>
                    </a:lnTo>
                    <a:lnTo>
                      <a:pt x="78" y="42"/>
                    </a:lnTo>
                    <a:lnTo>
                      <a:pt x="75" y="33"/>
                    </a:lnTo>
                    <a:lnTo>
                      <a:pt x="68" y="31"/>
                    </a:lnTo>
                    <a:lnTo>
                      <a:pt x="62" y="30"/>
                    </a:lnTo>
                    <a:lnTo>
                      <a:pt x="58" y="35"/>
                    </a:lnTo>
                    <a:lnTo>
                      <a:pt x="53" y="35"/>
                    </a:lnTo>
                    <a:lnTo>
                      <a:pt x="46" y="33"/>
                    </a:lnTo>
                    <a:lnTo>
                      <a:pt x="45" y="26"/>
                    </a:lnTo>
                    <a:lnTo>
                      <a:pt x="45" y="19"/>
                    </a:lnTo>
                    <a:lnTo>
                      <a:pt x="40" y="14"/>
                    </a:lnTo>
                    <a:lnTo>
                      <a:pt x="36" y="7"/>
                    </a:lnTo>
                    <a:lnTo>
                      <a:pt x="36" y="2"/>
                    </a:lnTo>
                    <a:lnTo>
                      <a:pt x="39" y="1"/>
                    </a:lnTo>
                    <a:lnTo>
                      <a:pt x="44" y="0"/>
                    </a:lnTo>
                    <a:lnTo>
                      <a:pt x="66" y="15"/>
                    </a:lnTo>
                    <a:lnTo>
                      <a:pt x="80" y="16"/>
                    </a:lnTo>
                    <a:lnTo>
                      <a:pt x="95" y="19"/>
                    </a:lnTo>
                    <a:lnTo>
                      <a:pt x="107" y="31"/>
                    </a:lnTo>
                    <a:lnTo>
                      <a:pt x="114" y="32"/>
                    </a:lnTo>
                    <a:lnTo>
                      <a:pt x="122" y="31"/>
                    </a:lnTo>
                    <a:lnTo>
                      <a:pt x="147" y="30"/>
                    </a:lnTo>
                    <a:lnTo>
                      <a:pt x="157" y="32"/>
                    </a:lnTo>
                    <a:lnTo>
                      <a:pt x="169" y="39"/>
                    </a:lnTo>
                    <a:lnTo>
                      <a:pt x="174" y="40"/>
                    </a:lnTo>
                    <a:lnTo>
                      <a:pt x="182" y="40"/>
                    </a:lnTo>
                    <a:lnTo>
                      <a:pt x="183" y="39"/>
                    </a:lnTo>
                    <a:lnTo>
                      <a:pt x="184" y="34"/>
                    </a:lnTo>
                    <a:lnTo>
                      <a:pt x="183" y="25"/>
                    </a:lnTo>
                    <a:lnTo>
                      <a:pt x="185" y="21"/>
                    </a:lnTo>
                    <a:lnTo>
                      <a:pt x="189" y="15"/>
                    </a:lnTo>
                    <a:lnTo>
                      <a:pt x="203" y="21"/>
                    </a:lnTo>
                    <a:lnTo>
                      <a:pt x="236" y="49"/>
                    </a:lnTo>
                    <a:lnTo>
                      <a:pt x="237" y="53"/>
                    </a:lnTo>
                    <a:lnTo>
                      <a:pt x="258" y="81"/>
                    </a:lnTo>
                    <a:lnTo>
                      <a:pt x="265" y="92"/>
                    </a:lnTo>
                    <a:lnTo>
                      <a:pt x="265" y="98"/>
                    </a:lnTo>
                    <a:lnTo>
                      <a:pt x="272" y="122"/>
                    </a:lnTo>
                    <a:lnTo>
                      <a:pt x="273" y="134"/>
                    </a:lnTo>
                    <a:lnTo>
                      <a:pt x="272" y="142"/>
                    </a:lnTo>
                    <a:lnTo>
                      <a:pt x="272" y="149"/>
                    </a:lnTo>
                    <a:lnTo>
                      <a:pt x="275" y="160"/>
                    </a:lnTo>
                    <a:lnTo>
                      <a:pt x="274" y="163"/>
                    </a:lnTo>
                    <a:lnTo>
                      <a:pt x="282" y="178"/>
                    </a:lnTo>
                    <a:lnTo>
                      <a:pt x="285" y="190"/>
                    </a:lnTo>
                    <a:lnTo>
                      <a:pt x="286" y="202"/>
                    </a:lnTo>
                    <a:lnTo>
                      <a:pt x="283" y="213"/>
                    </a:lnTo>
                    <a:lnTo>
                      <a:pt x="276" y="231"/>
                    </a:lnTo>
                    <a:lnTo>
                      <a:pt x="275" y="237"/>
                    </a:lnTo>
                    <a:lnTo>
                      <a:pt x="277" y="244"/>
                    </a:lnTo>
                    <a:lnTo>
                      <a:pt x="282" y="250"/>
                    </a:lnTo>
                    <a:lnTo>
                      <a:pt x="289" y="258"/>
                    </a:lnTo>
                    <a:lnTo>
                      <a:pt x="294" y="267"/>
                    </a:lnTo>
                    <a:lnTo>
                      <a:pt x="297" y="277"/>
                    </a:lnTo>
                    <a:lnTo>
                      <a:pt x="301" y="282"/>
                    </a:lnTo>
                    <a:lnTo>
                      <a:pt x="305" y="282"/>
                    </a:lnTo>
                    <a:lnTo>
                      <a:pt x="312" y="283"/>
                    </a:lnTo>
                    <a:lnTo>
                      <a:pt x="317" y="289"/>
                    </a:lnTo>
                    <a:lnTo>
                      <a:pt x="324" y="299"/>
                    </a:lnTo>
                    <a:lnTo>
                      <a:pt x="326" y="311"/>
                    </a:lnTo>
                    <a:lnTo>
                      <a:pt x="328" y="316"/>
                    </a:lnTo>
                  </a:path>
                </a:pathLst>
              </a:custGeom>
              <a:solidFill>
                <a:srgbClr val="2177B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67" name="Freeform 86">
                <a:extLst>
                  <a:ext uri="{FF2B5EF4-FFF2-40B4-BE49-F238E27FC236}">
                    <a16:creationId xmlns:a16="http://schemas.microsoft.com/office/drawing/2014/main" id="{4E1875D0-D04A-B8D0-3C79-0D0DA437C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4246" y="9839843"/>
                <a:ext cx="11582" cy="11582"/>
              </a:xfrm>
              <a:custGeom>
                <a:avLst/>
                <a:gdLst>
                  <a:gd name="T0" fmla="*/ 14 w 15"/>
                  <a:gd name="T1" fmla="*/ 6 h 15"/>
                  <a:gd name="T2" fmla="*/ 12 w 15"/>
                  <a:gd name="T3" fmla="*/ 2 h 15"/>
                  <a:gd name="T4" fmla="*/ 7 w 15"/>
                  <a:gd name="T5" fmla="*/ 0 h 15"/>
                  <a:gd name="T6" fmla="*/ 1 w 15"/>
                  <a:gd name="T7" fmla="*/ 2 h 15"/>
                  <a:gd name="T8" fmla="*/ 0 w 15"/>
                  <a:gd name="T9" fmla="*/ 7 h 15"/>
                  <a:gd name="T10" fmla="*/ 6 w 15"/>
                  <a:gd name="T11" fmla="*/ 14 h 15"/>
                  <a:gd name="T12" fmla="*/ 11 w 15"/>
                  <a:gd name="T13" fmla="*/ 14 h 15"/>
                  <a:gd name="T14" fmla="*/ 14 w 15"/>
                  <a:gd name="T15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5">
                    <a:moveTo>
                      <a:pt x="14" y="6"/>
                    </a:moveTo>
                    <a:lnTo>
                      <a:pt x="12" y="2"/>
                    </a:lnTo>
                    <a:lnTo>
                      <a:pt x="7" y="0"/>
                    </a:lnTo>
                    <a:lnTo>
                      <a:pt x="1" y="2"/>
                    </a:lnTo>
                    <a:lnTo>
                      <a:pt x="0" y="7"/>
                    </a:lnTo>
                    <a:lnTo>
                      <a:pt x="6" y="14"/>
                    </a:lnTo>
                    <a:lnTo>
                      <a:pt x="11" y="14"/>
                    </a:lnTo>
                    <a:lnTo>
                      <a:pt x="14" y="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68" name="Freeform 87">
                <a:extLst>
                  <a:ext uri="{FF2B5EF4-FFF2-40B4-BE49-F238E27FC236}">
                    <a16:creationId xmlns:a16="http://schemas.microsoft.com/office/drawing/2014/main" id="{D000FD63-7EB4-4FAE-2CB0-61480B22A2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9687" y="9843705"/>
                <a:ext cx="11582" cy="15441"/>
              </a:xfrm>
              <a:custGeom>
                <a:avLst/>
                <a:gdLst>
                  <a:gd name="T0" fmla="*/ 8 w 15"/>
                  <a:gd name="T1" fmla="*/ 16 h 18"/>
                  <a:gd name="T2" fmla="*/ 12 w 15"/>
                  <a:gd name="T3" fmla="*/ 12 h 18"/>
                  <a:gd name="T4" fmla="*/ 14 w 15"/>
                  <a:gd name="T5" fmla="*/ 8 h 18"/>
                  <a:gd name="T6" fmla="*/ 13 w 15"/>
                  <a:gd name="T7" fmla="*/ 4 h 18"/>
                  <a:gd name="T8" fmla="*/ 11 w 15"/>
                  <a:gd name="T9" fmla="*/ 1 h 18"/>
                  <a:gd name="T10" fmla="*/ 8 w 15"/>
                  <a:gd name="T11" fmla="*/ 0 h 18"/>
                  <a:gd name="T12" fmla="*/ 3 w 15"/>
                  <a:gd name="T13" fmla="*/ 1 h 18"/>
                  <a:gd name="T14" fmla="*/ 1 w 15"/>
                  <a:gd name="T15" fmla="*/ 6 h 18"/>
                  <a:gd name="T16" fmla="*/ 0 w 15"/>
                  <a:gd name="T17" fmla="*/ 14 h 18"/>
                  <a:gd name="T18" fmla="*/ 4 w 15"/>
                  <a:gd name="T19" fmla="*/ 17 h 18"/>
                  <a:gd name="T20" fmla="*/ 8 w 15"/>
                  <a:gd name="T21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" h="18">
                    <a:moveTo>
                      <a:pt x="8" y="16"/>
                    </a:moveTo>
                    <a:lnTo>
                      <a:pt x="12" y="12"/>
                    </a:lnTo>
                    <a:lnTo>
                      <a:pt x="14" y="8"/>
                    </a:lnTo>
                    <a:lnTo>
                      <a:pt x="13" y="4"/>
                    </a:lnTo>
                    <a:lnTo>
                      <a:pt x="11" y="1"/>
                    </a:lnTo>
                    <a:lnTo>
                      <a:pt x="8" y="0"/>
                    </a:lnTo>
                    <a:lnTo>
                      <a:pt x="3" y="1"/>
                    </a:lnTo>
                    <a:lnTo>
                      <a:pt x="1" y="6"/>
                    </a:lnTo>
                    <a:lnTo>
                      <a:pt x="0" y="14"/>
                    </a:lnTo>
                    <a:lnTo>
                      <a:pt x="4" y="17"/>
                    </a:lnTo>
                    <a:lnTo>
                      <a:pt x="8" y="1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69" name="Freeform 88">
                <a:extLst>
                  <a:ext uri="{FF2B5EF4-FFF2-40B4-BE49-F238E27FC236}">
                    <a16:creationId xmlns:a16="http://schemas.microsoft.com/office/drawing/2014/main" id="{FC248C5E-3438-B34E-A54F-CF431DCCB7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73807" y="9646829"/>
                <a:ext cx="1331797" cy="2161755"/>
              </a:xfrm>
              <a:custGeom>
                <a:avLst/>
                <a:gdLst>
                  <a:gd name="T0" fmla="*/ 269 w 1520"/>
                  <a:gd name="T1" fmla="*/ 2415 h 2471"/>
                  <a:gd name="T2" fmla="*/ 247 w 1520"/>
                  <a:gd name="T3" fmla="*/ 2327 h 2471"/>
                  <a:gd name="T4" fmla="*/ 252 w 1520"/>
                  <a:gd name="T5" fmla="*/ 2119 h 2471"/>
                  <a:gd name="T6" fmla="*/ 211 w 1520"/>
                  <a:gd name="T7" fmla="*/ 1979 h 2471"/>
                  <a:gd name="T8" fmla="*/ 161 w 1520"/>
                  <a:gd name="T9" fmla="*/ 1805 h 2471"/>
                  <a:gd name="T10" fmla="*/ 256 w 1520"/>
                  <a:gd name="T11" fmla="*/ 1664 h 2471"/>
                  <a:gd name="T12" fmla="*/ 322 w 1520"/>
                  <a:gd name="T13" fmla="*/ 1515 h 2471"/>
                  <a:gd name="T14" fmla="*/ 398 w 1520"/>
                  <a:gd name="T15" fmla="*/ 1387 h 2471"/>
                  <a:gd name="T16" fmla="*/ 373 w 1520"/>
                  <a:gd name="T17" fmla="*/ 1264 h 2471"/>
                  <a:gd name="T18" fmla="*/ 383 w 1520"/>
                  <a:gd name="T19" fmla="*/ 1208 h 2471"/>
                  <a:gd name="T20" fmla="*/ 391 w 1520"/>
                  <a:gd name="T21" fmla="*/ 1070 h 2471"/>
                  <a:gd name="T22" fmla="*/ 371 w 1520"/>
                  <a:gd name="T23" fmla="*/ 912 h 2471"/>
                  <a:gd name="T24" fmla="*/ 173 w 1520"/>
                  <a:gd name="T25" fmla="*/ 831 h 2471"/>
                  <a:gd name="T26" fmla="*/ 23 w 1520"/>
                  <a:gd name="T27" fmla="*/ 735 h 2471"/>
                  <a:gd name="T28" fmla="*/ 46 w 1520"/>
                  <a:gd name="T29" fmla="*/ 641 h 2471"/>
                  <a:gd name="T30" fmla="*/ 252 w 1520"/>
                  <a:gd name="T31" fmla="*/ 575 h 2471"/>
                  <a:gd name="T32" fmla="*/ 432 w 1520"/>
                  <a:gd name="T33" fmla="*/ 520 h 2471"/>
                  <a:gd name="T34" fmla="*/ 548 w 1520"/>
                  <a:gd name="T35" fmla="*/ 585 h 2471"/>
                  <a:gd name="T36" fmla="*/ 620 w 1520"/>
                  <a:gd name="T37" fmla="*/ 662 h 2471"/>
                  <a:gd name="T38" fmla="*/ 576 w 1520"/>
                  <a:gd name="T39" fmla="*/ 791 h 2471"/>
                  <a:gd name="T40" fmla="*/ 616 w 1520"/>
                  <a:gd name="T41" fmla="*/ 855 h 2471"/>
                  <a:gd name="T42" fmla="*/ 690 w 1520"/>
                  <a:gd name="T43" fmla="*/ 958 h 2471"/>
                  <a:gd name="T44" fmla="*/ 717 w 1520"/>
                  <a:gd name="T45" fmla="*/ 903 h 2471"/>
                  <a:gd name="T46" fmla="*/ 769 w 1520"/>
                  <a:gd name="T47" fmla="*/ 827 h 2471"/>
                  <a:gd name="T48" fmla="*/ 812 w 1520"/>
                  <a:gd name="T49" fmla="*/ 644 h 2471"/>
                  <a:gd name="T50" fmla="*/ 671 w 1520"/>
                  <a:gd name="T51" fmla="*/ 449 h 2471"/>
                  <a:gd name="T52" fmla="*/ 610 w 1520"/>
                  <a:gd name="T53" fmla="*/ 319 h 2471"/>
                  <a:gd name="T54" fmla="*/ 620 w 1520"/>
                  <a:gd name="T55" fmla="*/ 198 h 2471"/>
                  <a:gd name="T56" fmla="*/ 748 w 1520"/>
                  <a:gd name="T57" fmla="*/ 163 h 2471"/>
                  <a:gd name="T58" fmla="*/ 852 w 1520"/>
                  <a:gd name="T59" fmla="*/ 166 h 2471"/>
                  <a:gd name="T60" fmla="*/ 978 w 1520"/>
                  <a:gd name="T61" fmla="*/ 163 h 2471"/>
                  <a:gd name="T62" fmla="*/ 1096 w 1520"/>
                  <a:gd name="T63" fmla="*/ 123 h 2471"/>
                  <a:gd name="T64" fmla="*/ 1254 w 1520"/>
                  <a:gd name="T65" fmla="*/ 101 h 2471"/>
                  <a:gd name="T66" fmla="*/ 1423 w 1520"/>
                  <a:gd name="T67" fmla="*/ 32 h 2471"/>
                  <a:gd name="T68" fmla="*/ 1472 w 1520"/>
                  <a:gd name="T69" fmla="*/ 67 h 2471"/>
                  <a:gd name="T70" fmla="*/ 1461 w 1520"/>
                  <a:gd name="T71" fmla="*/ 173 h 2471"/>
                  <a:gd name="T72" fmla="*/ 1477 w 1520"/>
                  <a:gd name="T73" fmla="*/ 299 h 2471"/>
                  <a:gd name="T74" fmla="*/ 1481 w 1520"/>
                  <a:gd name="T75" fmla="*/ 376 h 2471"/>
                  <a:gd name="T76" fmla="*/ 1483 w 1520"/>
                  <a:gd name="T77" fmla="*/ 491 h 2471"/>
                  <a:gd name="T78" fmla="*/ 1491 w 1520"/>
                  <a:gd name="T79" fmla="*/ 593 h 2471"/>
                  <a:gd name="T80" fmla="*/ 1518 w 1520"/>
                  <a:gd name="T81" fmla="*/ 629 h 2471"/>
                  <a:gd name="T82" fmla="*/ 1491 w 1520"/>
                  <a:gd name="T83" fmla="*/ 698 h 2471"/>
                  <a:gd name="T84" fmla="*/ 1378 w 1520"/>
                  <a:gd name="T85" fmla="*/ 845 h 2471"/>
                  <a:gd name="T86" fmla="*/ 1250 w 1520"/>
                  <a:gd name="T87" fmla="*/ 957 h 2471"/>
                  <a:gd name="T88" fmla="*/ 1125 w 1520"/>
                  <a:gd name="T89" fmla="*/ 997 h 2471"/>
                  <a:gd name="T90" fmla="*/ 958 w 1520"/>
                  <a:gd name="T91" fmla="*/ 1117 h 2471"/>
                  <a:gd name="T92" fmla="*/ 865 w 1520"/>
                  <a:gd name="T93" fmla="*/ 1213 h 2471"/>
                  <a:gd name="T94" fmla="*/ 677 w 1520"/>
                  <a:gd name="T95" fmla="*/ 1377 h 2471"/>
                  <a:gd name="T96" fmla="*/ 648 w 1520"/>
                  <a:gd name="T97" fmla="*/ 1420 h 2471"/>
                  <a:gd name="T98" fmla="*/ 722 w 1520"/>
                  <a:gd name="T99" fmla="*/ 1657 h 2471"/>
                  <a:gd name="T100" fmla="*/ 744 w 1520"/>
                  <a:gd name="T101" fmla="*/ 1738 h 2471"/>
                  <a:gd name="T102" fmla="*/ 756 w 1520"/>
                  <a:gd name="T103" fmla="*/ 1829 h 2471"/>
                  <a:gd name="T104" fmla="*/ 759 w 1520"/>
                  <a:gd name="T105" fmla="*/ 1985 h 2471"/>
                  <a:gd name="T106" fmla="*/ 517 w 1520"/>
                  <a:gd name="T107" fmla="*/ 2186 h 2471"/>
                  <a:gd name="T108" fmla="*/ 347 w 1520"/>
                  <a:gd name="T109" fmla="*/ 2347 h 2471"/>
                  <a:gd name="T110" fmla="*/ 388 w 1520"/>
                  <a:gd name="T111" fmla="*/ 2373 h 2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20" h="2471">
                    <a:moveTo>
                      <a:pt x="381" y="2469"/>
                    </a:moveTo>
                    <a:lnTo>
                      <a:pt x="365" y="2469"/>
                    </a:lnTo>
                    <a:lnTo>
                      <a:pt x="338" y="2469"/>
                    </a:lnTo>
                    <a:lnTo>
                      <a:pt x="322" y="2469"/>
                    </a:lnTo>
                    <a:lnTo>
                      <a:pt x="305" y="2470"/>
                    </a:lnTo>
                    <a:lnTo>
                      <a:pt x="283" y="2466"/>
                    </a:lnTo>
                    <a:lnTo>
                      <a:pt x="270" y="2467"/>
                    </a:lnTo>
                    <a:lnTo>
                      <a:pt x="269" y="2415"/>
                    </a:lnTo>
                    <a:lnTo>
                      <a:pt x="265" y="2405"/>
                    </a:lnTo>
                    <a:lnTo>
                      <a:pt x="262" y="2388"/>
                    </a:lnTo>
                    <a:lnTo>
                      <a:pt x="260" y="2378"/>
                    </a:lnTo>
                    <a:lnTo>
                      <a:pt x="262" y="2367"/>
                    </a:lnTo>
                    <a:lnTo>
                      <a:pt x="264" y="2351"/>
                    </a:lnTo>
                    <a:lnTo>
                      <a:pt x="263" y="2336"/>
                    </a:lnTo>
                    <a:lnTo>
                      <a:pt x="250" y="2329"/>
                    </a:lnTo>
                    <a:lnTo>
                      <a:pt x="247" y="2327"/>
                    </a:lnTo>
                    <a:lnTo>
                      <a:pt x="244" y="2315"/>
                    </a:lnTo>
                    <a:lnTo>
                      <a:pt x="243" y="2298"/>
                    </a:lnTo>
                    <a:lnTo>
                      <a:pt x="252" y="2275"/>
                    </a:lnTo>
                    <a:lnTo>
                      <a:pt x="251" y="2233"/>
                    </a:lnTo>
                    <a:lnTo>
                      <a:pt x="252" y="2217"/>
                    </a:lnTo>
                    <a:lnTo>
                      <a:pt x="252" y="2187"/>
                    </a:lnTo>
                    <a:lnTo>
                      <a:pt x="252" y="2152"/>
                    </a:lnTo>
                    <a:lnTo>
                      <a:pt x="252" y="2119"/>
                    </a:lnTo>
                    <a:lnTo>
                      <a:pt x="252" y="2092"/>
                    </a:lnTo>
                    <a:lnTo>
                      <a:pt x="250" y="2078"/>
                    </a:lnTo>
                    <a:lnTo>
                      <a:pt x="247" y="2071"/>
                    </a:lnTo>
                    <a:lnTo>
                      <a:pt x="241" y="2056"/>
                    </a:lnTo>
                    <a:lnTo>
                      <a:pt x="234" y="2025"/>
                    </a:lnTo>
                    <a:lnTo>
                      <a:pt x="226" y="2003"/>
                    </a:lnTo>
                    <a:lnTo>
                      <a:pt x="215" y="1987"/>
                    </a:lnTo>
                    <a:lnTo>
                      <a:pt x="211" y="1979"/>
                    </a:lnTo>
                    <a:lnTo>
                      <a:pt x="208" y="1969"/>
                    </a:lnTo>
                    <a:lnTo>
                      <a:pt x="198" y="1950"/>
                    </a:lnTo>
                    <a:lnTo>
                      <a:pt x="189" y="1939"/>
                    </a:lnTo>
                    <a:lnTo>
                      <a:pt x="187" y="1930"/>
                    </a:lnTo>
                    <a:lnTo>
                      <a:pt x="188" y="1908"/>
                    </a:lnTo>
                    <a:lnTo>
                      <a:pt x="178" y="1867"/>
                    </a:lnTo>
                    <a:lnTo>
                      <a:pt x="171" y="1837"/>
                    </a:lnTo>
                    <a:lnTo>
                      <a:pt x="161" y="1805"/>
                    </a:lnTo>
                    <a:lnTo>
                      <a:pt x="155" y="1784"/>
                    </a:lnTo>
                    <a:lnTo>
                      <a:pt x="153" y="1780"/>
                    </a:lnTo>
                    <a:lnTo>
                      <a:pt x="153" y="1772"/>
                    </a:lnTo>
                    <a:lnTo>
                      <a:pt x="173" y="1756"/>
                    </a:lnTo>
                    <a:lnTo>
                      <a:pt x="193" y="1734"/>
                    </a:lnTo>
                    <a:lnTo>
                      <a:pt x="216" y="1708"/>
                    </a:lnTo>
                    <a:lnTo>
                      <a:pt x="238" y="1685"/>
                    </a:lnTo>
                    <a:lnTo>
                      <a:pt x="256" y="1664"/>
                    </a:lnTo>
                    <a:lnTo>
                      <a:pt x="283" y="1636"/>
                    </a:lnTo>
                    <a:lnTo>
                      <a:pt x="308" y="1608"/>
                    </a:lnTo>
                    <a:lnTo>
                      <a:pt x="313" y="1605"/>
                    </a:lnTo>
                    <a:lnTo>
                      <a:pt x="315" y="1604"/>
                    </a:lnTo>
                    <a:lnTo>
                      <a:pt x="305" y="1579"/>
                    </a:lnTo>
                    <a:lnTo>
                      <a:pt x="322" y="1550"/>
                    </a:lnTo>
                    <a:lnTo>
                      <a:pt x="323" y="1532"/>
                    </a:lnTo>
                    <a:lnTo>
                      <a:pt x="322" y="1515"/>
                    </a:lnTo>
                    <a:lnTo>
                      <a:pt x="324" y="1506"/>
                    </a:lnTo>
                    <a:lnTo>
                      <a:pt x="330" y="1499"/>
                    </a:lnTo>
                    <a:lnTo>
                      <a:pt x="350" y="1484"/>
                    </a:lnTo>
                    <a:lnTo>
                      <a:pt x="366" y="1460"/>
                    </a:lnTo>
                    <a:lnTo>
                      <a:pt x="378" y="1439"/>
                    </a:lnTo>
                    <a:lnTo>
                      <a:pt x="396" y="1404"/>
                    </a:lnTo>
                    <a:lnTo>
                      <a:pt x="398" y="1395"/>
                    </a:lnTo>
                    <a:lnTo>
                      <a:pt x="398" y="1387"/>
                    </a:lnTo>
                    <a:lnTo>
                      <a:pt x="393" y="1375"/>
                    </a:lnTo>
                    <a:lnTo>
                      <a:pt x="382" y="1356"/>
                    </a:lnTo>
                    <a:lnTo>
                      <a:pt x="373" y="1339"/>
                    </a:lnTo>
                    <a:lnTo>
                      <a:pt x="366" y="1314"/>
                    </a:lnTo>
                    <a:lnTo>
                      <a:pt x="373" y="1292"/>
                    </a:lnTo>
                    <a:lnTo>
                      <a:pt x="375" y="1278"/>
                    </a:lnTo>
                    <a:lnTo>
                      <a:pt x="375" y="1271"/>
                    </a:lnTo>
                    <a:lnTo>
                      <a:pt x="373" y="1264"/>
                    </a:lnTo>
                    <a:lnTo>
                      <a:pt x="364" y="1259"/>
                    </a:lnTo>
                    <a:lnTo>
                      <a:pt x="357" y="1255"/>
                    </a:lnTo>
                    <a:lnTo>
                      <a:pt x="355" y="1247"/>
                    </a:lnTo>
                    <a:lnTo>
                      <a:pt x="355" y="1235"/>
                    </a:lnTo>
                    <a:lnTo>
                      <a:pt x="357" y="1229"/>
                    </a:lnTo>
                    <a:lnTo>
                      <a:pt x="377" y="1219"/>
                    </a:lnTo>
                    <a:lnTo>
                      <a:pt x="381" y="1214"/>
                    </a:lnTo>
                    <a:lnTo>
                      <a:pt x="383" y="1208"/>
                    </a:lnTo>
                    <a:lnTo>
                      <a:pt x="383" y="1201"/>
                    </a:lnTo>
                    <a:lnTo>
                      <a:pt x="389" y="1179"/>
                    </a:lnTo>
                    <a:lnTo>
                      <a:pt x="396" y="1159"/>
                    </a:lnTo>
                    <a:lnTo>
                      <a:pt x="397" y="1152"/>
                    </a:lnTo>
                    <a:lnTo>
                      <a:pt x="395" y="1145"/>
                    </a:lnTo>
                    <a:lnTo>
                      <a:pt x="392" y="1134"/>
                    </a:lnTo>
                    <a:lnTo>
                      <a:pt x="391" y="1118"/>
                    </a:lnTo>
                    <a:lnTo>
                      <a:pt x="391" y="1070"/>
                    </a:lnTo>
                    <a:lnTo>
                      <a:pt x="395" y="1021"/>
                    </a:lnTo>
                    <a:lnTo>
                      <a:pt x="393" y="994"/>
                    </a:lnTo>
                    <a:lnTo>
                      <a:pt x="381" y="962"/>
                    </a:lnTo>
                    <a:lnTo>
                      <a:pt x="380" y="939"/>
                    </a:lnTo>
                    <a:lnTo>
                      <a:pt x="389" y="923"/>
                    </a:lnTo>
                    <a:lnTo>
                      <a:pt x="390" y="913"/>
                    </a:lnTo>
                    <a:lnTo>
                      <a:pt x="383" y="912"/>
                    </a:lnTo>
                    <a:lnTo>
                      <a:pt x="371" y="912"/>
                    </a:lnTo>
                    <a:lnTo>
                      <a:pt x="361" y="909"/>
                    </a:lnTo>
                    <a:lnTo>
                      <a:pt x="345" y="895"/>
                    </a:lnTo>
                    <a:lnTo>
                      <a:pt x="319" y="884"/>
                    </a:lnTo>
                    <a:lnTo>
                      <a:pt x="290" y="875"/>
                    </a:lnTo>
                    <a:lnTo>
                      <a:pt x="246" y="871"/>
                    </a:lnTo>
                    <a:lnTo>
                      <a:pt x="210" y="840"/>
                    </a:lnTo>
                    <a:lnTo>
                      <a:pt x="181" y="835"/>
                    </a:lnTo>
                    <a:lnTo>
                      <a:pt x="173" y="831"/>
                    </a:lnTo>
                    <a:lnTo>
                      <a:pt x="145" y="811"/>
                    </a:lnTo>
                    <a:lnTo>
                      <a:pt x="103" y="810"/>
                    </a:lnTo>
                    <a:lnTo>
                      <a:pt x="59" y="808"/>
                    </a:lnTo>
                    <a:lnTo>
                      <a:pt x="31" y="807"/>
                    </a:lnTo>
                    <a:lnTo>
                      <a:pt x="28" y="804"/>
                    </a:lnTo>
                    <a:lnTo>
                      <a:pt x="26" y="778"/>
                    </a:lnTo>
                    <a:lnTo>
                      <a:pt x="25" y="755"/>
                    </a:lnTo>
                    <a:lnTo>
                      <a:pt x="23" y="735"/>
                    </a:lnTo>
                    <a:lnTo>
                      <a:pt x="19" y="712"/>
                    </a:lnTo>
                    <a:lnTo>
                      <a:pt x="12" y="703"/>
                    </a:lnTo>
                    <a:lnTo>
                      <a:pt x="5" y="688"/>
                    </a:lnTo>
                    <a:lnTo>
                      <a:pt x="0" y="671"/>
                    </a:lnTo>
                    <a:lnTo>
                      <a:pt x="0" y="662"/>
                    </a:lnTo>
                    <a:lnTo>
                      <a:pt x="1" y="659"/>
                    </a:lnTo>
                    <a:lnTo>
                      <a:pt x="33" y="647"/>
                    </a:lnTo>
                    <a:lnTo>
                      <a:pt x="46" y="641"/>
                    </a:lnTo>
                    <a:lnTo>
                      <a:pt x="65" y="634"/>
                    </a:lnTo>
                    <a:lnTo>
                      <a:pt x="100" y="624"/>
                    </a:lnTo>
                    <a:lnTo>
                      <a:pt x="130" y="616"/>
                    </a:lnTo>
                    <a:lnTo>
                      <a:pt x="158" y="608"/>
                    </a:lnTo>
                    <a:lnTo>
                      <a:pt x="188" y="598"/>
                    </a:lnTo>
                    <a:lnTo>
                      <a:pt x="201" y="592"/>
                    </a:lnTo>
                    <a:lnTo>
                      <a:pt x="215" y="587"/>
                    </a:lnTo>
                    <a:lnTo>
                      <a:pt x="252" y="575"/>
                    </a:lnTo>
                    <a:lnTo>
                      <a:pt x="262" y="570"/>
                    </a:lnTo>
                    <a:lnTo>
                      <a:pt x="283" y="563"/>
                    </a:lnTo>
                    <a:lnTo>
                      <a:pt x="294" y="561"/>
                    </a:lnTo>
                    <a:lnTo>
                      <a:pt x="334" y="548"/>
                    </a:lnTo>
                    <a:lnTo>
                      <a:pt x="380" y="532"/>
                    </a:lnTo>
                    <a:lnTo>
                      <a:pt x="396" y="526"/>
                    </a:lnTo>
                    <a:lnTo>
                      <a:pt x="426" y="516"/>
                    </a:lnTo>
                    <a:lnTo>
                      <a:pt x="432" y="520"/>
                    </a:lnTo>
                    <a:lnTo>
                      <a:pt x="453" y="556"/>
                    </a:lnTo>
                    <a:lnTo>
                      <a:pt x="470" y="577"/>
                    </a:lnTo>
                    <a:lnTo>
                      <a:pt x="489" y="597"/>
                    </a:lnTo>
                    <a:lnTo>
                      <a:pt x="491" y="597"/>
                    </a:lnTo>
                    <a:lnTo>
                      <a:pt x="498" y="591"/>
                    </a:lnTo>
                    <a:lnTo>
                      <a:pt x="506" y="590"/>
                    </a:lnTo>
                    <a:lnTo>
                      <a:pt x="537" y="585"/>
                    </a:lnTo>
                    <a:lnTo>
                      <a:pt x="548" y="585"/>
                    </a:lnTo>
                    <a:lnTo>
                      <a:pt x="555" y="580"/>
                    </a:lnTo>
                    <a:lnTo>
                      <a:pt x="571" y="576"/>
                    </a:lnTo>
                    <a:lnTo>
                      <a:pt x="588" y="574"/>
                    </a:lnTo>
                    <a:lnTo>
                      <a:pt x="594" y="576"/>
                    </a:lnTo>
                    <a:lnTo>
                      <a:pt x="613" y="602"/>
                    </a:lnTo>
                    <a:lnTo>
                      <a:pt x="616" y="621"/>
                    </a:lnTo>
                    <a:lnTo>
                      <a:pt x="619" y="650"/>
                    </a:lnTo>
                    <a:lnTo>
                      <a:pt x="620" y="662"/>
                    </a:lnTo>
                    <a:lnTo>
                      <a:pt x="620" y="682"/>
                    </a:lnTo>
                    <a:lnTo>
                      <a:pt x="618" y="704"/>
                    </a:lnTo>
                    <a:lnTo>
                      <a:pt x="603" y="731"/>
                    </a:lnTo>
                    <a:lnTo>
                      <a:pt x="600" y="744"/>
                    </a:lnTo>
                    <a:lnTo>
                      <a:pt x="591" y="764"/>
                    </a:lnTo>
                    <a:lnTo>
                      <a:pt x="581" y="775"/>
                    </a:lnTo>
                    <a:lnTo>
                      <a:pt x="576" y="783"/>
                    </a:lnTo>
                    <a:lnTo>
                      <a:pt x="576" y="791"/>
                    </a:lnTo>
                    <a:lnTo>
                      <a:pt x="582" y="798"/>
                    </a:lnTo>
                    <a:lnTo>
                      <a:pt x="594" y="811"/>
                    </a:lnTo>
                    <a:lnTo>
                      <a:pt x="598" y="820"/>
                    </a:lnTo>
                    <a:lnTo>
                      <a:pt x="597" y="827"/>
                    </a:lnTo>
                    <a:lnTo>
                      <a:pt x="597" y="838"/>
                    </a:lnTo>
                    <a:lnTo>
                      <a:pt x="600" y="845"/>
                    </a:lnTo>
                    <a:lnTo>
                      <a:pt x="604" y="849"/>
                    </a:lnTo>
                    <a:lnTo>
                      <a:pt x="616" y="855"/>
                    </a:lnTo>
                    <a:lnTo>
                      <a:pt x="628" y="872"/>
                    </a:lnTo>
                    <a:lnTo>
                      <a:pt x="649" y="892"/>
                    </a:lnTo>
                    <a:lnTo>
                      <a:pt x="674" y="921"/>
                    </a:lnTo>
                    <a:lnTo>
                      <a:pt x="685" y="930"/>
                    </a:lnTo>
                    <a:lnTo>
                      <a:pt x="695" y="932"/>
                    </a:lnTo>
                    <a:lnTo>
                      <a:pt x="699" y="941"/>
                    </a:lnTo>
                    <a:lnTo>
                      <a:pt x="697" y="952"/>
                    </a:lnTo>
                    <a:lnTo>
                      <a:pt x="690" y="958"/>
                    </a:lnTo>
                    <a:lnTo>
                      <a:pt x="692" y="968"/>
                    </a:lnTo>
                    <a:lnTo>
                      <a:pt x="697" y="972"/>
                    </a:lnTo>
                    <a:lnTo>
                      <a:pt x="701" y="975"/>
                    </a:lnTo>
                    <a:lnTo>
                      <a:pt x="713" y="976"/>
                    </a:lnTo>
                    <a:lnTo>
                      <a:pt x="723" y="974"/>
                    </a:lnTo>
                    <a:lnTo>
                      <a:pt x="725" y="971"/>
                    </a:lnTo>
                    <a:lnTo>
                      <a:pt x="724" y="928"/>
                    </a:lnTo>
                    <a:lnTo>
                      <a:pt x="717" y="903"/>
                    </a:lnTo>
                    <a:lnTo>
                      <a:pt x="709" y="893"/>
                    </a:lnTo>
                    <a:lnTo>
                      <a:pt x="707" y="891"/>
                    </a:lnTo>
                    <a:lnTo>
                      <a:pt x="710" y="883"/>
                    </a:lnTo>
                    <a:lnTo>
                      <a:pt x="718" y="863"/>
                    </a:lnTo>
                    <a:lnTo>
                      <a:pt x="725" y="845"/>
                    </a:lnTo>
                    <a:lnTo>
                      <a:pt x="730" y="837"/>
                    </a:lnTo>
                    <a:lnTo>
                      <a:pt x="735" y="832"/>
                    </a:lnTo>
                    <a:lnTo>
                      <a:pt x="769" y="827"/>
                    </a:lnTo>
                    <a:lnTo>
                      <a:pt x="785" y="823"/>
                    </a:lnTo>
                    <a:lnTo>
                      <a:pt x="792" y="817"/>
                    </a:lnTo>
                    <a:lnTo>
                      <a:pt x="797" y="802"/>
                    </a:lnTo>
                    <a:lnTo>
                      <a:pt x="801" y="761"/>
                    </a:lnTo>
                    <a:lnTo>
                      <a:pt x="802" y="723"/>
                    </a:lnTo>
                    <a:lnTo>
                      <a:pt x="799" y="700"/>
                    </a:lnTo>
                    <a:lnTo>
                      <a:pt x="804" y="666"/>
                    </a:lnTo>
                    <a:lnTo>
                      <a:pt x="812" y="644"/>
                    </a:lnTo>
                    <a:lnTo>
                      <a:pt x="807" y="641"/>
                    </a:lnTo>
                    <a:lnTo>
                      <a:pt x="805" y="612"/>
                    </a:lnTo>
                    <a:lnTo>
                      <a:pt x="782" y="583"/>
                    </a:lnTo>
                    <a:lnTo>
                      <a:pt x="753" y="543"/>
                    </a:lnTo>
                    <a:lnTo>
                      <a:pt x="738" y="523"/>
                    </a:lnTo>
                    <a:lnTo>
                      <a:pt x="719" y="499"/>
                    </a:lnTo>
                    <a:lnTo>
                      <a:pt x="685" y="462"/>
                    </a:lnTo>
                    <a:lnTo>
                      <a:pt x="671" y="449"/>
                    </a:lnTo>
                    <a:lnTo>
                      <a:pt x="662" y="443"/>
                    </a:lnTo>
                    <a:lnTo>
                      <a:pt x="635" y="439"/>
                    </a:lnTo>
                    <a:lnTo>
                      <a:pt x="628" y="432"/>
                    </a:lnTo>
                    <a:lnTo>
                      <a:pt x="621" y="421"/>
                    </a:lnTo>
                    <a:lnTo>
                      <a:pt x="618" y="399"/>
                    </a:lnTo>
                    <a:lnTo>
                      <a:pt x="618" y="383"/>
                    </a:lnTo>
                    <a:lnTo>
                      <a:pt x="615" y="357"/>
                    </a:lnTo>
                    <a:lnTo>
                      <a:pt x="610" y="319"/>
                    </a:lnTo>
                    <a:lnTo>
                      <a:pt x="607" y="308"/>
                    </a:lnTo>
                    <a:lnTo>
                      <a:pt x="599" y="280"/>
                    </a:lnTo>
                    <a:lnTo>
                      <a:pt x="592" y="253"/>
                    </a:lnTo>
                    <a:lnTo>
                      <a:pt x="591" y="247"/>
                    </a:lnTo>
                    <a:lnTo>
                      <a:pt x="594" y="240"/>
                    </a:lnTo>
                    <a:lnTo>
                      <a:pt x="607" y="220"/>
                    </a:lnTo>
                    <a:lnTo>
                      <a:pt x="616" y="206"/>
                    </a:lnTo>
                    <a:lnTo>
                      <a:pt x="620" y="198"/>
                    </a:lnTo>
                    <a:lnTo>
                      <a:pt x="627" y="177"/>
                    </a:lnTo>
                    <a:lnTo>
                      <a:pt x="629" y="167"/>
                    </a:lnTo>
                    <a:lnTo>
                      <a:pt x="635" y="162"/>
                    </a:lnTo>
                    <a:lnTo>
                      <a:pt x="658" y="160"/>
                    </a:lnTo>
                    <a:lnTo>
                      <a:pt x="678" y="161"/>
                    </a:lnTo>
                    <a:lnTo>
                      <a:pt x="710" y="160"/>
                    </a:lnTo>
                    <a:lnTo>
                      <a:pt x="744" y="162"/>
                    </a:lnTo>
                    <a:lnTo>
                      <a:pt x="748" y="163"/>
                    </a:lnTo>
                    <a:lnTo>
                      <a:pt x="756" y="165"/>
                    </a:lnTo>
                    <a:lnTo>
                      <a:pt x="765" y="165"/>
                    </a:lnTo>
                    <a:lnTo>
                      <a:pt x="774" y="161"/>
                    </a:lnTo>
                    <a:lnTo>
                      <a:pt x="785" y="154"/>
                    </a:lnTo>
                    <a:lnTo>
                      <a:pt x="796" y="143"/>
                    </a:lnTo>
                    <a:lnTo>
                      <a:pt x="814" y="143"/>
                    </a:lnTo>
                    <a:lnTo>
                      <a:pt x="838" y="155"/>
                    </a:lnTo>
                    <a:lnTo>
                      <a:pt x="852" y="166"/>
                    </a:lnTo>
                    <a:lnTo>
                      <a:pt x="854" y="174"/>
                    </a:lnTo>
                    <a:lnTo>
                      <a:pt x="870" y="180"/>
                    </a:lnTo>
                    <a:lnTo>
                      <a:pt x="900" y="181"/>
                    </a:lnTo>
                    <a:lnTo>
                      <a:pt x="923" y="176"/>
                    </a:lnTo>
                    <a:lnTo>
                      <a:pt x="937" y="166"/>
                    </a:lnTo>
                    <a:lnTo>
                      <a:pt x="952" y="160"/>
                    </a:lnTo>
                    <a:lnTo>
                      <a:pt x="967" y="160"/>
                    </a:lnTo>
                    <a:lnTo>
                      <a:pt x="978" y="163"/>
                    </a:lnTo>
                    <a:lnTo>
                      <a:pt x="986" y="171"/>
                    </a:lnTo>
                    <a:lnTo>
                      <a:pt x="1000" y="177"/>
                    </a:lnTo>
                    <a:lnTo>
                      <a:pt x="1023" y="181"/>
                    </a:lnTo>
                    <a:lnTo>
                      <a:pt x="1046" y="175"/>
                    </a:lnTo>
                    <a:lnTo>
                      <a:pt x="1074" y="161"/>
                    </a:lnTo>
                    <a:lnTo>
                      <a:pt x="1088" y="147"/>
                    </a:lnTo>
                    <a:lnTo>
                      <a:pt x="1092" y="132"/>
                    </a:lnTo>
                    <a:lnTo>
                      <a:pt x="1096" y="123"/>
                    </a:lnTo>
                    <a:lnTo>
                      <a:pt x="1102" y="120"/>
                    </a:lnTo>
                    <a:lnTo>
                      <a:pt x="1116" y="118"/>
                    </a:lnTo>
                    <a:lnTo>
                      <a:pt x="1138" y="118"/>
                    </a:lnTo>
                    <a:lnTo>
                      <a:pt x="1157" y="122"/>
                    </a:lnTo>
                    <a:lnTo>
                      <a:pt x="1183" y="137"/>
                    </a:lnTo>
                    <a:lnTo>
                      <a:pt x="1199" y="127"/>
                    </a:lnTo>
                    <a:lnTo>
                      <a:pt x="1226" y="110"/>
                    </a:lnTo>
                    <a:lnTo>
                      <a:pt x="1254" y="101"/>
                    </a:lnTo>
                    <a:lnTo>
                      <a:pt x="1280" y="101"/>
                    </a:lnTo>
                    <a:lnTo>
                      <a:pt x="1302" y="95"/>
                    </a:lnTo>
                    <a:lnTo>
                      <a:pt x="1318" y="82"/>
                    </a:lnTo>
                    <a:lnTo>
                      <a:pt x="1336" y="74"/>
                    </a:lnTo>
                    <a:lnTo>
                      <a:pt x="1355" y="71"/>
                    </a:lnTo>
                    <a:lnTo>
                      <a:pt x="1372" y="65"/>
                    </a:lnTo>
                    <a:lnTo>
                      <a:pt x="1396" y="52"/>
                    </a:lnTo>
                    <a:lnTo>
                      <a:pt x="1423" y="32"/>
                    </a:lnTo>
                    <a:lnTo>
                      <a:pt x="1448" y="12"/>
                    </a:lnTo>
                    <a:lnTo>
                      <a:pt x="1464" y="0"/>
                    </a:lnTo>
                    <a:lnTo>
                      <a:pt x="1472" y="14"/>
                    </a:lnTo>
                    <a:lnTo>
                      <a:pt x="1486" y="28"/>
                    </a:lnTo>
                    <a:lnTo>
                      <a:pt x="1478" y="36"/>
                    </a:lnTo>
                    <a:lnTo>
                      <a:pt x="1468" y="43"/>
                    </a:lnTo>
                    <a:lnTo>
                      <a:pt x="1484" y="53"/>
                    </a:lnTo>
                    <a:lnTo>
                      <a:pt x="1472" y="67"/>
                    </a:lnTo>
                    <a:lnTo>
                      <a:pt x="1471" y="77"/>
                    </a:lnTo>
                    <a:lnTo>
                      <a:pt x="1474" y="80"/>
                    </a:lnTo>
                    <a:lnTo>
                      <a:pt x="1477" y="86"/>
                    </a:lnTo>
                    <a:lnTo>
                      <a:pt x="1469" y="103"/>
                    </a:lnTo>
                    <a:lnTo>
                      <a:pt x="1459" y="115"/>
                    </a:lnTo>
                    <a:lnTo>
                      <a:pt x="1456" y="125"/>
                    </a:lnTo>
                    <a:lnTo>
                      <a:pt x="1465" y="142"/>
                    </a:lnTo>
                    <a:lnTo>
                      <a:pt x="1461" y="173"/>
                    </a:lnTo>
                    <a:lnTo>
                      <a:pt x="1469" y="199"/>
                    </a:lnTo>
                    <a:lnTo>
                      <a:pt x="1471" y="213"/>
                    </a:lnTo>
                    <a:lnTo>
                      <a:pt x="1475" y="223"/>
                    </a:lnTo>
                    <a:lnTo>
                      <a:pt x="1470" y="240"/>
                    </a:lnTo>
                    <a:lnTo>
                      <a:pt x="1471" y="267"/>
                    </a:lnTo>
                    <a:lnTo>
                      <a:pt x="1473" y="279"/>
                    </a:lnTo>
                    <a:lnTo>
                      <a:pt x="1468" y="294"/>
                    </a:lnTo>
                    <a:lnTo>
                      <a:pt x="1477" y="299"/>
                    </a:lnTo>
                    <a:lnTo>
                      <a:pt x="1482" y="315"/>
                    </a:lnTo>
                    <a:lnTo>
                      <a:pt x="1480" y="333"/>
                    </a:lnTo>
                    <a:lnTo>
                      <a:pt x="1477" y="342"/>
                    </a:lnTo>
                    <a:lnTo>
                      <a:pt x="1463" y="354"/>
                    </a:lnTo>
                    <a:lnTo>
                      <a:pt x="1461" y="358"/>
                    </a:lnTo>
                    <a:lnTo>
                      <a:pt x="1461" y="365"/>
                    </a:lnTo>
                    <a:lnTo>
                      <a:pt x="1480" y="365"/>
                    </a:lnTo>
                    <a:lnTo>
                      <a:pt x="1481" y="376"/>
                    </a:lnTo>
                    <a:lnTo>
                      <a:pt x="1479" y="384"/>
                    </a:lnTo>
                    <a:lnTo>
                      <a:pt x="1480" y="400"/>
                    </a:lnTo>
                    <a:lnTo>
                      <a:pt x="1477" y="410"/>
                    </a:lnTo>
                    <a:lnTo>
                      <a:pt x="1482" y="422"/>
                    </a:lnTo>
                    <a:lnTo>
                      <a:pt x="1477" y="435"/>
                    </a:lnTo>
                    <a:lnTo>
                      <a:pt x="1478" y="445"/>
                    </a:lnTo>
                    <a:lnTo>
                      <a:pt x="1478" y="458"/>
                    </a:lnTo>
                    <a:lnTo>
                      <a:pt x="1483" y="491"/>
                    </a:lnTo>
                    <a:lnTo>
                      <a:pt x="1484" y="532"/>
                    </a:lnTo>
                    <a:lnTo>
                      <a:pt x="1484" y="538"/>
                    </a:lnTo>
                    <a:lnTo>
                      <a:pt x="1491" y="542"/>
                    </a:lnTo>
                    <a:lnTo>
                      <a:pt x="1501" y="545"/>
                    </a:lnTo>
                    <a:lnTo>
                      <a:pt x="1501" y="556"/>
                    </a:lnTo>
                    <a:lnTo>
                      <a:pt x="1490" y="570"/>
                    </a:lnTo>
                    <a:lnTo>
                      <a:pt x="1490" y="580"/>
                    </a:lnTo>
                    <a:lnTo>
                      <a:pt x="1491" y="593"/>
                    </a:lnTo>
                    <a:lnTo>
                      <a:pt x="1502" y="576"/>
                    </a:lnTo>
                    <a:lnTo>
                      <a:pt x="1509" y="576"/>
                    </a:lnTo>
                    <a:lnTo>
                      <a:pt x="1516" y="582"/>
                    </a:lnTo>
                    <a:lnTo>
                      <a:pt x="1515" y="592"/>
                    </a:lnTo>
                    <a:lnTo>
                      <a:pt x="1516" y="597"/>
                    </a:lnTo>
                    <a:lnTo>
                      <a:pt x="1516" y="607"/>
                    </a:lnTo>
                    <a:lnTo>
                      <a:pt x="1519" y="619"/>
                    </a:lnTo>
                    <a:lnTo>
                      <a:pt x="1518" y="629"/>
                    </a:lnTo>
                    <a:lnTo>
                      <a:pt x="1509" y="637"/>
                    </a:lnTo>
                    <a:lnTo>
                      <a:pt x="1499" y="650"/>
                    </a:lnTo>
                    <a:lnTo>
                      <a:pt x="1497" y="662"/>
                    </a:lnTo>
                    <a:lnTo>
                      <a:pt x="1498" y="669"/>
                    </a:lnTo>
                    <a:lnTo>
                      <a:pt x="1491" y="672"/>
                    </a:lnTo>
                    <a:lnTo>
                      <a:pt x="1487" y="677"/>
                    </a:lnTo>
                    <a:lnTo>
                      <a:pt x="1492" y="689"/>
                    </a:lnTo>
                    <a:lnTo>
                      <a:pt x="1491" y="698"/>
                    </a:lnTo>
                    <a:lnTo>
                      <a:pt x="1478" y="729"/>
                    </a:lnTo>
                    <a:lnTo>
                      <a:pt x="1444" y="773"/>
                    </a:lnTo>
                    <a:lnTo>
                      <a:pt x="1429" y="788"/>
                    </a:lnTo>
                    <a:lnTo>
                      <a:pt x="1414" y="804"/>
                    </a:lnTo>
                    <a:lnTo>
                      <a:pt x="1414" y="811"/>
                    </a:lnTo>
                    <a:lnTo>
                      <a:pt x="1413" y="817"/>
                    </a:lnTo>
                    <a:lnTo>
                      <a:pt x="1396" y="841"/>
                    </a:lnTo>
                    <a:lnTo>
                      <a:pt x="1378" y="845"/>
                    </a:lnTo>
                    <a:lnTo>
                      <a:pt x="1368" y="852"/>
                    </a:lnTo>
                    <a:lnTo>
                      <a:pt x="1377" y="872"/>
                    </a:lnTo>
                    <a:lnTo>
                      <a:pt x="1365" y="877"/>
                    </a:lnTo>
                    <a:lnTo>
                      <a:pt x="1345" y="893"/>
                    </a:lnTo>
                    <a:lnTo>
                      <a:pt x="1290" y="926"/>
                    </a:lnTo>
                    <a:lnTo>
                      <a:pt x="1282" y="933"/>
                    </a:lnTo>
                    <a:lnTo>
                      <a:pt x="1268" y="951"/>
                    </a:lnTo>
                    <a:lnTo>
                      <a:pt x="1250" y="957"/>
                    </a:lnTo>
                    <a:lnTo>
                      <a:pt x="1239" y="962"/>
                    </a:lnTo>
                    <a:lnTo>
                      <a:pt x="1221" y="964"/>
                    </a:lnTo>
                    <a:lnTo>
                      <a:pt x="1215" y="963"/>
                    </a:lnTo>
                    <a:lnTo>
                      <a:pt x="1208" y="964"/>
                    </a:lnTo>
                    <a:lnTo>
                      <a:pt x="1203" y="967"/>
                    </a:lnTo>
                    <a:lnTo>
                      <a:pt x="1167" y="981"/>
                    </a:lnTo>
                    <a:lnTo>
                      <a:pt x="1134" y="993"/>
                    </a:lnTo>
                    <a:lnTo>
                      <a:pt x="1125" y="997"/>
                    </a:lnTo>
                    <a:lnTo>
                      <a:pt x="1120" y="1004"/>
                    </a:lnTo>
                    <a:lnTo>
                      <a:pt x="1089" y="1014"/>
                    </a:lnTo>
                    <a:lnTo>
                      <a:pt x="1043" y="1041"/>
                    </a:lnTo>
                    <a:lnTo>
                      <a:pt x="1005" y="1067"/>
                    </a:lnTo>
                    <a:lnTo>
                      <a:pt x="977" y="1092"/>
                    </a:lnTo>
                    <a:lnTo>
                      <a:pt x="969" y="1095"/>
                    </a:lnTo>
                    <a:lnTo>
                      <a:pt x="961" y="1104"/>
                    </a:lnTo>
                    <a:lnTo>
                      <a:pt x="958" y="1117"/>
                    </a:lnTo>
                    <a:lnTo>
                      <a:pt x="955" y="1124"/>
                    </a:lnTo>
                    <a:lnTo>
                      <a:pt x="934" y="1151"/>
                    </a:lnTo>
                    <a:lnTo>
                      <a:pt x="904" y="1182"/>
                    </a:lnTo>
                    <a:lnTo>
                      <a:pt x="898" y="1191"/>
                    </a:lnTo>
                    <a:lnTo>
                      <a:pt x="886" y="1208"/>
                    </a:lnTo>
                    <a:lnTo>
                      <a:pt x="885" y="1220"/>
                    </a:lnTo>
                    <a:lnTo>
                      <a:pt x="873" y="1224"/>
                    </a:lnTo>
                    <a:lnTo>
                      <a:pt x="865" y="1213"/>
                    </a:lnTo>
                    <a:lnTo>
                      <a:pt x="860" y="1234"/>
                    </a:lnTo>
                    <a:lnTo>
                      <a:pt x="852" y="1235"/>
                    </a:lnTo>
                    <a:lnTo>
                      <a:pt x="845" y="1231"/>
                    </a:lnTo>
                    <a:lnTo>
                      <a:pt x="824" y="1241"/>
                    </a:lnTo>
                    <a:lnTo>
                      <a:pt x="806" y="1254"/>
                    </a:lnTo>
                    <a:lnTo>
                      <a:pt x="777" y="1280"/>
                    </a:lnTo>
                    <a:lnTo>
                      <a:pt x="736" y="1329"/>
                    </a:lnTo>
                    <a:lnTo>
                      <a:pt x="677" y="1377"/>
                    </a:lnTo>
                    <a:lnTo>
                      <a:pt x="668" y="1379"/>
                    </a:lnTo>
                    <a:lnTo>
                      <a:pt x="663" y="1379"/>
                    </a:lnTo>
                    <a:lnTo>
                      <a:pt x="644" y="1361"/>
                    </a:lnTo>
                    <a:lnTo>
                      <a:pt x="633" y="1361"/>
                    </a:lnTo>
                    <a:lnTo>
                      <a:pt x="643" y="1370"/>
                    </a:lnTo>
                    <a:lnTo>
                      <a:pt x="649" y="1379"/>
                    </a:lnTo>
                    <a:lnTo>
                      <a:pt x="647" y="1395"/>
                    </a:lnTo>
                    <a:lnTo>
                      <a:pt x="648" y="1420"/>
                    </a:lnTo>
                    <a:lnTo>
                      <a:pt x="641" y="1467"/>
                    </a:lnTo>
                    <a:lnTo>
                      <a:pt x="642" y="1477"/>
                    </a:lnTo>
                    <a:lnTo>
                      <a:pt x="650" y="1491"/>
                    </a:lnTo>
                    <a:lnTo>
                      <a:pt x="666" y="1508"/>
                    </a:lnTo>
                    <a:lnTo>
                      <a:pt x="681" y="1527"/>
                    </a:lnTo>
                    <a:lnTo>
                      <a:pt x="700" y="1587"/>
                    </a:lnTo>
                    <a:lnTo>
                      <a:pt x="702" y="1617"/>
                    </a:lnTo>
                    <a:lnTo>
                      <a:pt x="722" y="1657"/>
                    </a:lnTo>
                    <a:lnTo>
                      <a:pt x="723" y="1674"/>
                    </a:lnTo>
                    <a:lnTo>
                      <a:pt x="731" y="1716"/>
                    </a:lnTo>
                    <a:lnTo>
                      <a:pt x="731" y="1750"/>
                    </a:lnTo>
                    <a:lnTo>
                      <a:pt x="729" y="1771"/>
                    </a:lnTo>
                    <a:lnTo>
                      <a:pt x="738" y="1780"/>
                    </a:lnTo>
                    <a:lnTo>
                      <a:pt x="742" y="1772"/>
                    </a:lnTo>
                    <a:lnTo>
                      <a:pt x="741" y="1758"/>
                    </a:lnTo>
                    <a:lnTo>
                      <a:pt x="744" y="1738"/>
                    </a:lnTo>
                    <a:lnTo>
                      <a:pt x="749" y="1728"/>
                    </a:lnTo>
                    <a:lnTo>
                      <a:pt x="754" y="1730"/>
                    </a:lnTo>
                    <a:lnTo>
                      <a:pt x="756" y="1739"/>
                    </a:lnTo>
                    <a:lnTo>
                      <a:pt x="759" y="1748"/>
                    </a:lnTo>
                    <a:lnTo>
                      <a:pt x="761" y="1756"/>
                    </a:lnTo>
                    <a:lnTo>
                      <a:pt x="761" y="1768"/>
                    </a:lnTo>
                    <a:lnTo>
                      <a:pt x="754" y="1811"/>
                    </a:lnTo>
                    <a:lnTo>
                      <a:pt x="756" y="1829"/>
                    </a:lnTo>
                    <a:lnTo>
                      <a:pt x="766" y="1858"/>
                    </a:lnTo>
                    <a:lnTo>
                      <a:pt x="754" y="1892"/>
                    </a:lnTo>
                    <a:lnTo>
                      <a:pt x="738" y="1973"/>
                    </a:lnTo>
                    <a:lnTo>
                      <a:pt x="737" y="1988"/>
                    </a:lnTo>
                    <a:lnTo>
                      <a:pt x="741" y="1994"/>
                    </a:lnTo>
                    <a:lnTo>
                      <a:pt x="750" y="1996"/>
                    </a:lnTo>
                    <a:lnTo>
                      <a:pt x="753" y="1985"/>
                    </a:lnTo>
                    <a:lnTo>
                      <a:pt x="759" y="1985"/>
                    </a:lnTo>
                    <a:lnTo>
                      <a:pt x="761" y="1992"/>
                    </a:lnTo>
                    <a:lnTo>
                      <a:pt x="753" y="2029"/>
                    </a:lnTo>
                    <a:lnTo>
                      <a:pt x="746" y="2046"/>
                    </a:lnTo>
                    <a:lnTo>
                      <a:pt x="720" y="2086"/>
                    </a:lnTo>
                    <a:lnTo>
                      <a:pt x="706" y="2104"/>
                    </a:lnTo>
                    <a:lnTo>
                      <a:pt x="683" y="2120"/>
                    </a:lnTo>
                    <a:lnTo>
                      <a:pt x="627" y="2147"/>
                    </a:lnTo>
                    <a:lnTo>
                      <a:pt x="517" y="2186"/>
                    </a:lnTo>
                    <a:lnTo>
                      <a:pt x="473" y="2205"/>
                    </a:lnTo>
                    <a:lnTo>
                      <a:pt x="447" y="2216"/>
                    </a:lnTo>
                    <a:lnTo>
                      <a:pt x="392" y="2253"/>
                    </a:lnTo>
                    <a:lnTo>
                      <a:pt x="368" y="2276"/>
                    </a:lnTo>
                    <a:lnTo>
                      <a:pt x="358" y="2305"/>
                    </a:lnTo>
                    <a:lnTo>
                      <a:pt x="349" y="2317"/>
                    </a:lnTo>
                    <a:lnTo>
                      <a:pt x="339" y="2334"/>
                    </a:lnTo>
                    <a:lnTo>
                      <a:pt x="347" y="2347"/>
                    </a:lnTo>
                    <a:lnTo>
                      <a:pt x="356" y="2358"/>
                    </a:lnTo>
                    <a:lnTo>
                      <a:pt x="364" y="2365"/>
                    </a:lnTo>
                    <a:lnTo>
                      <a:pt x="370" y="2371"/>
                    </a:lnTo>
                    <a:lnTo>
                      <a:pt x="375" y="2375"/>
                    </a:lnTo>
                    <a:lnTo>
                      <a:pt x="382" y="2353"/>
                    </a:lnTo>
                    <a:lnTo>
                      <a:pt x="386" y="2346"/>
                    </a:lnTo>
                    <a:lnTo>
                      <a:pt x="391" y="2346"/>
                    </a:lnTo>
                    <a:lnTo>
                      <a:pt x="388" y="2373"/>
                    </a:lnTo>
                    <a:lnTo>
                      <a:pt x="382" y="2465"/>
                    </a:lnTo>
                    <a:lnTo>
                      <a:pt x="381" y="246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70" name="Freeform 90">
                <a:extLst>
                  <a:ext uri="{FF2B5EF4-FFF2-40B4-BE49-F238E27FC236}">
                    <a16:creationId xmlns:a16="http://schemas.microsoft.com/office/drawing/2014/main" id="{4382B209-527C-2606-6B80-FDDA6C55A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57641" y="10480649"/>
                <a:ext cx="1694663" cy="1621316"/>
              </a:xfrm>
              <a:custGeom>
                <a:avLst/>
                <a:gdLst>
                  <a:gd name="T0" fmla="*/ 1761 w 1936"/>
                  <a:gd name="T1" fmla="*/ 83 h 1854"/>
                  <a:gd name="T2" fmla="*/ 1889 w 1936"/>
                  <a:gd name="T3" fmla="*/ 86 h 1854"/>
                  <a:gd name="T4" fmla="*/ 1929 w 1936"/>
                  <a:gd name="T5" fmla="*/ 123 h 1854"/>
                  <a:gd name="T6" fmla="*/ 1823 w 1936"/>
                  <a:gd name="T7" fmla="*/ 159 h 1854"/>
                  <a:gd name="T8" fmla="*/ 1774 w 1936"/>
                  <a:gd name="T9" fmla="*/ 166 h 1854"/>
                  <a:gd name="T10" fmla="*/ 1713 w 1936"/>
                  <a:gd name="T11" fmla="*/ 218 h 1854"/>
                  <a:gd name="T12" fmla="*/ 1692 w 1936"/>
                  <a:gd name="T13" fmla="*/ 212 h 1854"/>
                  <a:gd name="T14" fmla="*/ 1644 w 1936"/>
                  <a:gd name="T15" fmla="*/ 155 h 1854"/>
                  <a:gd name="T16" fmla="*/ 1472 w 1936"/>
                  <a:gd name="T17" fmla="*/ 184 h 1854"/>
                  <a:gd name="T18" fmla="*/ 1323 w 1936"/>
                  <a:gd name="T19" fmla="*/ 232 h 1854"/>
                  <a:gd name="T20" fmla="*/ 1324 w 1936"/>
                  <a:gd name="T21" fmla="*/ 478 h 1854"/>
                  <a:gd name="T22" fmla="*/ 1324 w 1936"/>
                  <a:gd name="T23" fmla="*/ 727 h 1854"/>
                  <a:gd name="T24" fmla="*/ 1253 w 1936"/>
                  <a:gd name="T25" fmla="*/ 759 h 1854"/>
                  <a:gd name="T26" fmla="*/ 1181 w 1936"/>
                  <a:gd name="T27" fmla="*/ 841 h 1854"/>
                  <a:gd name="T28" fmla="*/ 1181 w 1936"/>
                  <a:gd name="T29" fmla="*/ 1018 h 1854"/>
                  <a:gd name="T30" fmla="*/ 1181 w 1936"/>
                  <a:gd name="T31" fmla="*/ 1186 h 1854"/>
                  <a:gd name="T32" fmla="*/ 1181 w 1936"/>
                  <a:gd name="T33" fmla="*/ 1395 h 1854"/>
                  <a:gd name="T34" fmla="*/ 1181 w 1936"/>
                  <a:gd name="T35" fmla="*/ 1680 h 1854"/>
                  <a:gd name="T36" fmla="*/ 1136 w 1936"/>
                  <a:gd name="T37" fmla="*/ 1783 h 1854"/>
                  <a:gd name="T38" fmla="*/ 1085 w 1936"/>
                  <a:gd name="T39" fmla="*/ 1820 h 1854"/>
                  <a:gd name="T40" fmla="*/ 1063 w 1936"/>
                  <a:gd name="T41" fmla="*/ 1853 h 1854"/>
                  <a:gd name="T42" fmla="*/ 942 w 1936"/>
                  <a:gd name="T43" fmla="*/ 1844 h 1854"/>
                  <a:gd name="T44" fmla="*/ 854 w 1936"/>
                  <a:gd name="T45" fmla="*/ 1826 h 1854"/>
                  <a:gd name="T46" fmla="*/ 811 w 1936"/>
                  <a:gd name="T47" fmla="*/ 1792 h 1854"/>
                  <a:gd name="T48" fmla="*/ 810 w 1936"/>
                  <a:gd name="T49" fmla="*/ 1759 h 1854"/>
                  <a:gd name="T50" fmla="*/ 784 w 1936"/>
                  <a:gd name="T51" fmla="*/ 1733 h 1854"/>
                  <a:gd name="T52" fmla="*/ 745 w 1936"/>
                  <a:gd name="T53" fmla="*/ 1712 h 1854"/>
                  <a:gd name="T54" fmla="*/ 726 w 1936"/>
                  <a:gd name="T55" fmla="*/ 1757 h 1854"/>
                  <a:gd name="T56" fmla="*/ 710 w 1936"/>
                  <a:gd name="T57" fmla="*/ 1777 h 1854"/>
                  <a:gd name="T58" fmla="*/ 660 w 1936"/>
                  <a:gd name="T59" fmla="*/ 1788 h 1854"/>
                  <a:gd name="T60" fmla="*/ 518 w 1936"/>
                  <a:gd name="T61" fmla="*/ 1603 h 1854"/>
                  <a:gd name="T62" fmla="*/ 486 w 1936"/>
                  <a:gd name="T63" fmla="*/ 1488 h 1854"/>
                  <a:gd name="T64" fmla="*/ 464 w 1936"/>
                  <a:gd name="T65" fmla="*/ 1433 h 1854"/>
                  <a:gd name="T66" fmla="*/ 444 w 1936"/>
                  <a:gd name="T67" fmla="*/ 1281 h 1854"/>
                  <a:gd name="T68" fmla="*/ 416 w 1936"/>
                  <a:gd name="T69" fmla="*/ 1154 h 1854"/>
                  <a:gd name="T70" fmla="*/ 393 w 1936"/>
                  <a:gd name="T71" fmla="*/ 988 h 1854"/>
                  <a:gd name="T72" fmla="*/ 388 w 1936"/>
                  <a:gd name="T73" fmla="*/ 895 h 1854"/>
                  <a:gd name="T74" fmla="*/ 401 w 1936"/>
                  <a:gd name="T75" fmla="*/ 867 h 1854"/>
                  <a:gd name="T76" fmla="*/ 310 w 1936"/>
                  <a:gd name="T77" fmla="*/ 699 h 1854"/>
                  <a:gd name="T78" fmla="*/ 207 w 1936"/>
                  <a:gd name="T79" fmla="*/ 483 h 1854"/>
                  <a:gd name="T80" fmla="*/ 54 w 1936"/>
                  <a:gd name="T81" fmla="*/ 236 h 1854"/>
                  <a:gd name="T82" fmla="*/ 2 w 1936"/>
                  <a:gd name="T83" fmla="*/ 117 h 1854"/>
                  <a:gd name="T84" fmla="*/ 42 w 1936"/>
                  <a:gd name="T85" fmla="*/ 30 h 1854"/>
                  <a:gd name="T86" fmla="*/ 91 w 1936"/>
                  <a:gd name="T87" fmla="*/ 36 h 1854"/>
                  <a:gd name="T88" fmla="*/ 162 w 1936"/>
                  <a:gd name="T89" fmla="*/ 14 h 1854"/>
                  <a:gd name="T90" fmla="*/ 222 w 1936"/>
                  <a:gd name="T91" fmla="*/ 4 h 1854"/>
                  <a:gd name="T92" fmla="*/ 282 w 1936"/>
                  <a:gd name="T93" fmla="*/ 39 h 1854"/>
                  <a:gd name="T94" fmla="*/ 324 w 1936"/>
                  <a:gd name="T95" fmla="*/ 66 h 1854"/>
                  <a:gd name="T96" fmla="*/ 414 w 1936"/>
                  <a:gd name="T97" fmla="*/ 63 h 1854"/>
                  <a:gd name="T98" fmla="*/ 632 w 1936"/>
                  <a:gd name="T99" fmla="*/ 63 h 1854"/>
                  <a:gd name="T100" fmla="*/ 852 w 1936"/>
                  <a:gd name="T101" fmla="*/ 64 h 1854"/>
                  <a:gd name="T102" fmla="*/ 959 w 1936"/>
                  <a:gd name="T103" fmla="*/ 66 h 1854"/>
                  <a:gd name="T104" fmla="*/ 1001 w 1936"/>
                  <a:gd name="T105" fmla="*/ 110 h 1854"/>
                  <a:gd name="T106" fmla="*/ 1068 w 1936"/>
                  <a:gd name="T107" fmla="*/ 126 h 1854"/>
                  <a:gd name="T108" fmla="*/ 1211 w 1936"/>
                  <a:gd name="T109" fmla="*/ 134 h 1854"/>
                  <a:gd name="T110" fmla="*/ 1291 w 1936"/>
                  <a:gd name="T111" fmla="*/ 157 h 1854"/>
                  <a:gd name="T112" fmla="*/ 1379 w 1936"/>
                  <a:gd name="T113" fmla="*/ 155 h 1854"/>
                  <a:gd name="T114" fmla="*/ 1516 w 1936"/>
                  <a:gd name="T115" fmla="*/ 130 h 1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36" h="1854">
                    <a:moveTo>
                      <a:pt x="1667" y="101"/>
                    </a:moveTo>
                    <a:lnTo>
                      <a:pt x="1698" y="95"/>
                    </a:lnTo>
                    <a:lnTo>
                      <a:pt x="1726" y="88"/>
                    </a:lnTo>
                    <a:lnTo>
                      <a:pt x="1761" y="83"/>
                    </a:lnTo>
                    <a:lnTo>
                      <a:pt x="1788" y="78"/>
                    </a:lnTo>
                    <a:lnTo>
                      <a:pt x="1795" y="77"/>
                    </a:lnTo>
                    <a:lnTo>
                      <a:pt x="1861" y="82"/>
                    </a:lnTo>
                    <a:lnTo>
                      <a:pt x="1889" y="86"/>
                    </a:lnTo>
                    <a:lnTo>
                      <a:pt x="1899" y="90"/>
                    </a:lnTo>
                    <a:lnTo>
                      <a:pt x="1912" y="100"/>
                    </a:lnTo>
                    <a:lnTo>
                      <a:pt x="1935" y="123"/>
                    </a:lnTo>
                    <a:lnTo>
                      <a:pt x="1929" y="123"/>
                    </a:lnTo>
                    <a:lnTo>
                      <a:pt x="1886" y="127"/>
                    </a:lnTo>
                    <a:lnTo>
                      <a:pt x="1868" y="134"/>
                    </a:lnTo>
                    <a:lnTo>
                      <a:pt x="1831" y="162"/>
                    </a:lnTo>
                    <a:lnTo>
                      <a:pt x="1823" y="159"/>
                    </a:lnTo>
                    <a:lnTo>
                      <a:pt x="1814" y="153"/>
                    </a:lnTo>
                    <a:lnTo>
                      <a:pt x="1807" y="151"/>
                    </a:lnTo>
                    <a:lnTo>
                      <a:pt x="1790" y="158"/>
                    </a:lnTo>
                    <a:lnTo>
                      <a:pt x="1774" y="166"/>
                    </a:lnTo>
                    <a:lnTo>
                      <a:pt x="1756" y="177"/>
                    </a:lnTo>
                    <a:lnTo>
                      <a:pt x="1741" y="188"/>
                    </a:lnTo>
                    <a:lnTo>
                      <a:pt x="1736" y="194"/>
                    </a:lnTo>
                    <a:lnTo>
                      <a:pt x="1713" y="218"/>
                    </a:lnTo>
                    <a:lnTo>
                      <a:pt x="1705" y="222"/>
                    </a:lnTo>
                    <a:lnTo>
                      <a:pt x="1699" y="223"/>
                    </a:lnTo>
                    <a:lnTo>
                      <a:pt x="1695" y="222"/>
                    </a:lnTo>
                    <a:lnTo>
                      <a:pt x="1692" y="212"/>
                    </a:lnTo>
                    <a:lnTo>
                      <a:pt x="1679" y="188"/>
                    </a:lnTo>
                    <a:lnTo>
                      <a:pt x="1655" y="158"/>
                    </a:lnTo>
                    <a:lnTo>
                      <a:pt x="1648" y="155"/>
                    </a:lnTo>
                    <a:lnTo>
                      <a:pt x="1644" y="155"/>
                    </a:lnTo>
                    <a:lnTo>
                      <a:pt x="1627" y="155"/>
                    </a:lnTo>
                    <a:lnTo>
                      <a:pt x="1577" y="164"/>
                    </a:lnTo>
                    <a:lnTo>
                      <a:pt x="1535" y="172"/>
                    </a:lnTo>
                    <a:lnTo>
                      <a:pt x="1472" y="184"/>
                    </a:lnTo>
                    <a:lnTo>
                      <a:pt x="1402" y="194"/>
                    </a:lnTo>
                    <a:lnTo>
                      <a:pt x="1360" y="200"/>
                    </a:lnTo>
                    <a:lnTo>
                      <a:pt x="1323" y="202"/>
                    </a:lnTo>
                    <a:lnTo>
                      <a:pt x="1323" y="232"/>
                    </a:lnTo>
                    <a:lnTo>
                      <a:pt x="1323" y="294"/>
                    </a:lnTo>
                    <a:lnTo>
                      <a:pt x="1323" y="355"/>
                    </a:lnTo>
                    <a:lnTo>
                      <a:pt x="1324" y="417"/>
                    </a:lnTo>
                    <a:lnTo>
                      <a:pt x="1324" y="478"/>
                    </a:lnTo>
                    <a:lnTo>
                      <a:pt x="1324" y="540"/>
                    </a:lnTo>
                    <a:lnTo>
                      <a:pt x="1324" y="602"/>
                    </a:lnTo>
                    <a:lnTo>
                      <a:pt x="1324" y="664"/>
                    </a:lnTo>
                    <a:lnTo>
                      <a:pt x="1324" y="727"/>
                    </a:lnTo>
                    <a:lnTo>
                      <a:pt x="1324" y="753"/>
                    </a:lnTo>
                    <a:lnTo>
                      <a:pt x="1323" y="759"/>
                    </a:lnTo>
                    <a:lnTo>
                      <a:pt x="1301" y="759"/>
                    </a:lnTo>
                    <a:lnTo>
                      <a:pt x="1253" y="759"/>
                    </a:lnTo>
                    <a:lnTo>
                      <a:pt x="1213" y="759"/>
                    </a:lnTo>
                    <a:lnTo>
                      <a:pt x="1180" y="759"/>
                    </a:lnTo>
                    <a:lnTo>
                      <a:pt x="1181" y="797"/>
                    </a:lnTo>
                    <a:lnTo>
                      <a:pt x="1181" y="841"/>
                    </a:lnTo>
                    <a:lnTo>
                      <a:pt x="1181" y="885"/>
                    </a:lnTo>
                    <a:lnTo>
                      <a:pt x="1181" y="929"/>
                    </a:lnTo>
                    <a:lnTo>
                      <a:pt x="1181" y="974"/>
                    </a:lnTo>
                    <a:lnTo>
                      <a:pt x="1181" y="1018"/>
                    </a:lnTo>
                    <a:lnTo>
                      <a:pt x="1181" y="1062"/>
                    </a:lnTo>
                    <a:lnTo>
                      <a:pt x="1181" y="1108"/>
                    </a:lnTo>
                    <a:lnTo>
                      <a:pt x="1181" y="1152"/>
                    </a:lnTo>
                    <a:lnTo>
                      <a:pt x="1181" y="1186"/>
                    </a:lnTo>
                    <a:lnTo>
                      <a:pt x="1181" y="1189"/>
                    </a:lnTo>
                    <a:lnTo>
                      <a:pt x="1181" y="1255"/>
                    </a:lnTo>
                    <a:lnTo>
                      <a:pt x="1181" y="1326"/>
                    </a:lnTo>
                    <a:lnTo>
                      <a:pt x="1181" y="1395"/>
                    </a:lnTo>
                    <a:lnTo>
                      <a:pt x="1181" y="1466"/>
                    </a:lnTo>
                    <a:lnTo>
                      <a:pt x="1181" y="1537"/>
                    </a:lnTo>
                    <a:lnTo>
                      <a:pt x="1181" y="1609"/>
                    </a:lnTo>
                    <a:lnTo>
                      <a:pt x="1181" y="1680"/>
                    </a:lnTo>
                    <a:lnTo>
                      <a:pt x="1181" y="1752"/>
                    </a:lnTo>
                    <a:lnTo>
                      <a:pt x="1181" y="1774"/>
                    </a:lnTo>
                    <a:lnTo>
                      <a:pt x="1166" y="1774"/>
                    </a:lnTo>
                    <a:lnTo>
                      <a:pt x="1136" y="1783"/>
                    </a:lnTo>
                    <a:lnTo>
                      <a:pt x="1118" y="1794"/>
                    </a:lnTo>
                    <a:lnTo>
                      <a:pt x="1109" y="1808"/>
                    </a:lnTo>
                    <a:lnTo>
                      <a:pt x="1099" y="1817"/>
                    </a:lnTo>
                    <a:lnTo>
                      <a:pt x="1085" y="1820"/>
                    </a:lnTo>
                    <a:lnTo>
                      <a:pt x="1079" y="1827"/>
                    </a:lnTo>
                    <a:lnTo>
                      <a:pt x="1081" y="1839"/>
                    </a:lnTo>
                    <a:lnTo>
                      <a:pt x="1076" y="1847"/>
                    </a:lnTo>
                    <a:lnTo>
                      <a:pt x="1063" y="1853"/>
                    </a:lnTo>
                    <a:lnTo>
                      <a:pt x="1044" y="1851"/>
                    </a:lnTo>
                    <a:lnTo>
                      <a:pt x="1017" y="1842"/>
                    </a:lnTo>
                    <a:lnTo>
                      <a:pt x="983" y="1840"/>
                    </a:lnTo>
                    <a:lnTo>
                      <a:pt x="942" y="1844"/>
                    </a:lnTo>
                    <a:lnTo>
                      <a:pt x="912" y="1843"/>
                    </a:lnTo>
                    <a:lnTo>
                      <a:pt x="895" y="1833"/>
                    </a:lnTo>
                    <a:lnTo>
                      <a:pt x="875" y="1827"/>
                    </a:lnTo>
                    <a:lnTo>
                      <a:pt x="854" y="1826"/>
                    </a:lnTo>
                    <a:lnTo>
                      <a:pt x="843" y="1822"/>
                    </a:lnTo>
                    <a:lnTo>
                      <a:pt x="819" y="1814"/>
                    </a:lnTo>
                    <a:lnTo>
                      <a:pt x="815" y="1802"/>
                    </a:lnTo>
                    <a:lnTo>
                      <a:pt x="811" y="1792"/>
                    </a:lnTo>
                    <a:lnTo>
                      <a:pt x="804" y="1783"/>
                    </a:lnTo>
                    <a:lnTo>
                      <a:pt x="804" y="1774"/>
                    </a:lnTo>
                    <a:lnTo>
                      <a:pt x="809" y="1768"/>
                    </a:lnTo>
                    <a:lnTo>
                      <a:pt x="810" y="1759"/>
                    </a:lnTo>
                    <a:lnTo>
                      <a:pt x="806" y="1745"/>
                    </a:lnTo>
                    <a:lnTo>
                      <a:pt x="800" y="1738"/>
                    </a:lnTo>
                    <a:lnTo>
                      <a:pt x="790" y="1738"/>
                    </a:lnTo>
                    <a:lnTo>
                      <a:pt x="784" y="1733"/>
                    </a:lnTo>
                    <a:lnTo>
                      <a:pt x="781" y="1723"/>
                    </a:lnTo>
                    <a:lnTo>
                      <a:pt x="776" y="1715"/>
                    </a:lnTo>
                    <a:lnTo>
                      <a:pt x="763" y="1706"/>
                    </a:lnTo>
                    <a:lnTo>
                      <a:pt x="745" y="1712"/>
                    </a:lnTo>
                    <a:lnTo>
                      <a:pt x="737" y="1722"/>
                    </a:lnTo>
                    <a:lnTo>
                      <a:pt x="732" y="1737"/>
                    </a:lnTo>
                    <a:lnTo>
                      <a:pt x="727" y="1745"/>
                    </a:lnTo>
                    <a:lnTo>
                      <a:pt x="726" y="1757"/>
                    </a:lnTo>
                    <a:lnTo>
                      <a:pt x="724" y="1766"/>
                    </a:lnTo>
                    <a:lnTo>
                      <a:pt x="720" y="1774"/>
                    </a:lnTo>
                    <a:lnTo>
                      <a:pt x="715" y="1779"/>
                    </a:lnTo>
                    <a:lnTo>
                      <a:pt x="710" y="1777"/>
                    </a:lnTo>
                    <a:lnTo>
                      <a:pt x="701" y="1780"/>
                    </a:lnTo>
                    <a:lnTo>
                      <a:pt x="681" y="1794"/>
                    </a:lnTo>
                    <a:lnTo>
                      <a:pt x="675" y="1801"/>
                    </a:lnTo>
                    <a:lnTo>
                      <a:pt x="660" y="1788"/>
                    </a:lnTo>
                    <a:lnTo>
                      <a:pt x="613" y="1738"/>
                    </a:lnTo>
                    <a:lnTo>
                      <a:pt x="596" y="1726"/>
                    </a:lnTo>
                    <a:lnTo>
                      <a:pt x="572" y="1696"/>
                    </a:lnTo>
                    <a:lnTo>
                      <a:pt x="518" y="1603"/>
                    </a:lnTo>
                    <a:lnTo>
                      <a:pt x="510" y="1585"/>
                    </a:lnTo>
                    <a:lnTo>
                      <a:pt x="500" y="1540"/>
                    </a:lnTo>
                    <a:lnTo>
                      <a:pt x="488" y="1507"/>
                    </a:lnTo>
                    <a:lnTo>
                      <a:pt x="486" y="1488"/>
                    </a:lnTo>
                    <a:lnTo>
                      <a:pt x="493" y="1477"/>
                    </a:lnTo>
                    <a:lnTo>
                      <a:pt x="489" y="1462"/>
                    </a:lnTo>
                    <a:lnTo>
                      <a:pt x="483" y="1449"/>
                    </a:lnTo>
                    <a:lnTo>
                      <a:pt x="464" y="1433"/>
                    </a:lnTo>
                    <a:lnTo>
                      <a:pt x="458" y="1376"/>
                    </a:lnTo>
                    <a:lnTo>
                      <a:pt x="446" y="1339"/>
                    </a:lnTo>
                    <a:lnTo>
                      <a:pt x="449" y="1309"/>
                    </a:lnTo>
                    <a:lnTo>
                      <a:pt x="444" y="1281"/>
                    </a:lnTo>
                    <a:lnTo>
                      <a:pt x="443" y="1263"/>
                    </a:lnTo>
                    <a:lnTo>
                      <a:pt x="445" y="1230"/>
                    </a:lnTo>
                    <a:lnTo>
                      <a:pt x="436" y="1191"/>
                    </a:lnTo>
                    <a:lnTo>
                      <a:pt x="416" y="1154"/>
                    </a:lnTo>
                    <a:lnTo>
                      <a:pt x="398" y="1100"/>
                    </a:lnTo>
                    <a:lnTo>
                      <a:pt x="395" y="1076"/>
                    </a:lnTo>
                    <a:lnTo>
                      <a:pt x="397" y="1013"/>
                    </a:lnTo>
                    <a:lnTo>
                      <a:pt x="393" y="988"/>
                    </a:lnTo>
                    <a:lnTo>
                      <a:pt x="393" y="957"/>
                    </a:lnTo>
                    <a:lnTo>
                      <a:pt x="386" y="926"/>
                    </a:lnTo>
                    <a:lnTo>
                      <a:pt x="384" y="908"/>
                    </a:lnTo>
                    <a:lnTo>
                      <a:pt x="388" y="895"/>
                    </a:lnTo>
                    <a:lnTo>
                      <a:pt x="391" y="900"/>
                    </a:lnTo>
                    <a:lnTo>
                      <a:pt x="397" y="901"/>
                    </a:lnTo>
                    <a:lnTo>
                      <a:pt x="400" y="883"/>
                    </a:lnTo>
                    <a:lnTo>
                      <a:pt x="401" y="867"/>
                    </a:lnTo>
                    <a:lnTo>
                      <a:pt x="391" y="828"/>
                    </a:lnTo>
                    <a:lnTo>
                      <a:pt x="371" y="789"/>
                    </a:lnTo>
                    <a:lnTo>
                      <a:pt x="322" y="724"/>
                    </a:lnTo>
                    <a:lnTo>
                      <a:pt x="310" y="699"/>
                    </a:lnTo>
                    <a:lnTo>
                      <a:pt x="303" y="678"/>
                    </a:lnTo>
                    <a:lnTo>
                      <a:pt x="247" y="594"/>
                    </a:lnTo>
                    <a:lnTo>
                      <a:pt x="224" y="534"/>
                    </a:lnTo>
                    <a:lnTo>
                      <a:pt x="207" y="483"/>
                    </a:lnTo>
                    <a:lnTo>
                      <a:pt x="189" y="459"/>
                    </a:lnTo>
                    <a:lnTo>
                      <a:pt x="105" y="293"/>
                    </a:lnTo>
                    <a:lnTo>
                      <a:pt x="87" y="267"/>
                    </a:lnTo>
                    <a:lnTo>
                      <a:pt x="54" y="236"/>
                    </a:lnTo>
                    <a:lnTo>
                      <a:pt x="46" y="225"/>
                    </a:lnTo>
                    <a:lnTo>
                      <a:pt x="33" y="194"/>
                    </a:lnTo>
                    <a:lnTo>
                      <a:pt x="8" y="155"/>
                    </a:lnTo>
                    <a:lnTo>
                      <a:pt x="2" y="117"/>
                    </a:lnTo>
                    <a:lnTo>
                      <a:pt x="0" y="74"/>
                    </a:lnTo>
                    <a:lnTo>
                      <a:pt x="3" y="42"/>
                    </a:lnTo>
                    <a:lnTo>
                      <a:pt x="26" y="39"/>
                    </a:lnTo>
                    <a:lnTo>
                      <a:pt x="42" y="30"/>
                    </a:lnTo>
                    <a:lnTo>
                      <a:pt x="56" y="30"/>
                    </a:lnTo>
                    <a:lnTo>
                      <a:pt x="70" y="36"/>
                    </a:lnTo>
                    <a:lnTo>
                      <a:pt x="85" y="37"/>
                    </a:lnTo>
                    <a:lnTo>
                      <a:pt x="91" y="36"/>
                    </a:lnTo>
                    <a:lnTo>
                      <a:pt x="118" y="37"/>
                    </a:lnTo>
                    <a:lnTo>
                      <a:pt x="134" y="29"/>
                    </a:lnTo>
                    <a:lnTo>
                      <a:pt x="152" y="21"/>
                    </a:lnTo>
                    <a:lnTo>
                      <a:pt x="162" y="14"/>
                    </a:lnTo>
                    <a:lnTo>
                      <a:pt x="177" y="7"/>
                    </a:lnTo>
                    <a:lnTo>
                      <a:pt x="197" y="0"/>
                    </a:lnTo>
                    <a:lnTo>
                      <a:pt x="209" y="1"/>
                    </a:lnTo>
                    <a:lnTo>
                      <a:pt x="222" y="4"/>
                    </a:lnTo>
                    <a:lnTo>
                      <a:pt x="240" y="7"/>
                    </a:lnTo>
                    <a:lnTo>
                      <a:pt x="250" y="11"/>
                    </a:lnTo>
                    <a:lnTo>
                      <a:pt x="263" y="27"/>
                    </a:lnTo>
                    <a:lnTo>
                      <a:pt x="282" y="39"/>
                    </a:lnTo>
                    <a:lnTo>
                      <a:pt x="296" y="49"/>
                    </a:lnTo>
                    <a:lnTo>
                      <a:pt x="313" y="59"/>
                    </a:lnTo>
                    <a:lnTo>
                      <a:pt x="317" y="63"/>
                    </a:lnTo>
                    <a:lnTo>
                      <a:pt x="324" y="66"/>
                    </a:lnTo>
                    <a:lnTo>
                      <a:pt x="328" y="66"/>
                    </a:lnTo>
                    <a:lnTo>
                      <a:pt x="359" y="64"/>
                    </a:lnTo>
                    <a:lnTo>
                      <a:pt x="385" y="63"/>
                    </a:lnTo>
                    <a:lnTo>
                      <a:pt x="414" y="63"/>
                    </a:lnTo>
                    <a:lnTo>
                      <a:pt x="469" y="63"/>
                    </a:lnTo>
                    <a:lnTo>
                      <a:pt x="524" y="63"/>
                    </a:lnTo>
                    <a:lnTo>
                      <a:pt x="578" y="63"/>
                    </a:lnTo>
                    <a:lnTo>
                      <a:pt x="632" y="63"/>
                    </a:lnTo>
                    <a:lnTo>
                      <a:pt x="687" y="63"/>
                    </a:lnTo>
                    <a:lnTo>
                      <a:pt x="742" y="63"/>
                    </a:lnTo>
                    <a:lnTo>
                      <a:pt x="797" y="63"/>
                    </a:lnTo>
                    <a:lnTo>
                      <a:pt x="852" y="64"/>
                    </a:lnTo>
                    <a:lnTo>
                      <a:pt x="875" y="64"/>
                    </a:lnTo>
                    <a:lnTo>
                      <a:pt x="913" y="64"/>
                    </a:lnTo>
                    <a:lnTo>
                      <a:pt x="955" y="65"/>
                    </a:lnTo>
                    <a:lnTo>
                      <a:pt x="959" y="66"/>
                    </a:lnTo>
                    <a:lnTo>
                      <a:pt x="963" y="68"/>
                    </a:lnTo>
                    <a:lnTo>
                      <a:pt x="967" y="71"/>
                    </a:lnTo>
                    <a:lnTo>
                      <a:pt x="981" y="90"/>
                    </a:lnTo>
                    <a:lnTo>
                      <a:pt x="1001" y="110"/>
                    </a:lnTo>
                    <a:lnTo>
                      <a:pt x="1016" y="120"/>
                    </a:lnTo>
                    <a:lnTo>
                      <a:pt x="1034" y="125"/>
                    </a:lnTo>
                    <a:lnTo>
                      <a:pt x="1051" y="127"/>
                    </a:lnTo>
                    <a:lnTo>
                      <a:pt x="1068" y="126"/>
                    </a:lnTo>
                    <a:lnTo>
                      <a:pt x="1095" y="128"/>
                    </a:lnTo>
                    <a:lnTo>
                      <a:pt x="1132" y="134"/>
                    </a:lnTo>
                    <a:lnTo>
                      <a:pt x="1171" y="136"/>
                    </a:lnTo>
                    <a:lnTo>
                      <a:pt x="1211" y="134"/>
                    </a:lnTo>
                    <a:lnTo>
                      <a:pt x="1240" y="137"/>
                    </a:lnTo>
                    <a:lnTo>
                      <a:pt x="1257" y="148"/>
                    </a:lnTo>
                    <a:lnTo>
                      <a:pt x="1273" y="154"/>
                    </a:lnTo>
                    <a:lnTo>
                      <a:pt x="1291" y="157"/>
                    </a:lnTo>
                    <a:lnTo>
                      <a:pt x="1313" y="155"/>
                    </a:lnTo>
                    <a:lnTo>
                      <a:pt x="1343" y="148"/>
                    </a:lnTo>
                    <a:lnTo>
                      <a:pt x="1368" y="148"/>
                    </a:lnTo>
                    <a:lnTo>
                      <a:pt x="1379" y="155"/>
                    </a:lnTo>
                    <a:lnTo>
                      <a:pt x="1386" y="155"/>
                    </a:lnTo>
                    <a:lnTo>
                      <a:pt x="1429" y="147"/>
                    </a:lnTo>
                    <a:lnTo>
                      <a:pt x="1464" y="140"/>
                    </a:lnTo>
                    <a:lnTo>
                      <a:pt x="1516" y="130"/>
                    </a:lnTo>
                    <a:lnTo>
                      <a:pt x="1559" y="121"/>
                    </a:lnTo>
                    <a:lnTo>
                      <a:pt x="1622" y="109"/>
                    </a:lnTo>
                    <a:lnTo>
                      <a:pt x="1667" y="10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71" name="Freeform 92">
                <a:extLst>
                  <a:ext uri="{FF2B5EF4-FFF2-40B4-BE49-F238E27FC236}">
                    <a16:creationId xmlns:a16="http://schemas.microsoft.com/office/drawing/2014/main" id="{0AC87B9C-569A-BAAB-09E9-6EF689D021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13897" y="5331040"/>
                <a:ext cx="1980323" cy="1544111"/>
              </a:xfrm>
              <a:custGeom>
                <a:avLst/>
                <a:gdLst>
                  <a:gd name="T0" fmla="*/ 2147 w 2260"/>
                  <a:gd name="T1" fmla="*/ 294 h 1766"/>
                  <a:gd name="T2" fmla="*/ 2208 w 2260"/>
                  <a:gd name="T3" fmla="*/ 393 h 1766"/>
                  <a:gd name="T4" fmla="*/ 2254 w 2260"/>
                  <a:gd name="T5" fmla="*/ 477 h 1766"/>
                  <a:gd name="T6" fmla="*/ 2227 w 2260"/>
                  <a:gd name="T7" fmla="*/ 553 h 1766"/>
                  <a:gd name="T8" fmla="*/ 2207 w 2260"/>
                  <a:gd name="T9" fmla="*/ 788 h 1766"/>
                  <a:gd name="T10" fmla="*/ 2153 w 2260"/>
                  <a:gd name="T11" fmla="*/ 1042 h 1766"/>
                  <a:gd name="T12" fmla="*/ 1952 w 2260"/>
                  <a:gd name="T13" fmla="*/ 1289 h 1766"/>
                  <a:gd name="T14" fmla="*/ 1908 w 2260"/>
                  <a:gd name="T15" fmla="*/ 1410 h 1766"/>
                  <a:gd name="T16" fmla="*/ 1864 w 2260"/>
                  <a:gd name="T17" fmla="*/ 1493 h 1766"/>
                  <a:gd name="T18" fmla="*/ 1786 w 2260"/>
                  <a:gd name="T19" fmla="*/ 1529 h 1766"/>
                  <a:gd name="T20" fmla="*/ 1709 w 2260"/>
                  <a:gd name="T21" fmla="*/ 1564 h 1766"/>
                  <a:gd name="T22" fmla="*/ 1609 w 2260"/>
                  <a:gd name="T23" fmla="*/ 1526 h 1766"/>
                  <a:gd name="T24" fmla="*/ 1433 w 2260"/>
                  <a:gd name="T25" fmla="*/ 1537 h 1766"/>
                  <a:gd name="T26" fmla="*/ 1292 w 2260"/>
                  <a:gd name="T27" fmla="*/ 1603 h 1766"/>
                  <a:gd name="T28" fmla="*/ 1134 w 2260"/>
                  <a:gd name="T29" fmla="*/ 1534 h 1766"/>
                  <a:gd name="T30" fmla="*/ 1029 w 2260"/>
                  <a:gd name="T31" fmla="*/ 1561 h 1766"/>
                  <a:gd name="T32" fmla="*/ 986 w 2260"/>
                  <a:gd name="T33" fmla="*/ 1577 h 1766"/>
                  <a:gd name="T34" fmla="*/ 950 w 2260"/>
                  <a:gd name="T35" fmla="*/ 1561 h 1766"/>
                  <a:gd name="T36" fmla="*/ 891 w 2260"/>
                  <a:gd name="T37" fmla="*/ 1489 h 1766"/>
                  <a:gd name="T38" fmla="*/ 811 w 2260"/>
                  <a:gd name="T39" fmla="*/ 1464 h 1766"/>
                  <a:gd name="T40" fmla="*/ 726 w 2260"/>
                  <a:gd name="T41" fmla="*/ 1466 h 1766"/>
                  <a:gd name="T42" fmla="*/ 644 w 2260"/>
                  <a:gd name="T43" fmla="*/ 1470 h 1766"/>
                  <a:gd name="T44" fmla="*/ 576 w 2260"/>
                  <a:gd name="T45" fmla="*/ 1506 h 1766"/>
                  <a:gd name="T46" fmla="*/ 542 w 2260"/>
                  <a:gd name="T47" fmla="*/ 1610 h 1766"/>
                  <a:gd name="T48" fmla="*/ 496 w 2260"/>
                  <a:gd name="T49" fmla="*/ 1692 h 1766"/>
                  <a:gd name="T50" fmla="*/ 494 w 2260"/>
                  <a:gd name="T51" fmla="*/ 1739 h 1766"/>
                  <a:gd name="T52" fmla="*/ 499 w 2260"/>
                  <a:gd name="T53" fmla="*/ 1760 h 1766"/>
                  <a:gd name="T54" fmla="*/ 457 w 2260"/>
                  <a:gd name="T55" fmla="*/ 1739 h 1766"/>
                  <a:gd name="T56" fmla="*/ 388 w 2260"/>
                  <a:gd name="T57" fmla="*/ 1669 h 1766"/>
                  <a:gd name="T58" fmla="*/ 361 w 2260"/>
                  <a:gd name="T59" fmla="*/ 1677 h 1766"/>
                  <a:gd name="T60" fmla="*/ 315 w 2260"/>
                  <a:gd name="T61" fmla="*/ 1690 h 1766"/>
                  <a:gd name="T62" fmla="*/ 312 w 2260"/>
                  <a:gd name="T63" fmla="*/ 1730 h 1766"/>
                  <a:gd name="T64" fmla="*/ 271 w 2260"/>
                  <a:gd name="T65" fmla="*/ 1670 h 1766"/>
                  <a:gd name="T66" fmla="*/ 295 w 2260"/>
                  <a:gd name="T67" fmla="*/ 1660 h 1766"/>
                  <a:gd name="T68" fmla="*/ 278 w 2260"/>
                  <a:gd name="T69" fmla="*/ 1620 h 1766"/>
                  <a:gd name="T70" fmla="*/ 240 w 2260"/>
                  <a:gd name="T71" fmla="*/ 1631 h 1766"/>
                  <a:gd name="T72" fmla="*/ 192 w 2260"/>
                  <a:gd name="T73" fmla="*/ 1624 h 1766"/>
                  <a:gd name="T74" fmla="*/ 118 w 2260"/>
                  <a:gd name="T75" fmla="*/ 1571 h 1766"/>
                  <a:gd name="T76" fmla="*/ 131 w 2260"/>
                  <a:gd name="T77" fmla="*/ 1527 h 1766"/>
                  <a:gd name="T78" fmla="*/ 122 w 2260"/>
                  <a:gd name="T79" fmla="*/ 1508 h 1766"/>
                  <a:gd name="T80" fmla="*/ 98 w 2260"/>
                  <a:gd name="T81" fmla="*/ 1485 h 1766"/>
                  <a:gd name="T82" fmla="*/ 66 w 2260"/>
                  <a:gd name="T83" fmla="*/ 1474 h 1766"/>
                  <a:gd name="T84" fmla="*/ 28 w 2260"/>
                  <a:gd name="T85" fmla="*/ 1410 h 1766"/>
                  <a:gd name="T86" fmla="*/ 0 w 2260"/>
                  <a:gd name="T87" fmla="*/ 1357 h 1766"/>
                  <a:gd name="T88" fmla="*/ 8 w 2260"/>
                  <a:gd name="T89" fmla="*/ 1297 h 1766"/>
                  <a:gd name="T90" fmla="*/ 79 w 2260"/>
                  <a:gd name="T91" fmla="*/ 1290 h 1766"/>
                  <a:gd name="T92" fmla="*/ 163 w 2260"/>
                  <a:gd name="T93" fmla="*/ 1243 h 1766"/>
                  <a:gd name="T94" fmla="*/ 323 w 2260"/>
                  <a:gd name="T95" fmla="*/ 1236 h 1766"/>
                  <a:gd name="T96" fmla="*/ 410 w 2260"/>
                  <a:gd name="T97" fmla="*/ 1221 h 1766"/>
                  <a:gd name="T98" fmla="*/ 481 w 2260"/>
                  <a:gd name="T99" fmla="*/ 1213 h 1766"/>
                  <a:gd name="T100" fmla="*/ 531 w 2260"/>
                  <a:gd name="T101" fmla="*/ 1172 h 1766"/>
                  <a:gd name="T102" fmla="*/ 546 w 2260"/>
                  <a:gd name="T103" fmla="*/ 1131 h 1766"/>
                  <a:gd name="T104" fmla="*/ 576 w 2260"/>
                  <a:gd name="T105" fmla="*/ 1018 h 1766"/>
                  <a:gd name="T106" fmla="*/ 582 w 2260"/>
                  <a:gd name="T107" fmla="*/ 901 h 1766"/>
                  <a:gd name="T108" fmla="*/ 582 w 2260"/>
                  <a:gd name="T109" fmla="*/ 733 h 1766"/>
                  <a:gd name="T110" fmla="*/ 645 w 2260"/>
                  <a:gd name="T111" fmla="*/ 655 h 1766"/>
                  <a:gd name="T112" fmla="*/ 811 w 2260"/>
                  <a:gd name="T113" fmla="*/ 617 h 1766"/>
                  <a:gd name="T114" fmla="*/ 939 w 2260"/>
                  <a:gd name="T115" fmla="*/ 501 h 1766"/>
                  <a:gd name="T116" fmla="*/ 1096 w 2260"/>
                  <a:gd name="T117" fmla="*/ 375 h 1766"/>
                  <a:gd name="T118" fmla="*/ 1392 w 2260"/>
                  <a:gd name="T119" fmla="*/ 188 h 1766"/>
                  <a:gd name="T120" fmla="*/ 1688 w 2260"/>
                  <a:gd name="T121" fmla="*/ 0 h 1766"/>
                  <a:gd name="T122" fmla="*/ 1921 w 2260"/>
                  <a:gd name="T123" fmla="*/ 61 h 1766"/>
                  <a:gd name="T124" fmla="*/ 2012 w 2260"/>
                  <a:gd name="T125" fmla="*/ 139 h 1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60" h="1766">
                    <a:moveTo>
                      <a:pt x="2118" y="81"/>
                    </a:moveTo>
                    <a:lnTo>
                      <a:pt x="2134" y="170"/>
                    </a:lnTo>
                    <a:lnTo>
                      <a:pt x="2146" y="246"/>
                    </a:lnTo>
                    <a:lnTo>
                      <a:pt x="2147" y="294"/>
                    </a:lnTo>
                    <a:lnTo>
                      <a:pt x="2148" y="307"/>
                    </a:lnTo>
                    <a:lnTo>
                      <a:pt x="2153" y="316"/>
                    </a:lnTo>
                    <a:lnTo>
                      <a:pt x="2164" y="323"/>
                    </a:lnTo>
                    <a:lnTo>
                      <a:pt x="2208" y="393"/>
                    </a:lnTo>
                    <a:lnTo>
                      <a:pt x="2199" y="405"/>
                    </a:lnTo>
                    <a:lnTo>
                      <a:pt x="2206" y="427"/>
                    </a:lnTo>
                    <a:lnTo>
                      <a:pt x="2218" y="437"/>
                    </a:lnTo>
                    <a:lnTo>
                      <a:pt x="2254" y="477"/>
                    </a:lnTo>
                    <a:lnTo>
                      <a:pt x="2259" y="486"/>
                    </a:lnTo>
                    <a:lnTo>
                      <a:pt x="2258" y="492"/>
                    </a:lnTo>
                    <a:lnTo>
                      <a:pt x="2232" y="541"/>
                    </a:lnTo>
                    <a:lnTo>
                      <a:pt x="2227" y="553"/>
                    </a:lnTo>
                    <a:lnTo>
                      <a:pt x="2221" y="614"/>
                    </a:lnTo>
                    <a:lnTo>
                      <a:pt x="2218" y="658"/>
                    </a:lnTo>
                    <a:lnTo>
                      <a:pt x="2213" y="718"/>
                    </a:lnTo>
                    <a:lnTo>
                      <a:pt x="2207" y="788"/>
                    </a:lnTo>
                    <a:lnTo>
                      <a:pt x="2202" y="848"/>
                    </a:lnTo>
                    <a:lnTo>
                      <a:pt x="2196" y="927"/>
                    </a:lnTo>
                    <a:lnTo>
                      <a:pt x="2190" y="1001"/>
                    </a:lnTo>
                    <a:lnTo>
                      <a:pt x="2153" y="1042"/>
                    </a:lnTo>
                    <a:lnTo>
                      <a:pt x="2086" y="1115"/>
                    </a:lnTo>
                    <a:lnTo>
                      <a:pt x="2031" y="1173"/>
                    </a:lnTo>
                    <a:lnTo>
                      <a:pt x="2005" y="1212"/>
                    </a:lnTo>
                    <a:lnTo>
                      <a:pt x="1952" y="1289"/>
                    </a:lnTo>
                    <a:lnTo>
                      <a:pt x="1928" y="1338"/>
                    </a:lnTo>
                    <a:lnTo>
                      <a:pt x="1909" y="1364"/>
                    </a:lnTo>
                    <a:lnTo>
                      <a:pt x="1900" y="1375"/>
                    </a:lnTo>
                    <a:lnTo>
                      <a:pt x="1908" y="1410"/>
                    </a:lnTo>
                    <a:lnTo>
                      <a:pt x="1923" y="1474"/>
                    </a:lnTo>
                    <a:lnTo>
                      <a:pt x="1896" y="1474"/>
                    </a:lnTo>
                    <a:lnTo>
                      <a:pt x="1882" y="1478"/>
                    </a:lnTo>
                    <a:lnTo>
                      <a:pt x="1864" y="1493"/>
                    </a:lnTo>
                    <a:lnTo>
                      <a:pt x="1843" y="1498"/>
                    </a:lnTo>
                    <a:lnTo>
                      <a:pt x="1817" y="1512"/>
                    </a:lnTo>
                    <a:lnTo>
                      <a:pt x="1802" y="1521"/>
                    </a:lnTo>
                    <a:lnTo>
                      <a:pt x="1786" y="1529"/>
                    </a:lnTo>
                    <a:lnTo>
                      <a:pt x="1766" y="1548"/>
                    </a:lnTo>
                    <a:lnTo>
                      <a:pt x="1759" y="1563"/>
                    </a:lnTo>
                    <a:lnTo>
                      <a:pt x="1738" y="1565"/>
                    </a:lnTo>
                    <a:lnTo>
                      <a:pt x="1709" y="1564"/>
                    </a:lnTo>
                    <a:lnTo>
                      <a:pt x="1691" y="1549"/>
                    </a:lnTo>
                    <a:lnTo>
                      <a:pt x="1648" y="1533"/>
                    </a:lnTo>
                    <a:lnTo>
                      <a:pt x="1621" y="1527"/>
                    </a:lnTo>
                    <a:lnTo>
                      <a:pt x="1609" y="1526"/>
                    </a:lnTo>
                    <a:lnTo>
                      <a:pt x="1544" y="1523"/>
                    </a:lnTo>
                    <a:lnTo>
                      <a:pt x="1475" y="1528"/>
                    </a:lnTo>
                    <a:lnTo>
                      <a:pt x="1440" y="1536"/>
                    </a:lnTo>
                    <a:lnTo>
                      <a:pt x="1433" y="1537"/>
                    </a:lnTo>
                    <a:lnTo>
                      <a:pt x="1414" y="1546"/>
                    </a:lnTo>
                    <a:lnTo>
                      <a:pt x="1397" y="1557"/>
                    </a:lnTo>
                    <a:lnTo>
                      <a:pt x="1352" y="1604"/>
                    </a:lnTo>
                    <a:lnTo>
                      <a:pt x="1292" y="1603"/>
                    </a:lnTo>
                    <a:lnTo>
                      <a:pt x="1258" y="1597"/>
                    </a:lnTo>
                    <a:lnTo>
                      <a:pt x="1228" y="1590"/>
                    </a:lnTo>
                    <a:lnTo>
                      <a:pt x="1186" y="1568"/>
                    </a:lnTo>
                    <a:lnTo>
                      <a:pt x="1134" y="1534"/>
                    </a:lnTo>
                    <a:lnTo>
                      <a:pt x="1114" y="1530"/>
                    </a:lnTo>
                    <a:lnTo>
                      <a:pt x="1097" y="1527"/>
                    </a:lnTo>
                    <a:lnTo>
                      <a:pt x="1091" y="1527"/>
                    </a:lnTo>
                    <a:lnTo>
                      <a:pt x="1029" y="1561"/>
                    </a:lnTo>
                    <a:lnTo>
                      <a:pt x="1017" y="1560"/>
                    </a:lnTo>
                    <a:lnTo>
                      <a:pt x="1003" y="1564"/>
                    </a:lnTo>
                    <a:lnTo>
                      <a:pt x="993" y="1572"/>
                    </a:lnTo>
                    <a:lnTo>
                      <a:pt x="986" y="1577"/>
                    </a:lnTo>
                    <a:lnTo>
                      <a:pt x="978" y="1578"/>
                    </a:lnTo>
                    <a:lnTo>
                      <a:pt x="969" y="1575"/>
                    </a:lnTo>
                    <a:lnTo>
                      <a:pt x="959" y="1571"/>
                    </a:lnTo>
                    <a:lnTo>
                      <a:pt x="950" y="1561"/>
                    </a:lnTo>
                    <a:lnTo>
                      <a:pt x="924" y="1523"/>
                    </a:lnTo>
                    <a:lnTo>
                      <a:pt x="919" y="1516"/>
                    </a:lnTo>
                    <a:lnTo>
                      <a:pt x="908" y="1505"/>
                    </a:lnTo>
                    <a:lnTo>
                      <a:pt x="891" y="1489"/>
                    </a:lnTo>
                    <a:lnTo>
                      <a:pt x="878" y="1480"/>
                    </a:lnTo>
                    <a:lnTo>
                      <a:pt x="871" y="1478"/>
                    </a:lnTo>
                    <a:lnTo>
                      <a:pt x="861" y="1479"/>
                    </a:lnTo>
                    <a:lnTo>
                      <a:pt x="811" y="1464"/>
                    </a:lnTo>
                    <a:lnTo>
                      <a:pt x="762" y="1449"/>
                    </a:lnTo>
                    <a:lnTo>
                      <a:pt x="751" y="1452"/>
                    </a:lnTo>
                    <a:lnTo>
                      <a:pt x="744" y="1454"/>
                    </a:lnTo>
                    <a:lnTo>
                      <a:pt x="726" y="1466"/>
                    </a:lnTo>
                    <a:lnTo>
                      <a:pt x="706" y="1468"/>
                    </a:lnTo>
                    <a:lnTo>
                      <a:pt x="681" y="1467"/>
                    </a:lnTo>
                    <a:lnTo>
                      <a:pt x="667" y="1466"/>
                    </a:lnTo>
                    <a:lnTo>
                      <a:pt x="644" y="1470"/>
                    </a:lnTo>
                    <a:lnTo>
                      <a:pt x="628" y="1474"/>
                    </a:lnTo>
                    <a:lnTo>
                      <a:pt x="609" y="1482"/>
                    </a:lnTo>
                    <a:lnTo>
                      <a:pt x="583" y="1504"/>
                    </a:lnTo>
                    <a:lnTo>
                      <a:pt x="576" y="1506"/>
                    </a:lnTo>
                    <a:lnTo>
                      <a:pt x="570" y="1510"/>
                    </a:lnTo>
                    <a:lnTo>
                      <a:pt x="561" y="1569"/>
                    </a:lnTo>
                    <a:lnTo>
                      <a:pt x="555" y="1586"/>
                    </a:lnTo>
                    <a:lnTo>
                      <a:pt x="542" y="1610"/>
                    </a:lnTo>
                    <a:lnTo>
                      <a:pt x="516" y="1632"/>
                    </a:lnTo>
                    <a:lnTo>
                      <a:pt x="498" y="1645"/>
                    </a:lnTo>
                    <a:lnTo>
                      <a:pt x="498" y="1663"/>
                    </a:lnTo>
                    <a:lnTo>
                      <a:pt x="496" y="1692"/>
                    </a:lnTo>
                    <a:lnTo>
                      <a:pt x="496" y="1713"/>
                    </a:lnTo>
                    <a:lnTo>
                      <a:pt x="497" y="1727"/>
                    </a:lnTo>
                    <a:lnTo>
                      <a:pt x="494" y="1732"/>
                    </a:lnTo>
                    <a:lnTo>
                      <a:pt x="494" y="1739"/>
                    </a:lnTo>
                    <a:lnTo>
                      <a:pt x="494" y="1746"/>
                    </a:lnTo>
                    <a:lnTo>
                      <a:pt x="499" y="1750"/>
                    </a:lnTo>
                    <a:lnTo>
                      <a:pt x="501" y="1756"/>
                    </a:lnTo>
                    <a:lnTo>
                      <a:pt x="499" y="1760"/>
                    </a:lnTo>
                    <a:lnTo>
                      <a:pt x="491" y="1765"/>
                    </a:lnTo>
                    <a:lnTo>
                      <a:pt x="482" y="1751"/>
                    </a:lnTo>
                    <a:lnTo>
                      <a:pt x="470" y="1744"/>
                    </a:lnTo>
                    <a:lnTo>
                      <a:pt x="457" y="1739"/>
                    </a:lnTo>
                    <a:lnTo>
                      <a:pt x="448" y="1732"/>
                    </a:lnTo>
                    <a:lnTo>
                      <a:pt x="444" y="1723"/>
                    </a:lnTo>
                    <a:lnTo>
                      <a:pt x="427" y="1705"/>
                    </a:lnTo>
                    <a:lnTo>
                      <a:pt x="388" y="1669"/>
                    </a:lnTo>
                    <a:lnTo>
                      <a:pt x="385" y="1668"/>
                    </a:lnTo>
                    <a:lnTo>
                      <a:pt x="378" y="1667"/>
                    </a:lnTo>
                    <a:lnTo>
                      <a:pt x="367" y="1671"/>
                    </a:lnTo>
                    <a:lnTo>
                      <a:pt x="361" y="1677"/>
                    </a:lnTo>
                    <a:lnTo>
                      <a:pt x="355" y="1678"/>
                    </a:lnTo>
                    <a:lnTo>
                      <a:pt x="348" y="1679"/>
                    </a:lnTo>
                    <a:lnTo>
                      <a:pt x="330" y="1684"/>
                    </a:lnTo>
                    <a:lnTo>
                      <a:pt x="315" y="1690"/>
                    </a:lnTo>
                    <a:lnTo>
                      <a:pt x="315" y="1695"/>
                    </a:lnTo>
                    <a:lnTo>
                      <a:pt x="322" y="1722"/>
                    </a:lnTo>
                    <a:lnTo>
                      <a:pt x="319" y="1737"/>
                    </a:lnTo>
                    <a:lnTo>
                      <a:pt x="312" y="1730"/>
                    </a:lnTo>
                    <a:lnTo>
                      <a:pt x="291" y="1702"/>
                    </a:lnTo>
                    <a:lnTo>
                      <a:pt x="276" y="1682"/>
                    </a:lnTo>
                    <a:lnTo>
                      <a:pt x="274" y="1677"/>
                    </a:lnTo>
                    <a:lnTo>
                      <a:pt x="271" y="1670"/>
                    </a:lnTo>
                    <a:lnTo>
                      <a:pt x="273" y="1667"/>
                    </a:lnTo>
                    <a:lnTo>
                      <a:pt x="279" y="1665"/>
                    </a:lnTo>
                    <a:lnTo>
                      <a:pt x="292" y="1662"/>
                    </a:lnTo>
                    <a:lnTo>
                      <a:pt x="295" y="1660"/>
                    </a:lnTo>
                    <a:lnTo>
                      <a:pt x="295" y="1654"/>
                    </a:lnTo>
                    <a:lnTo>
                      <a:pt x="294" y="1644"/>
                    </a:lnTo>
                    <a:lnTo>
                      <a:pt x="285" y="1630"/>
                    </a:lnTo>
                    <a:lnTo>
                      <a:pt x="278" y="1620"/>
                    </a:lnTo>
                    <a:lnTo>
                      <a:pt x="274" y="1618"/>
                    </a:lnTo>
                    <a:lnTo>
                      <a:pt x="266" y="1618"/>
                    </a:lnTo>
                    <a:lnTo>
                      <a:pt x="257" y="1619"/>
                    </a:lnTo>
                    <a:lnTo>
                      <a:pt x="240" y="1631"/>
                    </a:lnTo>
                    <a:lnTo>
                      <a:pt x="232" y="1633"/>
                    </a:lnTo>
                    <a:lnTo>
                      <a:pt x="216" y="1632"/>
                    </a:lnTo>
                    <a:lnTo>
                      <a:pt x="200" y="1630"/>
                    </a:lnTo>
                    <a:lnTo>
                      <a:pt x="192" y="1624"/>
                    </a:lnTo>
                    <a:lnTo>
                      <a:pt x="164" y="1601"/>
                    </a:lnTo>
                    <a:lnTo>
                      <a:pt x="133" y="1577"/>
                    </a:lnTo>
                    <a:lnTo>
                      <a:pt x="121" y="1573"/>
                    </a:lnTo>
                    <a:lnTo>
                      <a:pt x="118" y="1571"/>
                    </a:lnTo>
                    <a:lnTo>
                      <a:pt x="116" y="1551"/>
                    </a:lnTo>
                    <a:lnTo>
                      <a:pt x="117" y="1529"/>
                    </a:lnTo>
                    <a:lnTo>
                      <a:pt x="119" y="1523"/>
                    </a:lnTo>
                    <a:lnTo>
                      <a:pt x="131" y="1527"/>
                    </a:lnTo>
                    <a:lnTo>
                      <a:pt x="145" y="1529"/>
                    </a:lnTo>
                    <a:lnTo>
                      <a:pt x="149" y="1525"/>
                    </a:lnTo>
                    <a:lnTo>
                      <a:pt x="138" y="1516"/>
                    </a:lnTo>
                    <a:lnTo>
                      <a:pt x="122" y="1508"/>
                    </a:lnTo>
                    <a:lnTo>
                      <a:pt x="117" y="1496"/>
                    </a:lnTo>
                    <a:lnTo>
                      <a:pt x="112" y="1491"/>
                    </a:lnTo>
                    <a:lnTo>
                      <a:pt x="105" y="1487"/>
                    </a:lnTo>
                    <a:lnTo>
                      <a:pt x="98" y="1485"/>
                    </a:lnTo>
                    <a:lnTo>
                      <a:pt x="89" y="1482"/>
                    </a:lnTo>
                    <a:lnTo>
                      <a:pt x="84" y="1478"/>
                    </a:lnTo>
                    <a:lnTo>
                      <a:pt x="75" y="1477"/>
                    </a:lnTo>
                    <a:lnTo>
                      <a:pt x="66" y="1474"/>
                    </a:lnTo>
                    <a:lnTo>
                      <a:pt x="52" y="1454"/>
                    </a:lnTo>
                    <a:lnTo>
                      <a:pt x="38" y="1435"/>
                    </a:lnTo>
                    <a:lnTo>
                      <a:pt x="31" y="1419"/>
                    </a:lnTo>
                    <a:lnTo>
                      <a:pt x="28" y="1410"/>
                    </a:lnTo>
                    <a:lnTo>
                      <a:pt x="31" y="1395"/>
                    </a:lnTo>
                    <a:lnTo>
                      <a:pt x="28" y="1388"/>
                    </a:lnTo>
                    <a:lnTo>
                      <a:pt x="12" y="1372"/>
                    </a:lnTo>
                    <a:lnTo>
                      <a:pt x="0" y="1357"/>
                    </a:lnTo>
                    <a:lnTo>
                      <a:pt x="4" y="1335"/>
                    </a:lnTo>
                    <a:lnTo>
                      <a:pt x="6" y="1316"/>
                    </a:lnTo>
                    <a:lnTo>
                      <a:pt x="6" y="1304"/>
                    </a:lnTo>
                    <a:lnTo>
                      <a:pt x="8" y="1297"/>
                    </a:lnTo>
                    <a:lnTo>
                      <a:pt x="10" y="1289"/>
                    </a:lnTo>
                    <a:lnTo>
                      <a:pt x="18" y="1287"/>
                    </a:lnTo>
                    <a:lnTo>
                      <a:pt x="38" y="1287"/>
                    </a:lnTo>
                    <a:lnTo>
                      <a:pt x="79" y="1290"/>
                    </a:lnTo>
                    <a:lnTo>
                      <a:pt x="112" y="1286"/>
                    </a:lnTo>
                    <a:lnTo>
                      <a:pt x="114" y="1285"/>
                    </a:lnTo>
                    <a:lnTo>
                      <a:pt x="138" y="1265"/>
                    </a:lnTo>
                    <a:lnTo>
                      <a:pt x="163" y="1243"/>
                    </a:lnTo>
                    <a:lnTo>
                      <a:pt x="201" y="1242"/>
                    </a:lnTo>
                    <a:lnTo>
                      <a:pt x="243" y="1239"/>
                    </a:lnTo>
                    <a:lnTo>
                      <a:pt x="275" y="1238"/>
                    </a:lnTo>
                    <a:lnTo>
                      <a:pt x="323" y="1236"/>
                    </a:lnTo>
                    <a:lnTo>
                      <a:pt x="362" y="1235"/>
                    </a:lnTo>
                    <a:lnTo>
                      <a:pt x="406" y="1234"/>
                    </a:lnTo>
                    <a:lnTo>
                      <a:pt x="408" y="1223"/>
                    </a:lnTo>
                    <a:lnTo>
                      <a:pt x="410" y="1221"/>
                    </a:lnTo>
                    <a:lnTo>
                      <a:pt x="415" y="1221"/>
                    </a:lnTo>
                    <a:lnTo>
                      <a:pt x="447" y="1226"/>
                    </a:lnTo>
                    <a:lnTo>
                      <a:pt x="478" y="1231"/>
                    </a:lnTo>
                    <a:lnTo>
                      <a:pt x="481" y="1213"/>
                    </a:lnTo>
                    <a:lnTo>
                      <a:pt x="508" y="1190"/>
                    </a:lnTo>
                    <a:lnTo>
                      <a:pt x="522" y="1184"/>
                    </a:lnTo>
                    <a:lnTo>
                      <a:pt x="527" y="1180"/>
                    </a:lnTo>
                    <a:lnTo>
                      <a:pt x="531" y="1172"/>
                    </a:lnTo>
                    <a:lnTo>
                      <a:pt x="535" y="1160"/>
                    </a:lnTo>
                    <a:lnTo>
                      <a:pt x="535" y="1151"/>
                    </a:lnTo>
                    <a:lnTo>
                      <a:pt x="542" y="1144"/>
                    </a:lnTo>
                    <a:lnTo>
                      <a:pt x="546" y="1131"/>
                    </a:lnTo>
                    <a:lnTo>
                      <a:pt x="551" y="1108"/>
                    </a:lnTo>
                    <a:lnTo>
                      <a:pt x="566" y="1083"/>
                    </a:lnTo>
                    <a:lnTo>
                      <a:pt x="575" y="1050"/>
                    </a:lnTo>
                    <a:lnTo>
                      <a:pt x="576" y="1018"/>
                    </a:lnTo>
                    <a:lnTo>
                      <a:pt x="578" y="993"/>
                    </a:lnTo>
                    <a:lnTo>
                      <a:pt x="582" y="989"/>
                    </a:lnTo>
                    <a:lnTo>
                      <a:pt x="582" y="945"/>
                    </a:lnTo>
                    <a:lnTo>
                      <a:pt x="582" y="901"/>
                    </a:lnTo>
                    <a:lnTo>
                      <a:pt x="582" y="864"/>
                    </a:lnTo>
                    <a:lnTo>
                      <a:pt x="582" y="818"/>
                    </a:lnTo>
                    <a:lnTo>
                      <a:pt x="582" y="778"/>
                    </a:lnTo>
                    <a:lnTo>
                      <a:pt x="582" y="733"/>
                    </a:lnTo>
                    <a:lnTo>
                      <a:pt x="582" y="694"/>
                    </a:lnTo>
                    <a:lnTo>
                      <a:pt x="582" y="667"/>
                    </a:lnTo>
                    <a:lnTo>
                      <a:pt x="613" y="661"/>
                    </a:lnTo>
                    <a:lnTo>
                      <a:pt x="645" y="655"/>
                    </a:lnTo>
                    <a:lnTo>
                      <a:pt x="692" y="646"/>
                    </a:lnTo>
                    <a:lnTo>
                      <a:pt x="744" y="635"/>
                    </a:lnTo>
                    <a:lnTo>
                      <a:pt x="799" y="624"/>
                    </a:lnTo>
                    <a:lnTo>
                      <a:pt x="811" y="617"/>
                    </a:lnTo>
                    <a:lnTo>
                      <a:pt x="853" y="579"/>
                    </a:lnTo>
                    <a:lnTo>
                      <a:pt x="872" y="562"/>
                    </a:lnTo>
                    <a:lnTo>
                      <a:pt x="910" y="527"/>
                    </a:lnTo>
                    <a:lnTo>
                      <a:pt x="939" y="501"/>
                    </a:lnTo>
                    <a:lnTo>
                      <a:pt x="977" y="467"/>
                    </a:lnTo>
                    <a:lnTo>
                      <a:pt x="1016" y="433"/>
                    </a:lnTo>
                    <a:lnTo>
                      <a:pt x="1046" y="406"/>
                    </a:lnTo>
                    <a:lnTo>
                      <a:pt x="1096" y="375"/>
                    </a:lnTo>
                    <a:lnTo>
                      <a:pt x="1170" y="329"/>
                    </a:lnTo>
                    <a:lnTo>
                      <a:pt x="1244" y="282"/>
                    </a:lnTo>
                    <a:lnTo>
                      <a:pt x="1318" y="235"/>
                    </a:lnTo>
                    <a:lnTo>
                      <a:pt x="1392" y="188"/>
                    </a:lnTo>
                    <a:lnTo>
                      <a:pt x="1466" y="142"/>
                    </a:lnTo>
                    <a:lnTo>
                      <a:pt x="1540" y="95"/>
                    </a:lnTo>
                    <a:lnTo>
                      <a:pt x="1614" y="47"/>
                    </a:lnTo>
                    <a:lnTo>
                      <a:pt x="1688" y="0"/>
                    </a:lnTo>
                    <a:lnTo>
                      <a:pt x="1762" y="18"/>
                    </a:lnTo>
                    <a:lnTo>
                      <a:pt x="1833" y="35"/>
                    </a:lnTo>
                    <a:lnTo>
                      <a:pt x="1904" y="52"/>
                    </a:lnTo>
                    <a:lnTo>
                      <a:pt x="1921" y="61"/>
                    </a:lnTo>
                    <a:lnTo>
                      <a:pt x="1959" y="96"/>
                    </a:lnTo>
                    <a:lnTo>
                      <a:pt x="2007" y="138"/>
                    </a:lnTo>
                    <a:lnTo>
                      <a:pt x="2009" y="139"/>
                    </a:lnTo>
                    <a:lnTo>
                      <a:pt x="2012" y="139"/>
                    </a:lnTo>
                    <a:lnTo>
                      <a:pt x="2058" y="114"/>
                    </a:lnTo>
                    <a:lnTo>
                      <a:pt x="2118" y="8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72" name="Freeform 94">
                <a:extLst>
                  <a:ext uri="{FF2B5EF4-FFF2-40B4-BE49-F238E27FC236}">
                    <a16:creationId xmlns:a16="http://schemas.microsoft.com/office/drawing/2014/main" id="{C13D924C-1F36-1AA3-E88C-D55C1A9C96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6320" y="7774596"/>
                <a:ext cx="23162" cy="19300"/>
              </a:xfrm>
              <a:custGeom>
                <a:avLst/>
                <a:gdLst>
                  <a:gd name="T0" fmla="*/ 23 w 27"/>
                  <a:gd name="T1" fmla="*/ 16 h 21"/>
                  <a:gd name="T2" fmla="*/ 9 w 27"/>
                  <a:gd name="T3" fmla="*/ 20 h 21"/>
                  <a:gd name="T4" fmla="*/ 0 w 27"/>
                  <a:gd name="T5" fmla="*/ 19 h 21"/>
                  <a:gd name="T6" fmla="*/ 13 w 27"/>
                  <a:gd name="T7" fmla="*/ 0 h 21"/>
                  <a:gd name="T8" fmla="*/ 19 w 27"/>
                  <a:gd name="T9" fmla="*/ 4 h 21"/>
                  <a:gd name="T10" fmla="*/ 26 w 27"/>
                  <a:gd name="T11" fmla="*/ 6 h 21"/>
                  <a:gd name="T12" fmla="*/ 23 w 27"/>
                  <a:gd name="T13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1">
                    <a:moveTo>
                      <a:pt x="23" y="16"/>
                    </a:moveTo>
                    <a:lnTo>
                      <a:pt x="9" y="20"/>
                    </a:lnTo>
                    <a:lnTo>
                      <a:pt x="0" y="19"/>
                    </a:lnTo>
                    <a:lnTo>
                      <a:pt x="13" y="0"/>
                    </a:lnTo>
                    <a:lnTo>
                      <a:pt x="19" y="4"/>
                    </a:lnTo>
                    <a:lnTo>
                      <a:pt x="26" y="6"/>
                    </a:lnTo>
                    <a:lnTo>
                      <a:pt x="23" y="1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73" name="Freeform 95">
                <a:extLst>
                  <a:ext uri="{FF2B5EF4-FFF2-40B4-BE49-F238E27FC236}">
                    <a16:creationId xmlns:a16="http://schemas.microsoft.com/office/drawing/2014/main" id="{F48F3C55-E2BD-0324-8F68-0A995A24FF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30440" y="6597211"/>
                <a:ext cx="1493928" cy="1208268"/>
              </a:xfrm>
              <a:custGeom>
                <a:avLst/>
                <a:gdLst>
                  <a:gd name="T0" fmla="*/ 1641 w 1708"/>
                  <a:gd name="T1" fmla="*/ 197 h 1382"/>
                  <a:gd name="T2" fmla="*/ 1691 w 1708"/>
                  <a:gd name="T3" fmla="*/ 229 h 1382"/>
                  <a:gd name="T4" fmla="*/ 1703 w 1708"/>
                  <a:gd name="T5" fmla="*/ 297 h 1382"/>
                  <a:gd name="T6" fmla="*/ 1675 w 1708"/>
                  <a:gd name="T7" fmla="*/ 359 h 1382"/>
                  <a:gd name="T8" fmla="*/ 1574 w 1708"/>
                  <a:gd name="T9" fmla="*/ 436 h 1382"/>
                  <a:gd name="T10" fmla="*/ 1509 w 1708"/>
                  <a:gd name="T11" fmla="*/ 574 h 1382"/>
                  <a:gd name="T12" fmla="*/ 1464 w 1708"/>
                  <a:gd name="T13" fmla="*/ 645 h 1382"/>
                  <a:gd name="T14" fmla="*/ 1435 w 1708"/>
                  <a:gd name="T15" fmla="*/ 742 h 1382"/>
                  <a:gd name="T16" fmla="*/ 1364 w 1708"/>
                  <a:gd name="T17" fmla="*/ 817 h 1382"/>
                  <a:gd name="T18" fmla="*/ 1304 w 1708"/>
                  <a:gd name="T19" fmla="*/ 943 h 1382"/>
                  <a:gd name="T20" fmla="*/ 1282 w 1708"/>
                  <a:gd name="T21" fmla="*/ 1000 h 1382"/>
                  <a:gd name="T22" fmla="*/ 1246 w 1708"/>
                  <a:gd name="T23" fmla="*/ 1060 h 1382"/>
                  <a:gd name="T24" fmla="*/ 1192 w 1708"/>
                  <a:gd name="T25" fmla="*/ 1036 h 1382"/>
                  <a:gd name="T26" fmla="*/ 1127 w 1708"/>
                  <a:gd name="T27" fmla="*/ 984 h 1382"/>
                  <a:gd name="T28" fmla="*/ 1074 w 1708"/>
                  <a:gd name="T29" fmla="*/ 1008 h 1382"/>
                  <a:gd name="T30" fmla="*/ 1019 w 1708"/>
                  <a:gd name="T31" fmla="*/ 1023 h 1382"/>
                  <a:gd name="T32" fmla="*/ 965 w 1708"/>
                  <a:gd name="T33" fmla="*/ 1082 h 1382"/>
                  <a:gd name="T34" fmla="*/ 887 w 1708"/>
                  <a:gd name="T35" fmla="*/ 1189 h 1382"/>
                  <a:gd name="T36" fmla="*/ 838 w 1708"/>
                  <a:gd name="T37" fmla="*/ 1313 h 1382"/>
                  <a:gd name="T38" fmla="*/ 795 w 1708"/>
                  <a:gd name="T39" fmla="*/ 1289 h 1382"/>
                  <a:gd name="T40" fmla="*/ 708 w 1708"/>
                  <a:gd name="T41" fmla="*/ 1346 h 1382"/>
                  <a:gd name="T42" fmla="*/ 657 w 1708"/>
                  <a:gd name="T43" fmla="*/ 1343 h 1382"/>
                  <a:gd name="T44" fmla="*/ 638 w 1708"/>
                  <a:gd name="T45" fmla="*/ 1348 h 1382"/>
                  <a:gd name="T46" fmla="*/ 586 w 1708"/>
                  <a:gd name="T47" fmla="*/ 1317 h 1382"/>
                  <a:gd name="T48" fmla="*/ 582 w 1708"/>
                  <a:gd name="T49" fmla="*/ 1372 h 1382"/>
                  <a:gd name="T50" fmla="*/ 552 w 1708"/>
                  <a:gd name="T51" fmla="*/ 1372 h 1382"/>
                  <a:gd name="T52" fmla="*/ 512 w 1708"/>
                  <a:gd name="T53" fmla="*/ 1368 h 1382"/>
                  <a:gd name="T54" fmla="*/ 470 w 1708"/>
                  <a:gd name="T55" fmla="*/ 1372 h 1382"/>
                  <a:gd name="T56" fmla="*/ 395 w 1708"/>
                  <a:gd name="T57" fmla="*/ 1286 h 1382"/>
                  <a:gd name="T58" fmla="*/ 383 w 1708"/>
                  <a:gd name="T59" fmla="*/ 1250 h 1382"/>
                  <a:gd name="T60" fmla="*/ 408 w 1708"/>
                  <a:gd name="T61" fmla="*/ 1210 h 1382"/>
                  <a:gd name="T62" fmla="*/ 387 w 1708"/>
                  <a:gd name="T63" fmla="*/ 1196 h 1382"/>
                  <a:gd name="T64" fmla="*/ 374 w 1708"/>
                  <a:gd name="T65" fmla="*/ 1179 h 1382"/>
                  <a:gd name="T66" fmla="*/ 336 w 1708"/>
                  <a:gd name="T67" fmla="*/ 1164 h 1382"/>
                  <a:gd name="T68" fmla="*/ 109 w 1708"/>
                  <a:gd name="T69" fmla="*/ 1075 h 1382"/>
                  <a:gd name="T70" fmla="*/ 106 w 1708"/>
                  <a:gd name="T71" fmla="*/ 1061 h 1382"/>
                  <a:gd name="T72" fmla="*/ 9 w 1708"/>
                  <a:gd name="T73" fmla="*/ 1041 h 1382"/>
                  <a:gd name="T74" fmla="*/ 10 w 1708"/>
                  <a:gd name="T75" fmla="*/ 983 h 1382"/>
                  <a:gd name="T76" fmla="*/ 9 w 1708"/>
                  <a:gd name="T77" fmla="*/ 915 h 1382"/>
                  <a:gd name="T78" fmla="*/ 3 w 1708"/>
                  <a:gd name="T79" fmla="*/ 810 h 1382"/>
                  <a:gd name="T80" fmla="*/ 30 w 1708"/>
                  <a:gd name="T81" fmla="*/ 697 h 1382"/>
                  <a:gd name="T82" fmla="*/ 76 w 1708"/>
                  <a:gd name="T83" fmla="*/ 624 h 1382"/>
                  <a:gd name="T84" fmla="*/ 124 w 1708"/>
                  <a:gd name="T85" fmla="*/ 575 h 1382"/>
                  <a:gd name="T86" fmla="*/ 137 w 1708"/>
                  <a:gd name="T87" fmla="*/ 503 h 1382"/>
                  <a:gd name="T88" fmla="*/ 163 w 1708"/>
                  <a:gd name="T89" fmla="*/ 467 h 1382"/>
                  <a:gd name="T90" fmla="*/ 138 w 1708"/>
                  <a:gd name="T91" fmla="*/ 395 h 1382"/>
                  <a:gd name="T92" fmla="*/ 138 w 1708"/>
                  <a:gd name="T93" fmla="*/ 311 h 1382"/>
                  <a:gd name="T94" fmla="*/ 136 w 1708"/>
                  <a:gd name="T95" fmla="*/ 278 h 1382"/>
                  <a:gd name="T96" fmla="*/ 180 w 1708"/>
                  <a:gd name="T97" fmla="*/ 160 h 1382"/>
                  <a:gd name="T98" fmla="*/ 247 w 1708"/>
                  <a:gd name="T99" fmla="*/ 33 h 1382"/>
                  <a:gd name="T100" fmla="*/ 365 w 1708"/>
                  <a:gd name="T101" fmla="*/ 17 h 1382"/>
                  <a:gd name="T102" fmla="*/ 509 w 1708"/>
                  <a:gd name="T103" fmla="*/ 29 h 1382"/>
                  <a:gd name="T104" fmla="*/ 588 w 1708"/>
                  <a:gd name="T105" fmla="*/ 112 h 1382"/>
                  <a:gd name="T106" fmla="*/ 641 w 1708"/>
                  <a:gd name="T107" fmla="*/ 115 h 1382"/>
                  <a:gd name="T108" fmla="*/ 773 w 1708"/>
                  <a:gd name="T109" fmla="*/ 85 h 1382"/>
                  <a:gd name="T110" fmla="*/ 1035 w 1708"/>
                  <a:gd name="T111" fmla="*/ 108 h 1382"/>
                  <a:gd name="T112" fmla="*/ 1247 w 1708"/>
                  <a:gd name="T113" fmla="*/ 77 h 1382"/>
                  <a:gd name="T114" fmla="*/ 1397 w 1708"/>
                  <a:gd name="T115" fmla="*/ 114 h 1382"/>
                  <a:gd name="T116" fmla="*/ 1502 w 1708"/>
                  <a:gd name="T117" fmla="*/ 44 h 1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08" h="1382">
                    <a:moveTo>
                      <a:pt x="1561" y="25"/>
                    </a:moveTo>
                    <a:lnTo>
                      <a:pt x="1583" y="56"/>
                    </a:lnTo>
                    <a:lnTo>
                      <a:pt x="1607" y="90"/>
                    </a:lnTo>
                    <a:lnTo>
                      <a:pt x="1626" y="116"/>
                    </a:lnTo>
                    <a:lnTo>
                      <a:pt x="1640" y="184"/>
                    </a:lnTo>
                    <a:lnTo>
                      <a:pt x="1641" y="197"/>
                    </a:lnTo>
                    <a:lnTo>
                      <a:pt x="1643" y="203"/>
                    </a:lnTo>
                    <a:lnTo>
                      <a:pt x="1643" y="208"/>
                    </a:lnTo>
                    <a:lnTo>
                      <a:pt x="1645" y="218"/>
                    </a:lnTo>
                    <a:lnTo>
                      <a:pt x="1656" y="222"/>
                    </a:lnTo>
                    <a:lnTo>
                      <a:pt x="1676" y="223"/>
                    </a:lnTo>
                    <a:lnTo>
                      <a:pt x="1691" y="229"/>
                    </a:lnTo>
                    <a:lnTo>
                      <a:pt x="1700" y="241"/>
                    </a:lnTo>
                    <a:lnTo>
                      <a:pt x="1701" y="243"/>
                    </a:lnTo>
                    <a:lnTo>
                      <a:pt x="1705" y="251"/>
                    </a:lnTo>
                    <a:lnTo>
                      <a:pt x="1707" y="257"/>
                    </a:lnTo>
                    <a:lnTo>
                      <a:pt x="1705" y="275"/>
                    </a:lnTo>
                    <a:lnTo>
                      <a:pt x="1703" y="297"/>
                    </a:lnTo>
                    <a:lnTo>
                      <a:pt x="1697" y="311"/>
                    </a:lnTo>
                    <a:lnTo>
                      <a:pt x="1700" y="331"/>
                    </a:lnTo>
                    <a:lnTo>
                      <a:pt x="1699" y="340"/>
                    </a:lnTo>
                    <a:lnTo>
                      <a:pt x="1696" y="346"/>
                    </a:lnTo>
                    <a:lnTo>
                      <a:pt x="1688" y="352"/>
                    </a:lnTo>
                    <a:lnTo>
                      <a:pt x="1675" y="359"/>
                    </a:lnTo>
                    <a:lnTo>
                      <a:pt x="1646" y="378"/>
                    </a:lnTo>
                    <a:lnTo>
                      <a:pt x="1637" y="381"/>
                    </a:lnTo>
                    <a:lnTo>
                      <a:pt x="1625" y="382"/>
                    </a:lnTo>
                    <a:lnTo>
                      <a:pt x="1614" y="386"/>
                    </a:lnTo>
                    <a:lnTo>
                      <a:pt x="1601" y="397"/>
                    </a:lnTo>
                    <a:lnTo>
                      <a:pt x="1574" y="436"/>
                    </a:lnTo>
                    <a:lnTo>
                      <a:pt x="1550" y="474"/>
                    </a:lnTo>
                    <a:lnTo>
                      <a:pt x="1542" y="506"/>
                    </a:lnTo>
                    <a:lnTo>
                      <a:pt x="1533" y="536"/>
                    </a:lnTo>
                    <a:lnTo>
                      <a:pt x="1513" y="557"/>
                    </a:lnTo>
                    <a:lnTo>
                      <a:pt x="1509" y="567"/>
                    </a:lnTo>
                    <a:lnTo>
                      <a:pt x="1509" y="574"/>
                    </a:lnTo>
                    <a:lnTo>
                      <a:pt x="1508" y="588"/>
                    </a:lnTo>
                    <a:lnTo>
                      <a:pt x="1506" y="613"/>
                    </a:lnTo>
                    <a:lnTo>
                      <a:pt x="1502" y="624"/>
                    </a:lnTo>
                    <a:lnTo>
                      <a:pt x="1499" y="628"/>
                    </a:lnTo>
                    <a:lnTo>
                      <a:pt x="1476" y="635"/>
                    </a:lnTo>
                    <a:lnTo>
                      <a:pt x="1464" y="645"/>
                    </a:lnTo>
                    <a:lnTo>
                      <a:pt x="1456" y="662"/>
                    </a:lnTo>
                    <a:lnTo>
                      <a:pt x="1453" y="681"/>
                    </a:lnTo>
                    <a:lnTo>
                      <a:pt x="1448" y="703"/>
                    </a:lnTo>
                    <a:lnTo>
                      <a:pt x="1446" y="722"/>
                    </a:lnTo>
                    <a:lnTo>
                      <a:pt x="1443" y="732"/>
                    </a:lnTo>
                    <a:lnTo>
                      <a:pt x="1435" y="742"/>
                    </a:lnTo>
                    <a:lnTo>
                      <a:pt x="1424" y="754"/>
                    </a:lnTo>
                    <a:lnTo>
                      <a:pt x="1414" y="759"/>
                    </a:lnTo>
                    <a:lnTo>
                      <a:pt x="1388" y="764"/>
                    </a:lnTo>
                    <a:lnTo>
                      <a:pt x="1375" y="789"/>
                    </a:lnTo>
                    <a:lnTo>
                      <a:pt x="1364" y="809"/>
                    </a:lnTo>
                    <a:lnTo>
                      <a:pt x="1364" y="817"/>
                    </a:lnTo>
                    <a:lnTo>
                      <a:pt x="1354" y="858"/>
                    </a:lnTo>
                    <a:lnTo>
                      <a:pt x="1335" y="888"/>
                    </a:lnTo>
                    <a:lnTo>
                      <a:pt x="1333" y="899"/>
                    </a:lnTo>
                    <a:lnTo>
                      <a:pt x="1333" y="908"/>
                    </a:lnTo>
                    <a:lnTo>
                      <a:pt x="1310" y="935"/>
                    </a:lnTo>
                    <a:lnTo>
                      <a:pt x="1304" y="943"/>
                    </a:lnTo>
                    <a:lnTo>
                      <a:pt x="1298" y="953"/>
                    </a:lnTo>
                    <a:lnTo>
                      <a:pt x="1304" y="964"/>
                    </a:lnTo>
                    <a:lnTo>
                      <a:pt x="1310" y="973"/>
                    </a:lnTo>
                    <a:lnTo>
                      <a:pt x="1311" y="976"/>
                    </a:lnTo>
                    <a:lnTo>
                      <a:pt x="1300" y="985"/>
                    </a:lnTo>
                    <a:lnTo>
                      <a:pt x="1282" y="1000"/>
                    </a:lnTo>
                    <a:lnTo>
                      <a:pt x="1271" y="1008"/>
                    </a:lnTo>
                    <a:lnTo>
                      <a:pt x="1268" y="1013"/>
                    </a:lnTo>
                    <a:lnTo>
                      <a:pt x="1266" y="1036"/>
                    </a:lnTo>
                    <a:lnTo>
                      <a:pt x="1264" y="1042"/>
                    </a:lnTo>
                    <a:lnTo>
                      <a:pt x="1256" y="1050"/>
                    </a:lnTo>
                    <a:lnTo>
                      <a:pt x="1246" y="1060"/>
                    </a:lnTo>
                    <a:lnTo>
                      <a:pt x="1234" y="1067"/>
                    </a:lnTo>
                    <a:lnTo>
                      <a:pt x="1222" y="1071"/>
                    </a:lnTo>
                    <a:lnTo>
                      <a:pt x="1210" y="1073"/>
                    </a:lnTo>
                    <a:lnTo>
                      <a:pt x="1203" y="1070"/>
                    </a:lnTo>
                    <a:lnTo>
                      <a:pt x="1199" y="1063"/>
                    </a:lnTo>
                    <a:lnTo>
                      <a:pt x="1192" y="1036"/>
                    </a:lnTo>
                    <a:lnTo>
                      <a:pt x="1189" y="1030"/>
                    </a:lnTo>
                    <a:lnTo>
                      <a:pt x="1181" y="1025"/>
                    </a:lnTo>
                    <a:lnTo>
                      <a:pt x="1166" y="1009"/>
                    </a:lnTo>
                    <a:lnTo>
                      <a:pt x="1151" y="994"/>
                    </a:lnTo>
                    <a:lnTo>
                      <a:pt x="1131" y="984"/>
                    </a:lnTo>
                    <a:lnTo>
                      <a:pt x="1127" y="984"/>
                    </a:lnTo>
                    <a:lnTo>
                      <a:pt x="1124" y="987"/>
                    </a:lnTo>
                    <a:lnTo>
                      <a:pt x="1120" y="1002"/>
                    </a:lnTo>
                    <a:lnTo>
                      <a:pt x="1114" y="1008"/>
                    </a:lnTo>
                    <a:lnTo>
                      <a:pt x="1104" y="1010"/>
                    </a:lnTo>
                    <a:lnTo>
                      <a:pt x="1087" y="1010"/>
                    </a:lnTo>
                    <a:lnTo>
                      <a:pt x="1074" y="1008"/>
                    </a:lnTo>
                    <a:lnTo>
                      <a:pt x="1071" y="1005"/>
                    </a:lnTo>
                    <a:lnTo>
                      <a:pt x="1069" y="999"/>
                    </a:lnTo>
                    <a:lnTo>
                      <a:pt x="1065" y="993"/>
                    </a:lnTo>
                    <a:lnTo>
                      <a:pt x="1050" y="1004"/>
                    </a:lnTo>
                    <a:lnTo>
                      <a:pt x="1027" y="1020"/>
                    </a:lnTo>
                    <a:lnTo>
                      <a:pt x="1019" y="1023"/>
                    </a:lnTo>
                    <a:lnTo>
                      <a:pt x="1013" y="1027"/>
                    </a:lnTo>
                    <a:lnTo>
                      <a:pt x="1005" y="1042"/>
                    </a:lnTo>
                    <a:lnTo>
                      <a:pt x="997" y="1060"/>
                    </a:lnTo>
                    <a:lnTo>
                      <a:pt x="984" y="1068"/>
                    </a:lnTo>
                    <a:lnTo>
                      <a:pt x="972" y="1075"/>
                    </a:lnTo>
                    <a:lnTo>
                      <a:pt x="965" y="1082"/>
                    </a:lnTo>
                    <a:lnTo>
                      <a:pt x="955" y="1090"/>
                    </a:lnTo>
                    <a:lnTo>
                      <a:pt x="936" y="1109"/>
                    </a:lnTo>
                    <a:lnTo>
                      <a:pt x="911" y="1135"/>
                    </a:lnTo>
                    <a:lnTo>
                      <a:pt x="902" y="1147"/>
                    </a:lnTo>
                    <a:lnTo>
                      <a:pt x="892" y="1167"/>
                    </a:lnTo>
                    <a:lnTo>
                      <a:pt x="887" y="1189"/>
                    </a:lnTo>
                    <a:lnTo>
                      <a:pt x="882" y="1212"/>
                    </a:lnTo>
                    <a:lnTo>
                      <a:pt x="873" y="1250"/>
                    </a:lnTo>
                    <a:lnTo>
                      <a:pt x="861" y="1271"/>
                    </a:lnTo>
                    <a:lnTo>
                      <a:pt x="851" y="1288"/>
                    </a:lnTo>
                    <a:lnTo>
                      <a:pt x="843" y="1302"/>
                    </a:lnTo>
                    <a:lnTo>
                      <a:pt x="838" y="1313"/>
                    </a:lnTo>
                    <a:lnTo>
                      <a:pt x="837" y="1313"/>
                    </a:lnTo>
                    <a:lnTo>
                      <a:pt x="832" y="1317"/>
                    </a:lnTo>
                    <a:lnTo>
                      <a:pt x="821" y="1315"/>
                    </a:lnTo>
                    <a:lnTo>
                      <a:pt x="815" y="1305"/>
                    </a:lnTo>
                    <a:lnTo>
                      <a:pt x="808" y="1303"/>
                    </a:lnTo>
                    <a:lnTo>
                      <a:pt x="795" y="1289"/>
                    </a:lnTo>
                    <a:lnTo>
                      <a:pt x="792" y="1291"/>
                    </a:lnTo>
                    <a:lnTo>
                      <a:pt x="806" y="1327"/>
                    </a:lnTo>
                    <a:lnTo>
                      <a:pt x="801" y="1341"/>
                    </a:lnTo>
                    <a:lnTo>
                      <a:pt x="763" y="1341"/>
                    </a:lnTo>
                    <a:lnTo>
                      <a:pt x="731" y="1346"/>
                    </a:lnTo>
                    <a:lnTo>
                      <a:pt x="708" y="1346"/>
                    </a:lnTo>
                    <a:lnTo>
                      <a:pt x="696" y="1341"/>
                    </a:lnTo>
                    <a:lnTo>
                      <a:pt x="692" y="1328"/>
                    </a:lnTo>
                    <a:lnTo>
                      <a:pt x="690" y="1329"/>
                    </a:lnTo>
                    <a:lnTo>
                      <a:pt x="689" y="1336"/>
                    </a:lnTo>
                    <a:lnTo>
                      <a:pt x="682" y="1341"/>
                    </a:lnTo>
                    <a:lnTo>
                      <a:pt x="657" y="1343"/>
                    </a:lnTo>
                    <a:lnTo>
                      <a:pt x="645" y="1334"/>
                    </a:lnTo>
                    <a:lnTo>
                      <a:pt x="636" y="1323"/>
                    </a:lnTo>
                    <a:lnTo>
                      <a:pt x="627" y="1318"/>
                    </a:lnTo>
                    <a:lnTo>
                      <a:pt x="629" y="1323"/>
                    </a:lnTo>
                    <a:lnTo>
                      <a:pt x="640" y="1333"/>
                    </a:lnTo>
                    <a:lnTo>
                      <a:pt x="638" y="1348"/>
                    </a:lnTo>
                    <a:lnTo>
                      <a:pt x="618" y="1364"/>
                    </a:lnTo>
                    <a:lnTo>
                      <a:pt x="605" y="1365"/>
                    </a:lnTo>
                    <a:lnTo>
                      <a:pt x="597" y="1358"/>
                    </a:lnTo>
                    <a:lnTo>
                      <a:pt x="593" y="1346"/>
                    </a:lnTo>
                    <a:lnTo>
                      <a:pt x="591" y="1329"/>
                    </a:lnTo>
                    <a:lnTo>
                      <a:pt x="586" y="1317"/>
                    </a:lnTo>
                    <a:lnTo>
                      <a:pt x="583" y="1317"/>
                    </a:lnTo>
                    <a:lnTo>
                      <a:pt x="585" y="1328"/>
                    </a:lnTo>
                    <a:lnTo>
                      <a:pt x="586" y="1337"/>
                    </a:lnTo>
                    <a:lnTo>
                      <a:pt x="587" y="1354"/>
                    </a:lnTo>
                    <a:lnTo>
                      <a:pt x="597" y="1368"/>
                    </a:lnTo>
                    <a:lnTo>
                      <a:pt x="582" y="1372"/>
                    </a:lnTo>
                    <a:lnTo>
                      <a:pt x="576" y="1372"/>
                    </a:lnTo>
                    <a:lnTo>
                      <a:pt x="563" y="1372"/>
                    </a:lnTo>
                    <a:lnTo>
                      <a:pt x="562" y="1367"/>
                    </a:lnTo>
                    <a:lnTo>
                      <a:pt x="559" y="1355"/>
                    </a:lnTo>
                    <a:lnTo>
                      <a:pt x="555" y="1353"/>
                    </a:lnTo>
                    <a:lnTo>
                      <a:pt x="552" y="1372"/>
                    </a:lnTo>
                    <a:lnTo>
                      <a:pt x="544" y="1373"/>
                    </a:lnTo>
                    <a:lnTo>
                      <a:pt x="539" y="1373"/>
                    </a:lnTo>
                    <a:lnTo>
                      <a:pt x="516" y="1377"/>
                    </a:lnTo>
                    <a:lnTo>
                      <a:pt x="511" y="1376"/>
                    </a:lnTo>
                    <a:lnTo>
                      <a:pt x="509" y="1373"/>
                    </a:lnTo>
                    <a:lnTo>
                      <a:pt x="512" y="1368"/>
                    </a:lnTo>
                    <a:lnTo>
                      <a:pt x="512" y="1359"/>
                    </a:lnTo>
                    <a:lnTo>
                      <a:pt x="503" y="1366"/>
                    </a:lnTo>
                    <a:lnTo>
                      <a:pt x="502" y="1379"/>
                    </a:lnTo>
                    <a:lnTo>
                      <a:pt x="498" y="1381"/>
                    </a:lnTo>
                    <a:lnTo>
                      <a:pt x="484" y="1379"/>
                    </a:lnTo>
                    <a:lnTo>
                      <a:pt x="470" y="1372"/>
                    </a:lnTo>
                    <a:lnTo>
                      <a:pt x="460" y="1365"/>
                    </a:lnTo>
                    <a:lnTo>
                      <a:pt x="444" y="1355"/>
                    </a:lnTo>
                    <a:lnTo>
                      <a:pt x="414" y="1329"/>
                    </a:lnTo>
                    <a:lnTo>
                      <a:pt x="409" y="1316"/>
                    </a:lnTo>
                    <a:lnTo>
                      <a:pt x="400" y="1301"/>
                    </a:lnTo>
                    <a:lnTo>
                      <a:pt x="395" y="1286"/>
                    </a:lnTo>
                    <a:lnTo>
                      <a:pt x="385" y="1260"/>
                    </a:lnTo>
                    <a:lnTo>
                      <a:pt x="388" y="1258"/>
                    </a:lnTo>
                    <a:lnTo>
                      <a:pt x="395" y="1260"/>
                    </a:lnTo>
                    <a:lnTo>
                      <a:pt x="398" y="1256"/>
                    </a:lnTo>
                    <a:lnTo>
                      <a:pt x="386" y="1254"/>
                    </a:lnTo>
                    <a:lnTo>
                      <a:pt x="383" y="1250"/>
                    </a:lnTo>
                    <a:lnTo>
                      <a:pt x="382" y="1241"/>
                    </a:lnTo>
                    <a:lnTo>
                      <a:pt x="383" y="1230"/>
                    </a:lnTo>
                    <a:lnTo>
                      <a:pt x="393" y="1226"/>
                    </a:lnTo>
                    <a:lnTo>
                      <a:pt x="402" y="1224"/>
                    </a:lnTo>
                    <a:lnTo>
                      <a:pt x="406" y="1217"/>
                    </a:lnTo>
                    <a:lnTo>
                      <a:pt x="408" y="1210"/>
                    </a:lnTo>
                    <a:lnTo>
                      <a:pt x="385" y="1221"/>
                    </a:lnTo>
                    <a:lnTo>
                      <a:pt x="363" y="1209"/>
                    </a:lnTo>
                    <a:lnTo>
                      <a:pt x="359" y="1202"/>
                    </a:lnTo>
                    <a:lnTo>
                      <a:pt x="361" y="1196"/>
                    </a:lnTo>
                    <a:lnTo>
                      <a:pt x="372" y="1196"/>
                    </a:lnTo>
                    <a:lnTo>
                      <a:pt x="387" y="1196"/>
                    </a:lnTo>
                    <a:lnTo>
                      <a:pt x="395" y="1191"/>
                    </a:lnTo>
                    <a:lnTo>
                      <a:pt x="390" y="1189"/>
                    </a:lnTo>
                    <a:lnTo>
                      <a:pt x="381" y="1189"/>
                    </a:lnTo>
                    <a:lnTo>
                      <a:pt x="377" y="1186"/>
                    </a:lnTo>
                    <a:lnTo>
                      <a:pt x="377" y="1177"/>
                    </a:lnTo>
                    <a:lnTo>
                      <a:pt x="374" y="1179"/>
                    </a:lnTo>
                    <a:lnTo>
                      <a:pt x="370" y="1187"/>
                    </a:lnTo>
                    <a:lnTo>
                      <a:pt x="355" y="1192"/>
                    </a:lnTo>
                    <a:lnTo>
                      <a:pt x="347" y="1187"/>
                    </a:lnTo>
                    <a:lnTo>
                      <a:pt x="346" y="1175"/>
                    </a:lnTo>
                    <a:lnTo>
                      <a:pt x="343" y="1168"/>
                    </a:lnTo>
                    <a:lnTo>
                      <a:pt x="336" y="1164"/>
                    </a:lnTo>
                    <a:lnTo>
                      <a:pt x="310" y="1132"/>
                    </a:lnTo>
                    <a:lnTo>
                      <a:pt x="278" y="1104"/>
                    </a:lnTo>
                    <a:lnTo>
                      <a:pt x="249" y="1086"/>
                    </a:lnTo>
                    <a:lnTo>
                      <a:pt x="206" y="1076"/>
                    </a:lnTo>
                    <a:lnTo>
                      <a:pt x="114" y="1077"/>
                    </a:lnTo>
                    <a:lnTo>
                      <a:pt x="109" y="1075"/>
                    </a:lnTo>
                    <a:lnTo>
                      <a:pt x="114" y="1070"/>
                    </a:lnTo>
                    <a:lnTo>
                      <a:pt x="122" y="1068"/>
                    </a:lnTo>
                    <a:lnTo>
                      <a:pt x="152" y="1052"/>
                    </a:lnTo>
                    <a:lnTo>
                      <a:pt x="146" y="1050"/>
                    </a:lnTo>
                    <a:lnTo>
                      <a:pt x="116" y="1060"/>
                    </a:lnTo>
                    <a:lnTo>
                      <a:pt x="106" y="1061"/>
                    </a:lnTo>
                    <a:lnTo>
                      <a:pt x="92" y="1079"/>
                    </a:lnTo>
                    <a:lnTo>
                      <a:pt x="11" y="1082"/>
                    </a:lnTo>
                    <a:lnTo>
                      <a:pt x="2" y="1082"/>
                    </a:lnTo>
                    <a:lnTo>
                      <a:pt x="3" y="1075"/>
                    </a:lnTo>
                    <a:lnTo>
                      <a:pt x="7" y="1050"/>
                    </a:lnTo>
                    <a:lnTo>
                      <a:pt x="9" y="1041"/>
                    </a:lnTo>
                    <a:lnTo>
                      <a:pt x="12" y="1034"/>
                    </a:lnTo>
                    <a:lnTo>
                      <a:pt x="9" y="1025"/>
                    </a:lnTo>
                    <a:lnTo>
                      <a:pt x="5" y="1013"/>
                    </a:lnTo>
                    <a:lnTo>
                      <a:pt x="4" y="995"/>
                    </a:lnTo>
                    <a:lnTo>
                      <a:pt x="8" y="990"/>
                    </a:lnTo>
                    <a:lnTo>
                      <a:pt x="10" y="983"/>
                    </a:lnTo>
                    <a:lnTo>
                      <a:pt x="9" y="972"/>
                    </a:lnTo>
                    <a:lnTo>
                      <a:pt x="9" y="936"/>
                    </a:lnTo>
                    <a:lnTo>
                      <a:pt x="11" y="932"/>
                    </a:lnTo>
                    <a:lnTo>
                      <a:pt x="13" y="929"/>
                    </a:lnTo>
                    <a:lnTo>
                      <a:pt x="13" y="924"/>
                    </a:lnTo>
                    <a:lnTo>
                      <a:pt x="9" y="915"/>
                    </a:lnTo>
                    <a:lnTo>
                      <a:pt x="4" y="904"/>
                    </a:lnTo>
                    <a:lnTo>
                      <a:pt x="4" y="889"/>
                    </a:lnTo>
                    <a:lnTo>
                      <a:pt x="2" y="874"/>
                    </a:lnTo>
                    <a:lnTo>
                      <a:pt x="0" y="867"/>
                    </a:lnTo>
                    <a:lnTo>
                      <a:pt x="2" y="842"/>
                    </a:lnTo>
                    <a:lnTo>
                      <a:pt x="3" y="810"/>
                    </a:lnTo>
                    <a:lnTo>
                      <a:pt x="2" y="796"/>
                    </a:lnTo>
                    <a:lnTo>
                      <a:pt x="4" y="786"/>
                    </a:lnTo>
                    <a:lnTo>
                      <a:pt x="7" y="761"/>
                    </a:lnTo>
                    <a:lnTo>
                      <a:pt x="7" y="737"/>
                    </a:lnTo>
                    <a:lnTo>
                      <a:pt x="12" y="698"/>
                    </a:lnTo>
                    <a:lnTo>
                      <a:pt x="30" y="697"/>
                    </a:lnTo>
                    <a:lnTo>
                      <a:pt x="51" y="693"/>
                    </a:lnTo>
                    <a:lnTo>
                      <a:pt x="60" y="678"/>
                    </a:lnTo>
                    <a:lnTo>
                      <a:pt x="65" y="659"/>
                    </a:lnTo>
                    <a:lnTo>
                      <a:pt x="64" y="640"/>
                    </a:lnTo>
                    <a:lnTo>
                      <a:pt x="68" y="634"/>
                    </a:lnTo>
                    <a:lnTo>
                      <a:pt x="76" y="624"/>
                    </a:lnTo>
                    <a:lnTo>
                      <a:pt x="92" y="610"/>
                    </a:lnTo>
                    <a:lnTo>
                      <a:pt x="91" y="593"/>
                    </a:lnTo>
                    <a:lnTo>
                      <a:pt x="95" y="589"/>
                    </a:lnTo>
                    <a:lnTo>
                      <a:pt x="102" y="585"/>
                    </a:lnTo>
                    <a:lnTo>
                      <a:pt x="113" y="583"/>
                    </a:lnTo>
                    <a:lnTo>
                      <a:pt x="124" y="575"/>
                    </a:lnTo>
                    <a:lnTo>
                      <a:pt x="130" y="561"/>
                    </a:lnTo>
                    <a:lnTo>
                      <a:pt x="137" y="538"/>
                    </a:lnTo>
                    <a:lnTo>
                      <a:pt x="127" y="523"/>
                    </a:lnTo>
                    <a:lnTo>
                      <a:pt x="127" y="519"/>
                    </a:lnTo>
                    <a:lnTo>
                      <a:pt x="131" y="511"/>
                    </a:lnTo>
                    <a:lnTo>
                      <a:pt x="137" y="503"/>
                    </a:lnTo>
                    <a:lnTo>
                      <a:pt x="141" y="500"/>
                    </a:lnTo>
                    <a:lnTo>
                      <a:pt x="153" y="502"/>
                    </a:lnTo>
                    <a:lnTo>
                      <a:pt x="154" y="501"/>
                    </a:lnTo>
                    <a:lnTo>
                      <a:pt x="156" y="498"/>
                    </a:lnTo>
                    <a:lnTo>
                      <a:pt x="164" y="474"/>
                    </a:lnTo>
                    <a:lnTo>
                      <a:pt x="163" y="467"/>
                    </a:lnTo>
                    <a:lnTo>
                      <a:pt x="153" y="451"/>
                    </a:lnTo>
                    <a:lnTo>
                      <a:pt x="151" y="439"/>
                    </a:lnTo>
                    <a:lnTo>
                      <a:pt x="149" y="421"/>
                    </a:lnTo>
                    <a:lnTo>
                      <a:pt x="146" y="405"/>
                    </a:lnTo>
                    <a:lnTo>
                      <a:pt x="144" y="400"/>
                    </a:lnTo>
                    <a:lnTo>
                      <a:pt x="138" y="395"/>
                    </a:lnTo>
                    <a:lnTo>
                      <a:pt x="135" y="391"/>
                    </a:lnTo>
                    <a:lnTo>
                      <a:pt x="114" y="360"/>
                    </a:lnTo>
                    <a:lnTo>
                      <a:pt x="114" y="345"/>
                    </a:lnTo>
                    <a:lnTo>
                      <a:pt x="123" y="325"/>
                    </a:lnTo>
                    <a:lnTo>
                      <a:pt x="129" y="316"/>
                    </a:lnTo>
                    <a:lnTo>
                      <a:pt x="138" y="311"/>
                    </a:lnTo>
                    <a:lnTo>
                      <a:pt x="139" y="307"/>
                    </a:lnTo>
                    <a:lnTo>
                      <a:pt x="137" y="301"/>
                    </a:lnTo>
                    <a:lnTo>
                      <a:pt x="132" y="297"/>
                    </a:lnTo>
                    <a:lnTo>
                      <a:pt x="132" y="290"/>
                    </a:lnTo>
                    <a:lnTo>
                      <a:pt x="132" y="283"/>
                    </a:lnTo>
                    <a:lnTo>
                      <a:pt x="136" y="278"/>
                    </a:lnTo>
                    <a:lnTo>
                      <a:pt x="134" y="264"/>
                    </a:lnTo>
                    <a:lnTo>
                      <a:pt x="135" y="243"/>
                    </a:lnTo>
                    <a:lnTo>
                      <a:pt x="136" y="214"/>
                    </a:lnTo>
                    <a:lnTo>
                      <a:pt x="137" y="197"/>
                    </a:lnTo>
                    <a:lnTo>
                      <a:pt x="154" y="183"/>
                    </a:lnTo>
                    <a:lnTo>
                      <a:pt x="180" y="160"/>
                    </a:lnTo>
                    <a:lnTo>
                      <a:pt x="193" y="137"/>
                    </a:lnTo>
                    <a:lnTo>
                      <a:pt x="199" y="119"/>
                    </a:lnTo>
                    <a:lnTo>
                      <a:pt x="208" y="61"/>
                    </a:lnTo>
                    <a:lnTo>
                      <a:pt x="214" y="57"/>
                    </a:lnTo>
                    <a:lnTo>
                      <a:pt x="221" y="55"/>
                    </a:lnTo>
                    <a:lnTo>
                      <a:pt x="247" y="33"/>
                    </a:lnTo>
                    <a:lnTo>
                      <a:pt x="268" y="25"/>
                    </a:lnTo>
                    <a:lnTo>
                      <a:pt x="282" y="21"/>
                    </a:lnTo>
                    <a:lnTo>
                      <a:pt x="305" y="17"/>
                    </a:lnTo>
                    <a:lnTo>
                      <a:pt x="319" y="18"/>
                    </a:lnTo>
                    <a:lnTo>
                      <a:pt x="345" y="19"/>
                    </a:lnTo>
                    <a:lnTo>
                      <a:pt x="365" y="17"/>
                    </a:lnTo>
                    <a:lnTo>
                      <a:pt x="382" y="5"/>
                    </a:lnTo>
                    <a:lnTo>
                      <a:pt x="389" y="3"/>
                    </a:lnTo>
                    <a:lnTo>
                      <a:pt x="400" y="0"/>
                    </a:lnTo>
                    <a:lnTo>
                      <a:pt x="450" y="15"/>
                    </a:lnTo>
                    <a:lnTo>
                      <a:pt x="500" y="30"/>
                    </a:lnTo>
                    <a:lnTo>
                      <a:pt x="509" y="29"/>
                    </a:lnTo>
                    <a:lnTo>
                      <a:pt x="516" y="31"/>
                    </a:lnTo>
                    <a:lnTo>
                      <a:pt x="529" y="40"/>
                    </a:lnTo>
                    <a:lnTo>
                      <a:pt x="547" y="56"/>
                    </a:lnTo>
                    <a:lnTo>
                      <a:pt x="557" y="67"/>
                    </a:lnTo>
                    <a:lnTo>
                      <a:pt x="562" y="74"/>
                    </a:lnTo>
                    <a:lnTo>
                      <a:pt x="588" y="112"/>
                    </a:lnTo>
                    <a:lnTo>
                      <a:pt x="597" y="122"/>
                    </a:lnTo>
                    <a:lnTo>
                      <a:pt x="607" y="126"/>
                    </a:lnTo>
                    <a:lnTo>
                      <a:pt x="616" y="129"/>
                    </a:lnTo>
                    <a:lnTo>
                      <a:pt x="624" y="128"/>
                    </a:lnTo>
                    <a:lnTo>
                      <a:pt x="631" y="123"/>
                    </a:lnTo>
                    <a:lnTo>
                      <a:pt x="641" y="115"/>
                    </a:lnTo>
                    <a:lnTo>
                      <a:pt x="656" y="111"/>
                    </a:lnTo>
                    <a:lnTo>
                      <a:pt x="667" y="112"/>
                    </a:lnTo>
                    <a:lnTo>
                      <a:pt x="729" y="78"/>
                    </a:lnTo>
                    <a:lnTo>
                      <a:pt x="735" y="78"/>
                    </a:lnTo>
                    <a:lnTo>
                      <a:pt x="753" y="81"/>
                    </a:lnTo>
                    <a:lnTo>
                      <a:pt x="773" y="85"/>
                    </a:lnTo>
                    <a:lnTo>
                      <a:pt x="824" y="119"/>
                    </a:lnTo>
                    <a:lnTo>
                      <a:pt x="866" y="141"/>
                    </a:lnTo>
                    <a:lnTo>
                      <a:pt x="896" y="148"/>
                    </a:lnTo>
                    <a:lnTo>
                      <a:pt x="930" y="154"/>
                    </a:lnTo>
                    <a:lnTo>
                      <a:pt x="990" y="155"/>
                    </a:lnTo>
                    <a:lnTo>
                      <a:pt x="1035" y="108"/>
                    </a:lnTo>
                    <a:lnTo>
                      <a:pt x="1052" y="97"/>
                    </a:lnTo>
                    <a:lnTo>
                      <a:pt x="1071" y="88"/>
                    </a:lnTo>
                    <a:lnTo>
                      <a:pt x="1078" y="87"/>
                    </a:lnTo>
                    <a:lnTo>
                      <a:pt x="1113" y="79"/>
                    </a:lnTo>
                    <a:lnTo>
                      <a:pt x="1182" y="73"/>
                    </a:lnTo>
                    <a:lnTo>
                      <a:pt x="1247" y="77"/>
                    </a:lnTo>
                    <a:lnTo>
                      <a:pt x="1259" y="78"/>
                    </a:lnTo>
                    <a:lnTo>
                      <a:pt x="1287" y="84"/>
                    </a:lnTo>
                    <a:lnTo>
                      <a:pt x="1329" y="100"/>
                    </a:lnTo>
                    <a:lnTo>
                      <a:pt x="1347" y="115"/>
                    </a:lnTo>
                    <a:lnTo>
                      <a:pt x="1376" y="116"/>
                    </a:lnTo>
                    <a:lnTo>
                      <a:pt x="1397" y="114"/>
                    </a:lnTo>
                    <a:lnTo>
                      <a:pt x="1404" y="99"/>
                    </a:lnTo>
                    <a:lnTo>
                      <a:pt x="1425" y="80"/>
                    </a:lnTo>
                    <a:lnTo>
                      <a:pt x="1440" y="72"/>
                    </a:lnTo>
                    <a:lnTo>
                      <a:pt x="1455" y="62"/>
                    </a:lnTo>
                    <a:lnTo>
                      <a:pt x="1481" y="49"/>
                    </a:lnTo>
                    <a:lnTo>
                      <a:pt x="1502" y="44"/>
                    </a:lnTo>
                    <a:lnTo>
                      <a:pt x="1520" y="29"/>
                    </a:lnTo>
                    <a:lnTo>
                      <a:pt x="1534" y="25"/>
                    </a:lnTo>
                    <a:lnTo>
                      <a:pt x="1561" y="25"/>
                    </a:lnTo>
                  </a:path>
                </a:pathLst>
              </a:custGeom>
              <a:solidFill>
                <a:srgbClr val="00B05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74" name="Freeform 97">
                <a:extLst>
                  <a:ext uri="{FF2B5EF4-FFF2-40B4-BE49-F238E27FC236}">
                    <a16:creationId xmlns:a16="http://schemas.microsoft.com/office/drawing/2014/main" id="{124873B8-DCE3-EDE0-A94A-DD6D31F73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03955" y="8473305"/>
                <a:ext cx="254778" cy="216175"/>
              </a:xfrm>
              <a:custGeom>
                <a:avLst/>
                <a:gdLst>
                  <a:gd name="T0" fmla="*/ 231 w 290"/>
                  <a:gd name="T1" fmla="*/ 2 h 249"/>
                  <a:gd name="T2" fmla="*/ 237 w 290"/>
                  <a:gd name="T3" fmla="*/ 19 h 249"/>
                  <a:gd name="T4" fmla="*/ 265 w 290"/>
                  <a:gd name="T5" fmla="*/ 47 h 249"/>
                  <a:gd name="T6" fmla="*/ 280 w 290"/>
                  <a:gd name="T7" fmla="*/ 70 h 249"/>
                  <a:gd name="T8" fmla="*/ 279 w 290"/>
                  <a:gd name="T9" fmla="*/ 111 h 249"/>
                  <a:gd name="T10" fmla="*/ 287 w 290"/>
                  <a:gd name="T11" fmla="*/ 139 h 249"/>
                  <a:gd name="T12" fmla="*/ 286 w 290"/>
                  <a:gd name="T13" fmla="*/ 170 h 249"/>
                  <a:gd name="T14" fmla="*/ 277 w 290"/>
                  <a:gd name="T15" fmla="*/ 184 h 249"/>
                  <a:gd name="T16" fmla="*/ 266 w 290"/>
                  <a:gd name="T17" fmla="*/ 184 h 249"/>
                  <a:gd name="T18" fmla="*/ 248 w 290"/>
                  <a:gd name="T19" fmla="*/ 188 h 249"/>
                  <a:gd name="T20" fmla="*/ 239 w 290"/>
                  <a:gd name="T21" fmla="*/ 188 h 249"/>
                  <a:gd name="T22" fmla="*/ 222 w 290"/>
                  <a:gd name="T23" fmla="*/ 177 h 249"/>
                  <a:gd name="T24" fmla="*/ 196 w 290"/>
                  <a:gd name="T25" fmla="*/ 181 h 249"/>
                  <a:gd name="T26" fmla="*/ 184 w 290"/>
                  <a:gd name="T27" fmla="*/ 191 h 249"/>
                  <a:gd name="T28" fmla="*/ 177 w 290"/>
                  <a:gd name="T29" fmla="*/ 191 h 249"/>
                  <a:gd name="T30" fmla="*/ 154 w 290"/>
                  <a:gd name="T31" fmla="*/ 181 h 249"/>
                  <a:gd name="T32" fmla="*/ 148 w 290"/>
                  <a:gd name="T33" fmla="*/ 227 h 249"/>
                  <a:gd name="T34" fmla="*/ 132 w 290"/>
                  <a:gd name="T35" fmla="*/ 242 h 249"/>
                  <a:gd name="T36" fmla="*/ 114 w 290"/>
                  <a:gd name="T37" fmla="*/ 245 h 249"/>
                  <a:gd name="T38" fmla="*/ 76 w 290"/>
                  <a:gd name="T39" fmla="*/ 248 h 249"/>
                  <a:gd name="T40" fmla="*/ 63 w 290"/>
                  <a:gd name="T41" fmla="*/ 228 h 249"/>
                  <a:gd name="T42" fmla="*/ 36 w 290"/>
                  <a:gd name="T43" fmla="*/ 217 h 249"/>
                  <a:gd name="T44" fmla="*/ 25 w 290"/>
                  <a:gd name="T45" fmla="*/ 227 h 249"/>
                  <a:gd name="T46" fmla="*/ 9 w 290"/>
                  <a:gd name="T47" fmla="*/ 229 h 249"/>
                  <a:gd name="T48" fmla="*/ 5 w 290"/>
                  <a:gd name="T49" fmla="*/ 211 h 249"/>
                  <a:gd name="T50" fmla="*/ 3 w 290"/>
                  <a:gd name="T51" fmla="*/ 189 h 249"/>
                  <a:gd name="T52" fmla="*/ 19 w 290"/>
                  <a:gd name="T53" fmla="*/ 177 h 249"/>
                  <a:gd name="T54" fmla="*/ 39 w 290"/>
                  <a:gd name="T55" fmla="*/ 160 h 249"/>
                  <a:gd name="T56" fmla="*/ 40 w 290"/>
                  <a:gd name="T57" fmla="*/ 130 h 249"/>
                  <a:gd name="T58" fmla="*/ 40 w 290"/>
                  <a:gd name="T59" fmla="*/ 106 h 249"/>
                  <a:gd name="T60" fmla="*/ 59 w 290"/>
                  <a:gd name="T61" fmla="*/ 79 h 249"/>
                  <a:gd name="T62" fmla="*/ 78 w 290"/>
                  <a:gd name="T63" fmla="*/ 62 h 249"/>
                  <a:gd name="T64" fmla="*/ 97 w 290"/>
                  <a:gd name="T65" fmla="*/ 48 h 249"/>
                  <a:gd name="T66" fmla="*/ 107 w 290"/>
                  <a:gd name="T67" fmla="*/ 45 h 249"/>
                  <a:gd name="T68" fmla="*/ 142 w 290"/>
                  <a:gd name="T69" fmla="*/ 40 h 249"/>
                  <a:gd name="T70" fmla="*/ 149 w 290"/>
                  <a:gd name="T71" fmla="*/ 56 h 249"/>
                  <a:gd name="T72" fmla="*/ 163 w 290"/>
                  <a:gd name="T73" fmla="*/ 54 h 249"/>
                  <a:gd name="T74" fmla="*/ 185 w 290"/>
                  <a:gd name="T75" fmla="*/ 36 h 249"/>
                  <a:gd name="T76" fmla="*/ 203 w 290"/>
                  <a:gd name="T77" fmla="*/ 15 h 249"/>
                  <a:gd name="T78" fmla="*/ 215 w 290"/>
                  <a:gd name="T79" fmla="*/ 1 h 249"/>
                  <a:gd name="T80" fmla="*/ 230 w 290"/>
                  <a:gd name="T81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90" h="249">
                    <a:moveTo>
                      <a:pt x="237" y="0"/>
                    </a:moveTo>
                    <a:lnTo>
                      <a:pt x="231" y="2"/>
                    </a:lnTo>
                    <a:lnTo>
                      <a:pt x="230" y="9"/>
                    </a:lnTo>
                    <a:lnTo>
                      <a:pt x="237" y="19"/>
                    </a:lnTo>
                    <a:lnTo>
                      <a:pt x="254" y="42"/>
                    </a:lnTo>
                    <a:lnTo>
                      <a:pt x="265" y="47"/>
                    </a:lnTo>
                    <a:lnTo>
                      <a:pt x="272" y="55"/>
                    </a:lnTo>
                    <a:lnTo>
                      <a:pt x="280" y="70"/>
                    </a:lnTo>
                    <a:lnTo>
                      <a:pt x="282" y="88"/>
                    </a:lnTo>
                    <a:lnTo>
                      <a:pt x="279" y="111"/>
                    </a:lnTo>
                    <a:lnTo>
                      <a:pt x="281" y="128"/>
                    </a:lnTo>
                    <a:lnTo>
                      <a:pt x="287" y="139"/>
                    </a:lnTo>
                    <a:lnTo>
                      <a:pt x="289" y="153"/>
                    </a:lnTo>
                    <a:lnTo>
                      <a:pt x="286" y="170"/>
                    </a:lnTo>
                    <a:lnTo>
                      <a:pt x="282" y="181"/>
                    </a:lnTo>
                    <a:lnTo>
                      <a:pt x="277" y="184"/>
                    </a:lnTo>
                    <a:lnTo>
                      <a:pt x="272" y="185"/>
                    </a:lnTo>
                    <a:lnTo>
                      <a:pt x="266" y="184"/>
                    </a:lnTo>
                    <a:lnTo>
                      <a:pt x="257" y="186"/>
                    </a:lnTo>
                    <a:lnTo>
                      <a:pt x="248" y="188"/>
                    </a:lnTo>
                    <a:lnTo>
                      <a:pt x="242" y="189"/>
                    </a:lnTo>
                    <a:lnTo>
                      <a:pt x="239" y="188"/>
                    </a:lnTo>
                    <a:lnTo>
                      <a:pt x="232" y="186"/>
                    </a:lnTo>
                    <a:lnTo>
                      <a:pt x="222" y="177"/>
                    </a:lnTo>
                    <a:lnTo>
                      <a:pt x="202" y="181"/>
                    </a:lnTo>
                    <a:lnTo>
                      <a:pt x="196" y="181"/>
                    </a:lnTo>
                    <a:lnTo>
                      <a:pt x="189" y="186"/>
                    </a:lnTo>
                    <a:lnTo>
                      <a:pt x="184" y="191"/>
                    </a:lnTo>
                    <a:lnTo>
                      <a:pt x="180" y="192"/>
                    </a:lnTo>
                    <a:lnTo>
                      <a:pt x="177" y="191"/>
                    </a:lnTo>
                    <a:lnTo>
                      <a:pt x="160" y="181"/>
                    </a:lnTo>
                    <a:lnTo>
                      <a:pt x="154" y="181"/>
                    </a:lnTo>
                    <a:lnTo>
                      <a:pt x="151" y="210"/>
                    </a:lnTo>
                    <a:lnTo>
                      <a:pt x="148" y="227"/>
                    </a:lnTo>
                    <a:lnTo>
                      <a:pt x="144" y="235"/>
                    </a:lnTo>
                    <a:lnTo>
                      <a:pt x="132" y="242"/>
                    </a:lnTo>
                    <a:lnTo>
                      <a:pt x="121" y="245"/>
                    </a:lnTo>
                    <a:lnTo>
                      <a:pt x="114" y="245"/>
                    </a:lnTo>
                    <a:lnTo>
                      <a:pt x="87" y="248"/>
                    </a:lnTo>
                    <a:lnTo>
                      <a:pt x="76" y="248"/>
                    </a:lnTo>
                    <a:lnTo>
                      <a:pt x="70" y="245"/>
                    </a:lnTo>
                    <a:lnTo>
                      <a:pt x="63" y="228"/>
                    </a:lnTo>
                    <a:lnTo>
                      <a:pt x="48" y="221"/>
                    </a:lnTo>
                    <a:lnTo>
                      <a:pt x="36" y="217"/>
                    </a:lnTo>
                    <a:lnTo>
                      <a:pt x="29" y="218"/>
                    </a:lnTo>
                    <a:lnTo>
                      <a:pt x="25" y="227"/>
                    </a:lnTo>
                    <a:lnTo>
                      <a:pt x="22" y="235"/>
                    </a:lnTo>
                    <a:lnTo>
                      <a:pt x="9" y="229"/>
                    </a:lnTo>
                    <a:lnTo>
                      <a:pt x="5" y="222"/>
                    </a:lnTo>
                    <a:lnTo>
                      <a:pt x="5" y="211"/>
                    </a:lnTo>
                    <a:lnTo>
                      <a:pt x="0" y="195"/>
                    </a:lnTo>
                    <a:lnTo>
                      <a:pt x="3" y="189"/>
                    </a:lnTo>
                    <a:lnTo>
                      <a:pt x="8" y="185"/>
                    </a:lnTo>
                    <a:lnTo>
                      <a:pt x="19" y="177"/>
                    </a:lnTo>
                    <a:lnTo>
                      <a:pt x="36" y="166"/>
                    </a:lnTo>
                    <a:lnTo>
                      <a:pt x="39" y="160"/>
                    </a:lnTo>
                    <a:lnTo>
                      <a:pt x="42" y="151"/>
                    </a:lnTo>
                    <a:lnTo>
                      <a:pt x="40" y="130"/>
                    </a:lnTo>
                    <a:lnTo>
                      <a:pt x="39" y="113"/>
                    </a:lnTo>
                    <a:lnTo>
                      <a:pt x="40" y="106"/>
                    </a:lnTo>
                    <a:lnTo>
                      <a:pt x="48" y="93"/>
                    </a:lnTo>
                    <a:lnTo>
                      <a:pt x="59" y="79"/>
                    </a:lnTo>
                    <a:lnTo>
                      <a:pt x="71" y="64"/>
                    </a:lnTo>
                    <a:lnTo>
                      <a:pt x="78" y="62"/>
                    </a:lnTo>
                    <a:lnTo>
                      <a:pt x="88" y="57"/>
                    </a:lnTo>
                    <a:lnTo>
                      <a:pt x="97" y="48"/>
                    </a:lnTo>
                    <a:lnTo>
                      <a:pt x="103" y="46"/>
                    </a:lnTo>
                    <a:lnTo>
                      <a:pt x="107" y="45"/>
                    </a:lnTo>
                    <a:lnTo>
                      <a:pt x="138" y="38"/>
                    </a:lnTo>
                    <a:lnTo>
                      <a:pt x="142" y="40"/>
                    </a:lnTo>
                    <a:lnTo>
                      <a:pt x="147" y="54"/>
                    </a:lnTo>
                    <a:lnTo>
                      <a:pt x="149" y="56"/>
                    </a:lnTo>
                    <a:lnTo>
                      <a:pt x="154" y="57"/>
                    </a:lnTo>
                    <a:lnTo>
                      <a:pt x="163" y="54"/>
                    </a:lnTo>
                    <a:lnTo>
                      <a:pt x="178" y="42"/>
                    </a:lnTo>
                    <a:lnTo>
                      <a:pt x="185" y="36"/>
                    </a:lnTo>
                    <a:lnTo>
                      <a:pt x="193" y="26"/>
                    </a:lnTo>
                    <a:lnTo>
                      <a:pt x="203" y="15"/>
                    </a:lnTo>
                    <a:lnTo>
                      <a:pt x="209" y="6"/>
                    </a:lnTo>
                    <a:lnTo>
                      <a:pt x="215" y="1"/>
                    </a:lnTo>
                    <a:lnTo>
                      <a:pt x="223" y="0"/>
                    </a:lnTo>
                    <a:lnTo>
                      <a:pt x="230" y="0"/>
                    </a:lnTo>
                    <a:lnTo>
                      <a:pt x="237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75" name="Freeform 99">
                <a:extLst>
                  <a:ext uri="{FF2B5EF4-FFF2-40B4-BE49-F238E27FC236}">
                    <a16:creationId xmlns:a16="http://schemas.microsoft.com/office/drawing/2014/main" id="{1C04936C-6984-BA60-FAFE-5CFEB1BDF3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23812" y="5504754"/>
                <a:ext cx="2103852" cy="1752566"/>
              </a:xfrm>
              <a:custGeom>
                <a:avLst/>
                <a:gdLst>
                  <a:gd name="T0" fmla="*/ 1589 w 2402"/>
                  <a:gd name="T1" fmla="*/ 33 h 2002"/>
                  <a:gd name="T2" fmla="*/ 1918 w 2402"/>
                  <a:gd name="T3" fmla="*/ 33 h 2002"/>
                  <a:gd name="T4" fmla="*/ 2160 w 2402"/>
                  <a:gd name="T5" fmla="*/ 95 h 2002"/>
                  <a:gd name="T6" fmla="*/ 2192 w 2402"/>
                  <a:gd name="T7" fmla="*/ 169 h 2002"/>
                  <a:gd name="T8" fmla="*/ 2208 w 2402"/>
                  <a:gd name="T9" fmla="*/ 368 h 2002"/>
                  <a:gd name="T10" fmla="*/ 2303 w 2402"/>
                  <a:gd name="T11" fmla="*/ 554 h 2002"/>
                  <a:gd name="T12" fmla="*/ 2395 w 2402"/>
                  <a:gd name="T13" fmla="*/ 626 h 2002"/>
                  <a:gd name="T14" fmla="*/ 2363 w 2402"/>
                  <a:gd name="T15" fmla="*/ 685 h 2002"/>
                  <a:gd name="T16" fmla="*/ 2328 w 2402"/>
                  <a:gd name="T17" fmla="*/ 708 h 2002"/>
                  <a:gd name="T18" fmla="*/ 2274 w 2402"/>
                  <a:gd name="T19" fmla="*/ 724 h 2002"/>
                  <a:gd name="T20" fmla="*/ 2219 w 2402"/>
                  <a:gd name="T21" fmla="*/ 778 h 2002"/>
                  <a:gd name="T22" fmla="*/ 2168 w 2402"/>
                  <a:gd name="T23" fmla="*/ 816 h 2002"/>
                  <a:gd name="T24" fmla="*/ 2131 w 2402"/>
                  <a:gd name="T25" fmla="*/ 964 h 2002"/>
                  <a:gd name="T26" fmla="*/ 2098 w 2402"/>
                  <a:gd name="T27" fmla="*/ 1148 h 2002"/>
                  <a:gd name="T28" fmla="*/ 2067 w 2402"/>
                  <a:gd name="T29" fmla="*/ 1316 h 2002"/>
                  <a:gd name="T30" fmla="*/ 2026 w 2402"/>
                  <a:gd name="T31" fmla="*/ 1417 h 2002"/>
                  <a:gd name="T32" fmla="*/ 1920 w 2402"/>
                  <a:gd name="T33" fmla="*/ 1526 h 2002"/>
                  <a:gd name="T34" fmla="*/ 1873 w 2402"/>
                  <a:gd name="T35" fmla="*/ 1670 h 2002"/>
                  <a:gd name="T36" fmla="*/ 1823 w 2402"/>
                  <a:gd name="T37" fmla="*/ 1682 h 2002"/>
                  <a:gd name="T38" fmla="*/ 1783 w 2402"/>
                  <a:gd name="T39" fmla="*/ 1790 h 2002"/>
                  <a:gd name="T40" fmla="*/ 1725 w 2402"/>
                  <a:gd name="T41" fmla="*/ 1886 h 2002"/>
                  <a:gd name="T42" fmla="*/ 1724 w 2402"/>
                  <a:gd name="T43" fmla="*/ 1862 h 2002"/>
                  <a:gd name="T44" fmla="*/ 1734 w 2402"/>
                  <a:gd name="T45" fmla="*/ 1821 h 2002"/>
                  <a:gd name="T46" fmla="*/ 1726 w 2402"/>
                  <a:gd name="T47" fmla="*/ 1780 h 2002"/>
                  <a:gd name="T48" fmla="*/ 1618 w 2402"/>
                  <a:gd name="T49" fmla="*/ 1699 h 2002"/>
                  <a:gd name="T50" fmla="*/ 1610 w 2402"/>
                  <a:gd name="T51" fmla="*/ 1575 h 2002"/>
                  <a:gd name="T52" fmla="*/ 1618 w 2402"/>
                  <a:gd name="T53" fmla="*/ 1529 h 2002"/>
                  <a:gd name="T54" fmla="*/ 1558 w 2402"/>
                  <a:gd name="T55" fmla="*/ 1490 h 2002"/>
                  <a:gd name="T56" fmla="*/ 1561 w 2402"/>
                  <a:gd name="T57" fmla="*/ 1513 h 2002"/>
                  <a:gd name="T58" fmla="*/ 1504 w 2402"/>
                  <a:gd name="T59" fmla="*/ 1565 h 2002"/>
                  <a:gd name="T60" fmla="*/ 1513 w 2402"/>
                  <a:gd name="T61" fmla="*/ 1656 h 2002"/>
                  <a:gd name="T62" fmla="*/ 1344 w 2402"/>
                  <a:gd name="T63" fmla="*/ 1838 h 2002"/>
                  <a:gd name="T64" fmla="*/ 1279 w 2402"/>
                  <a:gd name="T65" fmla="*/ 1848 h 2002"/>
                  <a:gd name="T66" fmla="*/ 1117 w 2402"/>
                  <a:gd name="T67" fmla="*/ 1796 h 2002"/>
                  <a:gd name="T68" fmla="*/ 1027 w 2402"/>
                  <a:gd name="T69" fmla="*/ 1864 h 2002"/>
                  <a:gd name="T70" fmla="*/ 891 w 2402"/>
                  <a:gd name="T71" fmla="*/ 1906 h 2002"/>
                  <a:gd name="T72" fmla="*/ 706 w 2402"/>
                  <a:gd name="T73" fmla="*/ 1881 h 2002"/>
                  <a:gd name="T74" fmla="*/ 586 w 2402"/>
                  <a:gd name="T75" fmla="*/ 1785 h 2002"/>
                  <a:gd name="T76" fmla="*/ 484 w 2402"/>
                  <a:gd name="T77" fmla="*/ 1761 h 2002"/>
                  <a:gd name="T78" fmla="*/ 449 w 2402"/>
                  <a:gd name="T79" fmla="*/ 1811 h 2002"/>
                  <a:gd name="T80" fmla="*/ 408 w 2402"/>
                  <a:gd name="T81" fmla="*/ 1897 h 2002"/>
                  <a:gd name="T82" fmla="*/ 388 w 2402"/>
                  <a:gd name="T83" fmla="*/ 1969 h 2002"/>
                  <a:gd name="T84" fmla="*/ 266 w 2402"/>
                  <a:gd name="T85" fmla="*/ 1991 h 2002"/>
                  <a:gd name="T86" fmla="*/ 236 w 2402"/>
                  <a:gd name="T87" fmla="*/ 1936 h 2002"/>
                  <a:gd name="T88" fmla="*/ 234 w 2402"/>
                  <a:gd name="T89" fmla="*/ 1783 h 2002"/>
                  <a:gd name="T90" fmla="*/ 160 w 2402"/>
                  <a:gd name="T91" fmla="*/ 1637 h 2002"/>
                  <a:gd name="T92" fmla="*/ 117 w 2402"/>
                  <a:gd name="T93" fmla="*/ 1589 h 2002"/>
                  <a:gd name="T94" fmla="*/ 94 w 2402"/>
                  <a:gd name="T95" fmla="*/ 1501 h 2002"/>
                  <a:gd name="T96" fmla="*/ 26 w 2402"/>
                  <a:gd name="T97" fmla="*/ 1423 h 2002"/>
                  <a:gd name="T98" fmla="*/ 24 w 2402"/>
                  <a:gd name="T99" fmla="*/ 1358 h 2002"/>
                  <a:gd name="T100" fmla="*/ 48 w 2402"/>
                  <a:gd name="T101" fmla="*/ 1283 h 2002"/>
                  <a:gd name="T102" fmla="*/ 74 w 2402"/>
                  <a:gd name="T103" fmla="*/ 1224 h 2002"/>
                  <a:gd name="T104" fmla="*/ 88 w 2402"/>
                  <a:gd name="T105" fmla="*/ 1178 h 2002"/>
                  <a:gd name="T106" fmla="*/ 116 w 2402"/>
                  <a:gd name="T107" fmla="*/ 1127 h 2002"/>
                  <a:gd name="T108" fmla="*/ 149 w 2402"/>
                  <a:gd name="T109" fmla="*/ 1067 h 2002"/>
                  <a:gd name="T110" fmla="*/ 203 w 2402"/>
                  <a:gd name="T111" fmla="*/ 979 h 2002"/>
                  <a:gd name="T112" fmla="*/ 310 w 2402"/>
                  <a:gd name="T113" fmla="*/ 967 h 2002"/>
                  <a:gd name="T114" fmla="*/ 309 w 2402"/>
                  <a:gd name="T115" fmla="*/ 546 h 2002"/>
                  <a:gd name="T116" fmla="*/ 344 w 2402"/>
                  <a:gd name="T117" fmla="*/ 337 h 2002"/>
                  <a:gd name="T118" fmla="*/ 451 w 2402"/>
                  <a:gd name="T119" fmla="*/ 336 h 2002"/>
                  <a:gd name="T120" fmla="*/ 616 w 2402"/>
                  <a:gd name="T121" fmla="*/ 33 h 2002"/>
                  <a:gd name="T122" fmla="*/ 998 w 2402"/>
                  <a:gd name="T123" fmla="*/ 33 h 2002"/>
                  <a:gd name="T124" fmla="*/ 1342 w 2402"/>
                  <a:gd name="T125" fmla="*/ 33 h 2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402" h="2002">
                    <a:moveTo>
                      <a:pt x="1379" y="19"/>
                    </a:moveTo>
                    <a:lnTo>
                      <a:pt x="1375" y="33"/>
                    </a:lnTo>
                    <a:lnTo>
                      <a:pt x="1402" y="33"/>
                    </a:lnTo>
                    <a:lnTo>
                      <a:pt x="1448" y="33"/>
                    </a:lnTo>
                    <a:lnTo>
                      <a:pt x="1495" y="33"/>
                    </a:lnTo>
                    <a:lnTo>
                      <a:pt x="1542" y="33"/>
                    </a:lnTo>
                    <a:lnTo>
                      <a:pt x="1589" y="33"/>
                    </a:lnTo>
                    <a:lnTo>
                      <a:pt x="1636" y="33"/>
                    </a:lnTo>
                    <a:lnTo>
                      <a:pt x="1683" y="33"/>
                    </a:lnTo>
                    <a:lnTo>
                      <a:pt x="1730" y="33"/>
                    </a:lnTo>
                    <a:lnTo>
                      <a:pt x="1777" y="33"/>
                    </a:lnTo>
                    <a:lnTo>
                      <a:pt x="1824" y="33"/>
                    </a:lnTo>
                    <a:lnTo>
                      <a:pt x="1871" y="33"/>
                    </a:lnTo>
                    <a:lnTo>
                      <a:pt x="1918" y="33"/>
                    </a:lnTo>
                    <a:lnTo>
                      <a:pt x="1964" y="33"/>
                    </a:lnTo>
                    <a:lnTo>
                      <a:pt x="2011" y="33"/>
                    </a:lnTo>
                    <a:lnTo>
                      <a:pt x="2058" y="33"/>
                    </a:lnTo>
                    <a:lnTo>
                      <a:pt x="2105" y="33"/>
                    </a:lnTo>
                    <a:lnTo>
                      <a:pt x="2152" y="33"/>
                    </a:lnTo>
                    <a:lnTo>
                      <a:pt x="2154" y="67"/>
                    </a:lnTo>
                    <a:lnTo>
                      <a:pt x="2160" y="95"/>
                    </a:lnTo>
                    <a:lnTo>
                      <a:pt x="2182" y="134"/>
                    </a:lnTo>
                    <a:lnTo>
                      <a:pt x="2201" y="156"/>
                    </a:lnTo>
                    <a:lnTo>
                      <a:pt x="2208" y="169"/>
                    </a:lnTo>
                    <a:lnTo>
                      <a:pt x="2208" y="174"/>
                    </a:lnTo>
                    <a:lnTo>
                      <a:pt x="2207" y="179"/>
                    </a:lnTo>
                    <a:lnTo>
                      <a:pt x="2201" y="173"/>
                    </a:lnTo>
                    <a:lnTo>
                      <a:pt x="2192" y="169"/>
                    </a:lnTo>
                    <a:lnTo>
                      <a:pt x="2190" y="188"/>
                    </a:lnTo>
                    <a:lnTo>
                      <a:pt x="2193" y="201"/>
                    </a:lnTo>
                    <a:lnTo>
                      <a:pt x="2195" y="225"/>
                    </a:lnTo>
                    <a:lnTo>
                      <a:pt x="2203" y="252"/>
                    </a:lnTo>
                    <a:lnTo>
                      <a:pt x="2197" y="276"/>
                    </a:lnTo>
                    <a:lnTo>
                      <a:pt x="2198" y="318"/>
                    </a:lnTo>
                    <a:lnTo>
                      <a:pt x="2208" y="368"/>
                    </a:lnTo>
                    <a:lnTo>
                      <a:pt x="2206" y="399"/>
                    </a:lnTo>
                    <a:lnTo>
                      <a:pt x="2222" y="473"/>
                    </a:lnTo>
                    <a:lnTo>
                      <a:pt x="2238" y="514"/>
                    </a:lnTo>
                    <a:lnTo>
                      <a:pt x="2246" y="525"/>
                    </a:lnTo>
                    <a:lnTo>
                      <a:pt x="2257" y="530"/>
                    </a:lnTo>
                    <a:lnTo>
                      <a:pt x="2275" y="533"/>
                    </a:lnTo>
                    <a:lnTo>
                      <a:pt x="2303" y="554"/>
                    </a:lnTo>
                    <a:lnTo>
                      <a:pt x="2324" y="576"/>
                    </a:lnTo>
                    <a:lnTo>
                      <a:pt x="2332" y="587"/>
                    </a:lnTo>
                    <a:lnTo>
                      <a:pt x="2342" y="599"/>
                    </a:lnTo>
                    <a:lnTo>
                      <a:pt x="2349" y="597"/>
                    </a:lnTo>
                    <a:lnTo>
                      <a:pt x="2354" y="594"/>
                    </a:lnTo>
                    <a:lnTo>
                      <a:pt x="2361" y="604"/>
                    </a:lnTo>
                    <a:lnTo>
                      <a:pt x="2395" y="626"/>
                    </a:lnTo>
                    <a:lnTo>
                      <a:pt x="2401" y="636"/>
                    </a:lnTo>
                    <a:lnTo>
                      <a:pt x="2388" y="646"/>
                    </a:lnTo>
                    <a:lnTo>
                      <a:pt x="2374" y="664"/>
                    </a:lnTo>
                    <a:lnTo>
                      <a:pt x="2370" y="670"/>
                    </a:lnTo>
                    <a:lnTo>
                      <a:pt x="2369" y="674"/>
                    </a:lnTo>
                    <a:lnTo>
                      <a:pt x="2367" y="679"/>
                    </a:lnTo>
                    <a:lnTo>
                      <a:pt x="2363" y="685"/>
                    </a:lnTo>
                    <a:lnTo>
                      <a:pt x="2355" y="692"/>
                    </a:lnTo>
                    <a:lnTo>
                      <a:pt x="2351" y="694"/>
                    </a:lnTo>
                    <a:lnTo>
                      <a:pt x="2349" y="699"/>
                    </a:lnTo>
                    <a:lnTo>
                      <a:pt x="2344" y="702"/>
                    </a:lnTo>
                    <a:lnTo>
                      <a:pt x="2339" y="702"/>
                    </a:lnTo>
                    <a:lnTo>
                      <a:pt x="2335" y="705"/>
                    </a:lnTo>
                    <a:lnTo>
                      <a:pt x="2328" y="708"/>
                    </a:lnTo>
                    <a:lnTo>
                      <a:pt x="2317" y="706"/>
                    </a:lnTo>
                    <a:lnTo>
                      <a:pt x="2306" y="709"/>
                    </a:lnTo>
                    <a:lnTo>
                      <a:pt x="2303" y="713"/>
                    </a:lnTo>
                    <a:lnTo>
                      <a:pt x="2294" y="716"/>
                    </a:lnTo>
                    <a:lnTo>
                      <a:pt x="2285" y="717"/>
                    </a:lnTo>
                    <a:lnTo>
                      <a:pt x="2282" y="717"/>
                    </a:lnTo>
                    <a:lnTo>
                      <a:pt x="2274" y="724"/>
                    </a:lnTo>
                    <a:lnTo>
                      <a:pt x="2264" y="731"/>
                    </a:lnTo>
                    <a:lnTo>
                      <a:pt x="2253" y="736"/>
                    </a:lnTo>
                    <a:lnTo>
                      <a:pt x="2248" y="738"/>
                    </a:lnTo>
                    <a:lnTo>
                      <a:pt x="2243" y="743"/>
                    </a:lnTo>
                    <a:lnTo>
                      <a:pt x="2236" y="770"/>
                    </a:lnTo>
                    <a:lnTo>
                      <a:pt x="2229" y="777"/>
                    </a:lnTo>
                    <a:lnTo>
                      <a:pt x="2219" y="778"/>
                    </a:lnTo>
                    <a:lnTo>
                      <a:pt x="2206" y="778"/>
                    </a:lnTo>
                    <a:lnTo>
                      <a:pt x="2194" y="780"/>
                    </a:lnTo>
                    <a:lnTo>
                      <a:pt x="2179" y="777"/>
                    </a:lnTo>
                    <a:lnTo>
                      <a:pt x="2172" y="777"/>
                    </a:lnTo>
                    <a:lnTo>
                      <a:pt x="2169" y="783"/>
                    </a:lnTo>
                    <a:lnTo>
                      <a:pt x="2166" y="805"/>
                    </a:lnTo>
                    <a:lnTo>
                      <a:pt x="2168" y="816"/>
                    </a:lnTo>
                    <a:lnTo>
                      <a:pt x="2162" y="827"/>
                    </a:lnTo>
                    <a:lnTo>
                      <a:pt x="2155" y="842"/>
                    </a:lnTo>
                    <a:lnTo>
                      <a:pt x="2157" y="866"/>
                    </a:lnTo>
                    <a:lnTo>
                      <a:pt x="2158" y="891"/>
                    </a:lnTo>
                    <a:lnTo>
                      <a:pt x="2146" y="926"/>
                    </a:lnTo>
                    <a:lnTo>
                      <a:pt x="2144" y="935"/>
                    </a:lnTo>
                    <a:lnTo>
                      <a:pt x="2131" y="964"/>
                    </a:lnTo>
                    <a:lnTo>
                      <a:pt x="2124" y="974"/>
                    </a:lnTo>
                    <a:lnTo>
                      <a:pt x="2108" y="1028"/>
                    </a:lnTo>
                    <a:lnTo>
                      <a:pt x="2102" y="1045"/>
                    </a:lnTo>
                    <a:lnTo>
                      <a:pt x="2088" y="1062"/>
                    </a:lnTo>
                    <a:lnTo>
                      <a:pt x="2092" y="1090"/>
                    </a:lnTo>
                    <a:lnTo>
                      <a:pt x="2095" y="1120"/>
                    </a:lnTo>
                    <a:lnTo>
                      <a:pt x="2098" y="1148"/>
                    </a:lnTo>
                    <a:lnTo>
                      <a:pt x="2102" y="1191"/>
                    </a:lnTo>
                    <a:lnTo>
                      <a:pt x="2091" y="1230"/>
                    </a:lnTo>
                    <a:lnTo>
                      <a:pt x="2091" y="1252"/>
                    </a:lnTo>
                    <a:lnTo>
                      <a:pt x="2083" y="1283"/>
                    </a:lnTo>
                    <a:lnTo>
                      <a:pt x="2077" y="1298"/>
                    </a:lnTo>
                    <a:lnTo>
                      <a:pt x="2071" y="1306"/>
                    </a:lnTo>
                    <a:lnTo>
                      <a:pt x="2067" y="1316"/>
                    </a:lnTo>
                    <a:lnTo>
                      <a:pt x="2058" y="1335"/>
                    </a:lnTo>
                    <a:lnTo>
                      <a:pt x="2050" y="1361"/>
                    </a:lnTo>
                    <a:lnTo>
                      <a:pt x="2046" y="1388"/>
                    </a:lnTo>
                    <a:lnTo>
                      <a:pt x="2046" y="1402"/>
                    </a:lnTo>
                    <a:lnTo>
                      <a:pt x="2045" y="1410"/>
                    </a:lnTo>
                    <a:lnTo>
                      <a:pt x="2043" y="1415"/>
                    </a:lnTo>
                    <a:lnTo>
                      <a:pt x="2026" y="1417"/>
                    </a:lnTo>
                    <a:lnTo>
                      <a:pt x="2001" y="1421"/>
                    </a:lnTo>
                    <a:lnTo>
                      <a:pt x="1989" y="1424"/>
                    </a:lnTo>
                    <a:lnTo>
                      <a:pt x="1981" y="1430"/>
                    </a:lnTo>
                    <a:lnTo>
                      <a:pt x="1970" y="1442"/>
                    </a:lnTo>
                    <a:lnTo>
                      <a:pt x="1948" y="1476"/>
                    </a:lnTo>
                    <a:lnTo>
                      <a:pt x="1938" y="1497"/>
                    </a:lnTo>
                    <a:lnTo>
                      <a:pt x="1920" y="1526"/>
                    </a:lnTo>
                    <a:lnTo>
                      <a:pt x="1900" y="1546"/>
                    </a:lnTo>
                    <a:lnTo>
                      <a:pt x="1896" y="1556"/>
                    </a:lnTo>
                    <a:lnTo>
                      <a:pt x="1893" y="1574"/>
                    </a:lnTo>
                    <a:lnTo>
                      <a:pt x="1886" y="1603"/>
                    </a:lnTo>
                    <a:lnTo>
                      <a:pt x="1879" y="1624"/>
                    </a:lnTo>
                    <a:lnTo>
                      <a:pt x="1879" y="1641"/>
                    </a:lnTo>
                    <a:lnTo>
                      <a:pt x="1873" y="1670"/>
                    </a:lnTo>
                    <a:lnTo>
                      <a:pt x="1874" y="1684"/>
                    </a:lnTo>
                    <a:lnTo>
                      <a:pt x="1867" y="1691"/>
                    </a:lnTo>
                    <a:lnTo>
                      <a:pt x="1858" y="1699"/>
                    </a:lnTo>
                    <a:lnTo>
                      <a:pt x="1852" y="1701"/>
                    </a:lnTo>
                    <a:lnTo>
                      <a:pt x="1838" y="1692"/>
                    </a:lnTo>
                    <a:lnTo>
                      <a:pt x="1827" y="1684"/>
                    </a:lnTo>
                    <a:lnTo>
                      <a:pt x="1823" y="1682"/>
                    </a:lnTo>
                    <a:lnTo>
                      <a:pt x="1814" y="1687"/>
                    </a:lnTo>
                    <a:lnTo>
                      <a:pt x="1803" y="1695"/>
                    </a:lnTo>
                    <a:lnTo>
                      <a:pt x="1791" y="1713"/>
                    </a:lnTo>
                    <a:lnTo>
                      <a:pt x="1781" y="1732"/>
                    </a:lnTo>
                    <a:lnTo>
                      <a:pt x="1787" y="1772"/>
                    </a:lnTo>
                    <a:lnTo>
                      <a:pt x="1785" y="1781"/>
                    </a:lnTo>
                    <a:lnTo>
                      <a:pt x="1783" y="1790"/>
                    </a:lnTo>
                    <a:lnTo>
                      <a:pt x="1768" y="1820"/>
                    </a:lnTo>
                    <a:lnTo>
                      <a:pt x="1764" y="1830"/>
                    </a:lnTo>
                    <a:lnTo>
                      <a:pt x="1759" y="1847"/>
                    </a:lnTo>
                    <a:lnTo>
                      <a:pt x="1752" y="1878"/>
                    </a:lnTo>
                    <a:lnTo>
                      <a:pt x="1752" y="1886"/>
                    </a:lnTo>
                    <a:lnTo>
                      <a:pt x="1752" y="1886"/>
                    </a:lnTo>
                    <a:lnTo>
                      <a:pt x="1725" y="1886"/>
                    </a:lnTo>
                    <a:lnTo>
                      <a:pt x="1725" y="1886"/>
                    </a:lnTo>
                    <a:lnTo>
                      <a:pt x="1724" y="1885"/>
                    </a:lnTo>
                    <a:lnTo>
                      <a:pt x="1724" y="1885"/>
                    </a:lnTo>
                    <a:lnTo>
                      <a:pt x="1724" y="1884"/>
                    </a:lnTo>
                    <a:lnTo>
                      <a:pt x="1723" y="1879"/>
                    </a:lnTo>
                    <a:lnTo>
                      <a:pt x="1723" y="1873"/>
                    </a:lnTo>
                    <a:lnTo>
                      <a:pt x="1724" y="1862"/>
                    </a:lnTo>
                    <a:lnTo>
                      <a:pt x="1726" y="1849"/>
                    </a:lnTo>
                    <a:lnTo>
                      <a:pt x="1736" y="1831"/>
                    </a:lnTo>
                    <a:lnTo>
                      <a:pt x="1736" y="1830"/>
                    </a:lnTo>
                    <a:lnTo>
                      <a:pt x="1736" y="1829"/>
                    </a:lnTo>
                    <a:lnTo>
                      <a:pt x="1736" y="1827"/>
                    </a:lnTo>
                    <a:lnTo>
                      <a:pt x="1735" y="1825"/>
                    </a:lnTo>
                    <a:lnTo>
                      <a:pt x="1734" y="1821"/>
                    </a:lnTo>
                    <a:lnTo>
                      <a:pt x="1733" y="1817"/>
                    </a:lnTo>
                    <a:lnTo>
                      <a:pt x="1735" y="1807"/>
                    </a:lnTo>
                    <a:lnTo>
                      <a:pt x="1735" y="1804"/>
                    </a:lnTo>
                    <a:lnTo>
                      <a:pt x="1735" y="1801"/>
                    </a:lnTo>
                    <a:lnTo>
                      <a:pt x="1734" y="1798"/>
                    </a:lnTo>
                    <a:lnTo>
                      <a:pt x="1728" y="1783"/>
                    </a:lnTo>
                    <a:lnTo>
                      <a:pt x="1726" y="1780"/>
                    </a:lnTo>
                    <a:lnTo>
                      <a:pt x="1664" y="1729"/>
                    </a:lnTo>
                    <a:lnTo>
                      <a:pt x="1653" y="1715"/>
                    </a:lnTo>
                    <a:lnTo>
                      <a:pt x="1651" y="1714"/>
                    </a:lnTo>
                    <a:lnTo>
                      <a:pt x="1650" y="1714"/>
                    </a:lnTo>
                    <a:lnTo>
                      <a:pt x="1618" y="1702"/>
                    </a:lnTo>
                    <a:lnTo>
                      <a:pt x="1617" y="1701"/>
                    </a:lnTo>
                    <a:lnTo>
                      <a:pt x="1618" y="1699"/>
                    </a:lnTo>
                    <a:lnTo>
                      <a:pt x="1618" y="1697"/>
                    </a:lnTo>
                    <a:lnTo>
                      <a:pt x="1622" y="1691"/>
                    </a:lnTo>
                    <a:lnTo>
                      <a:pt x="1623" y="1689"/>
                    </a:lnTo>
                    <a:lnTo>
                      <a:pt x="1623" y="1686"/>
                    </a:lnTo>
                    <a:lnTo>
                      <a:pt x="1609" y="1578"/>
                    </a:lnTo>
                    <a:lnTo>
                      <a:pt x="1609" y="1577"/>
                    </a:lnTo>
                    <a:lnTo>
                      <a:pt x="1610" y="1575"/>
                    </a:lnTo>
                    <a:lnTo>
                      <a:pt x="1610" y="1574"/>
                    </a:lnTo>
                    <a:lnTo>
                      <a:pt x="1612" y="1571"/>
                    </a:lnTo>
                    <a:lnTo>
                      <a:pt x="1613" y="1570"/>
                    </a:lnTo>
                    <a:lnTo>
                      <a:pt x="1616" y="1565"/>
                    </a:lnTo>
                    <a:lnTo>
                      <a:pt x="1616" y="1563"/>
                    </a:lnTo>
                    <a:lnTo>
                      <a:pt x="1618" y="1544"/>
                    </a:lnTo>
                    <a:lnTo>
                      <a:pt x="1618" y="1529"/>
                    </a:lnTo>
                    <a:lnTo>
                      <a:pt x="1626" y="1501"/>
                    </a:lnTo>
                    <a:lnTo>
                      <a:pt x="1627" y="1489"/>
                    </a:lnTo>
                    <a:lnTo>
                      <a:pt x="1558" y="1488"/>
                    </a:lnTo>
                    <a:lnTo>
                      <a:pt x="1558" y="1488"/>
                    </a:lnTo>
                    <a:lnTo>
                      <a:pt x="1558" y="1489"/>
                    </a:lnTo>
                    <a:lnTo>
                      <a:pt x="1558" y="1490"/>
                    </a:lnTo>
                    <a:lnTo>
                      <a:pt x="1558" y="1490"/>
                    </a:lnTo>
                    <a:lnTo>
                      <a:pt x="1558" y="1493"/>
                    </a:lnTo>
                    <a:lnTo>
                      <a:pt x="1558" y="1497"/>
                    </a:lnTo>
                    <a:lnTo>
                      <a:pt x="1558" y="1498"/>
                    </a:lnTo>
                    <a:lnTo>
                      <a:pt x="1558" y="1500"/>
                    </a:lnTo>
                    <a:lnTo>
                      <a:pt x="1559" y="1507"/>
                    </a:lnTo>
                    <a:lnTo>
                      <a:pt x="1561" y="1511"/>
                    </a:lnTo>
                    <a:lnTo>
                      <a:pt x="1561" y="1513"/>
                    </a:lnTo>
                    <a:lnTo>
                      <a:pt x="1561" y="1515"/>
                    </a:lnTo>
                    <a:lnTo>
                      <a:pt x="1561" y="1518"/>
                    </a:lnTo>
                    <a:lnTo>
                      <a:pt x="1466" y="1519"/>
                    </a:lnTo>
                    <a:lnTo>
                      <a:pt x="1504" y="1560"/>
                    </a:lnTo>
                    <a:lnTo>
                      <a:pt x="1504" y="1561"/>
                    </a:lnTo>
                    <a:lnTo>
                      <a:pt x="1504" y="1563"/>
                    </a:lnTo>
                    <a:lnTo>
                      <a:pt x="1504" y="1565"/>
                    </a:lnTo>
                    <a:lnTo>
                      <a:pt x="1505" y="1580"/>
                    </a:lnTo>
                    <a:lnTo>
                      <a:pt x="1504" y="1603"/>
                    </a:lnTo>
                    <a:lnTo>
                      <a:pt x="1504" y="1618"/>
                    </a:lnTo>
                    <a:lnTo>
                      <a:pt x="1506" y="1629"/>
                    </a:lnTo>
                    <a:lnTo>
                      <a:pt x="1516" y="1648"/>
                    </a:lnTo>
                    <a:lnTo>
                      <a:pt x="1516" y="1651"/>
                    </a:lnTo>
                    <a:lnTo>
                      <a:pt x="1513" y="1656"/>
                    </a:lnTo>
                    <a:lnTo>
                      <a:pt x="1446" y="1713"/>
                    </a:lnTo>
                    <a:lnTo>
                      <a:pt x="1444" y="1716"/>
                    </a:lnTo>
                    <a:lnTo>
                      <a:pt x="1435" y="1739"/>
                    </a:lnTo>
                    <a:lnTo>
                      <a:pt x="1425" y="1753"/>
                    </a:lnTo>
                    <a:lnTo>
                      <a:pt x="1422" y="1758"/>
                    </a:lnTo>
                    <a:lnTo>
                      <a:pt x="1406" y="1777"/>
                    </a:lnTo>
                    <a:lnTo>
                      <a:pt x="1344" y="1838"/>
                    </a:lnTo>
                    <a:lnTo>
                      <a:pt x="1335" y="1842"/>
                    </a:lnTo>
                    <a:lnTo>
                      <a:pt x="1304" y="1844"/>
                    </a:lnTo>
                    <a:lnTo>
                      <a:pt x="1288" y="1844"/>
                    </a:lnTo>
                    <a:lnTo>
                      <a:pt x="1286" y="1845"/>
                    </a:lnTo>
                    <a:lnTo>
                      <a:pt x="1283" y="1846"/>
                    </a:lnTo>
                    <a:lnTo>
                      <a:pt x="1282" y="1847"/>
                    </a:lnTo>
                    <a:lnTo>
                      <a:pt x="1279" y="1848"/>
                    </a:lnTo>
                    <a:lnTo>
                      <a:pt x="1277" y="1847"/>
                    </a:lnTo>
                    <a:lnTo>
                      <a:pt x="1275" y="1846"/>
                    </a:lnTo>
                    <a:lnTo>
                      <a:pt x="1237" y="1811"/>
                    </a:lnTo>
                    <a:lnTo>
                      <a:pt x="1170" y="1769"/>
                    </a:lnTo>
                    <a:lnTo>
                      <a:pt x="1163" y="1772"/>
                    </a:lnTo>
                    <a:lnTo>
                      <a:pt x="1125" y="1790"/>
                    </a:lnTo>
                    <a:lnTo>
                      <a:pt x="1117" y="1796"/>
                    </a:lnTo>
                    <a:lnTo>
                      <a:pt x="1113" y="1799"/>
                    </a:lnTo>
                    <a:lnTo>
                      <a:pt x="1113" y="1820"/>
                    </a:lnTo>
                    <a:lnTo>
                      <a:pt x="1106" y="1831"/>
                    </a:lnTo>
                    <a:lnTo>
                      <a:pt x="1095" y="1842"/>
                    </a:lnTo>
                    <a:lnTo>
                      <a:pt x="1061" y="1849"/>
                    </a:lnTo>
                    <a:lnTo>
                      <a:pt x="1044" y="1856"/>
                    </a:lnTo>
                    <a:lnTo>
                      <a:pt x="1027" y="1864"/>
                    </a:lnTo>
                    <a:lnTo>
                      <a:pt x="1023" y="1867"/>
                    </a:lnTo>
                    <a:lnTo>
                      <a:pt x="1023" y="1867"/>
                    </a:lnTo>
                    <a:lnTo>
                      <a:pt x="1017" y="1873"/>
                    </a:lnTo>
                    <a:lnTo>
                      <a:pt x="1003" y="1886"/>
                    </a:lnTo>
                    <a:lnTo>
                      <a:pt x="1002" y="1897"/>
                    </a:lnTo>
                    <a:lnTo>
                      <a:pt x="1004" y="1906"/>
                    </a:lnTo>
                    <a:lnTo>
                      <a:pt x="891" y="1906"/>
                    </a:lnTo>
                    <a:lnTo>
                      <a:pt x="883" y="1898"/>
                    </a:lnTo>
                    <a:lnTo>
                      <a:pt x="867" y="1866"/>
                    </a:lnTo>
                    <a:lnTo>
                      <a:pt x="866" y="1866"/>
                    </a:lnTo>
                    <a:lnTo>
                      <a:pt x="855" y="1868"/>
                    </a:lnTo>
                    <a:lnTo>
                      <a:pt x="751" y="1864"/>
                    </a:lnTo>
                    <a:lnTo>
                      <a:pt x="736" y="1867"/>
                    </a:lnTo>
                    <a:lnTo>
                      <a:pt x="706" y="1881"/>
                    </a:lnTo>
                    <a:lnTo>
                      <a:pt x="692" y="1883"/>
                    </a:lnTo>
                    <a:lnTo>
                      <a:pt x="676" y="1877"/>
                    </a:lnTo>
                    <a:lnTo>
                      <a:pt x="622" y="1813"/>
                    </a:lnTo>
                    <a:lnTo>
                      <a:pt x="610" y="1806"/>
                    </a:lnTo>
                    <a:lnTo>
                      <a:pt x="605" y="1802"/>
                    </a:lnTo>
                    <a:lnTo>
                      <a:pt x="597" y="1790"/>
                    </a:lnTo>
                    <a:lnTo>
                      <a:pt x="586" y="1785"/>
                    </a:lnTo>
                    <a:lnTo>
                      <a:pt x="582" y="1779"/>
                    </a:lnTo>
                    <a:lnTo>
                      <a:pt x="581" y="1772"/>
                    </a:lnTo>
                    <a:lnTo>
                      <a:pt x="581" y="1758"/>
                    </a:lnTo>
                    <a:lnTo>
                      <a:pt x="578" y="1750"/>
                    </a:lnTo>
                    <a:lnTo>
                      <a:pt x="569" y="1748"/>
                    </a:lnTo>
                    <a:lnTo>
                      <a:pt x="495" y="1763"/>
                    </a:lnTo>
                    <a:lnTo>
                      <a:pt x="484" y="1761"/>
                    </a:lnTo>
                    <a:lnTo>
                      <a:pt x="470" y="1764"/>
                    </a:lnTo>
                    <a:lnTo>
                      <a:pt x="464" y="1766"/>
                    </a:lnTo>
                    <a:lnTo>
                      <a:pt x="458" y="1775"/>
                    </a:lnTo>
                    <a:lnTo>
                      <a:pt x="456" y="1783"/>
                    </a:lnTo>
                    <a:lnTo>
                      <a:pt x="456" y="1792"/>
                    </a:lnTo>
                    <a:lnTo>
                      <a:pt x="455" y="1800"/>
                    </a:lnTo>
                    <a:lnTo>
                      <a:pt x="449" y="1811"/>
                    </a:lnTo>
                    <a:lnTo>
                      <a:pt x="429" y="1832"/>
                    </a:lnTo>
                    <a:lnTo>
                      <a:pt x="424" y="1841"/>
                    </a:lnTo>
                    <a:lnTo>
                      <a:pt x="424" y="1864"/>
                    </a:lnTo>
                    <a:lnTo>
                      <a:pt x="424" y="1877"/>
                    </a:lnTo>
                    <a:lnTo>
                      <a:pt x="420" y="1882"/>
                    </a:lnTo>
                    <a:lnTo>
                      <a:pt x="411" y="1892"/>
                    </a:lnTo>
                    <a:lnTo>
                      <a:pt x="408" y="1897"/>
                    </a:lnTo>
                    <a:lnTo>
                      <a:pt x="406" y="1904"/>
                    </a:lnTo>
                    <a:lnTo>
                      <a:pt x="406" y="1920"/>
                    </a:lnTo>
                    <a:lnTo>
                      <a:pt x="404" y="1927"/>
                    </a:lnTo>
                    <a:lnTo>
                      <a:pt x="393" y="1945"/>
                    </a:lnTo>
                    <a:lnTo>
                      <a:pt x="390" y="1952"/>
                    </a:lnTo>
                    <a:lnTo>
                      <a:pt x="389" y="1965"/>
                    </a:lnTo>
                    <a:lnTo>
                      <a:pt x="388" y="1969"/>
                    </a:lnTo>
                    <a:lnTo>
                      <a:pt x="355" y="1980"/>
                    </a:lnTo>
                    <a:lnTo>
                      <a:pt x="342" y="1986"/>
                    </a:lnTo>
                    <a:lnTo>
                      <a:pt x="335" y="1996"/>
                    </a:lnTo>
                    <a:lnTo>
                      <a:pt x="333" y="2001"/>
                    </a:lnTo>
                    <a:lnTo>
                      <a:pt x="318" y="1997"/>
                    </a:lnTo>
                    <a:lnTo>
                      <a:pt x="300" y="1994"/>
                    </a:lnTo>
                    <a:lnTo>
                      <a:pt x="266" y="1991"/>
                    </a:lnTo>
                    <a:lnTo>
                      <a:pt x="252" y="1987"/>
                    </a:lnTo>
                    <a:lnTo>
                      <a:pt x="245" y="1980"/>
                    </a:lnTo>
                    <a:lnTo>
                      <a:pt x="248" y="1961"/>
                    </a:lnTo>
                    <a:lnTo>
                      <a:pt x="244" y="1957"/>
                    </a:lnTo>
                    <a:lnTo>
                      <a:pt x="238" y="1953"/>
                    </a:lnTo>
                    <a:lnTo>
                      <a:pt x="235" y="1945"/>
                    </a:lnTo>
                    <a:lnTo>
                      <a:pt x="236" y="1936"/>
                    </a:lnTo>
                    <a:lnTo>
                      <a:pt x="254" y="1915"/>
                    </a:lnTo>
                    <a:lnTo>
                      <a:pt x="257" y="1904"/>
                    </a:lnTo>
                    <a:lnTo>
                      <a:pt x="261" y="1864"/>
                    </a:lnTo>
                    <a:lnTo>
                      <a:pt x="262" y="1850"/>
                    </a:lnTo>
                    <a:lnTo>
                      <a:pt x="261" y="1834"/>
                    </a:lnTo>
                    <a:lnTo>
                      <a:pt x="247" y="1804"/>
                    </a:lnTo>
                    <a:lnTo>
                      <a:pt x="234" y="1783"/>
                    </a:lnTo>
                    <a:lnTo>
                      <a:pt x="213" y="1752"/>
                    </a:lnTo>
                    <a:lnTo>
                      <a:pt x="205" y="1743"/>
                    </a:lnTo>
                    <a:lnTo>
                      <a:pt x="163" y="1700"/>
                    </a:lnTo>
                    <a:lnTo>
                      <a:pt x="159" y="1694"/>
                    </a:lnTo>
                    <a:lnTo>
                      <a:pt x="148" y="1676"/>
                    </a:lnTo>
                    <a:lnTo>
                      <a:pt x="154" y="1660"/>
                    </a:lnTo>
                    <a:lnTo>
                      <a:pt x="160" y="1637"/>
                    </a:lnTo>
                    <a:lnTo>
                      <a:pt x="161" y="1625"/>
                    </a:lnTo>
                    <a:lnTo>
                      <a:pt x="157" y="1614"/>
                    </a:lnTo>
                    <a:lnTo>
                      <a:pt x="147" y="1606"/>
                    </a:lnTo>
                    <a:lnTo>
                      <a:pt x="137" y="1604"/>
                    </a:lnTo>
                    <a:lnTo>
                      <a:pt x="134" y="1600"/>
                    </a:lnTo>
                    <a:lnTo>
                      <a:pt x="125" y="1594"/>
                    </a:lnTo>
                    <a:lnTo>
                      <a:pt x="117" y="1589"/>
                    </a:lnTo>
                    <a:lnTo>
                      <a:pt x="110" y="1580"/>
                    </a:lnTo>
                    <a:lnTo>
                      <a:pt x="105" y="1567"/>
                    </a:lnTo>
                    <a:lnTo>
                      <a:pt x="109" y="1522"/>
                    </a:lnTo>
                    <a:lnTo>
                      <a:pt x="106" y="1516"/>
                    </a:lnTo>
                    <a:lnTo>
                      <a:pt x="95" y="1514"/>
                    </a:lnTo>
                    <a:lnTo>
                      <a:pt x="93" y="1511"/>
                    </a:lnTo>
                    <a:lnTo>
                      <a:pt x="94" y="1501"/>
                    </a:lnTo>
                    <a:lnTo>
                      <a:pt x="88" y="1475"/>
                    </a:lnTo>
                    <a:lnTo>
                      <a:pt x="81" y="1453"/>
                    </a:lnTo>
                    <a:lnTo>
                      <a:pt x="85" y="1441"/>
                    </a:lnTo>
                    <a:lnTo>
                      <a:pt x="76" y="1424"/>
                    </a:lnTo>
                    <a:lnTo>
                      <a:pt x="59" y="1416"/>
                    </a:lnTo>
                    <a:lnTo>
                      <a:pt x="43" y="1419"/>
                    </a:lnTo>
                    <a:lnTo>
                      <a:pt x="26" y="1423"/>
                    </a:lnTo>
                    <a:lnTo>
                      <a:pt x="15" y="1422"/>
                    </a:lnTo>
                    <a:lnTo>
                      <a:pt x="8" y="1418"/>
                    </a:lnTo>
                    <a:lnTo>
                      <a:pt x="3" y="1412"/>
                    </a:lnTo>
                    <a:lnTo>
                      <a:pt x="0" y="1405"/>
                    </a:lnTo>
                    <a:lnTo>
                      <a:pt x="3" y="1394"/>
                    </a:lnTo>
                    <a:lnTo>
                      <a:pt x="13" y="1375"/>
                    </a:lnTo>
                    <a:lnTo>
                      <a:pt x="24" y="1358"/>
                    </a:lnTo>
                    <a:lnTo>
                      <a:pt x="49" y="1343"/>
                    </a:lnTo>
                    <a:lnTo>
                      <a:pt x="54" y="1335"/>
                    </a:lnTo>
                    <a:lnTo>
                      <a:pt x="58" y="1327"/>
                    </a:lnTo>
                    <a:lnTo>
                      <a:pt x="59" y="1317"/>
                    </a:lnTo>
                    <a:lnTo>
                      <a:pt x="57" y="1306"/>
                    </a:lnTo>
                    <a:lnTo>
                      <a:pt x="54" y="1296"/>
                    </a:lnTo>
                    <a:lnTo>
                      <a:pt x="48" y="1283"/>
                    </a:lnTo>
                    <a:lnTo>
                      <a:pt x="41" y="1268"/>
                    </a:lnTo>
                    <a:lnTo>
                      <a:pt x="41" y="1258"/>
                    </a:lnTo>
                    <a:lnTo>
                      <a:pt x="44" y="1250"/>
                    </a:lnTo>
                    <a:lnTo>
                      <a:pt x="50" y="1242"/>
                    </a:lnTo>
                    <a:lnTo>
                      <a:pt x="63" y="1231"/>
                    </a:lnTo>
                    <a:lnTo>
                      <a:pt x="66" y="1229"/>
                    </a:lnTo>
                    <a:lnTo>
                      <a:pt x="74" y="1224"/>
                    </a:lnTo>
                    <a:lnTo>
                      <a:pt x="81" y="1221"/>
                    </a:lnTo>
                    <a:lnTo>
                      <a:pt x="99" y="1210"/>
                    </a:lnTo>
                    <a:lnTo>
                      <a:pt x="102" y="1205"/>
                    </a:lnTo>
                    <a:lnTo>
                      <a:pt x="102" y="1199"/>
                    </a:lnTo>
                    <a:lnTo>
                      <a:pt x="97" y="1194"/>
                    </a:lnTo>
                    <a:lnTo>
                      <a:pt x="90" y="1187"/>
                    </a:lnTo>
                    <a:lnTo>
                      <a:pt x="88" y="1178"/>
                    </a:lnTo>
                    <a:lnTo>
                      <a:pt x="87" y="1164"/>
                    </a:lnTo>
                    <a:lnTo>
                      <a:pt x="82" y="1155"/>
                    </a:lnTo>
                    <a:lnTo>
                      <a:pt x="80" y="1148"/>
                    </a:lnTo>
                    <a:lnTo>
                      <a:pt x="85" y="1142"/>
                    </a:lnTo>
                    <a:lnTo>
                      <a:pt x="93" y="1135"/>
                    </a:lnTo>
                    <a:lnTo>
                      <a:pt x="102" y="1131"/>
                    </a:lnTo>
                    <a:lnTo>
                      <a:pt x="116" y="1127"/>
                    </a:lnTo>
                    <a:lnTo>
                      <a:pt x="121" y="1122"/>
                    </a:lnTo>
                    <a:lnTo>
                      <a:pt x="123" y="1113"/>
                    </a:lnTo>
                    <a:lnTo>
                      <a:pt x="123" y="1103"/>
                    </a:lnTo>
                    <a:lnTo>
                      <a:pt x="127" y="1096"/>
                    </a:lnTo>
                    <a:lnTo>
                      <a:pt x="134" y="1082"/>
                    </a:lnTo>
                    <a:lnTo>
                      <a:pt x="141" y="1075"/>
                    </a:lnTo>
                    <a:lnTo>
                      <a:pt x="149" y="1067"/>
                    </a:lnTo>
                    <a:lnTo>
                      <a:pt x="159" y="1058"/>
                    </a:lnTo>
                    <a:lnTo>
                      <a:pt x="163" y="1047"/>
                    </a:lnTo>
                    <a:lnTo>
                      <a:pt x="164" y="1036"/>
                    </a:lnTo>
                    <a:lnTo>
                      <a:pt x="159" y="1003"/>
                    </a:lnTo>
                    <a:lnTo>
                      <a:pt x="170" y="989"/>
                    </a:lnTo>
                    <a:lnTo>
                      <a:pt x="183" y="978"/>
                    </a:lnTo>
                    <a:lnTo>
                      <a:pt x="203" y="979"/>
                    </a:lnTo>
                    <a:lnTo>
                      <a:pt x="234" y="976"/>
                    </a:lnTo>
                    <a:lnTo>
                      <a:pt x="255" y="972"/>
                    </a:lnTo>
                    <a:lnTo>
                      <a:pt x="269" y="972"/>
                    </a:lnTo>
                    <a:lnTo>
                      <a:pt x="303" y="978"/>
                    </a:lnTo>
                    <a:lnTo>
                      <a:pt x="307" y="977"/>
                    </a:lnTo>
                    <a:lnTo>
                      <a:pt x="308" y="975"/>
                    </a:lnTo>
                    <a:lnTo>
                      <a:pt x="310" y="967"/>
                    </a:lnTo>
                    <a:lnTo>
                      <a:pt x="310" y="945"/>
                    </a:lnTo>
                    <a:lnTo>
                      <a:pt x="310" y="879"/>
                    </a:lnTo>
                    <a:lnTo>
                      <a:pt x="309" y="812"/>
                    </a:lnTo>
                    <a:lnTo>
                      <a:pt x="309" y="746"/>
                    </a:lnTo>
                    <a:lnTo>
                      <a:pt x="309" y="680"/>
                    </a:lnTo>
                    <a:lnTo>
                      <a:pt x="309" y="613"/>
                    </a:lnTo>
                    <a:lnTo>
                      <a:pt x="309" y="546"/>
                    </a:lnTo>
                    <a:lnTo>
                      <a:pt x="309" y="479"/>
                    </a:lnTo>
                    <a:lnTo>
                      <a:pt x="309" y="412"/>
                    </a:lnTo>
                    <a:lnTo>
                      <a:pt x="309" y="394"/>
                    </a:lnTo>
                    <a:lnTo>
                      <a:pt x="309" y="375"/>
                    </a:lnTo>
                    <a:lnTo>
                      <a:pt x="309" y="356"/>
                    </a:lnTo>
                    <a:lnTo>
                      <a:pt x="309" y="337"/>
                    </a:lnTo>
                    <a:lnTo>
                      <a:pt x="344" y="337"/>
                    </a:lnTo>
                    <a:lnTo>
                      <a:pt x="379" y="337"/>
                    </a:lnTo>
                    <a:lnTo>
                      <a:pt x="415" y="337"/>
                    </a:lnTo>
                    <a:lnTo>
                      <a:pt x="449" y="337"/>
                    </a:lnTo>
                    <a:lnTo>
                      <a:pt x="451" y="336"/>
                    </a:lnTo>
                    <a:lnTo>
                      <a:pt x="451" y="336"/>
                    </a:lnTo>
                    <a:lnTo>
                      <a:pt x="451" y="336"/>
                    </a:lnTo>
                    <a:lnTo>
                      <a:pt x="451" y="336"/>
                    </a:lnTo>
                    <a:lnTo>
                      <a:pt x="451" y="261"/>
                    </a:lnTo>
                    <a:lnTo>
                      <a:pt x="451" y="185"/>
                    </a:lnTo>
                    <a:lnTo>
                      <a:pt x="451" y="109"/>
                    </a:lnTo>
                    <a:lnTo>
                      <a:pt x="451" y="33"/>
                    </a:lnTo>
                    <a:lnTo>
                      <a:pt x="506" y="33"/>
                    </a:lnTo>
                    <a:lnTo>
                      <a:pt x="561" y="33"/>
                    </a:lnTo>
                    <a:lnTo>
                      <a:pt x="616" y="33"/>
                    </a:lnTo>
                    <a:lnTo>
                      <a:pt x="670" y="33"/>
                    </a:lnTo>
                    <a:lnTo>
                      <a:pt x="725" y="33"/>
                    </a:lnTo>
                    <a:lnTo>
                      <a:pt x="780" y="33"/>
                    </a:lnTo>
                    <a:lnTo>
                      <a:pt x="834" y="33"/>
                    </a:lnTo>
                    <a:lnTo>
                      <a:pt x="889" y="33"/>
                    </a:lnTo>
                    <a:lnTo>
                      <a:pt x="943" y="33"/>
                    </a:lnTo>
                    <a:lnTo>
                      <a:pt x="998" y="33"/>
                    </a:lnTo>
                    <a:lnTo>
                      <a:pt x="1053" y="33"/>
                    </a:lnTo>
                    <a:lnTo>
                      <a:pt x="1108" y="33"/>
                    </a:lnTo>
                    <a:lnTo>
                      <a:pt x="1162" y="33"/>
                    </a:lnTo>
                    <a:lnTo>
                      <a:pt x="1216" y="33"/>
                    </a:lnTo>
                    <a:lnTo>
                      <a:pt x="1271" y="33"/>
                    </a:lnTo>
                    <a:lnTo>
                      <a:pt x="1326" y="33"/>
                    </a:lnTo>
                    <a:lnTo>
                      <a:pt x="1342" y="33"/>
                    </a:lnTo>
                    <a:lnTo>
                      <a:pt x="1349" y="32"/>
                    </a:lnTo>
                    <a:lnTo>
                      <a:pt x="1363" y="3"/>
                    </a:lnTo>
                    <a:lnTo>
                      <a:pt x="1370" y="0"/>
                    </a:lnTo>
                    <a:lnTo>
                      <a:pt x="1379" y="2"/>
                    </a:lnTo>
                    <a:lnTo>
                      <a:pt x="1382" y="9"/>
                    </a:lnTo>
                    <a:lnTo>
                      <a:pt x="1379" y="1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76" name="Freeform 101">
                <a:extLst>
                  <a:ext uri="{FF2B5EF4-FFF2-40B4-BE49-F238E27FC236}">
                    <a16:creationId xmlns:a16="http://schemas.microsoft.com/office/drawing/2014/main" id="{62773E14-9C7C-225B-9714-2CB3E25136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9420" y="7388569"/>
                <a:ext cx="57905" cy="30882"/>
              </a:xfrm>
              <a:custGeom>
                <a:avLst/>
                <a:gdLst>
                  <a:gd name="T0" fmla="*/ 61 w 65"/>
                  <a:gd name="T1" fmla="*/ 29 h 34"/>
                  <a:gd name="T2" fmla="*/ 59 w 65"/>
                  <a:gd name="T3" fmla="*/ 33 h 34"/>
                  <a:gd name="T4" fmla="*/ 50 w 65"/>
                  <a:gd name="T5" fmla="*/ 24 h 34"/>
                  <a:gd name="T6" fmla="*/ 0 w 65"/>
                  <a:gd name="T7" fmla="*/ 10 h 34"/>
                  <a:gd name="T8" fmla="*/ 14 w 65"/>
                  <a:gd name="T9" fmla="*/ 2 h 34"/>
                  <a:gd name="T10" fmla="*/ 48 w 65"/>
                  <a:gd name="T11" fmla="*/ 0 h 34"/>
                  <a:gd name="T12" fmla="*/ 58 w 65"/>
                  <a:gd name="T13" fmla="*/ 5 h 34"/>
                  <a:gd name="T14" fmla="*/ 63 w 65"/>
                  <a:gd name="T15" fmla="*/ 8 h 34"/>
                  <a:gd name="T16" fmla="*/ 64 w 65"/>
                  <a:gd name="T17" fmla="*/ 15 h 34"/>
                  <a:gd name="T18" fmla="*/ 61 w 65"/>
                  <a:gd name="T19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34">
                    <a:moveTo>
                      <a:pt x="61" y="29"/>
                    </a:moveTo>
                    <a:lnTo>
                      <a:pt x="59" y="33"/>
                    </a:lnTo>
                    <a:lnTo>
                      <a:pt x="50" y="24"/>
                    </a:lnTo>
                    <a:lnTo>
                      <a:pt x="0" y="10"/>
                    </a:lnTo>
                    <a:lnTo>
                      <a:pt x="14" y="2"/>
                    </a:lnTo>
                    <a:lnTo>
                      <a:pt x="48" y="0"/>
                    </a:lnTo>
                    <a:lnTo>
                      <a:pt x="58" y="5"/>
                    </a:lnTo>
                    <a:lnTo>
                      <a:pt x="63" y="8"/>
                    </a:lnTo>
                    <a:lnTo>
                      <a:pt x="64" y="15"/>
                    </a:lnTo>
                    <a:lnTo>
                      <a:pt x="61" y="2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77" name="Freeform 102">
                <a:extLst>
                  <a:ext uri="{FF2B5EF4-FFF2-40B4-BE49-F238E27FC236}">
                    <a16:creationId xmlns:a16="http://schemas.microsoft.com/office/drawing/2014/main" id="{7900A050-98D3-3610-19E9-FEAE74B90A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0817" y="7091326"/>
                <a:ext cx="378307" cy="389889"/>
              </a:xfrm>
              <a:custGeom>
                <a:avLst/>
                <a:gdLst>
                  <a:gd name="T0" fmla="*/ 429 w 431"/>
                  <a:gd name="T1" fmla="*/ 222 h 445"/>
                  <a:gd name="T2" fmla="*/ 419 w 431"/>
                  <a:gd name="T3" fmla="*/ 260 h 445"/>
                  <a:gd name="T4" fmla="*/ 397 w 431"/>
                  <a:gd name="T5" fmla="*/ 269 h 445"/>
                  <a:gd name="T6" fmla="*/ 382 w 431"/>
                  <a:gd name="T7" fmla="*/ 302 h 445"/>
                  <a:gd name="T8" fmla="*/ 371 w 431"/>
                  <a:gd name="T9" fmla="*/ 325 h 445"/>
                  <a:gd name="T10" fmla="*/ 327 w 431"/>
                  <a:gd name="T11" fmla="*/ 365 h 445"/>
                  <a:gd name="T12" fmla="*/ 304 w 431"/>
                  <a:gd name="T13" fmla="*/ 386 h 445"/>
                  <a:gd name="T14" fmla="*/ 273 w 431"/>
                  <a:gd name="T15" fmla="*/ 417 h 445"/>
                  <a:gd name="T16" fmla="*/ 255 w 431"/>
                  <a:gd name="T17" fmla="*/ 444 h 445"/>
                  <a:gd name="T18" fmla="*/ 223 w 431"/>
                  <a:gd name="T19" fmla="*/ 418 h 445"/>
                  <a:gd name="T20" fmla="*/ 135 w 431"/>
                  <a:gd name="T21" fmla="*/ 382 h 445"/>
                  <a:gd name="T22" fmla="*/ 116 w 431"/>
                  <a:gd name="T23" fmla="*/ 367 h 445"/>
                  <a:gd name="T24" fmla="*/ 111 w 431"/>
                  <a:gd name="T25" fmla="*/ 335 h 445"/>
                  <a:gd name="T26" fmla="*/ 111 w 431"/>
                  <a:gd name="T27" fmla="*/ 323 h 445"/>
                  <a:gd name="T28" fmla="*/ 84 w 431"/>
                  <a:gd name="T29" fmla="*/ 328 h 445"/>
                  <a:gd name="T30" fmla="*/ 63 w 431"/>
                  <a:gd name="T31" fmla="*/ 313 h 445"/>
                  <a:gd name="T32" fmla="*/ 52 w 431"/>
                  <a:gd name="T33" fmla="*/ 279 h 445"/>
                  <a:gd name="T34" fmla="*/ 38 w 431"/>
                  <a:gd name="T35" fmla="*/ 259 h 445"/>
                  <a:gd name="T36" fmla="*/ 13 w 431"/>
                  <a:gd name="T37" fmla="*/ 239 h 445"/>
                  <a:gd name="T38" fmla="*/ 4 w 431"/>
                  <a:gd name="T39" fmla="*/ 217 h 445"/>
                  <a:gd name="T40" fmla="*/ 19 w 431"/>
                  <a:gd name="T41" fmla="*/ 224 h 445"/>
                  <a:gd name="T42" fmla="*/ 42 w 431"/>
                  <a:gd name="T43" fmla="*/ 211 h 445"/>
                  <a:gd name="T44" fmla="*/ 56 w 431"/>
                  <a:gd name="T45" fmla="*/ 196 h 445"/>
                  <a:gd name="T46" fmla="*/ 48 w 431"/>
                  <a:gd name="T47" fmla="*/ 198 h 445"/>
                  <a:gd name="T48" fmla="*/ 24 w 431"/>
                  <a:gd name="T49" fmla="*/ 203 h 445"/>
                  <a:gd name="T50" fmla="*/ 9 w 431"/>
                  <a:gd name="T51" fmla="*/ 187 h 445"/>
                  <a:gd name="T52" fmla="*/ 12 w 431"/>
                  <a:gd name="T53" fmla="*/ 166 h 445"/>
                  <a:gd name="T54" fmla="*/ 33 w 431"/>
                  <a:gd name="T55" fmla="*/ 161 h 445"/>
                  <a:gd name="T56" fmla="*/ 3 w 431"/>
                  <a:gd name="T57" fmla="*/ 145 h 445"/>
                  <a:gd name="T58" fmla="*/ 8 w 431"/>
                  <a:gd name="T59" fmla="*/ 133 h 445"/>
                  <a:gd name="T60" fmla="*/ 23 w 431"/>
                  <a:gd name="T61" fmla="*/ 136 h 445"/>
                  <a:gd name="T62" fmla="*/ 38 w 431"/>
                  <a:gd name="T63" fmla="*/ 129 h 445"/>
                  <a:gd name="T64" fmla="*/ 47 w 431"/>
                  <a:gd name="T65" fmla="*/ 105 h 445"/>
                  <a:gd name="T66" fmla="*/ 77 w 431"/>
                  <a:gd name="T67" fmla="*/ 90 h 445"/>
                  <a:gd name="T68" fmla="*/ 91 w 431"/>
                  <a:gd name="T69" fmla="*/ 62 h 445"/>
                  <a:gd name="T70" fmla="*/ 98 w 431"/>
                  <a:gd name="T71" fmla="*/ 52 h 445"/>
                  <a:gd name="T72" fmla="*/ 105 w 431"/>
                  <a:gd name="T73" fmla="*/ 41 h 445"/>
                  <a:gd name="T74" fmla="*/ 113 w 431"/>
                  <a:gd name="T75" fmla="*/ 19 h 445"/>
                  <a:gd name="T76" fmla="*/ 144 w 431"/>
                  <a:gd name="T77" fmla="*/ 9 h 445"/>
                  <a:gd name="T78" fmla="*/ 196 w 431"/>
                  <a:gd name="T79" fmla="*/ 10 h 445"/>
                  <a:gd name="T80" fmla="*/ 226 w 431"/>
                  <a:gd name="T81" fmla="*/ 0 h 445"/>
                  <a:gd name="T82" fmla="*/ 288 w 431"/>
                  <a:gd name="T83" fmla="*/ 0 h 445"/>
                  <a:gd name="T84" fmla="*/ 302 w 431"/>
                  <a:gd name="T85" fmla="*/ 9 h 445"/>
                  <a:gd name="T86" fmla="*/ 320 w 431"/>
                  <a:gd name="T87" fmla="*/ 30 h 445"/>
                  <a:gd name="T88" fmla="*/ 346 w 431"/>
                  <a:gd name="T89" fmla="*/ 69 h 445"/>
                  <a:gd name="T90" fmla="*/ 371 w 431"/>
                  <a:gd name="T91" fmla="*/ 98 h 445"/>
                  <a:gd name="T92" fmla="*/ 372 w 431"/>
                  <a:gd name="T93" fmla="*/ 105 h 445"/>
                  <a:gd name="T94" fmla="*/ 363 w 431"/>
                  <a:gd name="T95" fmla="*/ 125 h 445"/>
                  <a:gd name="T96" fmla="*/ 366 w 431"/>
                  <a:gd name="T97" fmla="*/ 131 h 445"/>
                  <a:gd name="T98" fmla="*/ 384 w 431"/>
                  <a:gd name="T99" fmla="*/ 146 h 445"/>
                  <a:gd name="T100" fmla="*/ 392 w 431"/>
                  <a:gd name="T101" fmla="*/ 178 h 445"/>
                  <a:gd name="T102" fmla="*/ 399 w 431"/>
                  <a:gd name="T103" fmla="*/ 192 h 445"/>
                  <a:gd name="T104" fmla="*/ 373 w 431"/>
                  <a:gd name="T105" fmla="*/ 230 h 445"/>
                  <a:gd name="T106" fmla="*/ 368 w 431"/>
                  <a:gd name="T107" fmla="*/ 238 h 445"/>
                  <a:gd name="T108" fmla="*/ 377 w 431"/>
                  <a:gd name="T109" fmla="*/ 239 h 445"/>
                  <a:gd name="T110" fmla="*/ 391 w 431"/>
                  <a:gd name="T111" fmla="*/ 242 h 445"/>
                  <a:gd name="T112" fmla="*/ 414 w 431"/>
                  <a:gd name="T113" fmla="*/ 217 h 445"/>
                  <a:gd name="T114" fmla="*/ 430 w 431"/>
                  <a:gd name="T115" fmla="*/ 217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31" h="445">
                    <a:moveTo>
                      <a:pt x="430" y="217"/>
                    </a:moveTo>
                    <a:lnTo>
                      <a:pt x="429" y="222"/>
                    </a:lnTo>
                    <a:lnTo>
                      <a:pt x="426" y="243"/>
                    </a:lnTo>
                    <a:lnTo>
                      <a:pt x="419" y="260"/>
                    </a:lnTo>
                    <a:lnTo>
                      <a:pt x="414" y="264"/>
                    </a:lnTo>
                    <a:lnTo>
                      <a:pt x="397" y="269"/>
                    </a:lnTo>
                    <a:lnTo>
                      <a:pt x="389" y="277"/>
                    </a:lnTo>
                    <a:lnTo>
                      <a:pt x="382" y="302"/>
                    </a:lnTo>
                    <a:lnTo>
                      <a:pt x="378" y="322"/>
                    </a:lnTo>
                    <a:lnTo>
                      <a:pt x="371" y="325"/>
                    </a:lnTo>
                    <a:lnTo>
                      <a:pt x="345" y="353"/>
                    </a:lnTo>
                    <a:lnTo>
                      <a:pt x="327" y="365"/>
                    </a:lnTo>
                    <a:lnTo>
                      <a:pt x="315" y="373"/>
                    </a:lnTo>
                    <a:lnTo>
                      <a:pt x="304" y="386"/>
                    </a:lnTo>
                    <a:lnTo>
                      <a:pt x="289" y="397"/>
                    </a:lnTo>
                    <a:lnTo>
                      <a:pt x="273" y="417"/>
                    </a:lnTo>
                    <a:lnTo>
                      <a:pt x="262" y="438"/>
                    </a:lnTo>
                    <a:lnTo>
                      <a:pt x="255" y="444"/>
                    </a:lnTo>
                    <a:lnTo>
                      <a:pt x="249" y="438"/>
                    </a:lnTo>
                    <a:lnTo>
                      <a:pt x="223" y="418"/>
                    </a:lnTo>
                    <a:lnTo>
                      <a:pt x="194" y="405"/>
                    </a:lnTo>
                    <a:lnTo>
                      <a:pt x="135" y="382"/>
                    </a:lnTo>
                    <a:lnTo>
                      <a:pt x="115" y="375"/>
                    </a:lnTo>
                    <a:lnTo>
                      <a:pt x="116" y="367"/>
                    </a:lnTo>
                    <a:lnTo>
                      <a:pt x="123" y="352"/>
                    </a:lnTo>
                    <a:lnTo>
                      <a:pt x="111" y="335"/>
                    </a:lnTo>
                    <a:lnTo>
                      <a:pt x="116" y="323"/>
                    </a:lnTo>
                    <a:lnTo>
                      <a:pt x="111" y="323"/>
                    </a:lnTo>
                    <a:lnTo>
                      <a:pt x="102" y="330"/>
                    </a:lnTo>
                    <a:lnTo>
                      <a:pt x="84" y="328"/>
                    </a:lnTo>
                    <a:lnTo>
                      <a:pt x="72" y="317"/>
                    </a:lnTo>
                    <a:lnTo>
                      <a:pt x="63" y="313"/>
                    </a:lnTo>
                    <a:lnTo>
                      <a:pt x="58" y="308"/>
                    </a:lnTo>
                    <a:lnTo>
                      <a:pt x="52" y="279"/>
                    </a:lnTo>
                    <a:lnTo>
                      <a:pt x="48" y="266"/>
                    </a:lnTo>
                    <a:lnTo>
                      <a:pt x="38" y="259"/>
                    </a:lnTo>
                    <a:lnTo>
                      <a:pt x="20" y="256"/>
                    </a:lnTo>
                    <a:lnTo>
                      <a:pt x="13" y="239"/>
                    </a:lnTo>
                    <a:lnTo>
                      <a:pt x="3" y="225"/>
                    </a:lnTo>
                    <a:lnTo>
                      <a:pt x="4" y="217"/>
                    </a:lnTo>
                    <a:lnTo>
                      <a:pt x="12" y="217"/>
                    </a:lnTo>
                    <a:lnTo>
                      <a:pt x="19" y="224"/>
                    </a:lnTo>
                    <a:lnTo>
                      <a:pt x="29" y="226"/>
                    </a:lnTo>
                    <a:lnTo>
                      <a:pt x="42" y="211"/>
                    </a:lnTo>
                    <a:lnTo>
                      <a:pt x="54" y="203"/>
                    </a:lnTo>
                    <a:lnTo>
                      <a:pt x="56" y="196"/>
                    </a:lnTo>
                    <a:lnTo>
                      <a:pt x="55" y="193"/>
                    </a:lnTo>
                    <a:lnTo>
                      <a:pt x="48" y="198"/>
                    </a:lnTo>
                    <a:lnTo>
                      <a:pt x="28" y="197"/>
                    </a:lnTo>
                    <a:lnTo>
                      <a:pt x="24" y="203"/>
                    </a:lnTo>
                    <a:lnTo>
                      <a:pt x="16" y="204"/>
                    </a:lnTo>
                    <a:lnTo>
                      <a:pt x="9" y="187"/>
                    </a:lnTo>
                    <a:lnTo>
                      <a:pt x="10" y="178"/>
                    </a:lnTo>
                    <a:lnTo>
                      <a:pt x="12" y="166"/>
                    </a:lnTo>
                    <a:lnTo>
                      <a:pt x="31" y="164"/>
                    </a:lnTo>
                    <a:lnTo>
                      <a:pt x="33" y="161"/>
                    </a:lnTo>
                    <a:lnTo>
                      <a:pt x="19" y="158"/>
                    </a:lnTo>
                    <a:lnTo>
                      <a:pt x="3" y="145"/>
                    </a:lnTo>
                    <a:lnTo>
                      <a:pt x="0" y="136"/>
                    </a:lnTo>
                    <a:lnTo>
                      <a:pt x="8" y="133"/>
                    </a:lnTo>
                    <a:lnTo>
                      <a:pt x="16" y="135"/>
                    </a:lnTo>
                    <a:lnTo>
                      <a:pt x="23" y="136"/>
                    </a:lnTo>
                    <a:lnTo>
                      <a:pt x="31" y="133"/>
                    </a:lnTo>
                    <a:lnTo>
                      <a:pt x="38" y="129"/>
                    </a:lnTo>
                    <a:lnTo>
                      <a:pt x="42" y="122"/>
                    </a:lnTo>
                    <a:lnTo>
                      <a:pt x="47" y="105"/>
                    </a:lnTo>
                    <a:lnTo>
                      <a:pt x="65" y="100"/>
                    </a:lnTo>
                    <a:lnTo>
                      <a:pt x="77" y="90"/>
                    </a:lnTo>
                    <a:lnTo>
                      <a:pt x="87" y="74"/>
                    </a:lnTo>
                    <a:lnTo>
                      <a:pt x="91" y="62"/>
                    </a:lnTo>
                    <a:lnTo>
                      <a:pt x="96" y="56"/>
                    </a:lnTo>
                    <a:lnTo>
                      <a:pt x="98" y="52"/>
                    </a:lnTo>
                    <a:lnTo>
                      <a:pt x="100" y="47"/>
                    </a:lnTo>
                    <a:lnTo>
                      <a:pt x="105" y="41"/>
                    </a:lnTo>
                    <a:lnTo>
                      <a:pt x="109" y="30"/>
                    </a:lnTo>
                    <a:lnTo>
                      <a:pt x="113" y="19"/>
                    </a:lnTo>
                    <a:lnTo>
                      <a:pt x="123" y="14"/>
                    </a:lnTo>
                    <a:lnTo>
                      <a:pt x="144" y="9"/>
                    </a:lnTo>
                    <a:lnTo>
                      <a:pt x="165" y="17"/>
                    </a:lnTo>
                    <a:lnTo>
                      <a:pt x="196" y="10"/>
                    </a:lnTo>
                    <a:lnTo>
                      <a:pt x="197" y="0"/>
                    </a:lnTo>
                    <a:lnTo>
                      <a:pt x="226" y="0"/>
                    </a:lnTo>
                    <a:lnTo>
                      <a:pt x="260" y="0"/>
                    </a:lnTo>
                    <a:lnTo>
                      <a:pt x="288" y="0"/>
                    </a:lnTo>
                    <a:lnTo>
                      <a:pt x="297" y="2"/>
                    </a:lnTo>
                    <a:lnTo>
                      <a:pt x="302" y="9"/>
                    </a:lnTo>
                    <a:lnTo>
                      <a:pt x="311" y="22"/>
                    </a:lnTo>
                    <a:lnTo>
                      <a:pt x="320" y="30"/>
                    </a:lnTo>
                    <a:lnTo>
                      <a:pt x="332" y="48"/>
                    </a:lnTo>
                    <a:lnTo>
                      <a:pt x="346" y="69"/>
                    </a:lnTo>
                    <a:lnTo>
                      <a:pt x="362" y="88"/>
                    </a:lnTo>
                    <a:lnTo>
                      <a:pt x="371" y="98"/>
                    </a:lnTo>
                    <a:lnTo>
                      <a:pt x="372" y="102"/>
                    </a:lnTo>
                    <a:lnTo>
                      <a:pt x="372" y="105"/>
                    </a:lnTo>
                    <a:lnTo>
                      <a:pt x="367" y="115"/>
                    </a:lnTo>
                    <a:lnTo>
                      <a:pt x="363" y="125"/>
                    </a:lnTo>
                    <a:lnTo>
                      <a:pt x="364" y="129"/>
                    </a:lnTo>
                    <a:lnTo>
                      <a:pt x="366" y="131"/>
                    </a:lnTo>
                    <a:lnTo>
                      <a:pt x="382" y="135"/>
                    </a:lnTo>
                    <a:lnTo>
                      <a:pt x="384" y="146"/>
                    </a:lnTo>
                    <a:lnTo>
                      <a:pt x="384" y="163"/>
                    </a:lnTo>
                    <a:lnTo>
                      <a:pt x="392" y="178"/>
                    </a:lnTo>
                    <a:lnTo>
                      <a:pt x="399" y="188"/>
                    </a:lnTo>
                    <a:lnTo>
                      <a:pt x="399" y="192"/>
                    </a:lnTo>
                    <a:lnTo>
                      <a:pt x="380" y="210"/>
                    </a:lnTo>
                    <a:lnTo>
                      <a:pt x="373" y="230"/>
                    </a:lnTo>
                    <a:lnTo>
                      <a:pt x="370" y="235"/>
                    </a:lnTo>
                    <a:lnTo>
                      <a:pt x="368" y="238"/>
                    </a:lnTo>
                    <a:lnTo>
                      <a:pt x="372" y="241"/>
                    </a:lnTo>
                    <a:lnTo>
                      <a:pt x="377" y="239"/>
                    </a:lnTo>
                    <a:lnTo>
                      <a:pt x="384" y="241"/>
                    </a:lnTo>
                    <a:lnTo>
                      <a:pt x="391" y="242"/>
                    </a:lnTo>
                    <a:lnTo>
                      <a:pt x="399" y="235"/>
                    </a:lnTo>
                    <a:lnTo>
                      <a:pt x="414" y="217"/>
                    </a:lnTo>
                    <a:lnTo>
                      <a:pt x="419" y="216"/>
                    </a:lnTo>
                    <a:lnTo>
                      <a:pt x="430" y="21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78" name="Freeform 104">
                <a:extLst>
                  <a:ext uri="{FF2B5EF4-FFF2-40B4-BE49-F238E27FC236}">
                    <a16:creationId xmlns:a16="http://schemas.microsoft.com/office/drawing/2014/main" id="{C3CE6A86-BE70-5FD7-E1C5-6BE0DED501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8099" y="6234345"/>
                <a:ext cx="772055" cy="559741"/>
              </a:xfrm>
              <a:custGeom>
                <a:avLst/>
                <a:gdLst>
                  <a:gd name="T0" fmla="*/ 759 w 881"/>
                  <a:gd name="T1" fmla="*/ 329 h 640"/>
                  <a:gd name="T2" fmla="*/ 790 w 881"/>
                  <a:gd name="T3" fmla="*/ 365 h 640"/>
                  <a:gd name="T4" fmla="*/ 798 w 881"/>
                  <a:gd name="T5" fmla="*/ 414 h 640"/>
                  <a:gd name="T6" fmla="*/ 785 w 881"/>
                  <a:gd name="T7" fmla="*/ 449 h 640"/>
                  <a:gd name="T8" fmla="*/ 810 w 881"/>
                  <a:gd name="T9" fmla="*/ 488 h 640"/>
                  <a:gd name="T10" fmla="*/ 826 w 881"/>
                  <a:gd name="T11" fmla="*/ 484 h 640"/>
                  <a:gd name="T12" fmla="*/ 855 w 881"/>
                  <a:gd name="T13" fmla="*/ 507 h 640"/>
                  <a:gd name="T14" fmla="*/ 873 w 881"/>
                  <a:gd name="T15" fmla="*/ 543 h 640"/>
                  <a:gd name="T16" fmla="*/ 872 w 881"/>
                  <a:gd name="T17" fmla="*/ 596 h 640"/>
                  <a:gd name="T18" fmla="*/ 879 w 881"/>
                  <a:gd name="T19" fmla="*/ 628 h 640"/>
                  <a:gd name="T20" fmla="*/ 808 w 881"/>
                  <a:gd name="T21" fmla="*/ 629 h 640"/>
                  <a:gd name="T22" fmla="*/ 735 w 881"/>
                  <a:gd name="T23" fmla="*/ 637 h 640"/>
                  <a:gd name="T24" fmla="*/ 691 w 881"/>
                  <a:gd name="T25" fmla="*/ 625 h 640"/>
                  <a:gd name="T26" fmla="*/ 655 w 881"/>
                  <a:gd name="T27" fmla="*/ 612 h 640"/>
                  <a:gd name="T28" fmla="*/ 637 w 881"/>
                  <a:gd name="T29" fmla="*/ 609 h 640"/>
                  <a:gd name="T30" fmla="*/ 629 w 881"/>
                  <a:gd name="T31" fmla="*/ 594 h 640"/>
                  <a:gd name="T32" fmla="*/ 545 w 881"/>
                  <a:gd name="T33" fmla="*/ 589 h 640"/>
                  <a:gd name="T34" fmla="*/ 368 w 881"/>
                  <a:gd name="T35" fmla="*/ 589 h 640"/>
                  <a:gd name="T36" fmla="*/ 243 w 881"/>
                  <a:gd name="T37" fmla="*/ 623 h 640"/>
                  <a:gd name="T38" fmla="*/ 161 w 881"/>
                  <a:gd name="T39" fmla="*/ 634 h 640"/>
                  <a:gd name="T40" fmla="*/ 113 w 881"/>
                  <a:gd name="T41" fmla="*/ 629 h 640"/>
                  <a:gd name="T42" fmla="*/ 141 w 881"/>
                  <a:gd name="T43" fmla="*/ 599 h 640"/>
                  <a:gd name="T44" fmla="*/ 155 w 881"/>
                  <a:gd name="T45" fmla="*/ 597 h 640"/>
                  <a:gd name="T46" fmla="*/ 124 w 881"/>
                  <a:gd name="T47" fmla="*/ 597 h 640"/>
                  <a:gd name="T48" fmla="*/ 109 w 881"/>
                  <a:gd name="T49" fmla="*/ 590 h 640"/>
                  <a:gd name="T50" fmla="*/ 111 w 881"/>
                  <a:gd name="T51" fmla="*/ 532 h 640"/>
                  <a:gd name="T52" fmla="*/ 187 w 881"/>
                  <a:gd name="T53" fmla="*/ 518 h 640"/>
                  <a:gd name="T54" fmla="*/ 255 w 881"/>
                  <a:gd name="T55" fmla="*/ 492 h 640"/>
                  <a:gd name="T56" fmla="*/ 329 w 881"/>
                  <a:gd name="T57" fmla="*/ 479 h 640"/>
                  <a:gd name="T58" fmla="*/ 349 w 881"/>
                  <a:gd name="T59" fmla="*/ 463 h 640"/>
                  <a:gd name="T60" fmla="*/ 390 w 881"/>
                  <a:gd name="T61" fmla="*/ 481 h 640"/>
                  <a:gd name="T62" fmla="*/ 504 w 881"/>
                  <a:gd name="T63" fmla="*/ 498 h 640"/>
                  <a:gd name="T64" fmla="*/ 509 w 881"/>
                  <a:gd name="T65" fmla="*/ 463 h 640"/>
                  <a:gd name="T66" fmla="*/ 460 w 881"/>
                  <a:gd name="T67" fmla="*/ 470 h 640"/>
                  <a:gd name="T68" fmla="*/ 412 w 881"/>
                  <a:gd name="T69" fmla="*/ 448 h 640"/>
                  <a:gd name="T70" fmla="*/ 348 w 881"/>
                  <a:gd name="T71" fmla="*/ 424 h 640"/>
                  <a:gd name="T72" fmla="*/ 268 w 881"/>
                  <a:gd name="T73" fmla="*/ 456 h 640"/>
                  <a:gd name="T74" fmla="*/ 136 w 881"/>
                  <a:gd name="T75" fmla="*/ 441 h 640"/>
                  <a:gd name="T76" fmla="*/ 116 w 881"/>
                  <a:gd name="T77" fmla="*/ 401 h 640"/>
                  <a:gd name="T78" fmla="*/ 114 w 881"/>
                  <a:gd name="T79" fmla="*/ 395 h 640"/>
                  <a:gd name="T80" fmla="*/ 81 w 881"/>
                  <a:gd name="T81" fmla="*/ 336 h 640"/>
                  <a:gd name="T82" fmla="*/ 28 w 881"/>
                  <a:gd name="T83" fmla="*/ 289 h 640"/>
                  <a:gd name="T84" fmla="*/ 19 w 881"/>
                  <a:gd name="T85" fmla="*/ 279 h 640"/>
                  <a:gd name="T86" fmla="*/ 144 w 881"/>
                  <a:gd name="T87" fmla="*/ 125 h 640"/>
                  <a:gd name="T88" fmla="*/ 162 w 881"/>
                  <a:gd name="T89" fmla="*/ 68 h 640"/>
                  <a:gd name="T90" fmla="*/ 196 w 881"/>
                  <a:gd name="T91" fmla="*/ 21 h 640"/>
                  <a:gd name="T92" fmla="*/ 254 w 881"/>
                  <a:gd name="T93" fmla="*/ 29 h 640"/>
                  <a:gd name="T94" fmla="*/ 333 w 881"/>
                  <a:gd name="T95" fmla="*/ 15 h 640"/>
                  <a:gd name="T96" fmla="*/ 356 w 881"/>
                  <a:gd name="T97" fmla="*/ 7 h 640"/>
                  <a:gd name="T98" fmla="*/ 374 w 881"/>
                  <a:gd name="T99" fmla="*/ 5 h 640"/>
                  <a:gd name="T100" fmla="*/ 494 w 881"/>
                  <a:gd name="T101" fmla="*/ 39 h 640"/>
                  <a:gd name="T102" fmla="*/ 525 w 881"/>
                  <a:gd name="T103" fmla="*/ 80 h 640"/>
                  <a:gd name="T104" fmla="*/ 551 w 881"/>
                  <a:gd name="T105" fmla="*/ 82 h 640"/>
                  <a:gd name="T106" fmla="*/ 579 w 881"/>
                  <a:gd name="T107" fmla="*/ 85 h 640"/>
                  <a:gd name="T108" fmla="*/ 599 w 881"/>
                  <a:gd name="T109" fmla="*/ 105 h 640"/>
                  <a:gd name="T110" fmla="*/ 629 w 881"/>
                  <a:gd name="T111" fmla="*/ 160 h 640"/>
                  <a:gd name="T112" fmla="*/ 642 w 881"/>
                  <a:gd name="T113" fmla="*/ 175 h 640"/>
                  <a:gd name="T114" fmla="*/ 671 w 881"/>
                  <a:gd name="T115" fmla="*/ 206 h 640"/>
                  <a:gd name="T116" fmla="*/ 682 w 881"/>
                  <a:gd name="T117" fmla="*/ 222 h 640"/>
                  <a:gd name="T118" fmla="*/ 726 w 881"/>
                  <a:gd name="T119" fmla="*/ 253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81" h="640">
                    <a:moveTo>
                      <a:pt x="752" y="277"/>
                    </a:moveTo>
                    <a:lnTo>
                      <a:pt x="766" y="301"/>
                    </a:lnTo>
                    <a:lnTo>
                      <a:pt x="763" y="312"/>
                    </a:lnTo>
                    <a:lnTo>
                      <a:pt x="759" y="329"/>
                    </a:lnTo>
                    <a:lnTo>
                      <a:pt x="767" y="341"/>
                    </a:lnTo>
                    <a:lnTo>
                      <a:pt x="776" y="347"/>
                    </a:lnTo>
                    <a:lnTo>
                      <a:pt x="783" y="356"/>
                    </a:lnTo>
                    <a:lnTo>
                      <a:pt x="790" y="365"/>
                    </a:lnTo>
                    <a:lnTo>
                      <a:pt x="791" y="385"/>
                    </a:lnTo>
                    <a:lnTo>
                      <a:pt x="789" y="399"/>
                    </a:lnTo>
                    <a:lnTo>
                      <a:pt x="794" y="406"/>
                    </a:lnTo>
                    <a:lnTo>
                      <a:pt x="798" y="414"/>
                    </a:lnTo>
                    <a:lnTo>
                      <a:pt x="797" y="421"/>
                    </a:lnTo>
                    <a:lnTo>
                      <a:pt x="794" y="427"/>
                    </a:lnTo>
                    <a:lnTo>
                      <a:pt x="785" y="435"/>
                    </a:lnTo>
                    <a:lnTo>
                      <a:pt x="785" y="449"/>
                    </a:lnTo>
                    <a:lnTo>
                      <a:pt x="798" y="467"/>
                    </a:lnTo>
                    <a:lnTo>
                      <a:pt x="807" y="477"/>
                    </a:lnTo>
                    <a:lnTo>
                      <a:pt x="807" y="483"/>
                    </a:lnTo>
                    <a:lnTo>
                      <a:pt x="810" y="488"/>
                    </a:lnTo>
                    <a:lnTo>
                      <a:pt x="816" y="495"/>
                    </a:lnTo>
                    <a:lnTo>
                      <a:pt x="820" y="494"/>
                    </a:lnTo>
                    <a:lnTo>
                      <a:pt x="825" y="488"/>
                    </a:lnTo>
                    <a:lnTo>
                      <a:pt x="826" y="484"/>
                    </a:lnTo>
                    <a:lnTo>
                      <a:pt x="838" y="486"/>
                    </a:lnTo>
                    <a:lnTo>
                      <a:pt x="845" y="488"/>
                    </a:lnTo>
                    <a:lnTo>
                      <a:pt x="852" y="499"/>
                    </a:lnTo>
                    <a:lnTo>
                      <a:pt x="855" y="507"/>
                    </a:lnTo>
                    <a:lnTo>
                      <a:pt x="857" y="516"/>
                    </a:lnTo>
                    <a:lnTo>
                      <a:pt x="865" y="529"/>
                    </a:lnTo>
                    <a:lnTo>
                      <a:pt x="872" y="537"/>
                    </a:lnTo>
                    <a:lnTo>
                      <a:pt x="873" y="543"/>
                    </a:lnTo>
                    <a:lnTo>
                      <a:pt x="879" y="551"/>
                    </a:lnTo>
                    <a:lnTo>
                      <a:pt x="875" y="566"/>
                    </a:lnTo>
                    <a:lnTo>
                      <a:pt x="876" y="574"/>
                    </a:lnTo>
                    <a:lnTo>
                      <a:pt x="872" y="596"/>
                    </a:lnTo>
                    <a:lnTo>
                      <a:pt x="871" y="606"/>
                    </a:lnTo>
                    <a:lnTo>
                      <a:pt x="871" y="610"/>
                    </a:lnTo>
                    <a:lnTo>
                      <a:pt x="880" y="618"/>
                    </a:lnTo>
                    <a:lnTo>
                      <a:pt x="879" y="628"/>
                    </a:lnTo>
                    <a:lnTo>
                      <a:pt x="870" y="626"/>
                    </a:lnTo>
                    <a:lnTo>
                      <a:pt x="853" y="625"/>
                    </a:lnTo>
                    <a:lnTo>
                      <a:pt x="819" y="630"/>
                    </a:lnTo>
                    <a:lnTo>
                      <a:pt x="808" y="629"/>
                    </a:lnTo>
                    <a:lnTo>
                      <a:pt x="786" y="630"/>
                    </a:lnTo>
                    <a:lnTo>
                      <a:pt x="771" y="632"/>
                    </a:lnTo>
                    <a:lnTo>
                      <a:pt x="751" y="639"/>
                    </a:lnTo>
                    <a:lnTo>
                      <a:pt x="735" y="637"/>
                    </a:lnTo>
                    <a:lnTo>
                      <a:pt x="727" y="632"/>
                    </a:lnTo>
                    <a:lnTo>
                      <a:pt x="716" y="632"/>
                    </a:lnTo>
                    <a:lnTo>
                      <a:pt x="704" y="630"/>
                    </a:lnTo>
                    <a:lnTo>
                      <a:pt x="691" y="625"/>
                    </a:lnTo>
                    <a:lnTo>
                      <a:pt x="678" y="622"/>
                    </a:lnTo>
                    <a:lnTo>
                      <a:pt x="665" y="611"/>
                    </a:lnTo>
                    <a:lnTo>
                      <a:pt x="659" y="610"/>
                    </a:lnTo>
                    <a:lnTo>
                      <a:pt x="655" y="612"/>
                    </a:lnTo>
                    <a:lnTo>
                      <a:pt x="651" y="616"/>
                    </a:lnTo>
                    <a:lnTo>
                      <a:pt x="647" y="618"/>
                    </a:lnTo>
                    <a:lnTo>
                      <a:pt x="640" y="616"/>
                    </a:lnTo>
                    <a:lnTo>
                      <a:pt x="637" y="609"/>
                    </a:lnTo>
                    <a:lnTo>
                      <a:pt x="640" y="603"/>
                    </a:lnTo>
                    <a:lnTo>
                      <a:pt x="641" y="597"/>
                    </a:lnTo>
                    <a:lnTo>
                      <a:pt x="637" y="595"/>
                    </a:lnTo>
                    <a:lnTo>
                      <a:pt x="629" y="594"/>
                    </a:lnTo>
                    <a:lnTo>
                      <a:pt x="617" y="594"/>
                    </a:lnTo>
                    <a:lnTo>
                      <a:pt x="596" y="592"/>
                    </a:lnTo>
                    <a:lnTo>
                      <a:pt x="591" y="590"/>
                    </a:lnTo>
                    <a:lnTo>
                      <a:pt x="545" y="589"/>
                    </a:lnTo>
                    <a:lnTo>
                      <a:pt x="498" y="589"/>
                    </a:lnTo>
                    <a:lnTo>
                      <a:pt x="456" y="589"/>
                    </a:lnTo>
                    <a:lnTo>
                      <a:pt x="405" y="589"/>
                    </a:lnTo>
                    <a:lnTo>
                      <a:pt x="368" y="589"/>
                    </a:lnTo>
                    <a:lnTo>
                      <a:pt x="336" y="588"/>
                    </a:lnTo>
                    <a:lnTo>
                      <a:pt x="310" y="602"/>
                    </a:lnTo>
                    <a:lnTo>
                      <a:pt x="281" y="616"/>
                    </a:lnTo>
                    <a:lnTo>
                      <a:pt x="243" y="623"/>
                    </a:lnTo>
                    <a:lnTo>
                      <a:pt x="200" y="621"/>
                    </a:lnTo>
                    <a:lnTo>
                      <a:pt x="186" y="623"/>
                    </a:lnTo>
                    <a:lnTo>
                      <a:pt x="171" y="629"/>
                    </a:lnTo>
                    <a:lnTo>
                      <a:pt x="161" y="634"/>
                    </a:lnTo>
                    <a:lnTo>
                      <a:pt x="146" y="636"/>
                    </a:lnTo>
                    <a:lnTo>
                      <a:pt x="127" y="634"/>
                    </a:lnTo>
                    <a:lnTo>
                      <a:pt x="119" y="636"/>
                    </a:lnTo>
                    <a:lnTo>
                      <a:pt x="113" y="629"/>
                    </a:lnTo>
                    <a:lnTo>
                      <a:pt x="109" y="618"/>
                    </a:lnTo>
                    <a:lnTo>
                      <a:pt x="112" y="611"/>
                    </a:lnTo>
                    <a:lnTo>
                      <a:pt x="123" y="605"/>
                    </a:lnTo>
                    <a:lnTo>
                      <a:pt x="141" y="599"/>
                    </a:lnTo>
                    <a:lnTo>
                      <a:pt x="150" y="603"/>
                    </a:lnTo>
                    <a:lnTo>
                      <a:pt x="156" y="603"/>
                    </a:lnTo>
                    <a:lnTo>
                      <a:pt x="157" y="598"/>
                    </a:lnTo>
                    <a:lnTo>
                      <a:pt x="155" y="597"/>
                    </a:lnTo>
                    <a:lnTo>
                      <a:pt x="141" y="590"/>
                    </a:lnTo>
                    <a:lnTo>
                      <a:pt x="134" y="583"/>
                    </a:lnTo>
                    <a:lnTo>
                      <a:pt x="129" y="588"/>
                    </a:lnTo>
                    <a:lnTo>
                      <a:pt x="124" y="597"/>
                    </a:lnTo>
                    <a:lnTo>
                      <a:pt x="120" y="599"/>
                    </a:lnTo>
                    <a:lnTo>
                      <a:pt x="113" y="602"/>
                    </a:lnTo>
                    <a:lnTo>
                      <a:pt x="110" y="596"/>
                    </a:lnTo>
                    <a:lnTo>
                      <a:pt x="109" y="590"/>
                    </a:lnTo>
                    <a:lnTo>
                      <a:pt x="112" y="585"/>
                    </a:lnTo>
                    <a:lnTo>
                      <a:pt x="110" y="558"/>
                    </a:lnTo>
                    <a:lnTo>
                      <a:pt x="112" y="544"/>
                    </a:lnTo>
                    <a:lnTo>
                      <a:pt x="111" y="532"/>
                    </a:lnTo>
                    <a:lnTo>
                      <a:pt x="120" y="524"/>
                    </a:lnTo>
                    <a:lnTo>
                      <a:pt x="127" y="519"/>
                    </a:lnTo>
                    <a:lnTo>
                      <a:pt x="159" y="518"/>
                    </a:lnTo>
                    <a:lnTo>
                      <a:pt x="187" y="518"/>
                    </a:lnTo>
                    <a:lnTo>
                      <a:pt x="215" y="518"/>
                    </a:lnTo>
                    <a:lnTo>
                      <a:pt x="244" y="519"/>
                    </a:lnTo>
                    <a:lnTo>
                      <a:pt x="247" y="494"/>
                    </a:lnTo>
                    <a:lnTo>
                      <a:pt x="255" y="492"/>
                    </a:lnTo>
                    <a:lnTo>
                      <a:pt x="269" y="490"/>
                    </a:lnTo>
                    <a:lnTo>
                      <a:pt x="295" y="487"/>
                    </a:lnTo>
                    <a:lnTo>
                      <a:pt x="322" y="484"/>
                    </a:lnTo>
                    <a:lnTo>
                      <a:pt x="329" y="479"/>
                    </a:lnTo>
                    <a:lnTo>
                      <a:pt x="333" y="470"/>
                    </a:lnTo>
                    <a:lnTo>
                      <a:pt x="336" y="463"/>
                    </a:lnTo>
                    <a:lnTo>
                      <a:pt x="342" y="460"/>
                    </a:lnTo>
                    <a:lnTo>
                      <a:pt x="349" y="463"/>
                    </a:lnTo>
                    <a:lnTo>
                      <a:pt x="360" y="467"/>
                    </a:lnTo>
                    <a:lnTo>
                      <a:pt x="370" y="473"/>
                    </a:lnTo>
                    <a:lnTo>
                      <a:pt x="382" y="478"/>
                    </a:lnTo>
                    <a:lnTo>
                      <a:pt x="390" y="481"/>
                    </a:lnTo>
                    <a:lnTo>
                      <a:pt x="410" y="491"/>
                    </a:lnTo>
                    <a:lnTo>
                      <a:pt x="443" y="502"/>
                    </a:lnTo>
                    <a:lnTo>
                      <a:pt x="471" y="507"/>
                    </a:lnTo>
                    <a:lnTo>
                      <a:pt x="504" y="498"/>
                    </a:lnTo>
                    <a:lnTo>
                      <a:pt x="528" y="493"/>
                    </a:lnTo>
                    <a:lnTo>
                      <a:pt x="531" y="481"/>
                    </a:lnTo>
                    <a:lnTo>
                      <a:pt x="527" y="472"/>
                    </a:lnTo>
                    <a:lnTo>
                      <a:pt x="509" y="463"/>
                    </a:lnTo>
                    <a:lnTo>
                      <a:pt x="485" y="463"/>
                    </a:lnTo>
                    <a:lnTo>
                      <a:pt x="477" y="466"/>
                    </a:lnTo>
                    <a:lnTo>
                      <a:pt x="466" y="469"/>
                    </a:lnTo>
                    <a:lnTo>
                      <a:pt x="460" y="470"/>
                    </a:lnTo>
                    <a:lnTo>
                      <a:pt x="449" y="468"/>
                    </a:lnTo>
                    <a:lnTo>
                      <a:pt x="434" y="460"/>
                    </a:lnTo>
                    <a:lnTo>
                      <a:pt x="424" y="451"/>
                    </a:lnTo>
                    <a:lnTo>
                      <a:pt x="412" y="448"/>
                    </a:lnTo>
                    <a:lnTo>
                      <a:pt x="396" y="444"/>
                    </a:lnTo>
                    <a:lnTo>
                      <a:pt x="372" y="427"/>
                    </a:lnTo>
                    <a:lnTo>
                      <a:pt x="360" y="424"/>
                    </a:lnTo>
                    <a:lnTo>
                      <a:pt x="348" y="424"/>
                    </a:lnTo>
                    <a:lnTo>
                      <a:pt x="325" y="426"/>
                    </a:lnTo>
                    <a:lnTo>
                      <a:pt x="303" y="435"/>
                    </a:lnTo>
                    <a:lnTo>
                      <a:pt x="290" y="456"/>
                    </a:lnTo>
                    <a:lnTo>
                      <a:pt x="268" y="456"/>
                    </a:lnTo>
                    <a:lnTo>
                      <a:pt x="220" y="455"/>
                    </a:lnTo>
                    <a:lnTo>
                      <a:pt x="176" y="455"/>
                    </a:lnTo>
                    <a:lnTo>
                      <a:pt x="140" y="456"/>
                    </a:lnTo>
                    <a:lnTo>
                      <a:pt x="136" y="441"/>
                    </a:lnTo>
                    <a:lnTo>
                      <a:pt x="127" y="428"/>
                    </a:lnTo>
                    <a:lnTo>
                      <a:pt x="113" y="419"/>
                    </a:lnTo>
                    <a:lnTo>
                      <a:pt x="111" y="410"/>
                    </a:lnTo>
                    <a:lnTo>
                      <a:pt x="116" y="401"/>
                    </a:lnTo>
                    <a:lnTo>
                      <a:pt x="128" y="395"/>
                    </a:lnTo>
                    <a:lnTo>
                      <a:pt x="132" y="389"/>
                    </a:lnTo>
                    <a:lnTo>
                      <a:pt x="125" y="390"/>
                    </a:lnTo>
                    <a:lnTo>
                      <a:pt x="114" y="395"/>
                    </a:lnTo>
                    <a:lnTo>
                      <a:pt x="106" y="395"/>
                    </a:lnTo>
                    <a:lnTo>
                      <a:pt x="106" y="382"/>
                    </a:lnTo>
                    <a:lnTo>
                      <a:pt x="95" y="365"/>
                    </a:lnTo>
                    <a:lnTo>
                      <a:pt x="81" y="336"/>
                    </a:lnTo>
                    <a:lnTo>
                      <a:pt x="66" y="325"/>
                    </a:lnTo>
                    <a:lnTo>
                      <a:pt x="53" y="301"/>
                    </a:lnTo>
                    <a:lnTo>
                      <a:pt x="39" y="293"/>
                    </a:lnTo>
                    <a:lnTo>
                      <a:pt x="28" y="289"/>
                    </a:lnTo>
                    <a:lnTo>
                      <a:pt x="18" y="289"/>
                    </a:lnTo>
                    <a:lnTo>
                      <a:pt x="14" y="300"/>
                    </a:lnTo>
                    <a:lnTo>
                      <a:pt x="0" y="285"/>
                    </a:lnTo>
                    <a:lnTo>
                      <a:pt x="19" y="279"/>
                    </a:lnTo>
                    <a:lnTo>
                      <a:pt x="56" y="260"/>
                    </a:lnTo>
                    <a:lnTo>
                      <a:pt x="100" y="206"/>
                    </a:lnTo>
                    <a:lnTo>
                      <a:pt x="139" y="141"/>
                    </a:lnTo>
                    <a:lnTo>
                      <a:pt x="144" y="125"/>
                    </a:lnTo>
                    <a:lnTo>
                      <a:pt x="148" y="114"/>
                    </a:lnTo>
                    <a:lnTo>
                      <a:pt x="152" y="86"/>
                    </a:lnTo>
                    <a:lnTo>
                      <a:pt x="157" y="71"/>
                    </a:lnTo>
                    <a:lnTo>
                      <a:pt x="162" y="68"/>
                    </a:lnTo>
                    <a:lnTo>
                      <a:pt x="169" y="56"/>
                    </a:lnTo>
                    <a:lnTo>
                      <a:pt x="177" y="34"/>
                    </a:lnTo>
                    <a:lnTo>
                      <a:pt x="186" y="22"/>
                    </a:lnTo>
                    <a:lnTo>
                      <a:pt x="196" y="21"/>
                    </a:lnTo>
                    <a:lnTo>
                      <a:pt x="204" y="21"/>
                    </a:lnTo>
                    <a:lnTo>
                      <a:pt x="209" y="26"/>
                    </a:lnTo>
                    <a:lnTo>
                      <a:pt x="226" y="28"/>
                    </a:lnTo>
                    <a:lnTo>
                      <a:pt x="254" y="29"/>
                    </a:lnTo>
                    <a:lnTo>
                      <a:pt x="275" y="26"/>
                    </a:lnTo>
                    <a:lnTo>
                      <a:pt x="289" y="19"/>
                    </a:lnTo>
                    <a:lnTo>
                      <a:pt x="308" y="15"/>
                    </a:lnTo>
                    <a:lnTo>
                      <a:pt x="333" y="15"/>
                    </a:lnTo>
                    <a:lnTo>
                      <a:pt x="346" y="12"/>
                    </a:lnTo>
                    <a:lnTo>
                      <a:pt x="347" y="6"/>
                    </a:lnTo>
                    <a:lnTo>
                      <a:pt x="350" y="4"/>
                    </a:lnTo>
                    <a:lnTo>
                      <a:pt x="356" y="7"/>
                    </a:lnTo>
                    <a:lnTo>
                      <a:pt x="360" y="6"/>
                    </a:lnTo>
                    <a:lnTo>
                      <a:pt x="364" y="1"/>
                    </a:lnTo>
                    <a:lnTo>
                      <a:pt x="370" y="0"/>
                    </a:lnTo>
                    <a:lnTo>
                      <a:pt x="374" y="5"/>
                    </a:lnTo>
                    <a:lnTo>
                      <a:pt x="394" y="6"/>
                    </a:lnTo>
                    <a:lnTo>
                      <a:pt x="430" y="4"/>
                    </a:lnTo>
                    <a:lnTo>
                      <a:pt x="463" y="15"/>
                    </a:lnTo>
                    <a:lnTo>
                      <a:pt x="494" y="39"/>
                    </a:lnTo>
                    <a:lnTo>
                      <a:pt x="509" y="55"/>
                    </a:lnTo>
                    <a:lnTo>
                      <a:pt x="510" y="63"/>
                    </a:lnTo>
                    <a:lnTo>
                      <a:pt x="516" y="71"/>
                    </a:lnTo>
                    <a:lnTo>
                      <a:pt x="525" y="80"/>
                    </a:lnTo>
                    <a:lnTo>
                      <a:pt x="533" y="81"/>
                    </a:lnTo>
                    <a:lnTo>
                      <a:pt x="541" y="76"/>
                    </a:lnTo>
                    <a:lnTo>
                      <a:pt x="547" y="76"/>
                    </a:lnTo>
                    <a:lnTo>
                      <a:pt x="551" y="82"/>
                    </a:lnTo>
                    <a:lnTo>
                      <a:pt x="560" y="84"/>
                    </a:lnTo>
                    <a:lnTo>
                      <a:pt x="569" y="80"/>
                    </a:lnTo>
                    <a:lnTo>
                      <a:pt x="576" y="81"/>
                    </a:lnTo>
                    <a:lnTo>
                      <a:pt x="579" y="85"/>
                    </a:lnTo>
                    <a:lnTo>
                      <a:pt x="579" y="86"/>
                    </a:lnTo>
                    <a:lnTo>
                      <a:pt x="584" y="88"/>
                    </a:lnTo>
                    <a:lnTo>
                      <a:pt x="590" y="93"/>
                    </a:lnTo>
                    <a:lnTo>
                      <a:pt x="599" y="105"/>
                    </a:lnTo>
                    <a:lnTo>
                      <a:pt x="607" y="123"/>
                    </a:lnTo>
                    <a:lnTo>
                      <a:pt x="612" y="146"/>
                    </a:lnTo>
                    <a:lnTo>
                      <a:pt x="620" y="158"/>
                    </a:lnTo>
                    <a:lnTo>
                      <a:pt x="629" y="160"/>
                    </a:lnTo>
                    <a:lnTo>
                      <a:pt x="634" y="164"/>
                    </a:lnTo>
                    <a:lnTo>
                      <a:pt x="635" y="170"/>
                    </a:lnTo>
                    <a:lnTo>
                      <a:pt x="637" y="174"/>
                    </a:lnTo>
                    <a:lnTo>
                      <a:pt x="642" y="175"/>
                    </a:lnTo>
                    <a:lnTo>
                      <a:pt x="650" y="174"/>
                    </a:lnTo>
                    <a:lnTo>
                      <a:pt x="659" y="182"/>
                    </a:lnTo>
                    <a:lnTo>
                      <a:pt x="669" y="199"/>
                    </a:lnTo>
                    <a:lnTo>
                      <a:pt x="671" y="206"/>
                    </a:lnTo>
                    <a:lnTo>
                      <a:pt x="669" y="210"/>
                    </a:lnTo>
                    <a:lnTo>
                      <a:pt x="670" y="213"/>
                    </a:lnTo>
                    <a:lnTo>
                      <a:pt x="676" y="216"/>
                    </a:lnTo>
                    <a:lnTo>
                      <a:pt x="682" y="222"/>
                    </a:lnTo>
                    <a:lnTo>
                      <a:pt x="687" y="229"/>
                    </a:lnTo>
                    <a:lnTo>
                      <a:pt x="698" y="236"/>
                    </a:lnTo>
                    <a:lnTo>
                      <a:pt x="714" y="243"/>
                    </a:lnTo>
                    <a:lnTo>
                      <a:pt x="726" y="253"/>
                    </a:lnTo>
                    <a:lnTo>
                      <a:pt x="734" y="265"/>
                    </a:lnTo>
                    <a:lnTo>
                      <a:pt x="749" y="275"/>
                    </a:lnTo>
                    <a:lnTo>
                      <a:pt x="752" y="27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79" name="Freeform 106">
                <a:extLst>
                  <a:ext uri="{FF2B5EF4-FFF2-40B4-BE49-F238E27FC236}">
                    <a16:creationId xmlns:a16="http://schemas.microsoft.com/office/drawing/2014/main" id="{4B299459-1C4B-725F-106B-492CE598A7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21045" y="6840409"/>
                <a:ext cx="1304774" cy="1710101"/>
              </a:xfrm>
              <a:custGeom>
                <a:avLst/>
                <a:gdLst>
                  <a:gd name="T0" fmla="*/ 65 w 1491"/>
                  <a:gd name="T1" fmla="*/ 1919 h 1955"/>
                  <a:gd name="T2" fmla="*/ 1 w 1491"/>
                  <a:gd name="T3" fmla="*/ 1817 h 1955"/>
                  <a:gd name="T4" fmla="*/ 0 w 1491"/>
                  <a:gd name="T5" fmla="*/ 1398 h 1955"/>
                  <a:gd name="T6" fmla="*/ 24 w 1491"/>
                  <a:gd name="T7" fmla="*/ 1288 h 1955"/>
                  <a:gd name="T8" fmla="*/ 131 w 1491"/>
                  <a:gd name="T9" fmla="*/ 1147 h 1955"/>
                  <a:gd name="T10" fmla="*/ 198 w 1491"/>
                  <a:gd name="T11" fmla="*/ 1114 h 1955"/>
                  <a:gd name="T12" fmla="*/ 281 w 1491"/>
                  <a:gd name="T13" fmla="*/ 1082 h 1955"/>
                  <a:gd name="T14" fmla="*/ 367 w 1491"/>
                  <a:gd name="T15" fmla="*/ 1025 h 1955"/>
                  <a:gd name="T16" fmla="*/ 431 w 1491"/>
                  <a:gd name="T17" fmla="*/ 1009 h 1955"/>
                  <a:gd name="T18" fmla="*/ 564 w 1491"/>
                  <a:gd name="T19" fmla="*/ 1016 h 1955"/>
                  <a:gd name="T20" fmla="*/ 667 w 1491"/>
                  <a:gd name="T21" fmla="*/ 906 h 1955"/>
                  <a:gd name="T22" fmla="*/ 815 w 1491"/>
                  <a:gd name="T23" fmla="*/ 754 h 1955"/>
                  <a:gd name="T24" fmla="*/ 967 w 1491"/>
                  <a:gd name="T25" fmla="*/ 608 h 1955"/>
                  <a:gd name="T26" fmla="*/ 858 w 1491"/>
                  <a:gd name="T27" fmla="*/ 574 h 1955"/>
                  <a:gd name="T28" fmla="*/ 699 w 1491"/>
                  <a:gd name="T29" fmla="*/ 519 h 1955"/>
                  <a:gd name="T30" fmla="*/ 523 w 1491"/>
                  <a:gd name="T31" fmla="*/ 460 h 1955"/>
                  <a:gd name="T32" fmla="*/ 409 w 1491"/>
                  <a:gd name="T33" fmla="*/ 408 h 1955"/>
                  <a:gd name="T34" fmla="*/ 347 w 1491"/>
                  <a:gd name="T35" fmla="*/ 361 h 1955"/>
                  <a:gd name="T36" fmla="*/ 300 w 1491"/>
                  <a:gd name="T37" fmla="*/ 296 h 1955"/>
                  <a:gd name="T38" fmla="*/ 264 w 1491"/>
                  <a:gd name="T39" fmla="*/ 249 h 1955"/>
                  <a:gd name="T40" fmla="*/ 241 w 1491"/>
                  <a:gd name="T41" fmla="*/ 199 h 1955"/>
                  <a:gd name="T42" fmla="*/ 270 w 1491"/>
                  <a:gd name="T43" fmla="*/ 155 h 1955"/>
                  <a:gd name="T44" fmla="*/ 313 w 1491"/>
                  <a:gd name="T45" fmla="*/ 88 h 1955"/>
                  <a:gd name="T46" fmla="*/ 412 w 1491"/>
                  <a:gd name="T47" fmla="*/ 173 h 1955"/>
                  <a:gd name="T48" fmla="*/ 568 w 1491"/>
                  <a:gd name="T49" fmla="*/ 222 h 1955"/>
                  <a:gd name="T50" fmla="*/ 723 w 1491"/>
                  <a:gd name="T51" fmla="*/ 171 h 1955"/>
                  <a:gd name="T52" fmla="*/ 858 w 1491"/>
                  <a:gd name="T53" fmla="*/ 152 h 1955"/>
                  <a:gd name="T54" fmla="*/ 964 w 1491"/>
                  <a:gd name="T55" fmla="*/ 125 h 1955"/>
                  <a:gd name="T56" fmla="*/ 1101 w 1491"/>
                  <a:gd name="T57" fmla="*/ 94 h 1955"/>
                  <a:gd name="T58" fmla="*/ 1203 w 1491"/>
                  <a:gd name="T59" fmla="*/ 92 h 1955"/>
                  <a:gd name="T60" fmla="*/ 1367 w 1491"/>
                  <a:gd name="T61" fmla="*/ 22 h 1955"/>
                  <a:gd name="T62" fmla="*/ 1470 w 1491"/>
                  <a:gd name="T63" fmla="*/ 20 h 1955"/>
                  <a:gd name="T64" fmla="*/ 1446 w 1491"/>
                  <a:gd name="T65" fmla="*/ 93 h 1955"/>
                  <a:gd name="T66" fmla="*/ 1449 w 1491"/>
                  <a:gd name="T67" fmla="*/ 208 h 1955"/>
                  <a:gd name="T68" fmla="*/ 1443 w 1491"/>
                  <a:gd name="T69" fmla="*/ 223 h 1955"/>
                  <a:gd name="T70" fmla="*/ 1476 w 1491"/>
                  <a:gd name="T71" fmla="*/ 214 h 1955"/>
                  <a:gd name="T72" fmla="*/ 1472 w 1491"/>
                  <a:gd name="T73" fmla="*/ 228 h 1955"/>
                  <a:gd name="T74" fmla="*/ 1420 w 1491"/>
                  <a:gd name="T75" fmla="*/ 249 h 1955"/>
                  <a:gd name="T76" fmla="*/ 1388 w 1491"/>
                  <a:gd name="T77" fmla="*/ 394 h 1955"/>
                  <a:gd name="T78" fmla="*/ 1332 w 1491"/>
                  <a:gd name="T79" fmla="*/ 500 h 1955"/>
                  <a:gd name="T80" fmla="*/ 1244 w 1491"/>
                  <a:gd name="T81" fmla="*/ 650 h 1955"/>
                  <a:gd name="T82" fmla="*/ 1162 w 1491"/>
                  <a:gd name="T83" fmla="*/ 801 h 1955"/>
                  <a:gd name="T84" fmla="*/ 1001 w 1491"/>
                  <a:gd name="T85" fmla="*/ 1073 h 1955"/>
                  <a:gd name="T86" fmla="*/ 694 w 1491"/>
                  <a:gd name="T87" fmla="*/ 1385 h 1955"/>
                  <a:gd name="T88" fmla="*/ 393 w 1491"/>
                  <a:gd name="T89" fmla="*/ 1591 h 1955"/>
                  <a:gd name="T90" fmla="*/ 228 w 1491"/>
                  <a:gd name="T91" fmla="*/ 1758 h 1955"/>
                  <a:gd name="T92" fmla="*/ 162 w 1491"/>
                  <a:gd name="T93" fmla="*/ 1835 h 1955"/>
                  <a:gd name="T94" fmla="*/ 125 w 1491"/>
                  <a:gd name="T95" fmla="*/ 1884 h 1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91" h="1955">
                    <a:moveTo>
                      <a:pt x="81" y="1954"/>
                    </a:moveTo>
                    <a:lnTo>
                      <a:pt x="81" y="1942"/>
                    </a:lnTo>
                    <a:lnTo>
                      <a:pt x="79" y="1937"/>
                    </a:lnTo>
                    <a:lnTo>
                      <a:pt x="65" y="1919"/>
                    </a:lnTo>
                    <a:lnTo>
                      <a:pt x="39" y="1886"/>
                    </a:lnTo>
                    <a:lnTo>
                      <a:pt x="21" y="1862"/>
                    </a:lnTo>
                    <a:lnTo>
                      <a:pt x="1" y="1837"/>
                    </a:lnTo>
                    <a:lnTo>
                      <a:pt x="1" y="1817"/>
                    </a:lnTo>
                    <a:lnTo>
                      <a:pt x="0" y="1757"/>
                    </a:lnTo>
                    <a:lnTo>
                      <a:pt x="0" y="1637"/>
                    </a:lnTo>
                    <a:lnTo>
                      <a:pt x="0" y="1517"/>
                    </a:lnTo>
                    <a:lnTo>
                      <a:pt x="0" y="1398"/>
                    </a:lnTo>
                    <a:lnTo>
                      <a:pt x="0" y="1338"/>
                    </a:lnTo>
                    <a:lnTo>
                      <a:pt x="0" y="1314"/>
                    </a:lnTo>
                    <a:lnTo>
                      <a:pt x="1" y="1309"/>
                    </a:lnTo>
                    <a:lnTo>
                      <a:pt x="24" y="1288"/>
                    </a:lnTo>
                    <a:lnTo>
                      <a:pt x="53" y="1258"/>
                    </a:lnTo>
                    <a:lnTo>
                      <a:pt x="92" y="1203"/>
                    </a:lnTo>
                    <a:lnTo>
                      <a:pt x="113" y="1173"/>
                    </a:lnTo>
                    <a:lnTo>
                      <a:pt x="131" y="1147"/>
                    </a:lnTo>
                    <a:lnTo>
                      <a:pt x="135" y="1140"/>
                    </a:lnTo>
                    <a:lnTo>
                      <a:pt x="151" y="1125"/>
                    </a:lnTo>
                    <a:lnTo>
                      <a:pt x="180" y="1116"/>
                    </a:lnTo>
                    <a:lnTo>
                      <a:pt x="198" y="1114"/>
                    </a:lnTo>
                    <a:lnTo>
                      <a:pt x="261" y="1103"/>
                    </a:lnTo>
                    <a:lnTo>
                      <a:pt x="269" y="1099"/>
                    </a:lnTo>
                    <a:lnTo>
                      <a:pt x="275" y="1093"/>
                    </a:lnTo>
                    <a:lnTo>
                      <a:pt x="281" y="1082"/>
                    </a:lnTo>
                    <a:lnTo>
                      <a:pt x="293" y="1065"/>
                    </a:lnTo>
                    <a:lnTo>
                      <a:pt x="308" y="1053"/>
                    </a:lnTo>
                    <a:lnTo>
                      <a:pt x="338" y="1038"/>
                    </a:lnTo>
                    <a:lnTo>
                      <a:pt x="367" y="1025"/>
                    </a:lnTo>
                    <a:lnTo>
                      <a:pt x="374" y="1023"/>
                    </a:lnTo>
                    <a:lnTo>
                      <a:pt x="409" y="1015"/>
                    </a:lnTo>
                    <a:lnTo>
                      <a:pt x="417" y="1012"/>
                    </a:lnTo>
                    <a:lnTo>
                      <a:pt x="431" y="1009"/>
                    </a:lnTo>
                    <a:lnTo>
                      <a:pt x="437" y="1009"/>
                    </a:lnTo>
                    <a:lnTo>
                      <a:pt x="486" y="1012"/>
                    </a:lnTo>
                    <a:lnTo>
                      <a:pt x="524" y="1014"/>
                    </a:lnTo>
                    <a:lnTo>
                      <a:pt x="564" y="1016"/>
                    </a:lnTo>
                    <a:lnTo>
                      <a:pt x="568" y="1014"/>
                    </a:lnTo>
                    <a:lnTo>
                      <a:pt x="595" y="985"/>
                    </a:lnTo>
                    <a:lnTo>
                      <a:pt x="639" y="937"/>
                    </a:lnTo>
                    <a:lnTo>
                      <a:pt x="667" y="906"/>
                    </a:lnTo>
                    <a:lnTo>
                      <a:pt x="710" y="860"/>
                    </a:lnTo>
                    <a:lnTo>
                      <a:pt x="743" y="826"/>
                    </a:lnTo>
                    <a:lnTo>
                      <a:pt x="779" y="788"/>
                    </a:lnTo>
                    <a:lnTo>
                      <a:pt x="815" y="754"/>
                    </a:lnTo>
                    <a:lnTo>
                      <a:pt x="858" y="713"/>
                    </a:lnTo>
                    <a:lnTo>
                      <a:pt x="885" y="687"/>
                    </a:lnTo>
                    <a:lnTo>
                      <a:pt x="926" y="646"/>
                    </a:lnTo>
                    <a:lnTo>
                      <a:pt x="967" y="608"/>
                    </a:lnTo>
                    <a:lnTo>
                      <a:pt x="1002" y="574"/>
                    </a:lnTo>
                    <a:lnTo>
                      <a:pt x="953" y="574"/>
                    </a:lnTo>
                    <a:lnTo>
                      <a:pt x="905" y="574"/>
                    </a:lnTo>
                    <a:lnTo>
                      <a:pt x="858" y="574"/>
                    </a:lnTo>
                    <a:lnTo>
                      <a:pt x="851" y="570"/>
                    </a:lnTo>
                    <a:lnTo>
                      <a:pt x="812" y="556"/>
                    </a:lnTo>
                    <a:lnTo>
                      <a:pt x="761" y="539"/>
                    </a:lnTo>
                    <a:lnTo>
                      <a:pt x="699" y="519"/>
                    </a:lnTo>
                    <a:lnTo>
                      <a:pt x="656" y="504"/>
                    </a:lnTo>
                    <a:lnTo>
                      <a:pt x="609" y="489"/>
                    </a:lnTo>
                    <a:lnTo>
                      <a:pt x="561" y="473"/>
                    </a:lnTo>
                    <a:lnTo>
                      <a:pt x="523" y="460"/>
                    </a:lnTo>
                    <a:lnTo>
                      <a:pt x="477" y="445"/>
                    </a:lnTo>
                    <a:lnTo>
                      <a:pt x="437" y="431"/>
                    </a:lnTo>
                    <a:lnTo>
                      <a:pt x="431" y="429"/>
                    </a:lnTo>
                    <a:lnTo>
                      <a:pt x="409" y="408"/>
                    </a:lnTo>
                    <a:lnTo>
                      <a:pt x="379" y="381"/>
                    </a:lnTo>
                    <a:lnTo>
                      <a:pt x="373" y="381"/>
                    </a:lnTo>
                    <a:lnTo>
                      <a:pt x="359" y="375"/>
                    </a:lnTo>
                    <a:lnTo>
                      <a:pt x="347" y="361"/>
                    </a:lnTo>
                    <a:lnTo>
                      <a:pt x="334" y="341"/>
                    </a:lnTo>
                    <a:lnTo>
                      <a:pt x="322" y="319"/>
                    </a:lnTo>
                    <a:lnTo>
                      <a:pt x="316" y="303"/>
                    </a:lnTo>
                    <a:lnTo>
                      <a:pt x="300" y="296"/>
                    </a:lnTo>
                    <a:lnTo>
                      <a:pt x="292" y="284"/>
                    </a:lnTo>
                    <a:lnTo>
                      <a:pt x="278" y="265"/>
                    </a:lnTo>
                    <a:lnTo>
                      <a:pt x="268" y="256"/>
                    </a:lnTo>
                    <a:lnTo>
                      <a:pt x="264" y="249"/>
                    </a:lnTo>
                    <a:lnTo>
                      <a:pt x="259" y="232"/>
                    </a:lnTo>
                    <a:lnTo>
                      <a:pt x="251" y="214"/>
                    </a:lnTo>
                    <a:lnTo>
                      <a:pt x="243" y="204"/>
                    </a:lnTo>
                    <a:lnTo>
                      <a:pt x="241" y="199"/>
                    </a:lnTo>
                    <a:lnTo>
                      <a:pt x="241" y="196"/>
                    </a:lnTo>
                    <a:lnTo>
                      <a:pt x="256" y="172"/>
                    </a:lnTo>
                    <a:lnTo>
                      <a:pt x="263" y="163"/>
                    </a:lnTo>
                    <a:lnTo>
                      <a:pt x="270" y="155"/>
                    </a:lnTo>
                    <a:lnTo>
                      <a:pt x="276" y="147"/>
                    </a:lnTo>
                    <a:lnTo>
                      <a:pt x="279" y="141"/>
                    </a:lnTo>
                    <a:lnTo>
                      <a:pt x="297" y="113"/>
                    </a:lnTo>
                    <a:lnTo>
                      <a:pt x="313" y="88"/>
                    </a:lnTo>
                    <a:lnTo>
                      <a:pt x="325" y="68"/>
                    </a:lnTo>
                    <a:lnTo>
                      <a:pt x="353" y="91"/>
                    </a:lnTo>
                    <a:lnTo>
                      <a:pt x="381" y="136"/>
                    </a:lnTo>
                    <a:lnTo>
                      <a:pt x="412" y="173"/>
                    </a:lnTo>
                    <a:lnTo>
                      <a:pt x="456" y="206"/>
                    </a:lnTo>
                    <a:lnTo>
                      <a:pt x="473" y="217"/>
                    </a:lnTo>
                    <a:lnTo>
                      <a:pt x="489" y="223"/>
                    </a:lnTo>
                    <a:lnTo>
                      <a:pt x="568" y="222"/>
                    </a:lnTo>
                    <a:lnTo>
                      <a:pt x="625" y="192"/>
                    </a:lnTo>
                    <a:lnTo>
                      <a:pt x="676" y="169"/>
                    </a:lnTo>
                    <a:lnTo>
                      <a:pt x="693" y="165"/>
                    </a:lnTo>
                    <a:lnTo>
                      <a:pt x="723" y="171"/>
                    </a:lnTo>
                    <a:lnTo>
                      <a:pt x="756" y="173"/>
                    </a:lnTo>
                    <a:lnTo>
                      <a:pt x="784" y="180"/>
                    </a:lnTo>
                    <a:lnTo>
                      <a:pt x="800" y="178"/>
                    </a:lnTo>
                    <a:lnTo>
                      <a:pt x="858" y="152"/>
                    </a:lnTo>
                    <a:lnTo>
                      <a:pt x="895" y="126"/>
                    </a:lnTo>
                    <a:lnTo>
                      <a:pt x="920" y="116"/>
                    </a:lnTo>
                    <a:lnTo>
                      <a:pt x="930" y="116"/>
                    </a:lnTo>
                    <a:lnTo>
                      <a:pt x="964" y="125"/>
                    </a:lnTo>
                    <a:lnTo>
                      <a:pt x="1008" y="121"/>
                    </a:lnTo>
                    <a:lnTo>
                      <a:pt x="1068" y="99"/>
                    </a:lnTo>
                    <a:lnTo>
                      <a:pt x="1087" y="94"/>
                    </a:lnTo>
                    <a:lnTo>
                      <a:pt x="1101" y="94"/>
                    </a:lnTo>
                    <a:lnTo>
                      <a:pt x="1134" y="104"/>
                    </a:lnTo>
                    <a:lnTo>
                      <a:pt x="1140" y="104"/>
                    </a:lnTo>
                    <a:lnTo>
                      <a:pt x="1157" y="102"/>
                    </a:lnTo>
                    <a:lnTo>
                      <a:pt x="1203" y="92"/>
                    </a:lnTo>
                    <a:lnTo>
                      <a:pt x="1240" y="76"/>
                    </a:lnTo>
                    <a:lnTo>
                      <a:pt x="1307" y="65"/>
                    </a:lnTo>
                    <a:lnTo>
                      <a:pt x="1358" y="36"/>
                    </a:lnTo>
                    <a:lnTo>
                      <a:pt x="1367" y="22"/>
                    </a:lnTo>
                    <a:lnTo>
                      <a:pt x="1381" y="5"/>
                    </a:lnTo>
                    <a:lnTo>
                      <a:pt x="1404" y="0"/>
                    </a:lnTo>
                    <a:lnTo>
                      <a:pt x="1462" y="20"/>
                    </a:lnTo>
                    <a:lnTo>
                      <a:pt x="1470" y="20"/>
                    </a:lnTo>
                    <a:lnTo>
                      <a:pt x="1467" y="33"/>
                    </a:lnTo>
                    <a:lnTo>
                      <a:pt x="1465" y="46"/>
                    </a:lnTo>
                    <a:lnTo>
                      <a:pt x="1454" y="68"/>
                    </a:lnTo>
                    <a:lnTo>
                      <a:pt x="1446" y="93"/>
                    </a:lnTo>
                    <a:lnTo>
                      <a:pt x="1451" y="130"/>
                    </a:lnTo>
                    <a:lnTo>
                      <a:pt x="1454" y="191"/>
                    </a:lnTo>
                    <a:lnTo>
                      <a:pt x="1453" y="200"/>
                    </a:lnTo>
                    <a:lnTo>
                      <a:pt x="1449" y="208"/>
                    </a:lnTo>
                    <a:lnTo>
                      <a:pt x="1448" y="215"/>
                    </a:lnTo>
                    <a:lnTo>
                      <a:pt x="1442" y="217"/>
                    </a:lnTo>
                    <a:lnTo>
                      <a:pt x="1439" y="221"/>
                    </a:lnTo>
                    <a:lnTo>
                      <a:pt x="1443" y="223"/>
                    </a:lnTo>
                    <a:lnTo>
                      <a:pt x="1461" y="216"/>
                    </a:lnTo>
                    <a:lnTo>
                      <a:pt x="1461" y="209"/>
                    </a:lnTo>
                    <a:lnTo>
                      <a:pt x="1462" y="206"/>
                    </a:lnTo>
                    <a:lnTo>
                      <a:pt x="1476" y="214"/>
                    </a:lnTo>
                    <a:lnTo>
                      <a:pt x="1487" y="217"/>
                    </a:lnTo>
                    <a:lnTo>
                      <a:pt x="1490" y="225"/>
                    </a:lnTo>
                    <a:lnTo>
                      <a:pt x="1489" y="230"/>
                    </a:lnTo>
                    <a:lnTo>
                      <a:pt x="1472" y="228"/>
                    </a:lnTo>
                    <a:lnTo>
                      <a:pt x="1464" y="223"/>
                    </a:lnTo>
                    <a:lnTo>
                      <a:pt x="1439" y="230"/>
                    </a:lnTo>
                    <a:lnTo>
                      <a:pt x="1424" y="237"/>
                    </a:lnTo>
                    <a:lnTo>
                      <a:pt x="1420" y="249"/>
                    </a:lnTo>
                    <a:lnTo>
                      <a:pt x="1416" y="296"/>
                    </a:lnTo>
                    <a:lnTo>
                      <a:pt x="1410" y="327"/>
                    </a:lnTo>
                    <a:lnTo>
                      <a:pt x="1409" y="368"/>
                    </a:lnTo>
                    <a:lnTo>
                      <a:pt x="1388" y="394"/>
                    </a:lnTo>
                    <a:lnTo>
                      <a:pt x="1382" y="414"/>
                    </a:lnTo>
                    <a:lnTo>
                      <a:pt x="1353" y="452"/>
                    </a:lnTo>
                    <a:lnTo>
                      <a:pt x="1337" y="484"/>
                    </a:lnTo>
                    <a:lnTo>
                      <a:pt x="1332" y="500"/>
                    </a:lnTo>
                    <a:lnTo>
                      <a:pt x="1306" y="545"/>
                    </a:lnTo>
                    <a:lnTo>
                      <a:pt x="1270" y="578"/>
                    </a:lnTo>
                    <a:lnTo>
                      <a:pt x="1257" y="622"/>
                    </a:lnTo>
                    <a:lnTo>
                      <a:pt x="1244" y="650"/>
                    </a:lnTo>
                    <a:lnTo>
                      <a:pt x="1229" y="674"/>
                    </a:lnTo>
                    <a:lnTo>
                      <a:pt x="1198" y="718"/>
                    </a:lnTo>
                    <a:lnTo>
                      <a:pt x="1181" y="748"/>
                    </a:lnTo>
                    <a:lnTo>
                      <a:pt x="1162" y="801"/>
                    </a:lnTo>
                    <a:lnTo>
                      <a:pt x="1155" y="835"/>
                    </a:lnTo>
                    <a:lnTo>
                      <a:pt x="1098" y="931"/>
                    </a:lnTo>
                    <a:lnTo>
                      <a:pt x="1039" y="1009"/>
                    </a:lnTo>
                    <a:lnTo>
                      <a:pt x="1001" y="1073"/>
                    </a:lnTo>
                    <a:lnTo>
                      <a:pt x="935" y="1149"/>
                    </a:lnTo>
                    <a:lnTo>
                      <a:pt x="845" y="1247"/>
                    </a:lnTo>
                    <a:lnTo>
                      <a:pt x="726" y="1362"/>
                    </a:lnTo>
                    <a:lnTo>
                      <a:pt x="694" y="1385"/>
                    </a:lnTo>
                    <a:lnTo>
                      <a:pt x="565" y="1456"/>
                    </a:lnTo>
                    <a:lnTo>
                      <a:pt x="481" y="1516"/>
                    </a:lnTo>
                    <a:lnTo>
                      <a:pt x="438" y="1556"/>
                    </a:lnTo>
                    <a:lnTo>
                      <a:pt x="393" y="1591"/>
                    </a:lnTo>
                    <a:lnTo>
                      <a:pt x="357" y="1625"/>
                    </a:lnTo>
                    <a:lnTo>
                      <a:pt x="249" y="1739"/>
                    </a:lnTo>
                    <a:lnTo>
                      <a:pt x="238" y="1749"/>
                    </a:lnTo>
                    <a:lnTo>
                      <a:pt x="228" y="1758"/>
                    </a:lnTo>
                    <a:lnTo>
                      <a:pt x="214" y="1778"/>
                    </a:lnTo>
                    <a:lnTo>
                      <a:pt x="204" y="1785"/>
                    </a:lnTo>
                    <a:lnTo>
                      <a:pt x="179" y="1817"/>
                    </a:lnTo>
                    <a:lnTo>
                      <a:pt x="162" y="1835"/>
                    </a:lnTo>
                    <a:lnTo>
                      <a:pt x="144" y="1852"/>
                    </a:lnTo>
                    <a:lnTo>
                      <a:pt x="137" y="1863"/>
                    </a:lnTo>
                    <a:lnTo>
                      <a:pt x="131" y="1877"/>
                    </a:lnTo>
                    <a:lnTo>
                      <a:pt x="125" y="1884"/>
                    </a:lnTo>
                    <a:lnTo>
                      <a:pt x="109" y="1916"/>
                    </a:lnTo>
                    <a:lnTo>
                      <a:pt x="95" y="1938"/>
                    </a:lnTo>
                    <a:lnTo>
                      <a:pt x="81" y="195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80" name="Freeform 108">
                <a:extLst>
                  <a:ext uri="{FF2B5EF4-FFF2-40B4-BE49-F238E27FC236}">
                    <a16:creationId xmlns:a16="http://schemas.microsoft.com/office/drawing/2014/main" id="{A5775C17-45D7-0CA1-1DE4-BD8052CF9C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13334" y="6809527"/>
                <a:ext cx="1393559" cy="1096319"/>
              </a:xfrm>
              <a:custGeom>
                <a:avLst/>
                <a:gdLst>
                  <a:gd name="T0" fmla="*/ 1391 w 1591"/>
                  <a:gd name="T1" fmla="*/ 396 h 1253"/>
                  <a:gd name="T2" fmla="*/ 1419 w 1591"/>
                  <a:gd name="T3" fmla="*/ 398 h 1253"/>
                  <a:gd name="T4" fmla="*/ 1422 w 1591"/>
                  <a:gd name="T5" fmla="*/ 524 h 1253"/>
                  <a:gd name="T6" fmla="*/ 1344 w 1591"/>
                  <a:gd name="T7" fmla="*/ 545 h 1253"/>
                  <a:gd name="T8" fmla="*/ 1267 w 1591"/>
                  <a:gd name="T9" fmla="*/ 615 h 1253"/>
                  <a:gd name="T10" fmla="*/ 1339 w 1591"/>
                  <a:gd name="T11" fmla="*/ 650 h 1253"/>
                  <a:gd name="T12" fmla="*/ 1412 w 1591"/>
                  <a:gd name="T13" fmla="*/ 709 h 1253"/>
                  <a:gd name="T14" fmla="*/ 1500 w 1591"/>
                  <a:gd name="T15" fmla="*/ 791 h 1253"/>
                  <a:gd name="T16" fmla="*/ 1549 w 1591"/>
                  <a:gd name="T17" fmla="*/ 914 h 1253"/>
                  <a:gd name="T18" fmla="*/ 1563 w 1591"/>
                  <a:gd name="T19" fmla="*/ 993 h 1253"/>
                  <a:gd name="T20" fmla="*/ 1372 w 1591"/>
                  <a:gd name="T21" fmla="*/ 1181 h 1253"/>
                  <a:gd name="T22" fmla="*/ 1265 w 1591"/>
                  <a:gd name="T23" fmla="*/ 1196 h 1253"/>
                  <a:gd name="T24" fmla="*/ 1158 w 1591"/>
                  <a:gd name="T25" fmla="*/ 1230 h 1253"/>
                  <a:gd name="T26" fmla="*/ 1114 w 1591"/>
                  <a:gd name="T27" fmla="*/ 1235 h 1253"/>
                  <a:gd name="T28" fmla="*/ 1048 w 1591"/>
                  <a:gd name="T29" fmla="*/ 1225 h 1253"/>
                  <a:gd name="T30" fmla="*/ 961 w 1591"/>
                  <a:gd name="T31" fmla="*/ 1244 h 1253"/>
                  <a:gd name="T32" fmla="*/ 929 w 1591"/>
                  <a:gd name="T33" fmla="*/ 1232 h 1253"/>
                  <a:gd name="T34" fmla="*/ 896 w 1591"/>
                  <a:gd name="T35" fmla="*/ 1196 h 1253"/>
                  <a:gd name="T36" fmla="*/ 790 w 1591"/>
                  <a:gd name="T37" fmla="*/ 1096 h 1253"/>
                  <a:gd name="T38" fmla="*/ 702 w 1591"/>
                  <a:gd name="T39" fmla="*/ 1117 h 1253"/>
                  <a:gd name="T40" fmla="*/ 603 w 1591"/>
                  <a:gd name="T41" fmla="*/ 1135 h 1253"/>
                  <a:gd name="T42" fmla="*/ 547 w 1591"/>
                  <a:gd name="T43" fmla="*/ 1104 h 1253"/>
                  <a:gd name="T44" fmla="*/ 502 w 1591"/>
                  <a:gd name="T45" fmla="*/ 1059 h 1253"/>
                  <a:gd name="T46" fmla="*/ 440 w 1591"/>
                  <a:gd name="T47" fmla="*/ 974 h 1253"/>
                  <a:gd name="T48" fmla="*/ 399 w 1591"/>
                  <a:gd name="T49" fmla="*/ 915 h 1253"/>
                  <a:gd name="T50" fmla="*/ 324 w 1591"/>
                  <a:gd name="T51" fmla="*/ 855 h 1253"/>
                  <a:gd name="T52" fmla="*/ 289 w 1591"/>
                  <a:gd name="T53" fmla="*/ 783 h 1253"/>
                  <a:gd name="T54" fmla="*/ 161 w 1591"/>
                  <a:gd name="T55" fmla="*/ 690 h 1253"/>
                  <a:gd name="T56" fmla="*/ 123 w 1591"/>
                  <a:gd name="T57" fmla="*/ 613 h 1253"/>
                  <a:gd name="T58" fmla="*/ 9 w 1591"/>
                  <a:gd name="T59" fmla="*/ 555 h 1253"/>
                  <a:gd name="T60" fmla="*/ 9 w 1591"/>
                  <a:gd name="T61" fmla="*/ 498 h 1253"/>
                  <a:gd name="T62" fmla="*/ 71 w 1591"/>
                  <a:gd name="T63" fmla="*/ 439 h 1253"/>
                  <a:gd name="T64" fmla="*/ 91 w 1591"/>
                  <a:gd name="T65" fmla="*/ 389 h 1253"/>
                  <a:gd name="T66" fmla="*/ 123 w 1591"/>
                  <a:gd name="T67" fmla="*/ 304 h 1253"/>
                  <a:gd name="T68" fmla="*/ 162 w 1591"/>
                  <a:gd name="T69" fmla="*/ 275 h 1253"/>
                  <a:gd name="T70" fmla="*/ 253 w 1591"/>
                  <a:gd name="T71" fmla="*/ 297 h 1253"/>
                  <a:gd name="T72" fmla="*/ 359 w 1591"/>
                  <a:gd name="T73" fmla="*/ 395 h 1253"/>
                  <a:gd name="T74" fmla="*/ 534 w 1591"/>
                  <a:gd name="T75" fmla="*/ 378 h 1253"/>
                  <a:gd name="T76" fmla="*/ 684 w 1591"/>
                  <a:gd name="T77" fmla="*/ 385 h 1253"/>
                  <a:gd name="T78" fmla="*/ 762 w 1591"/>
                  <a:gd name="T79" fmla="*/ 354 h 1253"/>
                  <a:gd name="T80" fmla="*/ 830 w 1591"/>
                  <a:gd name="T81" fmla="*/ 284 h 1253"/>
                  <a:gd name="T82" fmla="*/ 949 w 1591"/>
                  <a:gd name="T83" fmla="*/ 359 h 1253"/>
                  <a:gd name="T84" fmla="*/ 1011 w 1591"/>
                  <a:gd name="T85" fmla="*/ 350 h 1253"/>
                  <a:gd name="T86" fmla="*/ 1113 w 1591"/>
                  <a:gd name="T87" fmla="*/ 225 h 1253"/>
                  <a:gd name="T88" fmla="*/ 1171 w 1591"/>
                  <a:gd name="T89" fmla="*/ 115 h 1253"/>
                  <a:gd name="T90" fmla="*/ 1133 w 1591"/>
                  <a:gd name="T91" fmla="*/ 31 h 1253"/>
                  <a:gd name="T92" fmla="*/ 1225 w 1591"/>
                  <a:gd name="T93" fmla="*/ 12 h 1253"/>
                  <a:gd name="T94" fmla="*/ 1225 w 1591"/>
                  <a:gd name="T95" fmla="*/ 1 h 1253"/>
                  <a:gd name="T96" fmla="*/ 1285 w 1591"/>
                  <a:gd name="T97" fmla="*/ 56 h 1253"/>
                  <a:gd name="T98" fmla="*/ 1277 w 1591"/>
                  <a:gd name="T99" fmla="*/ 87 h 1253"/>
                  <a:gd name="T100" fmla="*/ 1285 w 1591"/>
                  <a:gd name="T101" fmla="*/ 209 h 1253"/>
                  <a:gd name="T102" fmla="*/ 1320 w 1591"/>
                  <a:gd name="T103" fmla="*/ 227 h 1253"/>
                  <a:gd name="T104" fmla="*/ 1402 w 1591"/>
                  <a:gd name="T105" fmla="*/ 316 h 1253"/>
                  <a:gd name="T106" fmla="*/ 1403 w 1591"/>
                  <a:gd name="T107" fmla="*/ 341 h 1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1" h="1253">
                    <a:moveTo>
                      <a:pt x="1403" y="343"/>
                    </a:moveTo>
                    <a:lnTo>
                      <a:pt x="1393" y="361"/>
                    </a:lnTo>
                    <a:lnTo>
                      <a:pt x="1391" y="374"/>
                    </a:lnTo>
                    <a:lnTo>
                      <a:pt x="1390" y="385"/>
                    </a:lnTo>
                    <a:lnTo>
                      <a:pt x="1390" y="391"/>
                    </a:lnTo>
                    <a:lnTo>
                      <a:pt x="1391" y="396"/>
                    </a:lnTo>
                    <a:lnTo>
                      <a:pt x="1391" y="397"/>
                    </a:lnTo>
                    <a:lnTo>
                      <a:pt x="1391" y="397"/>
                    </a:lnTo>
                    <a:lnTo>
                      <a:pt x="1392" y="397"/>
                    </a:lnTo>
                    <a:lnTo>
                      <a:pt x="1392" y="398"/>
                    </a:lnTo>
                    <a:lnTo>
                      <a:pt x="1419" y="398"/>
                    </a:lnTo>
                    <a:lnTo>
                      <a:pt x="1419" y="398"/>
                    </a:lnTo>
                    <a:lnTo>
                      <a:pt x="1419" y="404"/>
                    </a:lnTo>
                    <a:lnTo>
                      <a:pt x="1420" y="433"/>
                    </a:lnTo>
                    <a:lnTo>
                      <a:pt x="1421" y="458"/>
                    </a:lnTo>
                    <a:lnTo>
                      <a:pt x="1423" y="500"/>
                    </a:lnTo>
                    <a:lnTo>
                      <a:pt x="1423" y="511"/>
                    </a:lnTo>
                    <a:lnTo>
                      <a:pt x="1422" y="524"/>
                    </a:lnTo>
                    <a:lnTo>
                      <a:pt x="1419" y="530"/>
                    </a:lnTo>
                    <a:lnTo>
                      <a:pt x="1412" y="538"/>
                    </a:lnTo>
                    <a:lnTo>
                      <a:pt x="1402" y="545"/>
                    </a:lnTo>
                    <a:lnTo>
                      <a:pt x="1377" y="546"/>
                    </a:lnTo>
                    <a:lnTo>
                      <a:pt x="1358" y="546"/>
                    </a:lnTo>
                    <a:lnTo>
                      <a:pt x="1344" y="545"/>
                    </a:lnTo>
                    <a:lnTo>
                      <a:pt x="1324" y="544"/>
                    </a:lnTo>
                    <a:lnTo>
                      <a:pt x="1306" y="545"/>
                    </a:lnTo>
                    <a:lnTo>
                      <a:pt x="1299" y="552"/>
                    </a:lnTo>
                    <a:lnTo>
                      <a:pt x="1289" y="573"/>
                    </a:lnTo>
                    <a:lnTo>
                      <a:pt x="1275" y="602"/>
                    </a:lnTo>
                    <a:lnTo>
                      <a:pt x="1267" y="615"/>
                    </a:lnTo>
                    <a:lnTo>
                      <a:pt x="1265" y="623"/>
                    </a:lnTo>
                    <a:lnTo>
                      <a:pt x="1267" y="627"/>
                    </a:lnTo>
                    <a:lnTo>
                      <a:pt x="1277" y="633"/>
                    </a:lnTo>
                    <a:lnTo>
                      <a:pt x="1298" y="643"/>
                    </a:lnTo>
                    <a:lnTo>
                      <a:pt x="1321" y="648"/>
                    </a:lnTo>
                    <a:lnTo>
                      <a:pt x="1339" y="650"/>
                    </a:lnTo>
                    <a:lnTo>
                      <a:pt x="1352" y="652"/>
                    </a:lnTo>
                    <a:lnTo>
                      <a:pt x="1360" y="655"/>
                    </a:lnTo>
                    <a:lnTo>
                      <a:pt x="1394" y="679"/>
                    </a:lnTo>
                    <a:lnTo>
                      <a:pt x="1405" y="689"/>
                    </a:lnTo>
                    <a:lnTo>
                      <a:pt x="1412" y="698"/>
                    </a:lnTo>
                    <a:lnTo>
                      <a:pt x="1412" y="709"/>
                    </a:lnTo>
                    <a:lnTo>
                      <a:pt x="1418" y="719"/>
                    </a:lnTo>
                    <a:lnTo>
                      <a:pt x="1437" y="739"/>
                    </a:lnTo>
                    <a:lnTo>
                      <a:pt x="1448" y="751"/>
                    </a:lnTo>
                    <a:lnTo>
                      <a:pt x="1478" y="767"/>
                    </a:lnTo>
                    <a:lnTo>
                      <a:pt x="1489" y="783"/>
                    </a:lnTo>
                    <a:lnTo>
                      <a:pt x="1500" y="791"/>
                    </a:lnTo>
                    <a:lnTo>
                      <a:pt x="1510" y="800"/>
                    </a:lnTo>
                    <a:lnTo>
                      <a:pt x="1515" y="813"/>
                    </a:lnTo>
                    <a:lnTo>
                      <a:pt x="1528" y="852"/>
                    </a:lnTo>
                    <a:lnTo>
                      <a:pt x="1537" y="872"/>
                    </a:lnTo>
                    <a:lnTo>
                      <a:pt x="1546" y="888"/>
                    </a:lnTo>
                    <a:lnTo>
                      <a:pt x="1549" y="914"/>
                    </a:lnTo>
                    <a:lnTo>
                      <a:pt x="1556" y="927"/>
                    </a:lnTo>
                    <a:lnTo>
                      <a:pt x="1563" y="941"/>
                    </a:lnTo>
                    <a:lnTo>
                      <a:pt x="1575" y="955"/>
                    </a:lnTo>
                    <a:lnTo>
                      <a:pt x="1587" y="964"/>
                    </a:lnTo>
                    <a:lnTo>
                      <a:pt x="1590" y="966"/>
                    </a:lnTo>
                    <a:lnTo>
                      <a:pt x="1563" y="993"/>
                    </a:lnTo>
                    <a:lnTo>
                      <a:pt x="1534" y="1022"/>
                    </a:lnTo>
                    <a:lnTo>
                      <a:pt x="1500" y="1054"/>
                    </a:lnTo>
                    <a:lnTo>
                      <a:pt x="1463" y="1091"/>
                    </a:lnTo>
                    <a:lnTo>
                      <a:pt x="1433" y="1120"/>
                    </a:lnTo>
                    <a:lnTo>
                      <a:pt x="1405" y="1149"/>
                    </a:lnTo>
                    <a:lnTo>
                      <a:pt x="1372" y="1181"/>
                    </a:lnTo>
                    <a:lnTo>
                      <a:pt x="1346" y="1207"/>
                    </a:lnTo>
                    <a:lnTo>
                      <a:pt x="1343" y="1210"/>
                    </a:lnTo>
                    <a:lnTo>
                      <a:pt x="1335" y="1215"/>
                    </a:lnTo>
                    <a:lnTo>
                      <a:pt x="1312" y="1215"/>
                    </a:lnTo>
                    <a:lnTo>
                      <a:pt x="1287" y="1212"/>
                    </a:lnTo>
                    <a:lnTo>
                      <a:pt x="1265" y="1196"/>
                    </a:lnTo>
                    <a:lnTo>
                      <a:pt x="1242" y="1209"/>
                    </a:lnTo>
                    <a:lnTo>
                      <a:pt x="1228" y="1212"/>
                    </a:lnTo>
                    <a:lnTo>
                      <a:pt x="1219" y="1213"/>
                    </a:lnTo>
                    <a:lnTo>
                      <a:pt x="1199" y="1216"/>
                    </a:lnTo>
                    <a:lnTo>
                      <a:pt x="1171" y="1222"/>
                    </a:lnTo>
                    <a:lnTo>
                      <a:pt x="1158" y="1230"/>
                    </a:lnTo>
                    <a:lnTo>
                      <a:pt x="1151" y="1235"/>
                    </a:lnTo>
                    <a:lnTo>
                      <a:pt x="1144" y="1247"/>
                    </a:lnTo>
                    <a:lnTo>
                      <a:pt x="1142" y="1248"/>
                    </a:lnTo>
                    <a:lnTo>
                      <a:pt x="1137" y="1247"/>
                    </a:lnTo>
                    <a:lnTo>
                      <a:pt x="1130" y="1242"/>
                    </a:lnTo>
                    <a:lnTo>
                      <a:pt x="1114" y="1235"/>
                    </a:lnTo>
                    <a:lnTo>
                      <a:pt x="1106" y="1221"/>
                    </a:lnTo>
                    <a:lnTo>
                      <a:pt x="1099" y="1212"/>
                    </a:lnTo>
                    <a:lnTo>
                      <a:pt x="1093" y="1208"/>
                    </a:lnTo>
                    <a:lnTo>
                      <a:pt x="1070" y="1223"/>
                    </a:lnTo>
                    <a:lnTo>
                      <a:pt x="1057" y="1225"/>
                    </a:lnTo>
                    <a:lnTo>
                      <a:pt x="1048" y="1225"/>
                    </a:lnTo>
                    <a:lnTo>
                      <a:pt x="1030" y="1217"/>
                    </a:lnTo>
                    <a:lnTo>
                      <a:pt x="1011" y="1210"/>
                    </a:lnTo>
                    <a:lnTo>
                      <a:pt x="1001" y="1210"/>
                    </a:lnTo>
                    <a:lnTo>
                      <a:pt x="986" y="1219"/>
                    </a:lnTo>
                    <a:lnTo>
                      <a:pt x="970" y="1232"/>
                    </a:lnTo>
                    <a:lnTo>
                      <a:pt x="961" y="1244"/>
                    </a:lnTo>
                    <a:lnTo>
                      <a:pt x="956" y="1252"/>
                    </a:lnTo>
                    <a:lnTo>
                      <a:pt x="953" y="1246"/>
                    </a:lnTo>
                    <a:lnTo>
                      <a:pt x="950" y="1241"/>
                    </a:lnTo>
                    <a:lnTo>
                      <a:pt x="944" y="1233"/>
                    </a:lnTo>
                    <a:lnTo>
                      <a:pt x="936" y="1230"/>
                    </a:lnTo>
                    <a:lnTo>
                      <a:pt x="929" y="1232"/>
                    </a:lnTo>
                    <a:lnTo>
                      <a:pt x="921" y="1233"/>
                    </a:lnTo>
                    <a:lnTo>
                      <a:pt x="917" y="1229"/>
                    </a:lnTo>
                    <a:lnTo>
                      <a:pt x="915" y="1219"/>
                    </a:lnTo>
                    <a:lnTo>
                      <a:pt x="913" y="1210"/>
                    </a:lnTo>
                    <a:lnTo>
                      <a:pt x="910" y="1203"/>
                    </a:lnTo>
                    <a:lnTo>
                      <a:pt x="896" y="1196"/>
                    </a:lnTo>
                    <a:lnTo>
                      <a:pt x="864" y="1182"/>
                    </a:lnTo>
                    <a:lnTo>
                      <a:pt x="840" y="1155"/>
                    </a:lnTo>
                    <a:lnTo>
                      <a:pt x="827" y="1142"/>
                    </a:lnTo>
                    <a:lnTo>
                      <a:pt x="818" y="1133"/>
                    </a:lnTo>
                    <a:lnTo>
                      <a:pt x="805" y="1111"/>
                    </a:lnTo>
                    <a:lnTo>
                      <a:pt x="790" y="1096"/>
                    </a:lnTo>
                    <a:lnTo>
                      <a:pt x="773" y="1089"/>
                    </a:lnTo>
                    <a:lnTo>
                      <a:pt x="761" y="1093"/>
                    </a:lnTo>
                    <a:lnTo>
                      <a:pt x="748" y="1108"/>
                    </a:lnTo>
                    <a:lnTo>
                      <a:pt x="726" y="1124"/>
                    </a:lnTo>
                    <a:lnTo>
                      <a:pt x="716" y="1124"/>
                    </a:lnTo>
                    <a:lnTo>
                      <a:pt x="702" y="1117"/>
                    </a:lnTo>
                    <a:lnTo>
                      <a:pt x="685" y="1110"/>
                    </a:lnTo>
                    <a:lnTo>
                      <a:pt x="654" y="1107"/>
                    </a:lnTo>
                    <a:lnTo>
                      <a:pt x="642" y="1114"/>
                    </a:lnTo>
                    <a:lnTo>
                      <a:pt x="626" y="1127"/>
                    </a:lnTo>
                    <a:lnTo>
                      <a:pt x="612" y="1134"/>
                    </a:lnTo>
                    <a:lnTo>
                      <a:pt x="603" y="1135"/>
                    </a:lnTo>
                    <a:lnTo>
                      <a:pt x="595" y="1131"/>
                    </a:lnTo>
                    <a:lnTo>
                      <a:pt x="586" y="1130"/>
                    </a:lnTo>
                    <a:lnTo>
                      <a:pt x="578" y="1129"/>
                    </a:lnTo>
                    <a:lnTo>
                      <a:pt x="561" y="1119"/>
                    </a:lnTo>
                    <a:lnTo>
                      <a:pt x="554" y="1111"/>
                    </a:lnTo>
                    <a:lnTo>
                      <a:pt x="547" y="1104"/>
                    </a:lnTo>
                    <a:lnTo>
                      <a:pt x="539" y="1099"/>
                    </a:lnTo>
                    <a:lnTo>
                      <a:pt x="528" y="1095"/>
                    </a:lnTo>
                    <a:lnTo>
                      <a:pt x="521" y="1088"/>
                    </a:lnTo>
                    <a:lnTo>
                      <a:pt x="516" y="1080"/>
                    </a:lnTo>
                    <a:lnTo>
                      <a:pt x="510" y="1068"/>
                    </a:lnTo>
                    <a:lnTo>
                      <a:pt x="502" y="1059"/>
                    </a:lnTo>
                    <a:lnTo>
                      <a:pt x="478" y="1041"/>
                    </a:lnTo>
                    <a:lnTo>
                      <a:pt x="470" y="1032"/>
                    </a:lnTo>
                    <a:lnTo>
                      <a:pt x="465" y="1022"/>
                    </a:lnTo>
                    <a:lnTo>
                      <a:pt x="455" y="1010"/>
                    </a:lnTo>
                    <a:lnTo>
                      <a:pt x="444" y="996"/>
                    </a:lnTo>
                    <a:lnTo>
                      <a:pt x="440" y="974"/>
                    </a:lnTo>
                    <a:lnTo>
                      <a:pt x="440" y="957"/>
                    </a:lnTo>
                    <a:lnTo>
                      <a:pt x="438" y="949"/>
                    </a:lnTo>
                    <a:lnTo>
                      <a:pt x="433" y="941"/>
                    </a:lnTo>
                    <a:lnTo>
                      <a:pt x="428" y="934"/>
                    </a:lnTo>
                    <a:lnTo>
                      <a:pt x="419" y="927"/>
                    </a:lnTo>
                    <a:lnTo>
                      <a:pt x="399" y="915"/>
                    </a:lnTo>
                    <a:lnTo>
                      <a:pt x="379" y="902"/>
                    </a:lnTo>
                    <a:lnTo>
                      <a:pt x="368" y="894"/>
                    </a:lnTo>
                    <a:lnTo>
                      <a:pt x="349" y="892"/>
                    </a:lnTo>
                    <a:lnTo>
                      <a:pt x="338" y="885"/>
                    </a:lnTo>
                    <a:lnTo>
                      <a:pt x="328" y="868"/>
                    </a:lnTo>
                    <a:lnTo>
                      <a:pt x="324" y="855"/>
                    </a:lnTo>
                    <a:lnTo>
                      <a:pt x="315" y="845"/>
                    </a:lnTo>
                    <a:lnTo>
                      <a:pt x="311" y="838"/>
                    </a:lnTo>
                    <a:lnTo>
                      <a:pt x="309" y="829"/>
                    </a:lnTo>
                    <a:lnTo>
                      <a:pt x="316" y="804"/>
                    </a:lnTo>
                    <a:lnTo>
                      <a:pt x="306" y="794"/>
                    </a:lnTo>
                    <a:lnTo>
                      <a:pt x="289" y="783"/>
                    </a:lnTo>
                    <a:lnTo>
                      <a:pt x="277" y="770"/>
                    </a:lnTo>
                    <a:lnTo>
                      <a:pt x="270" y="758"/>
                    </a:lnTo>
                    <a:lnTo>
                      <a:pt x="249" y="742"/>
                    </a:lnTo>
                    <a:lnTo>
                      <a:pt x="203" y="719"/>
                    </a:lnTo>
                    <a:lnTo>
                      <a:pt x="176" y="704"/>
                    </a:lnTo>
                    <a:lnTo>
                      <a:pt x="161" y="690"/>
                    </a:lnTo>
                    <a:lnTo>
                      <a:pt x="149" y="677"/>
                    </a:lnTo>
                    <a:lnTo>
                      <a:pt x="147" y="672"/>
                    </a:lnTo>
                    <a:lnTo>
                      <a:pt x="156" y="658"/>
                    </a:lnTo>
                    <a:lnTo>
                      <a:pt x="157" y="648"/>
                    </a:lnTo>
                    <a:lnTo>
                      <a:pt x="151" y="636"/>
                    </a:lnTo>
                    <a:lnTo>
                      <a:pt x="123" y="613"/>
                    </a:lnTo>
                    <a:lnTo>
                      <a:pt x="101" y="588"/>
                    </a:lnTo>
                    <a:lnTo>
                      <a:pt x="84" y="581"/>
                    </a:lnTo>
                    <a:lnTo>
                      <a:pt x="44" y="574"/>
                    </a:lnTo>
                    <a:lnTo>
                      <a:pt x="32" y="571"/>
                    </a:lnTo>
                    <a:lnTo>
                      <a:pt x="20" y="566"/>
                    </a:lnTo>
                    <a:lnTo>
                      <a:pt x="9" y="555"/>
                    </a:lnTo>
                    <a:lnTo>
                      <a:pt x="4" y="542"/>
                    </a:lnTo>
                    <a:lnTo>
                      <a:pt x="10" y="521"/>
                    </a:lnTo>
                    <a:lnTo>
                      <a:pt x="6" y="514"/>
                    </a:lnTo>
                    <a:lnTo>
                      <a:pt x="0" y="513"/>
                    </a:lnTo>
                    <a:lnTo>
                      <a:pt x="2" y="508"/>
                    </a:lnTo>
                    <a:lnTo>
                      <a:pt x="9" y="498"/>
                    </a:lnTo>
                    <a:lnTo>
                      <a:pt x="22" y="492"/>
                    </a:lnTo>
                    <a:lnTo>
                      <a:pt x="55" y="481"/>
                    </a:lnTo>
                    <a:lnTo>
                      <a:pt x="56" y="477"/>
                    </a:lnTo>
                    <a:lnTo>
                      <a:pt x="57" y="464"/>
                    </a:lnTo>
                    <a:lnTo>
                      <a:pt x="60" y="457"/>
                    </a:lnTo>
                    <a:lnTo>
                      <a:pt x="71" y="439"/>
                    </a:lnTo>
                    <a:lnTo>
                      <a:pt x="73" y="432"/>
                    </a:lnTo>
                    <a:lnTo>
                      <a:pt x="73" y="416"/>
                    </a:lnTo>
                    <a:lnTo>
                      <a:pt x="75" y="409"/>
                    </a:lnTo>
                    <a:lnTo>
                      <a:pt x="78" y="404"/>
                    </a:lnTo>
                    <a:lnTo>
                      <a:pt x="87" y="394"/>
                    </a:lnTo>
                    <a:lnTo>
                      <a:pt x="91" y="389"/>
                    </a:lnTo>
                    <a:lnTo>
                      <a:pt x="91" y="376"/>
                    </a:lnTo>
                    <a:lnTo>
                      <a:pt x="91" y="353"/>
                    </a:lnTo>
                    <a:lnTo>
                      <a:pt x="96" y="344"/>
                    </a:lnTo>
                    <a:lnTo>
                      <a:pt x="116" y="323"/>
                    </a:lnTo>
                    <a:lnTo>
                      <a:pt x="122" y="312"/>
                    </a:lnTo>
                    <a:lnTo>
                      <a:pt x="123" y="304"/>
                    </a:lnTo>
                    <a:lnTo>
                      <a:pt x="123" y="295"/>
                    </a:lnTo>
                    <a:lnTo>
                      <a:pt x="125" y="287"/>
                    </a:lnTo>
                    <a:lnTo>
                      <a:pt x="131" y="278"/>
                    </a:lnTo>
                    <a:lnTo>
                      <a:pt x="137" y="276"/>
                    </a:lnTo>
                    <a:lnTo>
                      <a:pt x="151" y="273"/>
                    </a:lnTo>
                    <a:lnTo>
                      <a:pt x="162" y="275"/>
                    </a:lnTo>
                    <a:lnTo>
                      <a:pt x="236" y="260"/>
                    </a:lnTo>
                    <a:lnTo>
                      <a:pt x="245" y="262"/>
                    </a:lnTo>
                    <a:lnTo>
                      <a:pt x="248" y="270"/>
                    </a:lnTo>
                    <a:lnTo>
                      <a:pt x="248" y="284"/>
                    </a:lnTo>
                    <a:lnTo>
                      <a:pt x="249" y="291"/>
                    </a:lnTo>
                    <a:lnTo>
                      <a:pt x="253" y="297"/>
                    </a:lnTo>
                    <a:lnTo>
                      <a:pt x="264" y="302"/>
                    </a:lnTo>
                    <a:lnTo>
                      <a:pt x="272" y="314"/>
                    </a:lnTo>
                    <a:lnTo>
                      <a:pt x="277" y="318"/>
                    </a:lnTo>
                    <a:lnTo>
                      <a:pt x="289" y="325"/>
                    </a:lnTo>
                    <a:lnTo>
                      <a:pt x="343" y="389"/>
                    </a:lnTo>
                    <a:lnTo>
                      <a:pt x="359" y="395"/>
                    </a:lnTo>
                    <a:lnTo>
                      <a:pt x="373" y="393"/>
                    </a:lnTo>
                    <a:lnTo>
                      <a:pt x="403" y="379"/>
                    </a:lnTo>
                    <a:lnTo>
                      <a:pt x="418" y="376"/>
                    </a:lnTo>
                    <a:lnTo>
                      <a:pt x="522" y="380"/>
                    </a:lnTo>
                    <a:lnTo>
                      <a:pt x="533" y="378"/>
                    </a:lnTo>
                    <a:lnTo>
                      <a:pt x="534" y="378"/>
                    </a:lnTo>
                    <a:lnTo>
                      <a:pt x="550" y="410"/>
                    </a:lnTo>
                    <a:lnTo>
                      <a:pt x="558" y="418"/>
                    </a:lnTo>
                    <a:lnTo>
                      <a:pt x="671" y="418"/>
                    </a:lnTo>
                    <a:lnTo>
                      <a:pt x="669" y="409"/>
                    </a:lnTo>
                    <a:lnTo>
                      <a:pt x="670" y="398"/>
                    </a:lnTo>
                    <a:lnTo>
                      <a:pt x="684" y="385"/>
                    </a:lnTo>
                    <a:lnTo>
                      <a:pt x="690" y="379"/>
                    </a:lnTo>
                    <a:lnTo>
                      <a:pt x="690" y="379"/>
                    </a:lnTo>
                    <a:lnTo>
                      <a:pt x="694" y="376"/>
                    </a:lnTo>
                    <a:lnTo>
                      <a:pt x="711" y="367"/>
                    </a:lnTo>
                    <a:lnTo>
                      <a:pt x="728" y="361"/>
                    </a:lnTo>
                    <a:lnTo>
                      <a:pt x="762" y="354"/>
                    </a:lnTo>
                    <a:lnTo>
                      <a:pt x="773" y="343"/>
                    </a:lnTo>
                    <a:lnTo>
                      <a:pt x="780" y="332"/>
                    </a:lnTo>
                    <a:lnTo>
                      <a:pt x="780" y="311"/>
                    </a:lnTo>
                    <a:lnTo>
                      <a:pt x="784" y="308"/>
                    </a:lnTo>
                    <a:lnTo>
                      <a:pt x="792" y="302"/>
                    </a:lnTo>
                    <a:lnTo>
                      <a:pt x="830" y="284"/>
                    </a:lnTo>
                    <a:lnTo>
                      <a:pt x="837" y="281"/>
                    </a:lnTo>
                    <a:lnTo>
                      <a:pt x="904" y="323"/>
                    </a:lnTo>
                    <a:lnTo>
                      <a:pt x="942" y="358"/>
                    </a:lnTo>
                    <a:lnTo>
                      <a:pt x="944" y="359"/>
                    </a:lnTo>
                    <a:lnTo>
                      <a:pt x="946" y="360"/>
                    </a:lnTo>
                    <a:lnTo>
                      <a:pt x="949" y="359"/>
                    </a:lnTo>
                    <a:lnTo>
                      <a:pt x="950" y="358"/>
                    </a:lnTo>
                    <a:lnTo>
                      <a:pt x="953" y="357"/>
                    </a:lnTo>
                    <a:lnTo>
                      <a:pt x="955" y="356"/>
                    </a:lnTo>
                    <a:lnTo>
                      <a:pt x="971" y="355"/>
                    </a:lnTo>
                    <a:lnTo>
                      <a:pt x="1002" y="354"/>
                    </a:lnTo>
                    <a:lnTo>
                      <a:pt x="1011" y="350"/>
                    </a:lnTo>
                    <a:lnTo>
                      <a:pt x="1073" y="289"/>
                    </a:lnTo>
                    <a:lnTo>
                      <a:pt x="1089" y="270"/>
                    </a:lnTo>
                    <a:lnTo>
                      <a:pt x="1092" y="265"/>
                    </a:lnTo>
                    <a:lnTo>
                      <a:pt x="1102" y="251"/>
                    </a:lnTo>
                    <a:lnTo>
                      <a:pt x="1111" y="228"/>
                    </a:lnTo>
                    <a:lnTo>
                      <a:pt x="1113" y="225"/>
                    </a:lnTo>
                    <a:lnTo>
                      <a:pt x="1180" y="168"/>
                    </a:lnTo>
                    <a:lnTo>
                      <a:pt x="1183" y="163"/>
                    </a:lnTo>
                    <a:lnTo>
                      <a:pt x="1183" y="160"/>
                    </a:lnTo>
                    <a:lnTo>
                      <a:pt x="1173" y="141"/>
                    </a:lnTo>
                    <a:lnTo>
                      <a:pt x="1171" y="130"/>
                    </a:lnTo>
                    <a:lnTo>
                      <a:pt x="1171" y="115"/>
                    </a:lnTo>
                    <a:lnTo>
                      <a:pt x="1172" y="92"/>
                    </a:lnTo>
                    <a:lnTo>
                      <a:pt x="1171" y="77"/>
                    </a:lnTo>
                    <a:lnTo>
                      <a:pt x="1171" y="75"/>
                    </a:lnTo>
                    <a:lnTo>
                      <a:pt x="1171" y="73"/>
                    </a:lnTo>
                    <a:lnTo>
                      <a:pt x="1171" y="72"/>
                    </a:lnTo>
                    <a:lnTo>
                      <a:pt x="1133" y="31"/>
                    </a:lnTo>
                    <a:lnTo>
                      <a:pt x="1228" y="30"/>
                    </a:lnTo>
                    <a:lnTo>
                      <a:pt x="1228" y="27"/>
                    </a:lnTo>
                    <a:lnTo>
                      <a:pt x="1228" y="25"/>
                    </a:lnTo>
                    <a:lnTo>
                      <a:pt x="1228" y="23"/>
                    </a:lnTo>
                    <a:lnTo>
                      <a:pt x="1226" y="19"/>
                    </a:lnTo>
                    <a:lnTo>
                      <a:pt x="1225" y="12"/>
                    </a:lnTo>
                    <a:lnTo>
                      <a:pt x="1225" y="10"/>
                    </a:lnTo>
                    <a:lnTo>
                      <a:pt x="1225" y="8"/>
                    </a:lnTo>
                    <a:lnTo>
                      <a:pt x="1225" y="5"/>
                    </a:lnTo>
                    <a:lnTo>
                      <a:pt x="1225" y="2"/>
                    </a:lnTo>
                    <a:lnTo>
                      <a:pt x="1225" y="2"/>
                    </a:lnTo>
                    <a:lnTo>
                      <a:pt x="1225" y="1"/>
                    </a:lnTo>
                    <a:lnTo>
                      <a:pt x="1225" y="0"/>
                    </a:lnTo>
                    <a:lnTo>
                      <a:pt x="1225" y="0"/>
                    </a:lnTo>
                    <a:lnTo>
                      <a:pt x="1294" y="1"/>
                    </a:lnTo>
                    <a:lnTo>
                      <a:pt x="1293" y="13"/>
                    </a:lnTo>
                    <a:lnTo>
                      <a:pt x="1285" y="41"/>
                    </a:lnTo>
                    <a:lnTo>
                      <a:pt x="1285" y="56"/>
                    </a:lnTo>
                    <a:lnTo>
                      <a:pt x="1283" y="75"/>
                    </a:lnTo>
                    <a:lnTo>
                      <a:pt x="1283" y="77"/>
                    </a:lnTo>
                    <a:lnTo>
                      <a:pt x="1280" y="82"/>
                    </a:lnTo>
                    <a:lnTo>
                      <a:pt x="1279" y="83"/>
                    </a:lnTo>
                    <a:lnTo>
                      <a:pt x="1277" y="86"/>
                    </a:lnTo>
                    <a:lnTo>
                      <a:pt x="1277" y="87"/>
                    </a:lnTo>
                    <a:lnTo>
                      <a:pt x="1276" y="89"/>
                    </a:lnTo>
                    <a:lnTo>
                      <a:pt x="1276" y="90"/>
                    </a:lnTo>
                    <a:lnTo>
                      <a:pt x="1290" y="198"/>
                    </a:lnTo>
                    <a:lnTo>
                      <a:pt x="1290" y="201"/>
                    </a:lnTo>
                    <a:lnTo>
                      <a:pt x="1289" y="203"/>
                    </a:lnTo>
                    <a:lnTo>
                      <a:pt x="1285" y="209"/>
                    </a:lnTo>
                    <a:lnTo>
                      <a:pt x="1285" y="211"/>
                    </a:lnTo>
                    <a:lnTo>
                      <a:pt x="1284" y="213"/>
                    </a:lnTo>
                    <a:lnTo>
                      <a:pt x="1285" y="214"/>
                    </a:lnTo>
                    <a:lnTo>
                      <a:pt x="1317" y="226"/>
                    </a:lnTo>
                    <a:lnTo>
                      <a:pt x="1318" y="226"/>
                    </a:lnTo>
                    <a:lnTo>
                      <a:pt x="1320" y="227"/>
                    </a:lnTo>
                    <a:lnTo>
                      <a:pt x="1331" y="241"/>
                    </a:lnTo>
                    <a:lnTo>
                      <a:pt x="1393" y="292"/>
                    </a:lnTo>
                    <a:lnTo>
                      <a:pt x="1395" y="295"/>
                    </a:lnTo>
                    <a:lnTo>
                      <a:pt x="1401" y="310"/>
                    </a:lnTo>
                    <a:lnTo>
                      <a:pt x="1402" y="313"/>
                    </a:lnTo>
                    <a:lnTo>
                      <a:pt x="1402" y="316"/>
                    </a:lnTo>
                    <a:lnTo>
                      <a:pt x="1402" y="319"/>
                    </a:lnTo>
                    <a:lnTo>
                      <a:pt x="1400" y="329"/>
                    </a:lnTo>
                    <a:lnTo>
                      <a:pt x="1401" y="333"/>
                    </a:lnTo>
                    <a:lnTo>
                      <a:pt x="1402" y="337"/>
                    </a:lnTo>
                    <a:lnTo>
                      <a:pt x="1403" y="339"/>
                    </a:lnTo>
                    <a:lnTo>
                      <a:pt x="1403" y="341"/>
                    </a:lnTo>
                    <a:lnTo>
                      <a:pt x="1403" y="342"/>
                    </a:lnTo>
                    <a:lnTo>
                      <a:pt x="1403" y="34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81" name="Freeform 110">
                <a:extLst>
                  <a:ext uri="{FF2B5EF4-FFF2-40B4-BE49-F238E27FC236}">
                    <a16:creationId xmlns:a16="http://schemas.microsoft.com/office/drawing/2014/main" id="{49C1D8E0-35F7-E821-8887-E58B2F45A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47154" y="11654173"/>
                <a:ext cx="165991" cy="216175"/>
              </a:xfrm>
              <a:custGeom>
                <a:avLst/>
                <a:gdLst>
                  <a:gd name="T0" fmla="*/ 166 w 190"/>
                  <a:gd name="T1" fmla="*/ 34 h 249"/>
                  <a:gd name="T2" fmla="*/ 169 w 190"/>
                  <a:gd name="T3" fmla="*/ 36 h 249"/>
                  <a:gd name="T4" fmla="*/ 182 w 190"/>
                  <a:gd name="T5" fmla="*/ 43 h 249"/>
                  <a:gd name="T6" fmla="*/ 183 w 190"/>
                  <a:gd name="T7" fmla="*/ 58 h 249"/>
                  <a:gd name="T8" fmla="*/ 182 w 190"/>
                  <a:gd name="T9" fmla="*/ 74 h 249"/>
                  <a:gd name="T10" fmla="*/ 179 w 190"/>
                  <a:gd name="T11" fmla="*/ 85 h 249"/>
                  <a:gd name="T12" fmla="*/ 181 w 190"/>
                  <a:gd name="T13" fmla="*/ 95 h 249"/>
                  <a:gd name="T14" fmla="*/ 185 w 190"/>
                  <a:gd name="T15" fmla="*/ 112 h 249"/>
                  <a:gd name="T16" fmla="*/ 188 w 190"/>
                  <a:gd name="T17" fmla="*/ 122 h 249"/>
                  <a:gd name="T18" fmla="*/ 189 w 190"/>
                  <a:gd name="T19" fmla="*/ 174 h 249"/>
                  <a:gd name="T20" fmla="*/ 185 w 190"/>
                  <a:gd name="T21" fmla="*/ 171 h 249"/>
                  <a:gd name="T22" fmla="*/ 177 w 190"/>
                  <a:gd name="T23" fmla="*/ 169 h 249"/>
                  <a:gd name="T24" fmla="*/ 173 w 190"/>
                  <a:gd name="T25" fmla="*/ 170 h 249"/>
                  <a:gd name="T26" fmla="*/ 169 w 190"/>
                  <a:gd name="T27" fmla="*/ 193 h 249"/>
                  <a:gd name="T28" fmla="*/ 166 w 190"/>
                  <a:gd name="T29" fmla="*/ 227 h 249"/>
                  <a:gd name="T30" fmla="*/ 167 w 190"/>
                  <a:gd name="T31" fmla="*/ 248 h 249"/>
                  <a:gd name="T32" fmla="*/ 136 w 190"/>
                  <a:gd name="T33" fmla="*/ 248 h 249"/>
                  <a:gd name="T34" fmla="*/ 98 w 190"/>
                  <a:gd name="T35" fmla="*/ 247 h 249"/>
                  <a:gd name="T36" fmla="*/ 69 w 190"/>
                  <a:gd name="T37" fmla="*/ 237 h 249"/>
                  <a:gd name="T38" fmla="*/ 40 w 190"/>
                  <a:gd name="T39" fmla="*/ 217 h 249"/>
                  <a:gd name="T40" fmla="*/ 21 w 190"/>
                  <a:gd name="T41" fmla="*/ 186 h 249"/>
                  <a:gd name="T42" fmla="*/ 14 w 190"/>
                  <a:gd name="T43" fmla="*/ 166 h 249"/>
                  <a:gd name="T44" fmla="*/ 3 w 190"/>
                  <a:gd name="T45" fmla="*/ 165 h 249"/>
                  <a:gd name="T46" fmla="*/ 1 w 190"/>
                  <a:gd name="T47" fmla="*/ 162 h 249"/>
                  <a:gd name="T48" fmla="*/ 0 w 190"/>
                  <a:gd name="T49" fmla="*/ 138 h 249"/>
                  <a:gd name="T50" fmla="*/ 0 w 190"/>
                  <a:gd name="T51" fmla="*/ 113 h 249"/>
                  <a:gd name="T52" fmla="*/ 2 w 190"/>
                  <a:gd name="T53" fmla="*/ 106 h 249"/>
                  <a:gd name="T54" fmla="*/ 22 w 190"/>
                  <a:gd name="T55" fmla="*/ 74 h 249"/>
                  <a:gd name="T56" fmla="*/ 35 w 190"/>
                  <a:gd name="T57" fmla="*/ 55 h 249"/>
                  <a:gd name="T58" fmla="*/ 43 w 190"/>
                  <a:gd name="T59" fmla="*/ 37 h 249"/>
                  <a:gd name="T60" fmla="*/ 60 w 190"/>
                  <a:gd name="T61" fmla="*/ 15 h 249"/>
                  <a:gd name="T62" fmla="*/ 78 w 190"/>
                  <a:gd name="T63" fmla="*/ 1 h 249"/>
                  <a:gd name="T64" fmla="*/ 85 w 190"/>
                  <a:gd name="T65" fmla="*/ 0 h 249"/>
                  <a:gd name="T66" fmla="*/ 90 w 190"/>
                  <a:gd name="T67" fmla="*/ 0 h 249"/>
                  <a:gd name="T68" fmla="*/ 122 w 190"/>
                  <a:gd name="T69" fmla="*/ 20 h 249"/>
                  <a:gd name="T70" fmla="*/ 155 w 190"/>
                  <a:gd name="T71" fmla="*/ 37 h 249"/>
                  <a:gd name="T72" fmla="*/ 162 w 190"/>
                  <a:gd name="T73" fmla="*/ 35 h 249"/>
                  <a:gd name="T74" fmla="*/ 166 w 190"/>
                  <a:gd name="T75" fmla="*/ 34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0" h="249">
                    <a:moveTo>
                      <a:pt x="166" y="34"/>
                    </a:moveTo>
                    <a:lnTo>
                      <a:pt x="169" y="36"/>
                    </a:lnTo>
                    <a:lnTo>
                      <a:pt x="182" y="43"/>
                    </a:lnTo>
                    <a:lnTo>
                      <a:pt x="183" y="58"/>
                    </a:lnTo>
                    <a:lnTo>
                      <a:pt x="182" y="74"/>
                    </a:lnTo>
                    <a:lnTo>
                      <a:pt x="179" y="85"/>
                    </a:lnTo>
                    <a:lnTo>
                      <a:pt x="181" y="95"/>
                    </a:lnTo>
                    <a:lnTo>
                      <a:pt x="185" y="112"/>
                    </a:lnTo>
                    <a:lnTo>
                      <a:pt x="188" y="122"/>
                    </a:lnTo>
                    <a:lnTo>
                      <a:pt x="189" y="174"/>
                    </a:lnTo>
                    <a:lnTo>
                      <a:pt x="185" y="171"/>
                    </a:lnTo>
                    <a:lnTo>
                      <a:pt x="177" y="169"/>
                    </a:lnTo>
                    <a:lnTo>
                      <a:pt x="173" y="170"/>
                    </a:lnTo>
                    <a:lnTo>
                      <a:pt x="169" y="193"/>
                    </a:lnTo>
                    <a:lnTo>
                      <a:pt x="166" y="227"/>
                    </a:lnTo>
                    <a:lnTo>
                      <a:pt x="167" y="248"/>
                    </a:lnTo>
                    <a:lnTo>
                      <a:pt x="136" y="248"/>
                    </a:lnTo>
                    <a:lnTo>
                      <a:pt x="98" y="247"/>
                    </a:lnTo>
                    <a:lnTo>
                      <a:pt x="69" y="237"/>
                    </a:lnTo>
                    <a:lnTo>
                      <a:pt x="40" y="217"/>
                    </a:lnTo>
                    <a:lnTo>
                      <a:pt x="21" y="186"/>
                    </a:lnTo>
                    <a:lnTo>
                      <a:pt x="14" y="166"/>
                    </a:lnTo>
                    <a:lnTo>
                      <a:pt x="3" y="165"/>
                    </a:lnTo>
                    <a:lnTo>
                      <a:pt x="1" y="162"/>
                    </a:lnTo>
                    <a:lnTo>
                      <a:pt x="0" y="138"/>
                    </a:lnTo>
                    <a:lnTo>
                      <a:pt x="0" y="113"/>
                    </a:lnTo>
                    <a:lnTo>
                      <a:pt x="2" y="106"/>
                    </a:lnTo>
                    <a:lnTo>
                      <a:pt x="22" y="74"/>
                    </a:lnTo>
                    <a:lnTo>
                      <a:pt x="35" y="55"/>
                    </a:lnTo>
                    <a:lnTo>
                      <a:pt x="43" y="37"/>
                    </a:lnTo>
                    <a:lnTo>
                      <a:pt x="60" y="15"/>
                    </a:lnTo>
                    <a:lnTo>
                      <a:pt x="78" y="1"/>
                    </a:lnTo>
                    <a:lnTo>
                      <a:pt x="85" y="0"/>
                    </a:lnTo>
                    <a:lnTo>
                      <a:pt x="90" y="0"/>
                    </a:lnTo>
                    <a:lnTo>
                      <a:pt x="122" y="20"/>
                    </a:lnTo>
                    <a:lnTo>
                      <a:pt x="155" y="37"/>
                    </a:lnTo>
                    <a:lnTo>
                      <a:pt x="162" y="35"/>
                    </a:lnTo>
                    <a:lnTo>
                      <a:pt x="166" y="3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82" name="Freeform 112">
                <a:extLst>
                  <a:ext uri="{FF2B5EF4-FFF2-40B4-BE49-F238E27FC236}">
                    <a16:creationId xmlns:a16="http://schemas.microsoft.com/office/drawing/2014/main" id="{34F337AF-D45A-B940-7B4A-6F7C4A959F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77678" y="5338761"/>
                <a:ext cx="1320215" cy="2069108"/>
              </a:xfrm>
              <a:custGeom>
                <a:avLst/>
                <a:gdLst>
                  <a:gd name="T0" fmla="*/ 1506 w 1508"/>
                  <a:gd name="T1" fmla="*/ 871 h 2364"/>
                  <a:gd name="T2" fmla="*/ 1507 w 1508"/>
                  <a:gd name="T3" fmla="*/ 1158 h 2364"/>
                  <a:gd name="T4" fmla="*/ 1452 w 1508"/>
                  <a:gd name="T5" fmla="*/ 1163 h 2364"/>
                  <a:gd name="T6" fmla="*/ 1356 w 1508"/>
                  <a:gd name="T7" fmla="*/ 1194 h 2364"/>
                  <a:gd name="T8" fmla="*/ 1337 w 1508"/>
                  <a:gd name="T9" fmla="*/ 1266 h 2364"/>
                  <a:gd name="T10" fmla="*/ 1318 w 1508"/>
                  <a:gd name="T11" fmla="*/ 1313 h 2364"/>
                  <a:gd name="T12" fmla="*/ 1277 w 1508"/>
                  <a:gd name="T13" fmla="*/ 1339 h 2364"/>
                  <a:gd name="T14" fmla="*/ 1294 w 1508"/>
                  <a:gd name="T15" fmla="*/ 1385 h 2364"/>
                  <a:gd name="T16" fmla="*/ 1271 w 1508"/>
                  <a:gd name="T17" fmla="*/ 1415 h 2364"/>
                  <a:gd name="T18" fmla="*/ 1238 w 1508"/>
                  <a:gd name="T19" fmla="*/ 1449 h 2364"/>
                  <a:gd name="T20" fmla="*/ 1256 w 1508"/>
                  <a:gd name="T21" fmla="*/ 1508 h 2364"/>
                  <a:gd name="T22" fmla="*/ 1210 w 1508"/>
                  <a:gd name="T23" fmla="*/ 1566 h 2364"/>
                  <a:gd name="T24" fmla="*/ 1212 w 1508"/>
                  <a:gd name="T25" fmla="*/ 1613 h 2364"/>
                  <a:gd name="T26" fmla="*/ 1282 w 1508"/>
                  <a:gd name="T27" fmla="*/ 1632 h 2364"/>
                  <a:gd name="T28" fmla="*/ 1292 w 1508"/>
                  <a:gd name="T29" fmla="*/ 1705 h 2364"/>
                  <a:gd name="T30" fmla="*/ 1314 w 1508"/>
                  <a:gd name="T31" fmla="*/ 1780 h 2364"/>
                  <a:gd name="T32" fmla="*/ 1354 w 1508"/>
                  <a:gd name="T33" fmla="*/ 1805 h 2364"/>
                  <a:gd name="T34" fmla="*/ 1339 w 1508"/>
                  <a:gd name="T35" fmla="*/ 1866 h 2364"/>
                  <a:gd name="T36" fmla="*/ 1256 w 1508"/>
                  <a:gd name="T37" fmla="*/ 1870 h 2364"/>
                  <a:gd name="T38" fmla="*/ 1225 w 1508"/>
                  <a:gd name="T39" fmla="*/ 1887 h 2364"/>
                  <a:gd name="T40" fmla="*/ 1181 w 1508"/>
                  <a:gd name="T41" fmla="*/ 1921 h 2364"/>
                  <a:gd name="T42" fmla="*/ 1162 w 1508"/>
                  <a:gd name="T43" fmla="*/ 1968 h 2364"/>
                  <a:gd name="T44" fmla="*/ 1118 w 1508"/>
                  <a:gd name="T45" fmla="*/ 2003 h 2364"/>
                  <a:gd name="T46" fmla="*/ 1032 w 1508"/>
                  <a:gd name="T47" fmla="*/ 2094 h 2364"/>
                  <a:gd name="T48" fmla="*/ 947 w 1508"/>
                  <a:gd name="T49" fmla="*/ 2125 h 2364"/>
                  <a:gd name="T50" fmla="*/ 851 w 1508"/>
                  <a:gd name="T51" fmla="*/ 2142 h 2364"/>
                  <a:gd name="T52" fmla="*/ 776 w 1508"/>
                  <a:gd name="T53" fmla="*/ 2162 h 2364"/>
                  <a:gd name="T54" fmla="*/ 802 w 1508"/>
                  <a:gd name="T55" fmla="*/ 2201 h 2364"/>
                  <a:gd name="T56" fmla="*/ 757 w 1508"/>
                  <a:gd name="T57" fmla="*/ 2252 h 2364"/>
                  <a:gd name="T58" fmla="*/ 716 w 1508"/>
                  <a:gd name="T59" fmla="*/ 2283 h 2364"/>
                  <a:gd name="T60" fmla="*/ 578 w 1508"/>
                  <a:gd name="T61" fmla="*/ 2300 h 2364"/>
                  <a:gd name="T62" fmla="*/ 518 w 1508"/>
                  <a:gd name="T63" fmla="*/ 2333 h 2364"/>
                  <a:gd name="T64" fmla="*/ 449 w 1508"/>
                  <a:gd name="T65" fmla="*/ 2324 h 2364"/>
                  <a:gd name="T66" fmla="*/ 422 w 1508"/>
                  <a:gd name="T67" fmla="*/ 2320 h 2364"/>
                  <a:gd name="T68" fmla="*/ 342 w 1508"/>
                  <a:gd name="T69" fmla="*/ 2363 h 2364"/>
                  <a:gd name="T70" fmla="*/ 300 w 1508"/>
                  <a:gd name="T71" fmla="*/ 2335 h 2364"/>
                  <a:gd name="T72" fmla="*/ 271 w 1508"/>
                  <a:gd name="T73" fmla="*/ 2275 h 2364"/>
                  <a:gd name="T74" fmla="*/ 197 w 1508"/>
                  <a:gd name="T75" fmla="*/ 2171 h 2364"/>
                  <a:gd name="T76" fmla="*/ 119 w 1508"/>
                  <a:gd name="T77" fmla="*/ 2103 h 2364"/>
                  <a:gd name="T78" fmla="*/ 87 w 1508"/>
                  <a:gd name="T79" fmla="*/ 2030 h 2364"/>
                  <a:gd name="T80" fmla="*/ 198 w 1508"/>
                  <a:gd name="T81" fmla="*/ 2008 h 2364"/>
                  <a:gd name="T82" fmla="*/ 299 w 1508"/>
                  <a:gd name="T83" fmla="*/ 2005 h 2364"/>
                  <a:gd name="T84" fmla="*/ 251 w 1508"/>
                  <a:gd name="T85" fmla="*/ 1929 h 2364"/>
                  <a:gd name="T86" fmla="*/ 230 w 1508"/>
                  <a:gd name="T87" fmla="*/ 1801 h 2364"/>
                  <a:gd name="T88" fmla="*/ 231 w 1508"/>
                  <a:gd name="T89" fmla="*/ 1725 h 2364"/>
                  <a:gd name="T90" fmla="*/ 187 w 1508"/>
                  <a:gd name="T91" fmla="*/ 1615 h 2364"/>
                  <a:gd name="T92" fmla="*/ 114 w 1508"/>
                  <a:gd name="T93" fmla="*/ 1554 h 2364"/>
                  <a:gd name="T94" fmla="*/ 8 w 1508"/>
                  <a:gd name="T95" fmla="*/ 1399 h 2364"/>
                  <a:gd name="T96" fmla="*/ 105 w 1508"/>
                  <a:gd name="T97" fmla="*/ 1201 h 2364"/>
                  <a:gd name="T98" fmla="*/ 296 w 1508"/>
                  <a:gd name="T99" fmla="*/ 916 h 2364"/>
                  <a:gd name="T100" fmla="*/ 321 w 1508"/>
                  <a:gd name="T101" fmla="*/ 603 h 2364"/>
                  <a:gd name="T102" fmla="*/ 354 w 1508"/>
                  <a:gd name="T103" fmla="*/ 466 h 2364"/>
                  <a:gd name="T104" fmla="*/ 264 w 1508"/>
                  <a:gd name="T105" fmla="*/ 312 h 2364"/>
                  <a:gd name="T106" fmla="*/ 234 w 1508"/>
                  <a:gd name="T107" fmla="*/ 159 h 2364"/>
                  <a:gd name="T108" fmla="*/ 410 w 1508"/>
                  <a:gd name="T109" fmla="*/ 25 h 2364"/>
                  <a:gd name="T110" fmla="*/ 752 w 1508"/>
                  <a:gd name="T111" fmla="*/ 208 h 2364"/>
                  <a:gd name="T112" fmla="*/ 1095 w 1508"/>
                  <a:gd name="T113" fmla="*/ 388 h 2364"/>
                  <a:gd name="T114" fmla="*/ 1437 w 1508"/>
                  <a:gd name="T115" fmla="*/ 568 h 2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08" h="2364">
                    <a:moveTo>
                      <a:pt x="1506" y="603"/>
                    </a:moveTo>
                    <a:lnTo>
                      <a:pt x="1506" y="670"/>
                    </a:lnTo>
                    <a:lnTo>
                      <a:pt x="1506" y="737"/>
                    </a:lnTo>
                    <a:lnTo>
                      <a:pt x="1506" y="804"/>
                    </a:lnTo>
                    <a:lnTo>
                      <a:pt x="1506" y="871"/>
                    </a:lnTo>
                    <a:lnTo>
                      <a:pt x="1506" y="937"/>
                    </a:lnTo>
                    <a:lnTo>
                      <a:pt x="1506" y="1003"/>
                    </a:lnTo>
                    <a:lnTo>
                      <a:pt x="1507" y="1070"/>
                    </a:lnTo>
                    <a:lnTo>
                      <a:pt x="1507" y="1136"/>
                    </a:lnTo>
                    <a:lnTo>
                      <a:pt x="1507" y="1158"/>
                    </a:lnTo>
                    <a:lnTo>
                      <a:pt x="1505" y="1166"/>
                    </a:lnTo>
                    <a:lnTo>
                      <a:pt x="1504" y="1167"/>
                    </a:lnTo>
                    <a:lnTo>
                      <a:pt x="1500" y="1169"/>
                    </a:lnTo>
                    <a:lnTo>
                      <a:pt x="1466" y="1163"/>
                    </a:lnTo>
                    <a:lnTo>
                      <a:pt x="1452" y="1163"/>
                    </a:lnTo>
                    <a:lnTo>
                      <a:pt x="1431" y="1167"/>
                    </a:lnTo>
                    <a:lnTo>
                      <a:pt x="1400" y="1170"/>
                    </a:lnTo>
                    <a:lnTo>
                      <a:pt x="1380" y="1169"/>
                    </a:lnTo>
                    <a:lnTo>
                      <a:pt x="1367" y="1180"/>
                    </a:lnTo>
                    <a:lnTo>
                      <a:pt x="1356" y="1194"/>
                    </a:lnTo>
                    <a:lnTo>
                      <a:pt x="1361" y="1227"/>
                    </a:lnTo>
                    <a:lnTo>
                      <a:pt x="1360" y="1238"/>
                    </a:lnTo>
                    <a:lnTo>
                      <a:pt x="1356" y="1249"/>
                    </a:lnTo>
                    <a:lnTo>
                      <a:pt x="1346" y="1258"/>
                    </a:lnTo>
                    <a:lnTo>
                      <a:pt x="1337" y="1266"/>
                    </a:lnTo>
                    <a:lnTo>
                      <a:pt x="1331" y="1272"/>
                    </a:lnTo>
                    <a:lnTo>
                      <a:pt x="1324" y="1287"/>
                    </a:lnTo>
                    <a:lnTo>
                      <a:pt x="1320" y="1294"/>
                    </a:lnTo>
                    <a:lnTo>
                      <a:pt x="1320" y="1304"/>
                    </a:lnTo>
                    <a:lnTo>
                      <a:pt x="1318" y="1313"/>
                    </a:lnTo>
                    <a:lnTo>
                      <a:pt x="1313" y="1318"/>
                    </a:lnTo>
                    <a:lnTo>
                      <a:pt x="1299" y="1322"/>
                    </a:lnTo>
                    <a:lnTo>
                      <a:pt x="1290" y="1326"/>
                    </a:lnTo>
                    <a:lnTo>
                      <a:pt x="1282" y="1333"/>
                    </a:lnTo>
                    <a:lnTo>
                      <a:pt x="1277" y="1339"/>
                    </a:lnTo>
                    <a:lnTo>
                      <a:pt x="1279" y="1346"/>
                    </a:lnTo>
                    <a:lnTo>
                      <a:pt x="1284" y="1355"/>
                    </a:lnTo>
                    <a:lnTo>
                      <a:pt x="1285" y="1369"/>
                    </a:lnTo>
                    <a:lnTo>
                      <a:pt x="1287" y="1378"/>
                    </a:lnTo>
                    <a:lnTo>
                      <a:pt x="1294" y="1385"/>
                    </a:lnTo>
                    <a:lnTo>
                      <a:pt x="1299" y="1390"/>
                    </a:lnTo>
                    <a:lnTo>
                      <a:pt x="1299" y="1396"/>
                    </a:lnTo>
                    <a:lnTo>
                      <a:pt x="1296" y="1400"/>
                    </a:lnTo>
                    <a:lnTo>
                      <a:pt x="1278" y="1412"/>
                    </a:lnTo>
                    <a:lnTo>
                      <a:pt x="1271" y="1415"/>
                    </a:lnTo>
                    <a:lnTo>
                      <a:pt x="1263" y="1420"/>
                    </a:lnTo>
                    <a:lnTo>
                      <a:pt x="1260" y="1422"/>
                    </a:lnTo>
                    <a:lnTo>
                      <a:pt x="1247" y="1433"/>
                    </a:lnTo>
                    <a:lnTo>
                      <a:pt x="1241" y="1441"/>
                    </a:lnTo>
                    <a:lnTo>
                      <a:pt x="1238" y="1449"/>
                    </a:lnTo>
                    <a:lnTo>
                      <a:pt x="1238" y="1459"/>
                    </a:lnTo>
                    <a:lnTo>
                      <a:pt x="1245" y="1474"/>
                    </a:lnTo>
                    <a:lnTo>
                      <a:pt x="1251" y="1487"/>
                    </a:lnTo>
                    <a:lnTo>
                      <a:pt x="1254" y="1497"/>
                    </a:lnTo>
                    <a:lnTo>
                      <a:pt x="1256" y="1508"/>
                    </a:lnTo>
                    <a:lnTo>
                      <a:pt x="1255" y="1518"/>
                    </a:lnTo>
                    <a:lnTo>
                      <a:pt x="1251" y="1526"/>
                    </a:lnTo>
                    <a:lnTo>
                      <a:pt x="1246" y="1534"/>
                    </a:lnTo>
                    <a:lnTo>
                      <a:pt x="1221" y="1549"/>
                    </a:lnTo>
                    <a:lnTo>
                      <a:pt x="1210" y="1566"/>
                    </a:lnTo>
                    <a:lnTo>
                      <a:pt x="1200" y="1585"/>
                    </a:lnTo>
                    <a:lnTo>
                      <a:pt x="1197" y="1596"/>
                    </a:lnTo>
                    <a:lnTo>
                      <a:pt x="1200" y="1603"/>
                    </a:lnTo>
                    <a:lnTo>
                      <a:pt x="1205" y="1609"/>
                    </a:lnTo>
                    <a:lnTo>
                      <a:pt x="1212" y="1613"/>
                    </a:lnTo>
                    <a:lnTo>
                      <a:pt x="1223" y="1614"/>
                    </a:lnTo>
                    <a:lnTo>
                      <a:pt x="1240" y="1610"/>
                    </a:lnTo>
                    <a:lnTo>
                      <a:pt x="1256" y="1607"/>
                    </a:lnTo>
                    <a:lnTo>
                      <a:pt x="1273" y="1615"/>
                    </a:lnTo>
                    <a:lnTo>
                      <a:pt x="1282" y="1632"/>
                    </a:lnTo>
                    <a:lnTo>
                      <a:pt x="1278" y="1644"/>
                    </a:lnTo>
                    <a:lnTo>
                      <a:pt x="1285" y="1666"/>
                    </a:lnTo>
                    <a:lnTo>
                      <a:pt x="1291" y="1692"/>
                    </a:lnTo>
                    <a:lnTo>
                      <a:pt x="1290" y="1702"/>
                    </a:lnTo>
                    <a:lnTo>
                      <a:pt x="1292" y="1705"/>
                    </a:lnTo>
                    <a:lnTo>
                      <a:pt x="1303" y="1707"/>
                    </a:lnTo>
                    <a:lnTo>
                      <a:pt x="1306" y="1713"/>
                    </a:lnTo>
                    <a:lnTo>
                      <a:pt x="1302" y="1758"/>
                    </a:lnTo>
                    <a:lnTo>
                      <a:pt x="1307" y="1771"/>
                    </a:lnTo>
                    <a:lnTo>
                      <a:pt x="1314" y="1780"/>
                    </a:lnTo>
                    <a:lnTo>
                      <a:pt x="1322" y="1785"/>
                    </a:lnTo>
                    <a:lnTo>
                      <a:pt x="1331" y="1791"/>
                    </a:lnTo>
                    <a:lnTo>
                      <a:pt x="1334" y="1795"/>
                    </a:lnTo>
                    <a:lnTo>
                      <a:pt x="1344" y="1797"/>
                    </a:lnTo>
                    <a:lnTo>
                      <a:pt x="1354" y="1805"/>
                    </a:lnTo>
                    <a:lnTo>
                      <a:pt x="1358" y="1816"/>
                    </a:lnTo>
                    <a:lnTo>
                      <a:pt x="1357" y="1828"/>
                    </a:lnTo>
                    <a:lnTo>
                      <a:pt x="1351" y="1851"/>
                    </a:lnTo>
                    <a:lnTo>
                      <a:pt x="1345" y="1867"/>
                    </a:lnTo>
                    <a:lnTo>
                      <a:pt x="1339" y="1866"/>
                    </a:lnTo>
                    <a:lnTo>
                      <a:pt x="1327" y="1861"/>
                    </a:lnTo>
                    <a:lnTo>
                      <a:pt x="1312" y="1858"/>
                    </a:lnTo>
                    <a:lnTo>
                      <a:pt x="1293" y="1855"/>
                    </a:lnTo>
                    <a:lnTo>
                      <a:pt x="1275" y="1862"/>
                    </a:lnTo>
                    <a:lnTo>
                      <a:pt x="1256" y="1870"/>
                    </a:lnTo>
                    <a:lnTo>
                      <a:pt x="1250" y="1876"/>
                    </a:lnTo>
                    <a:lnTo>
                      <a:pt x="1245" y="1881"/>
                    </a:lnTo>
                    <a:lnTo>
                      <a:pt x="1237" y="1880"/>
                    </a:lnTo>
                    <a:lnTo>
                      <a:pt x="1229" y="1881"/>
                    </a:lnTo>
                    <a:lnTo>
                      <a:pt x="1225" y="1887"/>
                    </a:lnTo>
                    <a:lnTo>
                      <a:pt x="1218" y="1893"/>
                    </a:lnTo>
                    <a:lnTo>
                      <a:pt x="1190" y="1907"/>
                    </a:lnTo>
                    <a:lnTo>
                      <a:pt x="1184" y="1912"/>
                    </a:lnTo>
                    <a:lnTo>
                      <a:pt x="1181" y="1916"/>
                    </a:lnTo>
                    <a:lnTo>
                      <a:pt x="1181" y="1921"/>
                    </a:lnTo>
                    <a:lnTo>
                      <a:pt x="1183" y="1933"/>
                    </a:lnTo>
                    <a:lnTo>
                      <a:pt x="1183" y="1947"/>
                    </a:lnTo>
                    <a:lnTo>
                      <a:pt x="1178" y="1958"/>
                    </a:lnTo>
                    <a:lnTo>
                      <a:pt x="1170" y="1965"/>
                    </a:lnTo>
                    <a:lnTo>
                      <a:pt x="1162" y="1968"/>
                    </a:lnTo>
                    <a:lnTo>
                      <a:pt x="1155" y="1970"/>
                    </a:lnTo>
                    <a:lnTo>
                      <a:pt x="1151" y="1974"/>
                    </a:lnTo>
                    <a:lnTo>
                      <a:pt x="1136" y="1999"/>
                    </a:lnTo>
                    <a:lnTo>
                      <a:pt x="1130" y="2004"/>
                    </a:lnTo>
                    <a:lnTo>
                      <a:pt x="1118" y="2003"/>
                    </a:lnTo>
                    <a:lnTo>
                      <a:pt x="1081" y="2041"/>
                    </a:lnTo>
                    <a:lnTo>
                      <a:pt x="1077" y="2052"/>
                    </a:lnTo>
                    <a:lnTo>
                      <a:pt x="1064" y="2068"/>
                    </a:lnTo>
                    <a:lnTo>
                      <a:pt x="1047" y="2085"/>
                    </a:lnTo>
                    <a:lnTo>
                      <a:pt x="1032" y="2094"/>
                    </a:lnTo>
                    <a:lnTo>
                      <a:pt x="1031" y="2097"/>
                    </a:lnTo>
                    <a:lnTo>
                      <a:pt x="1027" y="2100"/>
                    </a:lnTo>
                    <a:lnTo>
                      <a:pt x="1017" y="2104"/>
                    </a:lnTo>
                    <a:lnTo>
                      <a:pt x="985" y="2125"/>
                    </a:lnTo>
                    <a:lnTo>
                      <a:pt x="947" y="2125"/>
                    </a:lnTo>
                    <a:lnTo>
                      <a:pt x="930" y="2133"/>
                    </a:lnTo>
                    <a:lnTo>
                      <a:pt x="913" y="2136"/>
                    </a:lnTo>
                    <a:lnTo>
                      <a:pt x="889" y="2141"/>
                    </a:lnTo>
                    <a:lnTo>
                      <a:pt x="882" y="2140"/>
                    </a:lnTo>
                    <a:lnTo>
                      <a:pt x="851" y="2142"/>
                    </a:lnTo>
                    <a:lnTo>
                      <a:pt x="815" y="2141"/>
                    </a:lnTo>
                    <a:lnTo>
                      <a:pt x="801" y="2144"/>
                    </a:lnTo>
                    <a:lnTo>
                      <a:pt x="788" y="2152"/>
                    </a:lnTo>
                    <a:lnTo>
                      <a:pt x="777" y="2159"/>
                    </a:lnTo>
                    <a:lnTo>
                      <a:pt x="776" y="2162"/>
                    </a:lnTo>
                    <a:lnTo>
                      <a:pt x="778" y="2164"/>
                    </a:lnTo>
                    <a:lnTo>
                      <a:pt x="777" y="2167"/>
                    </a:lnTo>
                    <a:lnTo>
                      <a:pt x="802" y="2185"/>
                    </a:lnTo>
                    <a:lnTo>
                      <a:pt x="809" y="2193"/>
                    </a:lnTo>
                    <a:lnTo>
                      <a:pt x="802" y="2201"/>
                    </a:lnTo>
                    <a:lnTo>
                      <a:pt x="800" y="2203"/>
                    </a:lnTo>
                    <a:lnTo>
                      <a:pt x="799" y="2203"/>
                    </a:lnTo>
                    <a:lnTo>
                      <a:pt x="795" y="2210"/>
                    </a:lnTo>
                    <a:lnTo>
                      <a:pt x="780" y="2229"/>
                    </a:lnTo>
                    <a:lnTo>
                      <a:pt x="757" y="2252"/>
                    </a:lnTo>
                    <a:lnTo>
                      <a:pt x="746" y="2259"/>
                    </a:lnTo>
                    <a:lnTo>
                      <a:pt x="741" y="2263"/>
                    </a:lnTo>
                    <a:lnTo>
                      <a:pt x="735" y="2278"/>
                    </a:lnTo>
                    <a:lnTo>
                      <a:pt x="731" y="2281"/>
                    </a:lnTo>
                    <a:lnTo>
                      <a:pt x="716" y="2283"/>
                    </a:lnTo>
                    <a:lnTo>
                      <a:pt x="685" y="2284"/>
                    </a:lnTo>
                    <a:lnTo>
                      <a:pt x="642" y="2290"/>
                    </a:lnTo>
                    <a:lnTo>
                      <a:pt x="616" y="2291"/>
                    </a:lnTo>
                    <a:lnTo>
                      <a:pt x="600" y="2290"/>
                    </a:lnTo>
                    <a:lnTo>
                      <a:pt x="578" y="2300"/>
                    </a:lnTo>
                    <a:lnTo>
                      <a:pt x="570" y="2303"/>
                    </a:lnTo>
                    <a:lnTo>
                      <a:pt x="565" y="2304"/>
                    </a:lnTo>
                    <a:lnTo>
                      <a:pt x="543" y="2314"/>
                    </a:lnTo>
                    <a:lnTo>
                      <a:pt x="525" y="2330"/>
                    </a:lnTo>
                    <a:lnTo>
                      <a:pt x="518" y="2333"/>
                    </a:lnTo>
                    <a:lnTo>
                      <a:pt x="492" y="2340"/>
                    </a:lnTo>
                    <a:lnTo>
                      <a:pt x="481" y="2351"/>
                    </a:lnTo>
                    <a:lnTo>
                      <a:pt x="477" y="2351"/>
                    </a:lnTo>
                    <a:lnTo>
                      <a:pt x="460" y="2337"/>
                    </a:lnTo>
                    <a:lnTo>
                      <a:pt x="449" y="2324"/>
                    </a:lnTo>
                    <a:lnTo>
                      <a:pt x="443" y="2311"/>
                    </a:lnTo>
                    <a:lnTo>
                      <a:pt x="443" y="2306"/>
                    </a:lnTo>
                    <a:lnTo>
                      <a:pt x="440" y="2307"/>
                    </a:lnTo>
                    <a:lnTo>
                      <a:pt x="430" y="2313"/>
                    </a:lnTo>
                    <a:lnTo>
                      <a:pt x="422" y="2320"/>
                    </a:lnTo>
                    <a:lnTo>
                      <a:pt x="419" y="2332"/>
                    </a:lnTo>
                    <a:lnTo>
                      <a:pt x="392" y="2341"/>
                    </a:lnTo>
                    <a:lnTo>
                      <a:pt x="369" y="2349"/>
                    </a:lnTo>
                    <a:lnTo>
                      <a:pt x="359" y="2358"/>
                    </a:lnTo>
                    <a:lnTo>
                      <a:pt x="342" y="2363"/>
                    </a:lnTo>
                    <a:lnTo>
                      <a:pt x="322" y="2360"/>
                    </a:lnTo>
                    <a:lnTo>
                      <a:pt x="306" y="2357"/>
                    </a:lnTo>
                    <a:lnTo>
                      <a:pt x="291" y="2356"/>
                    </a:lnTo>
                    <a:lnTo>
                      <a:pt x="298" y="2344"/>
                    </a:lnTo>
                    <a:lnTo>
                      <a:pt x="300" y="2335"/>
                    </a:lnTo>
                    <a:lnTo>
                      <a:pt x="301" y="2324"/>
                    </a:lnTo>
                    <a:lnTo>
                      <a:pt x="300" y="2317"/>
                    </a:lnTo>
                    <a:lnTo>
                      <a:pt x="291" y="2314"/>
                    </a:lnTo>
                    <a:lnTo>
                      <a:pt x="285" y="2309"/>
                    </a:lnTo>
                    <a:lnTo>
                      <a:pt x="271" y="2275"/>
                    </a:lnTo>
                    <a:lnTo>
                      <a:pt x="258" y="2241"/>
                    </a:lnTo>
                    <a:lnTo>
                      <a:pt x="239" y="2207"/>
                    </a:lnTo>
                    <a:lnTo>
                      <a:pt x="217" y="2185"/>
                    </a:lnTo>
                    <a:lnTo>
                      <a:pt x="202" y="2172"/>
                    </a:lnTo>
                    <a:lnTo>
                      <a:pt x="197" y="2171"/>
                    </a:lnTo>
                    <a:lnTo>
                      <a:pt x="189" y="2167"/>
                    </a:lnTo>
                    <a:lnTo>
                      <a:pt x="184" y="2163"/>
                    </a:lnTo>
                    <a:lnTo>
                      <a:pt x="155" y="2140"/>
                    </a:lnTo>
                    <a:lnTo>
                      <a:pt x="126" y="2114"/>
                    </a:lnTo>
                    <a:lnTo>
                      <a:pt x="119" y="2103"/>
                    </a:lnTo>
                    <a:lnTo>
                      <a:pt x="105" y="2085"/>
                    </a:lnTo>
                    <a:lnTo>
                      <a:pt x="88" y="2067"/>
                    </a:lnTo>
                    <a:lnTo>
                      <a:pt x="79" y="2059"/>
                    </a:lnTo>
                    <a:lnTo>
                      <a:pt x="76" y="2044"/>
                    </a:lnTo>
                    <a:lnTo>
                      <a:pt x="87" y="2030"/>
                    </a:lnTo>
                    <a:lnTo>
                      <a:pt x="98" y="2014"/>
                    </a:lnTo>
                    <a:lnTo>
                      <a:pt x="113" y="2002"/>
                    </a:lnTo>
                    <a:lnTo>
                      <a:pt x="133" y="2002"/>
                    </a:lnTo>
                    <a:lnTo>
                      <a:pt x="165" y="2006"/>
                    </a:lnTo>
                    <a:lnTo>
                      <a:pt x="198" y="2008"/>
                    </a:lnTo>
                    <a:lnTo>
                      <a:pt x="232" y="2004"/>
                    </a:lnTo>
                    <a:lnTo>
                      <a:pt x="240" y="2002"/>
                    </a:lnTo>
                    <a:lnTo>
                      <a:pt x="249" y="2002"/>
                    </a:lnTo>
                    <a:lnTo>
                      <a:pt x="267" y="2006"/>
                    </a:lnTo>
                    <a:lnTo>
                      <a:pt x="299" y="2005"/>
                    </a:lnTo>
                    <a:lnTo>
                      <a:pt x="315" y="1998"/>
                    </a:lnTo>
                    <a:lnTo>
                      <a:pt x="298" y="1987"/>
                    </a:lnTo>
                    <a:lnTo>
                      <a:pt x="278" y="1969"/>
                    </a:lnTo>
                    <a:lnTo>
                      <a:pt x="261" y="1948"/>
                    </a:lnTo>
                    <a:lnTo>
                      <a:pt x="251" y="1929"/>
                    </a:lnTo>
                    <a:lnTo>
                      <a:pt x="240" y="1906"/>
                    </a:lnTo>
                    <a:lnTo>
                      <a:pt x="232" y="1876"/>
                    </a:lnTo>
                    <a:lnTo>
                      <a:pt x="226" y="1839"/>
                    </a:lnTo>
                    <a:lnTo>
                      <a:pt x="227" y="1817"/>
                    </a:lnTo>
                    <a:lnTo>
                      <a:pt x="230" y="1801"/>
                    </a:lnTo>
                    <a:lnTo>
                      <a:pt x="239" y="1777"/>
                    </a:lnTo>
                    <a:lnTo>
                      <a:pt x="233" y="1762"/>
                    </a:lnTo>
                    <a:lnTo>
                      <a:pt x="234" y="1750"/>
                    </a:lnTo>
                    <a:lnTo>
                      <a:pt x="233" y="1734"/>
                    </a:lnTo>
                    <a:lnTo>
                      <a:pt x="231" y="1725"/>
                    </a:lnTo>
                    <a:lnTo>
                      <a:pt x="218" y="1695"/>
                    </a:lnTo>
                    <a:lnTo>
                      <a:pt x="216" y="1692"/>
                    </a:lnTo>
                    <a:lnTo>
                      <a:pt x="204" y="1672"/>
                    </a:lnTo>
                    <a:lnTo>
                      <a:pt x="200" y="1638"/>
                    </a:lnTo>
                    <a:lnTo>
                      <a:pt x="187" y="1615"/>
                    </a:lnTo>
                    <a:lnTo>
                      <a:pt x="168" y="1605"/>
                    </a:lnTo>
                    <a:lnTo>
                      <a:pt x="157" y="1592"/>
                    </a:lnTo>
                    <a:lnTo>
                      <a:pt x="152" y="1568"/>
                    </a:lnTo>
                    <a:lnTo>
                      <a:pt x="144" y="1562"/>
                    </a:lnTo>
                    <a:lnTo>
                      <a:pt x="114" y="1554"/>
                    </a:lnTo>
                    <a:lnTo>
                      <a:pt x="88" y="1554"/>
                    </a:lnTo>
                    <a:lnTo>
                      <a:pt x="69" y="1527"/>
                    </a:lnTo>
                    <a:lnTo>
                      <a:pt x="45" y="1494"/>
                    </a:lnTo>
                    <a:lnTo>
                      <a:pt x="23" y="1463"/>
                    </a:lnTo>
                    <a:lnTo>
                      <a:pt x="8" y="1399"/>
                    </a:lnTo>
                    <a:lnTo>
                      <a:pt x="0" y="1364"/>
                    </a:lnTo>
                    <a:lnTo>
                      <a:pt x="9" y="1353"/>
                    </a:lnTo>
                    <a:lnTo>
                      <a:pt x="28" y="1327"/>
                    </a:lnTo>
                    <a:lnTo>
                      <a:pt x="52" y="1278"/>
                    </a:lnTo>
                    <a:lnTo>
                      <a:pt x="105" y="1201"/>
                    </a:lnTo>
                    <a:lnTo>
                      <a:pt x="131" y="1162"/>
                    </a:lnTo>
                    <a:lnTo>
                      <a:pt x="186" y="1104"/>
                    </a:lnTo>
                    <a:lnTo>
                      <a:pt x="253" y="1031"/>
                    </a:lnTo>
                    <a:lnTo>
                      <a:pt x="290" y="990"/>
                    </a:lnTo>
                    <a:lnTo>
                      <a:pt x="296" y="916"/>
                    </a:lnTo>
                    <a:lnTo>
                      <a:pt x="302" y="837"/>
                    </a:lnTo>
                    <a:lnTo>
                      <a:pt x="307" y="777"/>
                    </a:lnTo>
                    <a:lnTo>
                      <a:pt x="313" y="707"/>
                    </a:lnTo>
                    <a:lnTo>
                      <a:pt x="318" y="647"/>
                    </a:lnTo>
                    <a:lnTo>
                      <a:pt x="321" y="603"/>
                    </a:lnTo>
                    <a:lnTo>
                      <a:pt x="327" y="542"/>
                    </a:lnTo>
                    <a:lnTo>
                      <a:pt x="332" y="530"/>
                    </a:lnTo>
                    <a:lnTo>
                      <a:pt x="358" y="481"/>
                    </a:lnTo>
                    <a:lnTo>
                      <a:pt x="359" y="475"/>
                    </a:lnTo>
                    <a:lnTo>
                      <a:pt x="354" y="466"/>
                    </a:lnTo>
                    <a:lnTo>
                      <a:pt x="318" y="426"/>
                    </a:lnTo>
                    <a:lnTo>
                      <a:pt x="306" y="416"/>
                    </a:lnTo>
                    <a:lnTo>
                      <a:pt x="299" y="394"/>
                    </a:lnTo>
                    <a:lnTo>
                      <a:pt x="308" y="382"/>
                    </a:lnTo>
                    <a:lnTo>
                      <a:pt x="264" y="312"/>
                    </a:lnTo>
                    <a:lnTo>
                      <a:pt x="253" y="305"/>
                    </a:lnTo>
                    <a:lnTo>
                      <a:pt x="248" y="296"/>
                    </a:lnTo>
                    <a:lnTo>
                      <a:pt x="247" y="283"/>
                    </a:lnTo>
                    <a:lnTo>
                      <a:pt x="246" y="235"/>
                    </a:lnTo>
                    <a:lnTo>
                      <a:pt x="234" y="159"/>
                    </a:lnTo>
                    <a:lnTo>
                      <a:pt x="218" y="70"/>
                    </a:lnTo>
                    <a:lnTo>
                      <a:pt x="271" y="45"/>
                    </a:lnTo>
                    <a:lnTo>
                      <a:pt x="312" y="25"/>
                    </a:lnTo>
                    <a:lnTo>
                      <a:pt x="362" y="0"/>
                    </a:lnTo>
                    <a:lnTo>
                      <a:pt x="410" y="25"/>
                    </a:lnTo>
                    <a:lnTo>
                      <a:pt x="478" y="62"/>
                    </a:lnTo>
                    <a:lnTo>
                      <a:pt x="547" y="99"/>
                    </a:lnTo>
                    <a:lnTo>
                      <a:pt x="615" y="135"/>
                    </a:lnTo>
                    <a:lnTo>
                      <a:pt x="684" y="172"/>
                    </a:lnTo>
                    <a:lnTo>
                      <a:pt x="752" y="208"/>
                    </a:lnTo>
                    <a:lnTo>
                      <a:pt x="821" y="244"/>
                    </a:lnTo>
                    <a:lnTo>
                      <a:pt x="889" y="280"/>
                    </a:lnTo>
                    <a:lnTo>
                      <a:pt x="957" y="316"/>
                    </a:lnTo>
                    <a:lnTo>
                      <a:pt x="1026" y="353"/>
                    </a:lnTo>
                    <a:lnTo>
                      <a:pt x="1095" y="388"/>
                    </a:lnTo>
                    <a:lnTo>
                      <a:pt x="1164" y="424"/>
                    </a:lnTo>
                    <a:lnTo>
                      <a:pt x="1232" y="460"/>
                    </a:lnTo>
                    <a:lnTo>
                      <a:pt x="1300" y="496"/>
                    </a:lnTo>
                    <a:lnTo>
                      <a:pt x="1369" y="532"/>
                    </a:lnTo>
                    <a:lnTo>
                      <a:pt x="1437" y="568"/>
                    </a:lnTo>
                    <a:lnTo>
                      <a:pt x="1506" y="603"/>
                    </a:lnTo>
                  </a:path>
                </a:pathLst>
              </a:custGeom>
              <a:solidFill>
                <a:srgbClr val="C4C8CE">
                  <a:alpha val="50000"/>
                </a:srgbClr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83" name="Freeform 114">
                <a:extLst>
                  <a:ext uri="{FF2B5EF4-FFF2-40B4-BE49-F238E27FC236}">
                    <a16:creationId xmlns:a16="http://schemas.microsoft.com/office/drawing/2014/main" id="{9E18DFD1-A11A-5B0A-0879-32EE86EFFF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79156" y="6948497"/>
                <a:ext cx="235476" cy="633085"/>
              </a:xfrm>
              <a:custGeom>
                <a:avLst/>
                <a:gdLst>
                  <a:gd name="T0" fmla="*/ 130 w 268"/>
                  <a:gd name="T1" fmla="*/ 53 h 723"/>
                  <a:gd name="T2" fmla="*/ 124 w 268"/>
                  <a:gd name="T3" fmla="*/ 110 h 723"/>
                  <a:gd name="T4" fmla="*/ 181 w 268"/>
                  <a:gd name="T5" fmla="*/ 147 h 723"/>
                  <a:gd name="T6" fmla="*/ 205 w 268"/>
                  <a:gd name="T7" fmla="*/ 198 h 723"/>
                  <a:gd name="T8" fmla="*/ 211 w 268"/>
                  <a:gd name="T9" fmla="*/ 253 h 723"/>
                  <a:gd name="T10" fmla="*/ 242 w 268"/>
                  <a:gd name="T11" fmla="*/ 298 h 723"/>
                  <a:gd name="T12" fmla="*/ 245 w 268"/>
                  <a:gd name="T13" fmla="*/ 410 h 723"/>
                  <a:gd name="T14" fmla="*/ 245 w 268"/>
                  <a:gd name="T15" fmla="*/ 539 h 723"/>
                  <a:gd name="T16" fmla="*/ 239 w 268"/>
                  <a:gd name="T17" fmla="*/ 610 h 723"/>
                  <a:gd name="T18" fmla="*/ 238 w 268"/>
                  <a:gd name="T19" fmla="*/ 637 h 723"/>
                  <a:gd name="T20" fmla="*/ 263 w 268"/>
                  <a:gd name="T21" fmla="*/ 675 h 723"/>
                  <a:gd name="T22" fmla="*/ 245 w 268"/>
                  <a:gd name="T23" fmla="*/ 704 h 723"/>
                  <a:gd name="T24" fmla="*/ 183 w 268"/>
                  <a:gd name="T25" fmla="*/ 715 h 723"/>
                  <a:gd name="T26" fmla="*/ 163 w 268"/>
                  <a:gd name="T27" fmla="*/ 707 h 723"/>
                  <a:gd name="T28" fmla="*/ 143 w 268"/>
                  <a:gd name="T29" fmla="*/ 688 h 723"/>
                  <a:gd name="T30" fmla="*/ 114 w 268"/>
                  <a:gd name="T31" fmla="*/ 661 h 723"/>
                  <a:gd name="T32" fmla="*/ 109 w 268"/>
                  <a:gd name="T33" fmla="*/ 651 h 723"/>
                  <a:gd name="T34" fmla="*/ 88 w 268"/>
                  <a:gd name="T35" fmla="*/ 613 h 723"/>
                  <a:gd name="T36" fmla="*/ 90 w 268"/>
                  <a:gd name="T37" fmla="*/ 595 h 723"/>
                  <a:gd name="T38" fmla="*/ 98 w 268"/>
                  <a:gd name="T39" fmla="*/ 579 h 723"/>
                  <a:gd name="T40" fmla="*/ 97 w 268"/>
                  <a:gd name="T41" fmla="*/ 537 h 723"/>
                  <a:gd name="T42" fmla="*/ 84 w 268"/>
                  <a:gd name="T43" fmla="*/ 521 h 723"/>
                  <a:gd name="T44" fmla="*/ 96 w 268"/>
                  <a:gd name="T45" fmla="*/ 428 h 723"/>
                  <a:gd name="T46" fmla="*/ 111 w 268"/>
                  <a:gd name="T47" fmla="*/ 406 h 723"/>
                  <a:gd name="T48" fmla="*/ 82 w 268"/>
                  <a:gd name="T49" fmla="*/ 366 h 723"/>
                  <a:gd name="T50" fmla="*/ 66 w 268"/>
                  <a:gd name="T51" fmla="*/ 340 h 723"/>
                  <a:gd name="T52" fmla="*/ 83 w 268"/>
                  <a:gd name="T53" fmla="*/ 320 h 723"/>
                  <a:gd name="T54" fmla="*/ 84 w 268"/>
                  <a:gd name="T55" fmla="*/ 274 h 723"/>
                  <a:gd name="T56" fmla="*/ 77 w 268"/>
                  <a:gd name="T57" fmla="*/ 237 h 723"/>
                  <a:gd name="T58" fmla="*/ 55 w 268"/>
                  <a:gd name="T59" fmla="*/ 244 h 723"/>
                  <a:gd name="T60" fmla="*/ 47 w 268"/>
                  <a:gd name="T61" fmla="*/ 238 h 723"/>
                  <a:gd name="T62" fmla="*/ 53 w 268"/>
                  <a:gd name="T63" fmla="*/ 224 h 723"/>
                  <a:gd name="T64" fmla="*/ 52 w 268"/>
                  <a:gd name="T65" fmla="*/ 216 h 723"/>
                  <a:gd name="T66" fmla="*/ 55 w 268"/>
                  <a:gd name="T67" fmla="*/ 209 h 723"/>
                  <a:gd name="T68" fmla="*/ 61 w 268"/>
                  <a:gd name="T69" fmla="*/ 190 h 723"/>
                  <a:gd name="T70" fmla="*/ 65 w 268"/>
                  <a:gd name="T71" fmla="*/ 127 h 723"/>
                  <a:gd name="T72" fmla="*/ 61 w 268"/>
                  <a:gd name="T73" fmla="*/ 118 h 723"/>
                  <a:gd name="T74" fmla="*/ 26 w 268"/>
                  <a:gd name="T75" fmla="*/ 86 h 723"/>
                  <a:gd name="T76" fmla="*/ 0 w 268"/>
                  <a:gd name="T77" fmla="*/ 64 h 723"/>
                  <a:gd name="T78" fmla="*/ 11 w 268"/>
                  <a:gd name="T79" fmla="*/ 33 h 723"/>
                  <a:gd name="T80" fmla="*/ 3 w 268"/>
                  <a:gd name="T81" fmla="*/ 0 h 723"/>
                  <a:gd name="T82" fmla="*/ 83 w 268"/>
                  <a:gd name="T83" fmla="*/ 20 h 723"/>
                  <a:gd name="T84" fmla="*/ 105 w 268"/>
                  <a:gd name="T85" fmla="*/ 19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8" h="723">
                    <a:moveTo>
                      <a:pt x="141" y="18"/>
                    </a:moveTo>
                    <a:lnTo>
                      <a:pt x="138" y="34"/>
                    </a:lnTo>
                    <a:lnTo>
                      <a:pt x="130" y="53"/>
                    </a:lnTo>
                    <a:lnTo>
                      <a:pt x="126" y="59"/>
                    </a:lnTo>
                    <a:lnTo>
                      <a:pt x="122" y="106"/>
                    </a:lnTo>
                    <a:lnTo>
                      <a:pt x="124" y="110"/>
                    </a:lnTo>
                    <a:lnTo>
                      <a:pt x="126" y="111"/>
                    </a:lnTo>
                    <a:lnTo>
                      <a:pt x="150" y="126"/>
                    </a:lnTo>
                    <a:lnTo>
                      <a:pt x="181" y="147"/>
                    </a:lnTo>
                    <a:lnTo>
                      <a:pt x="203" y="162"/>
                    </a:lnTo>
                    <a:lnTo>
                      <a:pt x="205" y="167"/>
                    </a:lnTo>
                    <a:lnTo>
                      <a:pt x="205" y="198"/>
                    </a:lnTo>
                    <a:lnTo>
                      <a:pt x="206" y="224"/>
                    </a:lnTo>
                    <a:lnTo>
                      <a:pt x="210" y="239"/>
                    </a:lnTo>
                    <a:lnTo>
                      <a:pt x="211" y="253"/>
                    </a:lnTo>
                    <a:lnTo>
                      <a:pt x="216" y="265"/>
                    </a:lnTo>
                    <a:lnTo>
                      <a:pt x="237" y="285"/>
                    </a:lnTo>
                    <a:lnTo>
                      <a:pt x="242" y="298"/>
                    </a:lnTo>
                    <a:lnTo>
                      <a:pt x="243" y="339"/>
                    </a:lnTo>
                    <a:lnTo>
                      <a:pt x="243" y="369"/>
                    </a:lnTo>
                    <a:lnTo>
                      <a:pt x="245" y="410"/>
                    </a:lnTo>
                    <a:lnTo>
                      <a:pt x="245" y="445"/>
                    </a:lnTo>
                    <a:lnTo>
                      <a:pt x="245" y="488"/>
                    </a:lnTo>
                    <a:lnTo>
                      <a:pt x="245" y="539"/>
                    </a:lnTo>
                    <a:lnTo>
                      <a:pt x="245" y="593"/>
                    </a:lnTo>
                    <a:lnTo>
                      <a:pt x="232" y="594"/>
                    </a:lnTo>
                    <a:lnTo>
                      <a:pt x="239" y="610"/>
                    </a:lnTo>
                    <a:lnTo>
                      <a:pt x="241" y="625"/>
                    </a:lnTo>
                    <a:lnTo>
                      <a:pt x="243" y="630"/>
                    </a:lnTo>
                    <a:lnTo>
                      <a:pt x="238" y="637"/>
                    </a:lnTo>
                    <a:lnTo>
                      <a:pt x="242" y="648"/>
                    </a:lnTo>
                    <a:lnTo>
                      <a:pt x="248" y="653"/>
                    </a:lnTo>
                    <a:lnTo>
                      <a:pt x="263" y="675"/>
                    </a:lnTo>
                    <a:lnTo>
                      <a:pt x="267" y="694"/>
                    </a:lnTo>
                    <a:lnTo>
                      <a:pt x="243" y="700"/>
                    </a:lnTo>
                    <a:lnTo>
                      <a:pt x="245" y="704"/>
                    </a:lnTo>
                    <a:lnTo>
                      <a:pt x="201" y="715"/>
                    </a:lnTo>
                    <a:lnTo>
                      <a:pt x="183" y="722"/>
                    </a:lnTo>
                    <a:lnTo>
                      <a:pt x="183" y="715"/>
                    </a:lnTo>
                    <a:lnTo>
                      <a:pt x="176" y="714"/>
                    </a:lnTo>
                    <a:lnTo>
                      <a:pt x="168" y="711"/>
                    </a:lnTo>
                    <a:lnTo>
                      <a:pt x="163" y="707"/>
                    </a:lnTo>
                    <a:lnTo>
                      <a:pt x="156" y="697"/>
                    </a:lnTo>
                    <a:lnTo>
                      <a:pt x="154" y="689"/>
                    </a:lnTo>
                    <a:lnTo>
                      <a:pt x="143" y="688"/>
                    </a:lnTo>
                    <a:lnTo>
                      <a:pt x="130" y="680"/>
                    </a:lnTo>
                    <a:lnTo>
                      <a:pt x="118" y="671"/>
                    </a:lnTo>
                    <a:lnTo>
                      <a:pt x="114" y="661"/>
                    </a:lnTo>
                    <a:lnTo>
                      <a:pt x="115" y="657"/>
                    </a:lnTo>
                    <a:lnTo>
                      <a:pt x="114" y="653"/>
                    </a:lnTo>
                    <a:lnTo>
                      <a:pt x="109" y="651"/>
                    </a:lnTo>
                    <a:lnTo>
                      <a:pt x="98" y="629"/>
                    </a:lnTo>
                    <a:lnTo>
                      <a:pt x="91" y="620"/>
                    </a:lnTo>
                    <a:lnTo>
                      <a:pt x="88" y="613"/>
                    </a:lnTo>
                    <a:lnTo>
                      <a:pt x="89" y="608"/>
                    </a:lnTo>
                    <a:lnTo>
                      <a:pt x="88" y="601"/>
                    </a:lnTo>
                    <a:lnTo>
                      <a:pt x="90" y="595"/>
                    </a:lnTo>
                    <a:lnTo>
                      <a:pt x="95" y="592"/>
                    </a:lnTo>
                    <a:lnTo>
                      <a:pt x="98" y="587"/>
                    </a:lnTo>
                    <a:lnTo>
                      <a:pt x="98" y="579"/>
                    </a:lnTo>
                    <a:lnTo>
                      <a:pt x="102" y="560"/>
                    </a:lnTo>
                    <a:lnTo>
                      <a:pt x="104" y="542"/>
                    </a:lnTo>
                    <a:lnTo>
                      <a:pt x="97" y="537"/>
                    </a:lnTo>
                    <a:lnTo>
                      <a:pt x="90" y="535"/>
                    </a:lnTo>
                    <a:lnTo>
                      <a:pt x="86" y="530"/>
                    </a:lnTo>
                    <a:lnTo>
                      <a:pt x="84" y="521"/>
                    </a:lnTo>
                    <a:lnTo>
                      <a:pt x="84" y="514"/>
                    </a:lnTo>
                    <a:lnTo>
                      <a:pt x="100" y="488"/>
                    </a:lnTo>
                    <a:lnTo>
                      <a:pt x="96" y="428"/>
                    </a:lnTo>
                    <a:lnTo>
                      <a:pt x="99" y="419"/>
                    </a:lnTo>
                    <a:lnTo>
                      <a:pt x="106" y="412"/>
                    </a:lnTo>
                    <a:lnTo>
                      <a:pt x="111" y="406"/>
                    </a:lnTo>
                    <a:lnTo>
                      <a:pt x="111" y="399"/>
                    </a:lnTo>
                    <a:lnTo>
                      <a:pt x="102" y="380"/>
                    </a:lnTo>
                    <a:lnTo>
                      <a:pt x="82" y="366"/>
                    </a:lnTo>
                    <a:lnTo>
                      <a:pt x="72" y="355"/>
                    </a:lnTo>
                    <a:lnTo>
                      <a:pt x="67" y="345"/>
                    </a:lnTo>
                    <a:lnTo>
                      <a:pt x="66" y="340"/>
                    </a:lnTo>
                    <a:lnTo>
                      <a:pt x="78" y="333"/>
                    </a:lnTo>
                    <a:lnTo>
                      <a:pt x="83" y="327"/>
                    </a:lnTo>
                    <a:lnTo>
                      <a:pt x="83" y="320"/>
                    </a:lnTo>
                    <a:lnTo>
                      <a:pt x="79" y="309"/>
                    </a:lnTo>
                    <a:lnTo>
                      <a:pt x="80" y="289"/>
                    </a:lnTo>
                    <a:lnTo>
                      <a:pt x="84" y="274"/>
                    </a:lnTo>
                    <a:lnTo>
                      <a:pt x="88" y="254"/>
                    </a:lnTo>
                    <a:lnTo>
                      <a:pt x="88" y="248"/>
                    </a:lnTo>
                    <a:lnTo>
                      <a:pt x="77" y="237"/>
                    </a:lnTo>
                    <a:lnTo>
                      <a:pt x="71" y="235"/>
                    </a:lnTo>
                    <a:lnTo>
                      <a:pt x="66" y="236"/>
                    </a:lnTo>
                    <a:lnTo>
                      <a:pt x="55" y="244"/>
                    </a:lnTo>
                    <a:lnTo>
                      <a:pt x="50" y="245"/>
                    </a:lnTo>
                    <a:lnTo>
                      <a:pt x="48" y="242"/>
                    </a:lnTo>
                    <a:lnTo>
                      <a:pt x="47" y="238"/>
                    </a:lnTo>
                    <a:lnTo>
                      <a:pt x="50" y="234"/>
                    </a:lnTo>
                    <a:lnTo>
                      <a:pt x="49" y="229"/>
                    </a:lnTo>
                    <a:lnTo>
                      <a:pt x="53" y="224"/>
                    </a:lnTo>
                    <a:lnTo>
                      <a:pt x="60" y="221"/>
                    </a:lnTo>
                    <a:lnTo>
                      <a:pt x="62" y="218"/>
                    </a:lnTo>
                    <a:lnTo>
                      <a:pt x="52" y="216"/>
                    </a:lnTo>
                    <a:lnTo>
                      <a:pt x="51" y="213"/>
                    </a:lnTo>
                    <a:lnTo>
                      <a:pt x="52" y="210"/>
                    </a:lnTo>
                    <a:lnTo>
                      <a:pt x="55" y="209"/>
                    </a:lnTo>
                    <a:lnTo>
                      <a:pt x="57" y="209"/>
                    </a:lnTo>
                    <a:lnTo>
                      <a:pt x="59" y="206"/>
                    </a:lnTo>
                    <a:lnTo>
                      <a:pt x="61" y="190"/>
                    </a:lnTo>
                    <a:lnTo>
                      <a:pt x="62" y="184"/>
                    </a:lnTo>
                    <a:lnTo>
                      <a:pt x="63" y="172"/>
                    </a:lnTo>
                    <a:lnTo>
                      <a:pt x="65" y="127"/>
                    </a:lnTo>
                    <a:lnTo>
                      <a:pt x="67" y="123"/>
                    </a:lnTo>
                    <a:lnTo>
                      <a:pt x="67" y="119"/>
                    </a:lnTo>
                    <a:lnTo>
                      <a:pt x="61" y="118"/>
                    </a:lnTo>
                    <a:lnTo>
                      <a:pt x="44" y="105"/>
                    </a:lnTo>
                    <a:lnTo>
                      <a:pt x="34" y="96"/>
                    </a:lnTo>
                    <a:lnTo>
                      <a:pt x="26" y="86"/>
                    </a:lnTo>
                    <a:lnTo>
                      <a:pt x="19" y="80"/>
                    </a:lnTo>
                    <a:lnTo>
                      <a:pt x="5" y="71"/>
                    </a:lnTo>
                    <a:lnTo>
                      <a:pt x="0" y="64"/>
                    </a:lnTo>
                    <a:lnTo>
                      <a:pt x="0" y="58"/>
                    </a:lnTo>
                    <a:lnTo>
                      <a:pt x="4" y="46"/>
                    </a:lnTo>
                    <a:lnTo>
                      <a:pt x="11" y="33"/>
                    </a:lnTo>
                    <a:lnTo>
                      <a:pt x="14" y="14"/>
                    </a:lnTo>
                    <a:lnTo>
                      <a:pt x="12" y="9"/>
                    </a:lnTo>
                    <a:lnTo>
                      <a:pt x="3" y="0"/>
                    </a:lnTo>
                    <a:lnTo>
                      <a:pt x="35" y="7"/>
                    </a:lnTo>
                    <a:lnTo>
                      <a:pt x="82" y="18"/>
                    </a:lnTo>
                    <a:lnTo>
                      <a:pt x="83" y="20"/>
                    </a:lnTo>
                    <a:lnTo>
                      <a:pt x="83" y="23"/>
                    </a:lnTo>
                    <a:lnTo>
                      <a:pt x="92" y="23"/>
                    </a:lnTo>
                    <a:lnTo>
                      <a:pt x="105" y="19"/>
                    </a:lnTo>
                    <a:lnTo>
                      <a:pt x="141" y="1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84" name="Freeform 116">
                <a:extLst>
                  <a:ext uri="{FF2B5EF4-FFF2-40B4-BE49-F238E27FC236}">
                    <a16:creationId xmlns:a16="http://schemas.microsoft.com/office/drawing/2014/main" id="{A6098C2F-592B-8387-3D68-47CEB3C802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34112" y="3852555"/>
                <a:ext cx="42464" cy="30882"/>
              </a:xfrm>
              <a:custGeom>
                <a:avLst/>
                <a:gdLst>
                  <a:gd name="T0" fmla="*/ 34 w 47"/>
                  <a:gd name="T1" fmla="*/ 30 h 37"/>
                  <a:gd name="T2" fmla="*/ 30 w 47"/>
                  <a:gd name="T3" fmla="*/ 31 h 37"/>
                  <a:gd name="T4" fmla="*/ 23 w 47"/>
                  <a:gd name="T5" fmla="*/ 35 h 37"/>
                  <a:gd name="T6" fmla="*/ 19 w 47"/>
                  <a:gd name="T7" fmla="*/ 36 h 37"/>
                  <a:gd name="T8" fmla="*/ 9 w 47"/>
                  <a:gd name="T9" fmla="*/ 31 h 37"/>
                  <a:gd name="T10" fmla="*/ 5 w 47"/>
                  <a:gd name="T11" fmla="*/ 31 h 37"/>
                  <a:gd name="T12" fmla="*/ 0 w 47"/>
                  <a:gd name="T13" fmla="*/ 27 h 37"/>
                  <a:gd name="T14" fmla="*/ 2 w 47"/>
                  <a:gd name="T15" fmla="*/ 7 h 37"/>
                  <a:gd name="T16" fmla="*/ 4 w 47"/>
                  <a:gd name="T17" fmla="*/ 1 h 37"/>
                  <a:gd name="T18" fmla="*/ 29 w 47"/>
                  <a:gd name="T19" fmla="*/ 0 h 37"/>
                  <a:gd name="T20" fmla="*/ 42 w 47"/>
                  <a:gd name="T21" fmla="*/ 13 h 37"/>
                  <a:gd name="T22" fmla="*/ 44 w 47"/>
                  <a:gd name="T23" fmla="*/ 16 h 37"/>
                  <a:gd name="T24" fmla="*/ 46 w 47"/>
                  <a:gd name="T25" fmla="*/ 20 h 37"/>
                  <a:gd name="T26" fmla="*/ 39 w 47"/>
                  <a:gd name="T27" fmla="*/ 25 h 37"/>
                  <a:gd name="T28" fmla="*/ 34 w 47"/>
                  <a:gd name="T29" fmla="*/ 3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37">
                    <a:moveTo>
                      <a:pt x="34" y="30"/>
                    </a:moveTo>
                    <a:lnTo>
                      <a:pt x="30" y="31"/>
                    </a:lnTo>
                    <a:lnTo>
                      <a:pt x="23" y="35"/>
                    </a:lnTo>
                    <a:lnTo>
                      <a:pt x="19" y="36"/>
                    </a:lnTo>
                    <a:lnTo>
                      <a:pt x="9" y="31"/>
                    </a:lnTo>
                    <a:lnTo>
                      <a:pt x="5" y="31"/>
                    </a:lnTo>
                    <a:lnTo>
                      <a:pt x="0" y="27"/>
                    </a:lnTo>
                    <a:lnTo>
                      <a:pt x="2" y="7"/>
                    </a:lnTo>
                    <a:lnTo>
                      <a:pt x="4" y="1"/>
                    </a:lnTo>
                    <a:lnTo>
                      <a:pt x="29" y="0"/>
                    </a:lnTo>
                    <a:lnTo>
                      <a:pt x="42" y="13"/>
                    </a:lnTo>
                    <a:lnTo>
                      <a:pt x="44" y="16"/>
                    </a:lnTo>
                    <a:lnTo>
                      <a:pt x="46" y="20"/>
                    </a:lnTo>
                    <a:lnTo>
                      <a:pt x="39" y="25"/>
                    </a:lnTo>
                    <a:lnTo>
                      <a:pt x="34" y="3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85" name="Freeform 117">
                <a:extLst>
                  <a:ext uri="{FF2B5EF4-FFF2-40B4-BE49-F238E27FC236}">
                    <a16:creationId xmlns:a16="http://schemas.microsoft.com/office/drawing/2014/main" id="{2FA64ACA-4C27-F18B-9C81-02659C7388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84297" y="3713585"/>
                <a:ext cx="19300" cy="19300"/>
              </a:xfrm>
              <a:custGeom>
                <a:avLst/>
                <a:gdLst>
                  <a:gd name="T0" fmla="*/ 22 w 24"/>
                  <a:gd name="T1" fmla="*/ 11 h 24"/>
                  <a:gd name="T2" fmla="*/ 0 w 24"/>
                  <a:gd name="T3" fmla="*/ 23 h 24"/>
                  <a:gd name="T4" fmla="*/ 5 w 24"/>
                  <a:gd name="T5" fmla="*/ 13 h 24"/>
                  <a:gd name="T6" fmla="*/ 19 w 24"/>
                  <a:gd name="T7" fmla="*/ 0 h 24"/>
                  <a:gd name="T8" fmla="*/ 23 w 24"/>
                  <a:gd name="T9" fmla="*/ 3 h 24"/>
                  <a:gd name="T10" fmla="*/ 22 w 24"/>
                  <a:gd name="T1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2" y="11"/>
                    </a:moveTo>
                    <a:lnTo>
                      <a:pt x="0" y="23"/>
                    </a:lnTo>
                    <a:lnTo>
                      <a:pt x="5" y="13"/>
                    </a:lnTo>
                    <a:lnTo>
                      <a:pt x="19" y="0"/>
                    </a:lnTo>
                    <a:lnTo>
                      <a:pt x="23" y="3"/>
                    </a:lnTo>
                    <a:lnTo>
                      <a:pt x="22" y="1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86" name="Freeform 118">
                <a:extLst>
                  <a:ext uri="{FF2B5EF4-FFF2-40B4-BE49-F238E27FC236}">
                    <a16:creationId xmlns:a16="http://schemas.microsoft.com/office/drawing/2014/main" id="{F43AAF98-CCBA-4BFC-6F8B-97E03DBD40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2643" y="3323696"/>
                <a:ext cx="505697" cy="1069298"/>
              </a:xfrm>
              <a:custGeom>
                <a:avLst/>
                <a:gdLst>
                  <a:gd name="T0" fmla="*/ 567 w 579"/>
                  <a:gd name="T1" fmla="*/ 762 h 1220"/>
                  <a:gd name="T2" fmla="*/ 566 w 579"/>
                  <a:gd name="T3" fmla="*/ 818 h 1220"/>
                  <a:gd name="T4" fmla="*/ 572 w 579"/>
                  <a:gd name="T5" fmla="*/ 856 h 1220"/>
                  <a:gd name="T6" fmla="*/ 501 w 579"/>
                  <a:gd name="T7" fmla="*/ 897 h 1220"/>
                  <a:gd name="T8" fmla="*/ 455 w 579"/>
                  <a:gd name="T9" fmla="*/ 930 h 1220"/>
                  <a:gd name="T10" fmla="*/ 435 w 579"/>
                  <a:gd name="T11" fmla="*/ 958 h 1220"/>
                  <a:gd name="T12" fmla="*/ 397 w 579"/>
                  <a:gd name="T13" fmla="*/ 978 h 1220"/>
                  <a:gd name="T14" fmla="*/ 374 w 579"/>
                  <a:gd name="T15" fmla="*/ 1015 h 1220"/>
                  <a:gd name="T16" fmla="*/ 394 w 579"/>
                  <a:gd name="T17" fmla="*/ 1102 h 1220"/>
                  <a:gd name="T18" fmla="*/ 376 w 579"/>
                  <a:gd name="T19" fmla="*/ 1148 h 1220"/>
                  <a:gd name="T20" fmla="*/ 343 w 579"/>
                  <a:gd name="T21" fmla="*/ 1193 h 1220"/>
                  <a:gd name="T22" fmla="*/ 289 w 579"/>
                  <a:gd name="T23" fmla="*/ 1219 h 1220"/>
                  <a:gd name="T24" fmla="*/ 266 w 579"/>
                  <a:gd name="T25" fmla="*/ 1120 h 1220"/>
                  <a:gd name="T26" fmla="*/ 238 w 579"/>
                  <a:gd name="T27" fmla="*/ 989 h 1220"/>
                  <a:gd name="T28" fmla="*/ 218 w 579"/>
                  <a:gd name="T29" fmla="*/ 908 h 1220"/>
                  <a:gd name="T30" fmla="*/ 145 w 579"/>
                  <a:gd name="T31" fmla="*/ 854 h 1220"/>
                  <a:gd name="T32" fmla="*/ 102 w 579"/>
                  <a:gd name="T33" fmla="*/ 769 h 1220"/>
                  <a:gd name="T34" fmla="*/ 54 w 579"/>
                  <a:gd name="T35" fmla="*/ 728 h 1220"/>
                  <a:gd name="T36" fmla="*/ 30 w 579"/>
                  <a:gd name="T37" fmla="*/ 695 h 1220"/>
                  <a:gd name="T38" fmla="*/ 0 w 579"/>
                  <a:gd name="T39" fmla="*/ 614 h 1220"/>
                  <a:gd name="T40" fmla="*/ 8 w 579"/>
                  <a:gd name="T41" fmla="*/ 564 h 1220"/>
                  <a:gd name="T42" fmla="*/ 64 w 579"/>
                  <a:gd name="T43" fmla="*/ 505 h 1220"/>
                  <a:gd name="T44" fmla="*/ 99 w 579"/>
                  <a:gd name="T45" fmla="*/ 475 h 1220"/>
                  <a:gd name="T46" fmla="*/ 111 w 579"/>
                  <a:gd name="T47" fmla="*/ 417 h 1220"/>
                  <a:gd name="T48" fmla="*/ 123 w 579"/>
                  <a:gd name="T49" fmla="*/ 361 h 1220"/>
                  <a:gd name="T50" fmla="*/ 116 w 579"/>
                  <a:gd name="T51" fmla="*/ 299 h 1220"/>
                  <a:gd name="T52" fmla="*/ 107 w 579"/>
                  <a:gd name="T53" fmla="*/ 261 h 1220"/>
                  <a:gd name="T54" fmla="*/ 121 w 579"/>
                  <a:gd name="T55" fmla="*/ 173 h 1220"/>
                  <a:gd name="T56" fmla="*/ 101 w 579"/>
                  <a:gd name="T57" fmla="*/ 151 h 1220"/>
                  <a:gd name="T58" fmla="*/ 124 w 579"/>
                  <a:gd name="T59" fmla="*/ 126 h 1220"/>
                  <a:gd name="T60" fmla="*/ 157 w 579"/>
                  <a:gd name="T61" fmla="*/ 91 h 1220"/>
                  <a:gd name="T62" fmla="*/ 189 w 579"/>
                  <a:gd name="T63" fmla="*/ 62 h 1220"/>
                  <a:gd name="T64" fmla="*/ 313 w 579"/>
                  <a:gd name="T65" fmla="*/ 0 h 1220"/>
                  <a:gd name="T66" fmla="*/ 331 w 579"/>
                  <a:gd name="T67" fmla="*/ 16 h 1220"/>
                  <a:gd name="T68" fmla="*/ 343 w 579"/>
                  <a:gd name="T69" fmla="*/ 29 h 1220"/>
                  <a:gd name="T70" fmla="*/ 356 w 579"/>
                  <a:gd name="T71" fmla="*/ 15 h 1220"/>
                  <a:gd name="T72" fmla="*/ 384 w 579"/>
                  <a:gd name="T73" fmla="*/ 55 h 1220"/>
                  <a:gd name="T74" fmla="*/ 416 w 579"/>
                  <a:gd name="T75" fmla="*/ 109 h 1220"/>
                  <a:gd name="T76" fmla="*/ 467 w 579"/>
                  <a:gd name="T77" fmla="*/ 73 h 1220"/>
                  <a:gd name="T78" fmla="*/ 512 w 579"/>
                  <a:gd name="T79" fmla="*/ 67 h 1220"/>
                  <a:gd name="T80" fmla="*/ 496 w 579"/>
                  <a:gd name="T81" fmla="*/ 107 h 1220"/>
                  <a:gd name="T82" fmla="*/ 433 w 579"/>
                  <a:gd name="T83" fmla="*/ 181 h 1220"/>
                  <a:gd name="T84" fmla="*/ 430 w 579"/>
                  <a:gd name="T85" fmla="*/ 232 h 1220"/>
                  <a:gd name="T86" fmla="*/ 469 w 579"/>
                  <a:gd name="T87" fmla="*/ 279 h 1220"/>
                  <a:gd name="T88" fmla="*/ 505 w 579"/>
                  <a:gd name="T89" fmla="*/ 334 h 1220"/>
                  <a:gd name="T90" fmla="*/ 494 w 579"/>
                  <a:gd name="T91" fmla="*/ 408 h 1220"/>
                  <a:gd name="T92" fmla="*/ 434 w 579"/>
                  <a:gd name="T93" fmla="*/ 492 h 1220"/>
                  <a:gd name="T94" fmla="*/ 366 w 579"/>
                  <a:gd name="T95" fmla="*/ 549 h 1220"/>
                  <a:gd name="T96" fmla="*/ 380 w 579"/>
                  <a:gd name="T97" fmla="*/ 611 h 1220"/>
                  <a:gd name="T98" fmla="*/ 459 w 579"/>
                  <a:gd name="T99" fmla="*/ 639 h 1220"/>
                  <a:gd name="T100" fmla="*/ 476 w 579"/>
                  <a:gd name="T101" fmla="*/ 669 h 1220"/>
                  <a:gd name="T102" fmla="*/ 512 w 579"/>
                  <a:gd name="T103" fmla="*/ 661 h 1220"/>
                  <a:gd name="T104" fmla="*/ 539 w 579"/>
                  <a:gd name="T105" fmla="*/ 708 h 1220"/>
                  <a:gd name="T106" fmla="*/ 534 w 579"/>
                  <a:gd name="T107" fmla="*/ 716 h 1220"/>
                  <a:gd name="T108" fmla="*/ 572 w 579"/>
                  <a:gd name="T109" fmla="*/ 726 h 1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79" h="1220">
                    <a:moveTo>
                      <a:pt x="572" y="726"/>
                    </a:moveTo>
                    <a:lnTo>
                      <a:pt x="572" y="730"/>
                    </a:lnTo>
                    <a:lnTo>
                      <a:pt x="567" y="762"/>
                    </a:lnTo>
                    <a:lnTo>
                      <a:pt x="567" y="774"/>
                    </a:lnTo>
                    <a:lnTo>
                      <a:pt x="566" y="794"/>
                    </a:lnTo>
                    <a:lnTo>
                      <a:pt x="566" y="818"/>
                    </a:lnTo>
                    <a:lnTo>
                      <a:pt x="577" y="837"/>
                    </a:lnTo>
                    <a:lnTo>
                      <a:pt x="578" y="846"/>
                    </a:lnTo>
                    <a:lnTo>
                      <a:pt x="572" y="856"/>
                    </a:lnTo>
                    <a:lnTo>
                      <a:pt x="552" y="868"/>
                    </a:lnTo>
                    <a:lnTo>
                      <a:pt x="525" y="883"/>
                    </a:lnTo>
                    <a:lnTo>
                      <a:pt x="501" y="897"/>
                    </a:lnTo>
                    <a:lnTo>
                      <a:pt x="476" y="912"/>
                    </a:lnTo>
                    <a:lnTo>
                      <a:pt x="468" y="922"/>
                    </a:lnTo>
                    <a:lnTo>
                      <a:pt x="455" y="930"/>
                    </a:lnTo>
                    <a:lnTo>
                      <a:pt x="444" y="938"/>
                    </a:lnTo>
                    <a:lnTo>
                      <a:pt x="443" y="945"/>
                    </a:lnTo>
                    <a:lnTo>
                      <a:pt x="435" y="958"/>
                    </a:lnTo>
                    <a:lnTo>
                      <a:pt x="426" y="970"/>
                    </a:lnTo>
                    <a:lnTo>
                      <a:pt x="401" y="975"/>
                    </a:lnTo>
                    <a:lnTo>
                      <a:pt x="397" y="978"/>
                    </a:lnTo>
                    <a:lnTo>
                      <a:pt x="385" y="995"/>
                    </a:lnTo>
                    <a:lnTo>
                      <a:pt x="380" y="1002"/>
                    </a:lnTo>
                    <a:lnTo>
                      <a:pt x="374" y="1015"/>
                    </a:lnTo>
                    <a:lnTo>
                      <a:pt x="382" y="1051"/>
                    </a:lnTo>
                    <a:lnTo>
                      <a:pt x="392" y="1087"/>
                    </a:lnTo>
                    <a:lnTo>
                      <a:pt x="394" y="1102"/>
                    </a:lnTo>
                    <a:lnTo>
                      <a:pt x="394" y="1115"/>
                    </a:lnTo>
                    <a:lnTo>
                      <a:pt x="389" y="1128"/>
                    </a:lnTo>
                    <a:lnTo>
                      <a:pt x="376" y="1148"/>
                    </a:lnTo>
                    <a:lnTo>
                      <a:pt x="366" y="1162"/>
                    </a:lnTo>
                    <a:lnTo>
                      <a:pt x="348" y="1187"/>
                    </a:lnTo>
                    <a:lnTo>
                      <a:pt x="343" y="1193"/>
                    </a:lnTo>
                    <a:lnTo>
                      <a:pt x="330" y="1201"/>
                    </a:lnTo>
                    <a:lnTo>
                      <a:pt x="306" y="1211"/>
                    </a:lnTo>
                    <a:lnTo>
                      <a:pt x="289" y="1219"/>
                    </a:lnTo>
                    <a:lnTo>
                      <a:pt x="280" y="1181"/>
                    </a:lnTo>
                    <a:lnTo>
                      <a:pt x="272" y="1147"/>
                    </a:lnTo>
                    <a:lnTo>
                      <a:pt x="266" y="1120"/>
                    </a:lnTo>
                    <a:lnTo>
                      <a:pt x="256" y="1072"/>
                    </a:lnTo>
                    <a:lnTo>
                      <a:pt x="247" y="1030"/>
                    </a:lnTo>
                    <a:lnTo>
                      <a:pt x="238" y="989"/>
                    </a:lnTo>
                    <a:lnTo>
                      <a:pt x="229" y="952"/>
                    </a:lnTo>
                    <a:lnTo>
                      <a:pt x="221" y="913"/>
                    </a:lnTo>
                    <a:lnTo>
                      <a:pt x="218" y="908"/>
                    </a:lnTo>
                    <a:lnTo>
                      <a:pt x="192" y="890"/>
                    </a:lnTo>
                    <a:lnTo>
                      <a:pt x="169" y="873"/>
                    </a:lnTo>
                    <a:lnTo>
                      <a:pt x="145" y="854"/>
                    </a:lnTo>
                    <a:lnTo>
                      <a:pt x="119" y="834"/>
                    </a:lnTo>
                    <a:lnTo>
                      <a:pt x="115" y="808"/>
                    </a:lnTo>
                    <a:lnTo>
                      <a:pt x="102" y="769"/>
                    </a:lnTo>
                    <a:lnTo>
                      <a:pt x="88" y="747"/>
                    </a:lnTo>
                    <a:lnTo>
                      <a:pt x="83" y="742"/>
                    </a:lnTo>
                    <a:lnTo>
                      <a:pt x="54" y="728"/>
                    </a:lnTo>
                    <a:lnTo>
                      <a:pt x="37" y="717"/>
                    </a:lnTo>
                    <a:lnTo>
                      <a:pt x="33" y="711"/>
                    </a:lnTo>
                    <a:lnTo>
                      <a:pt x="30" y="695"/>
                    </a:lnTo>
                    <a:lnTo>
                      <a:pt x="18" y="663"/>
                    </a:lnTo>
                    <a:lnTo>
                      <a:pt x="5" y="635"/>
                    </a:lnTo>
                    <a:lnTo>
                      <a:pt x="0" y="614"/>
                    </a:lnTo>
                    <a:lnTo>
                      <a:pt x="0" y="590"/>
                    </a:lnTo>
                    <a:lnTo>
                      <a:pt x="2" y="572"/>
                    </a:lnTo>
                    <a:lnTo>
                      <a:pt x="8" y="564"/>
                    </a:lnTo>
                    <a:lnTo>
                      <a:pt x="36" y="543"/>
                    </a:lnTo>
                    <a:lnTo>
                      <a:pt x="49" y="515"/>
                    </a:lnTo>
                    <a:lnTo>
                      <a:pt x="64" y="505"/>
                    </a:lnTo>
                    <a:lnTo>
                      <a:pt x="78" y="498"/>
                    </a:lnTo>
                    <a:lnTo>
                      <a:pt x="90" y="488"/>
                    </a:lnTo>
                    <a:lnTo>
                      <a:pt x="99" y="475"/>
                    </a:lnTo>
                    <a:lnTo>
                      <a:pt x="107" y="460"/>
                    </a:lnTo>
                    <a:lnTo>
                      <a:pt x="108" y="443"/>
                    </a:lnTo>
                    <a:lnTo>
                      <a:pt x="111" y="417"/>
                    </a:lnTo>
                    <a:lnTo>
                      <a:pt x="116" y="399"/>
                    </a:lnTo>
                    <a:lnTo>
                      <a:pt x="128" y="378"/>
                    </a:lnTo>
                    <a:lnTo>
                      <a:pt x="123" y="361"/>
                    </a:lnTo>
                    <a:lnTo>
                      <a:pt x="116" y="343"/>
                    </a:lnTo>
                    <a:lnTo>
                      <a:pt x="118" y="312"/>
                    </a:lnTo>
                    <a:lnTo>
                      <a:pt x="116" y="299"/>
                    </a:lnTo>
                    <a:lnTo>
                      <a:pt x="112" y="287"/>
                    </a:lnTo>
                    <a:lnTo>
                      <a:pt x="107" y="274"/>
                    </a:lnTo>
                    <a:lnTo>
                      <a:pt x="107" y="261"/>
                    </a:lnTo>
                    <a:lnTo>
                      <a:pt x="111" y="229"/>
                    </a:lnTo>
                    <a:lnTo>
                      <a:pt x="116" y="205"/>
                    </a:lnTo>
                    <a:lnTo>
                      <a:pt x="121" y="173"/>
                    </a:lnTo>
                    <a:lnTo>
                      <a:pt x="119" y="165"/>
                    </a:lnTo>
                    <a:lnTo>
                      <a:pt x="115" y="158"/>
                    </a:lnTo>
                    <a:lnTo>
                      <a:pt x="101" y="151"/>
                    </a:lnTo>
                    <a:lnTo>
                      <a:pt x="101" y="147"/>
                    </a:lnTo>
                    <a:lnTo>
                      <a:pt x="104" y="142"/>
                    </a:lnTo>
                    <a:lnTo>
                      <a:pt x="124" y="126"/>
                    </a:lnTo>
                    <a:lnTo>
                      <a:pt x="135" y="104"/>
                    </a:lnTo>
                    <a:lnTo>
                      <a:pt x="144" y="99"/>
                    </a:lnTo>
                    <a:lnTo>
                      <a:pt x="157" y="91"/>
                    </a:lnTo>
                    <a:lnTo>
                      <a:pt x="157" y="82"/>
                    </a:lnTo>
                    <a:lnTo>
                      <a:pt x="154" y="73"/>
                    </a:lnTo>
                    <a:lnTo>
                      <a:pt x="189" y="62"/>
                    </a:lnTo>
                    <a:lnTo>
                      <a:pt x="223" y="33"/>
                    </a:lnTo>
                    <a:lnTo>
                      <a:pt x="235" y="26"/>
                    </a:lnTo>
                    <a:lnTo>
                      <a:pt x="313" y="0"/>
                    </a:lnTo>
                    <a:lnTo>
                      <a:pt x="323" y="2"/>
                    </a:lnTo>
                    <a:lnTo>
                      <a:pt x="334" y="6"/>
                    </a:lnTo>
                    <a:lnTo>
                      <a:pt x="331" y="16"/>
                    </a:lnTo>
                    <a:lnTo>
                      <a:pt x="326" y="24"/>
                    </a:lnTo>
                    <a:lnTo>
                      <a:pt x="333" y="37"/>
                    </a:lnTo>
                    <a:lnTo>
                      <a:pt x="343" y="29"/>
                    </a:lnTo>
                    <a:lnTo>
                      <a:pt x="340" y="23"/>
                    </a:lnTo>
                    <a:lnTo>
                      <a:pt x="339" y="16"/>
                    </a:lnTo>
                    <a:lnTo>
                      <a:pt x="356" y="15"/>
                    </a:lnTo>
                    <a:lnTo>
                      <a:pt x="370" y="17"/>
                    </a:lnTo>
                    <a:lnTo>
                      <a:pt x="385" y="24"/>
                    </a:lnTo>
                    <a:lnTo>
                      <a:pt x="384" y="55"/>
                    </a:lnTo>
                    <a:lnTo>
                      <a:pt x="405" y="85"/>
                    </a:lnTo>
                    <a:lnTo>
                      <a:pt x="399" y="100"/>
                    </a:lnTo>
                    <a:lnTo>
                      <a:pt x="416" y="109"/>
                    </a:lnTo>
                    <a:lnTo>
                      <a:pt x="432" y="98"/>
                    </a:lnTo>
                    <a:lnTo>
                      <a:pt x="439" y="83"/>
                    </a:lnTo>
                    <a:lnTo>
                      <a:pt x="467" y="73"/>
                    </a:lnTo>
                    <a:lnTo>
                      <a:pt x="493" y="51"/>
                    </a:lnTo>
                    <a:lnTo>
                      <a:pt x="508" y="48"/>
                    </a:lnTo>
                    <a:lnTo>
                      <a:pt x="512" y="67"/>
                    </a:lnTo>
                    <a:lnTo>
                      <a:pt x="518" y="84"/>
                    </a:lnTo>
                    <a:lnTo>
                      <a:pt x="508" y="90"/>
                    </a:lnTo>
                    <a:lnTo>
                      <a:pt x="496" y="107"/>
                    </a:lnTo>
                    <a:lnTo>
                      <a:pt x="472" y="151"/>
                    </a:lnTo>
                    <a:lnTo>
                      <a:pt x="449" y="165"/>
                    </a:lnTo>
                    <a:lnTo>
                      <a:pt x="433" y="181"/>
                    </a:lnTo>
                    <a:lnTo>
                      <a:pt x="427" y="193"/>
                    </a:lnTo>
                    <a:lnTo>
                      <a:pt x="426" y="207"/>
                    </a:lnTo>
                    <a:lnTo>
                      <a:pt x="430" y="232"/>
                    </a:lnTo>
                    <a:lnTo>
                      <a:pt x="442" y="258"/>
                    </a:lnTo>
                    <a:lnTo>
                      <a:pt x="456" y="274"/>
                    </a:lnTo>
                    <a:lnTo>
                      <a:pt x="469" y="279"/>
                    </a:lnTo>
                    <a:lnTo>
                      <a:pt x="501" y="302"/>
                    </a:lnTo>
                    <a:lnTo>
                      <a:pt x="500" y="317"/>
                    </a:lnTo>
                    <a:lnTo>
                      <a:pt x="505" y="334"/>
                    </a:lnTo>
                    <a:lnTo>
                      <a:pt x="507" y="354"/>
                    </a:lnTo>
                    <a:lnTo>
                      <a:pt x="518" y="371"/>
                    </a:lnTo>
                    <a:lnTo>
                      <a:pt x="494" y="408"/>
                    </a:lnTo>
                    <a:lnTo>
                      <a:pt x="481" y="434"/>
                    </a:lnTo>
                    <a:lnTo>
                      <a:pt x="456" y="469"/>
                    </a:lnTo>
                    <a:lnTo>
                      <a:pt x="434" y="492"/>
                    </a:lnTo>
                    <a:lnTo>
                      <a:pt x="387" y="527"/>
                    </a:lnTo>
                    <a:lnTo>
                      <a:pt x="374" y="538"/>
                    </a:lnTo>
                    <a:lnTo>
                      <a:pt x="366" y="549"/>
                    </a:lnTo>
                    <a:lnTo>
                      <a:pt x="363" y="561"/>
                    </a:lnTo>
                    <a:lnTo>
                      <a:pt x="365" y="576"/>
                    </a:lnTo>
                    <a:lnTo>
                      <a:pt x="380" y="611"/>
                    </a:lnTo>
                    <a:lnTo>
                      <a:pt x="401" y="632"/>
                    </a:lnTo>
                    <a:lnTo>
                      <a:pt x="422" y="643"/>
                    </a:lnTo>
                    <a:lnTo>
                      <a:pt x="459" y="639"/>
                    </a:lnTo>
                    <a:lnTo>
                      <a:pt x="458" y="653"/>
                    </a:lnTo>
                    <a:lnTo>
                      <a:pt x="461" y="669"/>
                    </a:lnTo>
                    <a:lnTo>
                      <a:pt x="476" y="669"/>
                    </a:lnTo>
                    <a:lnTo>
                      <a:pt x="486" y="666"/>
                    </a:lnTo>
                    <a:lnTo>
                      <a:pt x="494" y="649"/>
                    </a:lnTo>
                    <a:lnTo>
                      <a:pt x="512" y="661"/>
                    </a:lnTo>
                    <a:lnTo>
                      <a:pt x="522" y="694"/>
                    </a:lnTo>
                    <a:lnTo>
                      <a:pt x="537" y="704"/>
                    </a:lnTo>
                    <a:lnTo>
                      <a:pt x="539" y="708"/>
                    </a:lnTo>
                    <a:lnTo>
                      <a:pt x="533" y="710"/>
                    </a:lnTo>
                    <a:lnTo>
                      <a:pt x="529" y="714"/>
                    </a:lnTo>
                    <a:lnTo>
                      <a:pt x="534" y="716"/>
                    </a:lnTo>
                    <a:lnTo>
                      <a:pt x="549" y="721"/>
                    </a:lnTo>
                    <a:lnTo>
                      <a:pt x="558" y="718"/>
                    </a:lnTo>
                    <a:lnTo>
                      <a:pt x="572" y="72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87" name="Freeform 120">
                <a:extLst>
                  <a:ext uri="{FF2B5EF4-FFF2-40B4-BE49-F238E27FC236}">
                    <a16:creationId xmlns:a16="http://schemas.microsoft.com/office/drawing/2014/main" id="{09221123-CB9C-0B7A-AD31-138A889B72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61860" y="8461726"/>
                <a:ext cx="1393559" cy="1343376"/>
              </a:xfrm>
              <a:custGeom>
                <a:avLst/>
                <a:gdLst>
                  <a:gd name="T0" fmla="*/ 309 w 1593"/>
                  <a:gd name="T1" fmla="*/ 1 h 1535"/>
                  <a:gd name="T2" fmla="*/ 461 w 1593"/>
                  <a:gd name="T3" fmla="*/ 1 h 1535"/>
                  <a:gd name="T4" fmla="*/ 613 w 1593"/>
                  <a:gd name="T5" fmla="*/ 1 h 1535"/>
                  <a:gd name="T6" fmla="*/ 718 w 1593"/>
                  <a:gd name="T7" fmla="*/ 29 h 1535"/>
                  <a:gd name="T8" fmla="*/ 901 w 1593"/>
                  <a:gd name="T9" fmla="*/ 131 h 1535"/>
                  <a:gd name="T10" fmla="*/ 1083 w 1593"/>
                  <a:gd name="T11" fmla="*/ 232 h 1535"/>
                  <a:gd name="T12" fmla="*/ 1195 w 1593"/>
                  <a:gd name="T13" fmla="*/ 310 h 1535"/>
                  <a:gd name="T14" fmla="*/ 1187 w 1593"/>
                  <a:gd name="T15" fmla="*/ 358 h 1535"/>
                  <a:gd name="T16" fmla="*/ 1224 w 1593"/>
                  <a:gd name="T17" fmla="*/ 390 h 1535"/>
                  <a:gd name="T18" fmla="*/ 1356 w 1593"/>
                  <a:gd name="T19" fmla="*/ 484 h 1535"/>
                  <a:gd name="T20" fmla="*/ 1401 w 1593"/>
                  <a:gd name="T21" fmla="*/ 566 h 1535"/>
                  <a:gd name="T22" fmla="*/ 1357 w 1593"/>
                  <a:gd name="T23" fmla="*/ 694 h 1535"/>
                  <a:gd name="T24" fmla="*/ 1402 w 1593"/>
                  <a:gd name="T25" fmla="*/ 792 h 1535"/>
                  <a:gd name="T26" fmla="*/ 1445 w 1593"/>
                  <a:gd name="T27" fmla="*/ 885 h 1535"/>
                  <a:gd name="T28" fmla="*/ 1447 w 1593"/>
                  <a:gd name="T29" fmla="*/ 1000 h 1535"/>
                  <a:gd name="T30" fmla="*/ 1452 w 1593"/>
                  <a:gd name="T31" fmla="*/ 1128 h 1535"/>
                  <a:gd name="T32" fmla="*/ 1494 w 1593"/>
                  <a:gd name="T33" fmla="*/ 1262 h 1535"/>
                  <a:gd name="T34" fmla="*/ 1538 w 1593"/>
                  <a:gd name="T35" fmla="*/ 1308 h 1535"/>
                  <a:gd name="T36" fmla="*/ 1592 w 1593"/>
                  <a:gd name="T37" fmla="*/ 1353 h 1535"/>
                  <a:gd name="T38" fmla="*/ 1464 w 1593"/>
                  <a:gd name="T39" fmla="*/ 1427 h 1535"/>
                  <a:gd name="T40" fmla="*/ 1327 w 1593"/>
                  <a:gd name="T41" fmla="*/ 1480 h 1535"/>
                  <a:gd name="T42" fmla="*/ 1224 w 1593"/>
                  <a:gd name="T43" fmla="*/ 1476 h 1535"/>
                  <a:gd name="T44" fmla="*/ 1128 w 1593"/>
                  <a:gd name="T45" fmla="*/ 1530 h 1535"/>
                  <a:gd name="T46" fmla="*/ 1051 w 1593"/>
                  <a:gd name="T47" fmla="*/ 1530 h 1535"/>
                  <a:gd name="T48" fmla="*/ 941 w 1593"/>
                  <a:gd name="T49" fmla="*/ 1496 h 1535"/>
                  <a:gd name="T50" fmla="*/ 876 w 1593"/>
                  <a:gd name="T51" fmla="*/ 1516 h 1535"/>
                  <a:gd name="T52" fmla="*/ 796 w 1593"/>
                  <a:gd name="T53" fmla="*/ 1487 h 1535"/>
                  <a:gd name="T54" fmla="*/ 767 w 1593"/>
                  <a:gd name="T55" fmla="*/ 1456 h 1535"/>
                  <a:gd name="T56" fmla="*/ 764 w 1593"/>
                  <a:gd name="T57" fmla="*/ 1400 h 1535"/>
                  <a:gd name="T58" fmla="*/ 750 w 1593"/>
                  <a:gd name="T59" fmla="*/ 1340 h 1535"/>
                  <a:gd name="T60" fmla="*/ 715 w 1593"/>
                  <a:gd name="T61" fmla="*/ 1251 h 1535"/>
                  <a:gd name="T62" fmla="*/ 663 w 1593"/>
                  <a:gd name="T63" fmla="*/ 1232 h 1535"/>
                  <a:gd name="T64" fmla="*/ 626 w 1593"/>
                  <a:gd name="T65" fmla="*/ 1228 h 1535"/>
                  <a:gd name="T66" fmla="*/ 545 w 1593"/>
                  <a:gd name="T67" fmla="*/ 1213 h 1535"/>
                  <a:gd name="T68" fmla="*/ 470 w 1593"/>
                  <a:gd name="T69" fmla="*/ 1181 h 1535"/>
                  <a:gd name="T70" fmla="*/ 388 w 1593"/>
                  <a:gd name="T71" fmla="*/ 1152 h 1535"/>
                  <a:gd name="T72" fmla="*/ 346 w 1593"/>
                  <a:gd name="T73" fmla="*/ 1128 h 1535"/>
                  <a:gd name="T74" fmla="*/ 304 w 1593"/>
                  <a:gd name="T75" fmla="*/ 1092 h 1535"/>
                  <a:gd name="T76" fmla="*/ 216 w 1593"/>
                  <a:gd name="T77" fmla="*/ 1054 h 1535"/>
                  <a:gd name="T78" fmla="*/ 166 w 1593"/>
                  <a:gd name="T79" fmla="*/ 945 h 1535"/>
                  <a:gd name="T80" fmla="*/ 112 w 1593"/>
                  <a:gd name="T81" fmla="*/ 842 h 1535"/>
                  <a:gd name="T82" fmla="*/ 26 w 1593"/>
                  <a:gd name="T83" fmla="*/ 736 h 1535"/>
                  <a:gd name="T84" fmla="*/ 31 w 1593"/>
                  <a:gd name="T85" fmla="*/ 640 h 1535"/>
                  <a:gd name="T86" fmla="*/ 1 w 1593"/>
                  <a:gd name="T87" fmla="*/ 545 h 1535"/>
                  <a:gd name="T88" fmla="*/ 89 w 1593"/>
                  <a:gd name="T89" fmla="*/ 471 h 1535"/>
                  <a:gd name="T90" fmla="*/ 154 w 1593"/>
                  <a:gd name="T91" fmla="*/ 378 h 1535"/>
                  <a:gd name="T92" fmla="*/ 186 w 1593"/>
                  <a:gd name="T93" fmla="*/ 334 h 1535"/>
                  <a:gd name="T94" fmla="*/ 210 w 1593"/>
                  <a:gd name="T95" fmla="*/ 287 h 1535"/>
                  <a:gd name="T96" fmla="*/ 158 w 1593"/>
                  <a:gd name="T97" fmla="*/ 267 h 1535"/>
                  <a:gd name="T98" fmla="*/ 157 w 1593"/>
                  <a:gd name="T99" fmla="*/ 234 h 1535"/>
                  <a:gd name="T100" fmla="*/ 199 w 1593"/>
                  <a:gd name="T101" fmla="*/ 194 h 1535"/>
                  <a:gd name="T102" fmla="*/ 220 w 1593"/>
                  <a:gd name="T103" fmla="*/ 149 h 1535"/>
                  <a:gd name="T104" fmla="*/ 198 w 1593"/>
                  <a:gd name="T105" fmla="*/ 57 h 1535"/>
                  <a:gd name="T106" fmla="*/ 171 w 1593"/>
                  <a:gd name="T107" fmla="*/ 10 h 1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3" h="1535">
                    <a:moveTo>
                      <a:pt x="214" y="0"/>
                    </a:moveTo>
                    <a:lnTo>
                      <a:pt x="217" y="1"/>
                    </a:lnTo>
                    <a:lnTo>
                      <a:pt x="232" y="1"/>
                    </a:lnTo>
                    <a:lnTo>
                      <a:pt x="257" y="1"/>
                    </a:lnTo>
                    <a:lnTo>
                      <a:pt x="283" y="1"/>
                    </a:lnTo>
                    <a:lnTo>
                      <a:pt x="309" y="1"/>
                    </a:lnTo>
                    <a:lnTo>
                      <a:pt x="334" y="1"/>
                    </a:lnTo>
                    <a:lnTo>
                      <a:pt x="359" y="1"/>
                    </a:lnTo>
                    <a:lnTo>
                      <a:pt x="384" y="1"/>
                    </a:lnTo>
                    <a:lnTo>
                      <a:pt x="411" y="1"/>
                    </a:lnTo>
                    <a:lnTo>
                      <a:pt x="436" y="1"/>
                    </a:lnTo>
                    <a:lnTo>
                      <a:pt x="461" y="1"/>
                    </a:lnTo>
                    <a:lnTo>
                      <a:pt x="486" y="1"/>
                    </a:lnTo>
                    <a:lnTo>
                      <a:pt x="511" y="1"/>
                    </a:lnTo>
                    <a:lnTo>
                      <a:pt x="538" y="1"/>
                    </a:lnTo>
                    <a:lnTo>
                      <a:pt x="563" y="1"/>
                    </a:lnTo>
                    <a:lnTo>
                      <a:pt x="588" y="1"/>
                    </a:lnTo>
                    <a:lnTo>
                      <a:pt x="613" y="1"/>
                    </a:lnTo>
                    <a:lnTo>
                      <a:pt x="640" y="1"/>
                    </a:lnTo>
                    <a:lnTo>
                      <a:pt x="654" y="1"/>
                    </a:lnTo>
                    <a:lnTo>
                      <a:pt x="665" y="1"/>
                    </a:lnTo>
                    <a:lnTo>
                      <a:pt x="676" y="6"/>
                    </a:lnTo>
                    <a:lnTo>
                      <a:pt x="687" y="12"/>
                    </a:lnTo>
                    <a:lnTo>
                      <a:pt x="718" y="29"/>
                    </a:lnTo>
                    <a:lnTo>
                      <a:pt x="748" y="46"/>
                    </a:lnTo>
                    <a:lnTo>
                      <a:pt x="779" y="63"/>
                    </a:lnTo>
                    <a:lnTo>
                      <a:pt x="809" y="80"/>
                    </a:lnTo>
                    <a:lnTo>
                      <a:pt x="839" y="97"/>
                    </a:lnTo>
                    <a:lnTo>
                      <a:pt x="870" y="114"/>
                    </a:lnTo>
                    <a:lnTo>
                      <a:pt x="901" y="131"/>
                    </a:lnTo>
                    <a:lnTo>
                      <a:pt x="931" y="148"/>
                    </a:lnTo>
                    <a:lnTo>
                      <a:pt x="961" y="164"/>
                    </a:lnTo>
                    <a:lnTo>
                      <a:pt x="992" y="181"/>
                    </a:lnTo>
                    <a:lnTo>
                      <a:pt x="1022" y="198"/>
                    </a:lnTo>
                    <a:lnTo>
                      <a:pt x="1053" y="215"/>
                    </a:lnTo>
                    <a:lnTo>
                      <a:pt x="1083" y="232"/>
                    </a:lnTo>
                    <a:lnTo>
                      <a:pt x="1114" y="249"/>
                    </a:lnTo>
                    <a:lnTo>
                      <a:pt x="1144" y="266"/>
                    </a:lnTo>
                    <a:lnTo>
                      <a:pt x="1174" y="283"/>
                    </a:lnTo>
                    <a:lnTo>
                      <a:pt x="1189" y="291"/>
                    </a:lnTo>
                    <a:lnTo>
                      <a:pt x="1192" y="294"/>
                    </a:lnTo>
                    <a:lnTo>
                      <a:pt x="1195" y="310"/>
                    </a:lnTo>
                    <a:lnTo>
                      <a:pt x="1195" y="319"/>
                    </a:lnTo>
                    <a:lnTo>
                      <a:pt x="1195" y="328"/>
                    </a:lnTo>
                    <a:lnTo>
                      <a:pt x="1187" y="343"/>
                    </a:lnTo>
                    <a:lnTo>
                      <a:pt x="1184" y="350"/>
                    </a:lnTo>
                    <a:lnTo>
                      <a:pt x="1184" y="355"/>
                    </a:lnTo>
                    <a:lnTo>
                      <a:pt x="1187" y="358"/>
                    </a:lnTo>
                    <a:lnTo>
                      <a:pt x="1193" y="358"/>
                    </a:lnTo>
                    <a:lnTo>
                      <a:pt x="1199" y="361"/>
                    </a:lnTo>
                    <a:lnTo>
                      <a:pt x="1202" y="365"/>
                    </a:lnTo>
                    <a:lnTo>
                      <a:pt x="1206" y="375"/>
                    </a:lnTo>
                    <a:lnTo>
                      <a:pt x="1211" y="380"/>
                    </a:lnTo>
                    <a:lnTo>
                      <a:pt x="1224" y="390"/>
                    </a:lnTo>
                    <a:lnTo>
                      <a:pt x="1246" y="406"/>
                    </a:lnTo>
                    <a:lnTo>
                      <a:pt x="1269" y="421"/>
                    </a:lnTo>
                    <a:lnTo>
                      <a:pt x="1290" y="437"/>
                    </a:lnTo>
                    <a:lnTo>
                      <a:pt x="1312" y="453"/>
                    </a:lnTo>
                    <a:lnTo>
                      <a:pt x="1334" y="468"/>
                    </a:lnTo>
                    <a:lnTo>
                      <a:pt x="1356" y="484"/>
                    </a:lnTo>
                    <a:lnTo>
                      <a:pt x="1378" y="499"/>
                    </a:lnTo>
                    <a:lnTo>
                      <a:pt x="1400" y="516"/>
                    </a:lnTo>
                    <a:lnTo>
                      <a:pt x="1410" y="523"/>
                    </a:lnTo>
                    <a:lnTo>
                      <a:pt x="1415" y="526"/>
                    </a:lnTo>
                    <a:lnTo>
                      <a:pt x="1412" y="538"/>
                    </a:lnTo>
                    <a:lnTo>
                      <a:pt x="1401" y="566"/>
                    </a:lnTo>
                    <a:lnTo>
                      <a:pt x="1400" y="579"/>
                    </a:lnTo>
                    <a:lnTo>
                      <a:pt x="1396" y="593"/>
                    </a:lnTo>
                    <a:lnTo>
                      <a:pt x="1392" y="602"/>
                    </a:lnTo>
                    <a:lnTo>
                      <a:pt x="1380" y="643"/>
                    </a:lnTo>
                    <a:lnTo>
                      <a:pt x="1371" y="659"/>
                    </a:lnTo>
                    <a:lnTo>
                      <a:pt x="1357" y="694"/>
                    </a:lnTo>
                    <a:lnTo>
                      <a:pt x="1356" y="722"/>
                    </a:lnTo>
                    <a:lnTo>
                      <a:pt x="1363" y="742"/>
                    </a:lnTo>
                    <a:lnTo>
                      <a:pt x="1365" y="760"/>
                    </a:lnTo>
                    <a:lnTo>
                      <a:pt x="1381" y="777"/>
                    </a:lnTo>
                    <a:lnTo>
                      <a:pt x="1393" y="783"/>
                    </a:lnTo>
                    <a:lnTo>
                      <a:pt x="1402" y="792"/>
                    </a:lnTo>
                    <a:lnTo>
                      <a:pt x="1417" y="810"/>
                    </a:lnTo>
                    <a:lnTo>
                      <a:pt x="1424" y="828"/>
                    </a:lnTo>
                    <a:lnTo>
                      <a:pt x="1451" y="838"/>
                    </a:lnTo>
                    <a:lnTo>
                      <a:pt x="1462" y="859"/>
                    </a:lnTo>
                    <a:lnTo>
                      <a:pt x="1457" y="873"/>
                    </a:lnTo>
                    <a:lnTo>
                      <a:pt x="1445" y="885"/>
                    </a:lnTo>
                    <a:lnTo>
                      <a:pt x="1434" y="904"/>
                    </a:lnTo>
                    <a:lnTo>
                      <a:pt x="1424" y="930"/>
                    </a:lnTo>
                    <a:lnTo>
                      <a:pt x="1424" y="968"/>
                    </a:lnTo>
                    <a:lnTo>
                      <a:pt x="1431" y="962"/>
                    </a:lnTo>
                    <a:lnTo>
                      <a:pt x="1444" y="971"/>
                    </a:lnTo>
                    <a:lnTo>
                      <a:pt x="1447" y="1000"/>
                    </a:lnTo>
                    <a:lnTo>
                      <a:pt x="1432" y="1033"/>
                    </a:lnTo>
                    <a:lnTo>
                      <a:pt x="1428" y="1049"/>
                    </a:lnTo>
                    <a:lnTo>
                      <a:pt x="1427" y="1062"/>
                    </a:lnTo>
                    <a:lnTo>
                      <a:pt x="1438" y="1102"/>
                    </a:lnTo>
                    <a:lnTo>
                      <a:pt x="1453" y="1122"/>
                    </a:lnTo>
                    <a:lnTo>
                      <a:pt x="1452" y="1128"/>
                    </a:lnTo>
                    <a:lnTo>
                      <a:pt x="1448" y="1134"/>
                    </a:lnTo>
                    <a:lnTo>
                      <a:pt x="1475" y="1170"/>
                    </a:lnTo>
                    <a:lnTo>
                      <a:pt x="1473" y="1201"/>
                    </a:lnTo>
                    <a:lnTo>
                      <a:pt x="1483" y="1226"/>
                    </a:lnTo>
                    <a:lnTo>
                      <a:pt x="1487" y="1246"/>
                    </a:lnTo>
                    <a:lnTo>
                      <a:pt x="1494" y="1262"/>
                    </a:lnTo>
                    <a:lnTo>
                      <a:pt x="1496" y="1273"/>
                    </a:lnTo>
                    <a:lnTo>
                      <a:pt x="1487" y="1286"/>
                    </a:lnTo>
                    <a:lnTo>
                      <a:pt x="1507" y="1289"/>
                    </a:lnTo>
                    <a:lnTo>
                      <a:pt x="1518" y="1299"/>
                    </a:lnTo>
                    <a:lnTo>
                      <a:pt x="1524" y="1309"/>
                    </a:lnTo>
                    <a:lnTo>
                      <a:pt x="1538" y="1308"/>
                    </a:lnTo>
                    <a:lnTo>
                      <a:pt x="1546" y="1315"/>
                    </a:lnTo>
                    <a:lnTo>
                      <a:pt x="1558" y="1320"/>
                    </a:lnTo>
                    <a:lnTo>
                      <a:pt x="1582" y="1337"/>
                    </a:lnTo>
                    <a:lnTo>
                      <a:pt x="1589" y="1345"/>
                    </a:lnTo>
                    <a:lnTo>
                      <a:pt x="1591" y="1350"/>
                    </a:lnTo>
                    <a:lnTo>
                      <a:pt x="1592" y="1353"/>
                    </a:lnTo>
                    <a:lnTo>
                      <a:pt x="1576" y="1365"/>
                    </a:lnTo>
                    <a:lnTo>
                      <a:pt x="1550" y="1385"/>
                    </a:lnTo>
                    <a:lnTo>
                      <a:pt x="1524" y="1405"/>
                    </a:lnTo>
                    <a:lnTo>
                      <a:pt x="1500" y="1418"/>
                    </a:lnTo>
                    <a:lnTo>
                      <a:pt x="1483" y="1424"/>
                    </a:lnTo>
                    <a:lnTo>
                      <a:pt x="1464" y="1427"/>
                    </a:lnTo>
                    <a:lnTo>
                      <a:pt x="1446" y="1435"/>
                    </a:lnTo>
                    <a:lnTo>
                      <a:pt x="1430" y="1448"/>
                    </a:lnTo>
                    <a:lnTo>
                      <a:pt x="1408" y="1454"/>
                    </a:lnTo>
                    <a:lnTo>
                      <a:pt x="1382" y="1454"/>
                    </a:lnTo>
                    <a:lnTo>
                      <a:pt x="1354" y="1464"/>
                    </a:lnTo>
                    <a:lnTo>
                      <a:pt x="1327" y="1480"/>
                    </a:lnTo>
                    <a:lnTo>
                      <a:pt x="1311" y="1490"/>
                    </a:lnTo>
                    <a:lnTo>
                      <a:pt x="1285" y="1475"/>
                    </a:lnTo>
                    <a:lnTo>
                      <a:pt x="1265" y="1471"/>
                    </a:lnTo>
                    <a:lnTo>
                      <a:pt x="1242" y="1471"/>
                    </a:lnTo>
                    <a:lnTo>
                      <a:pt x="1229" y="1473"/>
                    </a:lnTo>
                    <a:lnTo>
                      <a:pt x="1224" y="1476"/>
                    </a:lnTo>
                    <a:lnTo>
                      <a:pt x="1220" y="1485"/>
                    </a:lnTo>
                    <a:lnTo>
                      <a:pt x="1216" y="1500"/>
                    </a:lnTo>
                    <a:lnTo>
                      <a:pt x="1201" y="1514"/>
                    </a:lnTo>
                    <a:lnTo>
                      <a:pt x="1174" y="1528"/>
                    </a:lnTo>
                    <a:lnTo>
                      <a:pt x="1150" y="1534"/>
                    </a:lnTo>
                    <a:lnTo>
                      <a:pt x="1128" y="1530"/>
                    </a:lnTo>
                    <a:lnTo>
                      <a:pt x="1114" y="1524"/>
                    </a:lnTo>
                    <a:lnTo>
                      <a:pt x="1106" y="1516"/>
                    </a:lnTo>
                    <a:lnTo>
                      <a:pt x="1095" y="1513"/>
                    </a:lnTo>
                    <a:lnTo>
                      <a:pt x="1079" y="1513"/>
                    </a:lnTo>
                    <a:lnTo>
                      <a:pt x="1065" y="1519"/>
                    </a:lnTo>
                    <a:lnTo>
                      <a:pt x="1051" y="1530"/>
                    </a:lnTo>
                    <a:lnTo>
                      <a:pt x="1028" y="1534"/>
                    </a:lnTo>
                    <a:lnTo>
                      <a:pt x="998" y="1533"/>
                    </a:lnTo>
                    <a:lnTo>
                      <a:pt x="981" y="1527"/>
                    </a:lnTo>
                    <a:lnTo>
                      <a:pt x="980" y="1519"/>
                    </a:lnTo>
                    <a:lnTo>
                      <a:pt x="966" y="1508"/>
                    </a:lnTo>
                    <a:lnTo>
                      <a:pt x="941" y="1496"/>
                    </a:lnTo>
                    <a:lnTo>
                      <a:pt x="924" y="1496"/>
                    </a:lnTo>
                    <a:lnTo>
                      <a:pt x="912" y="1507"/>
                    </a:lnTo>
                    <a:lnTo>
                      <a:pt x="901" y="1514"/>
                    </a:lnTo>
                    <a:lnTo>
                      <a:pt x="892" y="1518"/>
                    </a:lnTo>
                    <a:lnTo>
                      <a:pt x="883" y="1518"/>
                    </a:lnTo>
                    <a:lnTo>
                      <a:pt x="876" y="1516"/>
                    </a:lnTo>
                    <a:lnTo>
                      <a:pt x="871" y="1515"/>
                    </a:lnTo>
                    <a:lnTo>
                      <a:pt x="838" y="1513"/>
                    </a:lnTo>
                    <a:lnTo>
                      <a:pt x="806" y="1514"/>
                    </a:lnTo>
                    <a:lnTo>
                      <a:pt x="805" y="1509"/>
                    </a:lnTo>
                    <a:lnTo>
                      <a:pt x="802" y="1498"/>
                    </a:lnTo>
                    <a:lnTo>
                      <a:pt x="796" y="1487"/>
                    </a:lnTo>
                    <a:lnTo>
                      <a:pt x="790" y="1481"/>
                    </a:lnTo>
                    <a:lnTo>
                      <a:pt x="783" y="1480"/>
                    </a:lnTo>
                    <a:lnTo>
                      <a:pt x="779" y="1480"/>
                    </a:lnTo>
                    <a:lnTo>
                      <a:pt x="776" y="1475"/>
                    </a:lnTo>
                    <a:lnTo>
                      <a:pt x="772" y="1465"/>
                    </a:lnTo>
                    <a:lnTo>
                      <a:pt x="767" y="1456"/>
                    </a:lnTo>
                    <a:lnTo>
                      <a:pt x="760" y="1449"/>
                    </a:lnTo>
                    <a:lnTo>
                      <a:pt x="755" y="1442"/>
                    </a:lnTo>
                    <a:lnTo>
                      <a:pt x="754" y="1436"/>
                    </a:lnTo>
                    <a:lnTo>
                      <a:pt x="755" y="1429"/>
                    </a:lnTo>
                    <a:lnTo>
                      <a:pt x="761" y="1411"/>
                    </a:lnTo>
                    <a:lnTo>
                      <a:pt x="764" y="1400"/>
                    </a:lnTo>
                    <a:lnTo>
                      <a:pt x="763" y="1388"/>
                    </a:lnTo>
                    <a:lnTo>
                      <a:pt x="760" y="1376"/>
                    </a:lnTo>
                    <a:lnTo>
                      <a:pt x="752" y="1362"/>
                    </a:lnTo>
                    <a:lnTo>
                      <a:pt x="753" y="1358"/>
                    </a:lnTo>
                    <a:lnTo>
                      <a:pt x="750" y="1347"/>
                    </a:lnTo>
                    <a:lnTo>
                      <a:pt x="750" y="1340"/>
                    </a:lnTo>
                    <a:lnTo>
                      <a:pt x="752" y="1332"/>
                    </a:lnTo>
                    <a:lnTo>
                      <a:pt x="750" y="1320"/>
                    </a:lnTo>
                    <a:lnTo>
                      <a:pt x="744" y="1297"/>
                    </a:lnTo>
                    <a:lnTo>
                      <a:pt x="744" y="1290"/>
                    </a:lnTo>
                    <a:lnTo>
                      <a:pt x="737" y="1279"/>
                    </a:lnTo>
                    <a:lnTo>
                      <a:pt x="715" y="1251"/>
                    </a:lnTo>
                    <a:lnTo>
                      <a:pt x="714" y="1247"/>
                    </a:lnTo>
                    <a:lnTo>
                      <a:pt x="681" y="1219"/>
                    </a:lnTo>
                    <a:lnTo>
                      <a:pt x="668" y="1213"/>
                    </a:lnTo>
                    <a:lnTo>
                      <a:pt x="663" y="1219"/>
                    </a:lnTo>
                    <a:lnTo>
                      <a:pt x="661" y="1223"/>
                    </a:lnTo>
                    <a:lnTo>
                      <a:pt x="663" y="1232"/>
                    </a:lnTo>
                    <a:lnTo>
                      <a:pt x="662" y="1237"/>
                    </a:lnTo>
                    <a:lnTo>
                      <a:pt x="660" y="1238"/>
                    </a:lnTo>
                    <a:lnTo>
                      <a:pt x="652" y="1238"/>
                    </a:lnTo>
                    <a:lnTo>
                      <a:pt x="647" y="1237"/>
                    </a:lnTo>
                    <a:lnTo>
                      <a:pt x="635" y="1230"/>
                    </a:lnTo>
                    <a:lnTo>
                      <a:pt x="626" y="1228"/>
                    </a:lnTo>
                    <a:lnTo>
                      <a:pt x="601" y="1229"/>
                    </a:lnTo>
                    <a:lnTo>
                      <a:pt x="592" y="1231"/>
                    </a:lnTo>
                    <a:lnTo>
                      <a:pt x="585" y="1230"/>
                    </a:lnTo>
                    <a:lnTo>
                      <a:pt x="573" y="1217"/>
                    </a:lnTo>
                    <a:lnTo>
                      <a:pt x="558" y="1214"/>
                    </a:lnTo>
                    <a:lnTo>
                      <a:pt x="545" y="1213"/>
                    </a:lnTo>
                    <a:lnTo>
                      <a:pt x="522" y="1198"/>
                    </a:lnTo>
                    <a:lnTo>
                      <a:pt x="517" y="1199"/>
                    </a:lnTo>
                    <a:lnTo>
                      <a:pt x="514" y="1200"/>
                    </a:lnTo>
                    <a:lnTo>
                      <a:pt x="506" y="1197"/>
                    </a:lnTo>
                    <a:lnTo>
                      <a:pt x="491" y="1188"/>
                    </a:lnTo>
                    <a:lnTo>
                      <a:pt x="470" y="1181"/>
                    </a:lnTo>
                    <a:lnTo>
                      <a:pt x="452" y="1172"/>
                    </a:lnTo>
                    <a:lnTo>
                      <a:pt x="444" y="1164"/>
                    </a:lnTo>
                    <a:lnTo>
                      <a:pt x="428" y="1161"/>
                    </a:lnTo>
                    <a:lnTo>
                      <a:pt x="414" y="1160"/>
                    </a:lnTo>
                    <a:lnTo>
                      <a:pt x="401" y="1152"/>
                    </a:lnTo>
                    <a:lnTo>
                      <a:pt x="388" y="1152"/>
                    </a:lnTo>
                    <a:lnTo>
                      <a:pt x="375" y="1149"/>
                    </a:lnTo>
                    <a:lnTo>
                      <a:pt x="371" y="1145"/>
                    </a:lnTo>
                    <a:lnTo>
                      <a:pt x="371" y="1133"/>
                    </a:lnTo>
                    <a:lnTo>
                      <a:pt x="366" y="1131"/>
                    </a:lnTo>
                    <a:lnTo>
                      <a:pt x="357" y="1128"/>
                    </a:lnTo>
                    <a:lnTo>
                      <a:pt x="346" y="1128"/>
                    </a:lnTo>
                    <a:lnTo>
                      <a:pt x="340" y="1130"/>
                    </a:lnTo>
                    <a:lnTo>
                      <a:pt x="336" y="1129"/>
                    </a:lnTo>
                    <a:lnTo>
                      <a:pt x="327" y="1122"/>
                    </a:lnTo>
                    <a:lnTo>
                      <a:pt x="319" y="1114"/>
                    </a:lnTo>
                    <a:lnTo>
                      <a:pt x="316" y="1101"/>
                    </a:lnTo>
                    <a:lnTo>
                      <a:pt x="304" y="1092"/>
                    </a:lnTo>
                    <a:lnTo>
                      <a:pt x="290" y="1085"/>
                    </a:lnTo>
                    <a:lnTo>
                      <a:pt x="250" y="1086"/>
                    </a:lnTo>
                    <a:lnTo>
                      <a:pt x="244" y="1085"/>
                    </a:lnTo>
                    <a:lnTo>
                      <a:pt x="235" y="1078"/>
                    </a:lnTo>
                    <a:lnTo>
                      <a:pt x="224" y="1066"/>
                    </a:lnTo>
                    <a:lnTo>
                      <a:pt x="216" y="1054"/>
                    </a:lnTo>
                    <a:lnTo>
                      <a:pt x="208" y="1036"/>
                    </a:lnTo>
                    <a:lnTo>
                      <a:pt x="204" y="1026"/>
                    </a:lnTo>
                    <a:lnTo>
                      <a:pt x="200" y="1013"/>
                    </a:lnTo>
                    <a:lnTo>
                      <a:pt x="190" y="994"/>
                    </a:lnTo>
                    <a:lnTo>
                      <a:pt x="177" y="967"/>
                    </a:lnTo>
                    <a:lnTo>
                      <a:pt x="166" y="945"/>
                    </a:lnTo>
                    <a:lnTo>
                      <a:pt x="155" y="921"/>
                    </a:lnTo>
                    <a:lnTo>
                      <a:pt x="150" y="903"/>
                    </a:lnTo>
                    <a:lnTo>
                      <a:pt x="142" y="884"/>
                    </a:lnTo>
                    <a:lnTo>
                      <a:pt x="127" y="861"/>
                    </a:lnTo>
                    <a:lnTo>
                      <a:pt x="120" y="851"/>
                    </a:lnTo>
                    <a:lnTo>
                      <a:pt x="112" y="842"/>
                    </a:lnTo>
                    <a:lnTo>
                      <a:pt x="91" y="827"/>
                    </a:lnTo>
                    <a:lnTo>
                      <a:pt x="68" y="811"/>
                    </a:lnTo>
                    <a:lnTo>
                      <a:pt x="55" y="800"/>
                    </a:lnTo>
                    <a:lnTo>
                      <a:pt x="38" y="768"/>
                    </a:lnTo>
                    <a:lnTo>
                      <a:pt x="31" y="757"/>
                    </a:lnTo>
                    <a:lnTo>
                      <a:pt x="26" y="736"/>
                    </a:lnTo>
                    <a:lnTo>
                      <a:pt x="22" y="715"/>
                    </a:lnTo>
                    <a:lnTo>
                      <a:pt x="24" y="707"/>
                    </a:lnTo>
                    <a:lnTo>
                      <a:pt x="39" y="680"/>
                    </a:lnTo>
                    <a:lnTo>
                      <a:pt x="40" y="673"/>
                    </a:lnTo>
                    <a:lnTo>
                      <a:pt x="39" y="662"/>
                    </a:lnTo>
                    <a:lnTo>
                      <a:pt x="31" y="640"/>
                    </a:lnTo>
                    <a:lnTo>
                      <a:pt x="26" y="626"/>
                    </a:lnTo>
                    <a:lnTo>
                      <a:pt x="22" y="615"/>
                    </a:lnTo>
                    <a:lnTo>
                      <a:pt x="14" y="594"/>
                    </a:lnTo>
                    <a:lnTo>
                      <a:pt x="2" y="567"/>
                    </a:lnTo>
                    <a:lnTo>
                      <a:pt x="0" y="555"/>
                    </a:lnTo>
                    <a:lnTo>
                      <a:pt x="1" y="545"/>
                    </a:lnTo>
                    <a:lnTo>
                      <a:pt x="6" y="522"/>
                    </a:lnTo>
                    <a:lnTo>
                      <a:pt x="11" y="498"/>
                    </a:lnTo>
                    <a:lnTo>
                      <a:pt x="11" y="491"/>
                    </a:lnTo>
                    <a:lnTo>
                      <a:pt x="56" y="492"/>
                    </a:lnTo>
                    <a:lnTo>
                      <a:pt x="63" y="486"/>
                    </a:lnTo>
                    <a:lnTo>
                      <a:pt x="89" y="471"/>
                    </a:lnTo>
                    <a:lnTo>
                      <a:pt x="118" y="439"/>
                    </a:lnTo>
                    <a:lnTo>
                      <a:pt x="123" y="425"/>
                    </a:lnTo>
                    <a:lnTo>
                      <a:pt x="135" y="406"/>
                    </a:lnTo>
                    <a:lnTo>
                      <a:pt x="147" y="396"/>
                    </a:lnTo>
                    <a:lnTo>
                      <a:pt x="151" y="389"/>
                    </a:lnTo>
                    <a:lnTo>
                      <a:pt x="154" y="378"/>
                    </a:lnTo>
                    <a:lnTo>
                      <a:pt x="157" y="368"/>
                    </a:lnTo>
                    <a:lnTo>
                      <a:pt x="172" y="355"/>
                    </a:lnTo>
                    <a:lnTo>
                      <a:pt x="187" y="344"/>
                    </a:lnTo>
                    <a:lnTo>
                      <a:pt x="186" y="340"/>
                    </a:lnTo>
                    <a:lnTo>
                      <a:pt x="184" y="337"/>
                    </a:lnTo>
                    <a:lnTo>
                      <a:pt x="186" y="334"/>
                    </a:lnTo>
                    <a:lnTo>
                      <a:pt x="194" y="329"/>
                    </a:lnTo>
                    <a:lnTo>
                      <a:pt x="209" y="324"/>
                    </a:lnTo>
                    <a:lnTo>
                      <a:pt x="213" y="313"/>
                    </a:lnTo>
                    <a:lnTo>
                      <a:pt x="213" y="301"/>
                    </a:lnTo>
                    <a:lnTo>
                      <a:pt x="210" y="294"/>
                    </a:lnTo>
                    <a:lnTo>
                      <a:pt x="210" y="287"/>
                    </a:lnTo>
                    <a:lnTo>
                      <a:pt x="208" y="283"/>
                    </a:lnTo>
                    <a:lnTo>
                      <a:pt x="198" y="281"/>
                    </a:lnTo>
                    <a:lnTo>
                      <a:pt x="184" y="276"/>
                    </a:lnTo>
                    <a:lnTo>
                      <a:pt x="170" y="273"/>
                    </a:lnTo>
                    <a:lnTo>
                      <a:pt x="162" y="270"/>
                    </a:lnTo>
                    <a:lnTo>
                      <a:pt x="158" y="267"/>
                    </a:lnTo>
                    <a:lnTo>
                      <a:pt x="157" y="259"/>
                    </a:lnTo>
                    <a:lnTo>
                      <a:pt x="160" y="252"/>
                    </a:lnTo>
                    <a:lnTo>
                      <a:pt x="161" y="250"/>
                    </a:lnTo>
                    <a:lnTo>
                      <a:pt x="164" y="241"/>
                    </a:lnTo>
                    <a:lnTo>
                      <a:pt x="159" y="236"/>
                    </a:lnTo>
                    <a:lnTo>
                      <a:pt x="157" y="234"/>
                    </a:lnTo>
                    <a:lnTo>
                      <a:pt x="160" y="230"/>
                    </a:lnTo>
                    <a:lnTo>
                      <a:pt x="173" y="203"/>
                    </a:lnTo>
                    <a:lnTo>
                      <a:pt x="175" y="199"/>
                    </a:lnTo>
                    <a:lnTo>
                      <a:pt x="181" y="199"/>
                    </a:lnTo>
                    <a:lnTo>
                      <a:pt x="190" y="196"/>
                    </a:lnTo>
                    <a:lnTo>
                      <a:pt x="199" y="194"/>
                    </a:lnTo>
                    <a:lnTo>
                      <a:pt x="206" y="195"/>
                    </a:lnTo>
                    <a:lnTo>
                      <a:pt x="210" y="194"/>
                    </a:lnTo>
                    <a:lnTo>
                      <a:pt x="215" y="191"/>
                    </a:lnTo>
                    <a:lnTo>
                      <a:pt x="219" y="180"/>
                    </a:lnTo>
                    <a:lnTo>
                      <a:pt x="222" y="163"/>
                    </a:lnTo>
                    <a:lnTo>
                      <a:pt x="220" y="149"/>
                    </a:lnTo>
                    <a:lnTo>
                      <a:pt x="214" y="138"/>
                    </a:lnTo>
                    <a:lnTo>
                      <a:pt x="212" y="121"/>
                    </a:lnTo>
                    <a:lnTo>
                      <a:pt x="215" y="99"/>
                    </a:lnTo>
                    <a:lnTo>
                      <a:pt x="213" y="80"/>
                    </a:lnTo>
                    <a:lnTo>
                      <a:pt x="206" y="65"/>
                    </a:lnTo>
                    <a:lnTo>
                      <a:pt x="198" y="57"/>
                    </a:lnTo>
                    <a:lnTo>
                      <a:pt x="187" y="52"/>
                    </a:lnTo>
                    <a:lnTo>
                      <a:pt x="170" y="29"/>
                    </a:lnTo>
                    <a:lnTo>
                      <a:pt x="164" y="19"/>
                    </a:lnTo>
                    <a:lnTo>
                      <a:pt x="165" y="12"/>
                    </a:lnTo>
                    <a:lnTo>
                      <a:pt x="170" y="11"/>
                    </a:lnTo>
                    <a:lnTo>
                      <a:pt x="171" y="10"/>
                    </a:lnTo>
                    <a:lnTo>
                      <a:pt x="182" y="11"/>
                    </a:lnTo>
                    <a:lnTo>
                      <a:pt x="193" y="8"/>
                    </a:lnTo>
                    <a:lnTo>
                      <a:pt x="202" y="2"/>
                    </a:lnTo>
                    <a:lnTo>
                      <a:pt x="212" y="0"/>
                    </a:lnTo>
                    <a:lnTo>
                      <a:pt x="214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88" name="Freeform 121">
                <a:extLst>
                  <a:ext uri="{FF2B5EF4-FFF2-40B4-BE49-F238E27FC236}">
                    <a16:creationId xmlns:a16="http://schemas.microsoft.com/office/drawing/2014/main" id="{9108F52F-5C46-CE31-1670-C6C11C044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55052" y="8951980"/>
                <a:ext cx="27023" cy="69485"/>
              </a:xfrm>
              <a:custGeom>
                <a:avLst/>
                <a:gdLst>
                  <a:gd name="T0" fmla="*/ 31 w 33"/>
                  <a:gd name="T1" fmla="*/ 0 h 78"/>
                  <a:gd name="T2" fmla="*/ 32 w 33"/>
                  <a:gd name="T3" fmla="*/ 7 h 78"/>
                  <a:gd name="T4" fmla="*/ 29 w 33"/>
                  <a:gd name="T5" fmla="*/ 14 h 78"/>
                  <a:gd name="T6" fmla="*/ 30 w 33"/>
                  <a:gd name="T7" fmla="*/ 35 h 78"/>
                  <a:gd name="T8" fmla="*/ 29 w 33"/>
                  <a:gd name="T9" fmla="*/ 50 h 78"/>
                  <a:gd name="T10" fmla="*/ 20 w 33"/>
                  <a:gd name="T11" fmla="*/ 70 h 78"/>
                  <a:gd name="T12" fmla="*/ 15 w 33"/>
                  <a:gd name="T13" fmla="*/ 77 h 78"/>
                  <a:gd name="T14" fmla="*/ 8 w 33"/>
                  <a:gd name="T15" fmla="*/ 74 h 78"/>
                  <a:gd name="T16" fmla="*/ 3 w 33"/>
                  <a:gd name="T17" fmla="*/ 71 h 78"/>
                  <a:gd name="T18" fmla="*/ 0 w 33"/>
                  <a:gd name="T19" fmla="*/ 66 h 78"/>
                  <a:gd name="T20" fmla="*/ 8 w 33"/>
                  <a:gd name="T21" fmla="*/ 30 h 78"/>
                  <a:gd name="T22" fmla="*/ 3 w 33"/>
                  <a:gd name="T23" fmla="*/ 3 h 78"/>
                  <a:gd name="T24" fmla="*/ 19 w 33"/>
                  <a:gd name="T25" fmla="*/ 5 h 78"/>
                  <a:gd name="T26" fmla="*/ 31 w 33"/>
                  <a:gd name="T2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78">
                    <a:moveTo>
                      <a:pt x="31" y="0"/>
                    </a:moveTo>
                    <a:lnTo>
                      <a:pt x="32" y="7"/>
                    </a:lnTo>
                    <a:lnTo>
                      <a:pt x="29" y="14"/>
                    </a:lnTo>
                    <a:lnTo>
                      <a:pt x="30" y="35"/>
                    </a:lnTo>
                    <a:lnTo>
                      <a:pt x="29" y="50"/>
                    </a:lnTo>
                    <a:lnTo>
                      <a:pt x="20" y="70"/>
                    </a:lnTo>
                    <a:lnTo>
                      <a:pt x="15" y="77"/>
                    </a:lnTo>
                    <a:lnTo>
                      <a:pt x="8" y="74"/>
                    </a:lnTo>
                    <a:lnTo>
                      <a:pt x="3" y="71"/>
                    </a:lnTo>
                    <a:lnTo>
                      <a:pt x="0" y="66"/>
                    </a:lnTo>
                    <a:lnTo>
                      <a:pt x="8" y="30"/>
                    </a:lnTo>
                    <a:lnTo>
                      <a:pt x="3" y="3"/>
                    </a:lnTo>
                    <a:lnTo>
                      <a:pt x="19" y="5"/>
                    </a:lnTo>
                    <a:lnTo>
                      <a:pt x="31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89" name="Freeform 122">
                <a:extLst>
                  <a:ext uri="{FF2B5EF4-FFF2-40B4-BE49-F238E27FC236}">
                    <a16:creationId xmlns:a16="http://schemas.microsoft.com/office/drawing/2014/main" id="{649CD891-E947-A97A-0260-54FC1E2481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97149" y="9052347"/>
                <a:ext cx="50182" cy="92647"/>
              </a:xfrm>
              <a:custGeom>
                <a:avLst/>
                <a:gdLst>
                  <a:gd name="T0" fmla="*/ 44 w 56"/>
                  <a:gd name="T1" fmla="*/ 65 h 106"/>
                  <a:gd name="T2" fmla="*/ 55 w 56"/>
                  <a:gd name="T3" fmla="*/ 96 h 106"/>
                  <a:gd name="T4" fmla="*/ 54 w 56"/>
                  <a:gd name="T5" fmla="*/ 101 h 106"/>
                  <a:gd name="T6" fmla="*/ 46 w 56"/>
                  <a:gd name="T7" fmla="*/ 104 h 106"/>
                  <a:gd name="T8" fmla="*/ 42 w 56"/>
                  <a:gd name="T9" fmla="*/ 105 h 106"/>
                  <a:gd name="T10" fmla="*/ 37 w 56"/>
                  <a:gd name="T11" fmla="*/ 100 h 106"/>
                  <a:gd name="T12" fmla="*/ 33 w 56"/>
                  <a:gd name="T13" fmla="*/ 89 h 106"/>
                  <a:gd name="T14" fmla="*/ 28 w 56"/>
                  <a:gd name="T15" fmla="*/ 92 h 106"/>
                  <a:gd name="T16" fmla="*/ 18 w 56"/>
                  <a:gd name="T17" fmla="*/ 80 h 106"/>
                  <a:gd name="T18" fmla="*/ 8 w 56"/>
                  <a:gd name="T19" fmla="*/ 79 h 106"/>
                  <a:gd name="T20" fmla="*/ 0 w 56"/>
                  <a:gd name="T21" fmla="*/ 64 h 106"/>
                  <a:gd name="T22" fmla="*/ 3 w 56"/>
                  <a:gd name="T23" fmla="*/ 52 h 106"/>
                  <a:gd name="T24" fmla="*/ 0 w 56"/>
                  <a:gd name="T25" fmla="*/ 30 h 106"/>
                  <a:gd name="T26" fmla="*/ 12 w 56"/>
                  <a:gd name="T27" fmla="*/ 19 h 106"/>
                  <a:gd name="T28" fmla="*/ 18 w 56"/>
                  <a:gd name="T29" fmla="*/ 0 h 106"/>
                  <a:gd name="T30" fmla="*/ 25 w 56"/>
                  <a:gd name="T31" fmla="*/ 13 h 106"/>
                  <a:gd name="T32" fmla="*/ 26 w 56"/>
                  <a:gd name="T33" fmla="*/ 33 h 106"/>
                  <a:gd name="T34" fmla="*/ 35 w 56"/>
                  <a:gd name="T35" fmla="*/ 56 h 106"/>
                  <a:gd name="T36" fmla="*/ 43 w 56"/>
                  <a:gd name="T37" fmla="*/ 63 h 106"/>
                  <a:gd name="T38" fmla="*/ 44 w 56"/>
                  <a:gd name="T39" fmla="*/ 6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6" h="106">
                    <a:moveTo>
                      <a:pt x="44" y="65"/>
                    </a:moveTo>
                    <a:lnTo>
                      <a:pt x="55" y="96"/>
                    </a:lnTo>
                    <a:lnTo>
                      <a:pt x="54" y="101"/>
                    </a:lnTo>
                    <a:lnTo>
                      <a:pt x="46" y="104"/>
                    </a:lnTo>
                    <a:lnTo>
                      <a:pt x="42" y="105"/>
                    </a:lnTo>
                    <a:lnTo>
                      <a:pt x="37" y="100"/>
                    </a:lnTo>
                    <a:lnTo>
                      <a:pt x="33" y="89"/>
                    </a:lnTo>
                    <a:lnTo>
                      <a:pt x="28" y="92"/>
                    </a:lnTo>
                    <a:lnTo>
                      <a:pt x="18" y="80"/>
                    </a:lnTo>
                    <a:lnTo>
                      <a:pt x="8" y="79"/>
                    </a:lnTo>
                    <a:lnTo>
                      <a:pt x="0" y="64"/>
                    </a:lnTo>
                    <a:lnTo>
                      <a:pt x="3" y="52"/>
                    </a:lnTo>
                    <a:lnTo>
                      <a:pt x="0" y="30"/>
                    </a:lnTo>
                    <a:lnTo>
                      <a:pt x="12" y="19"/>
                    </a:lnTo>
                    <a:lnTo>
                      <a:pt x="18" y="0"/>
                    </a:lnTo>
                    <a:lnTo>
                      <a:pt x="25" y="13"/>
                    </a:lnTo>
                    <a:lnTo>
                      <a:pt x="26" y="33"/>
                    </a:lnTo>
                    <a:lnTo>
                      <a:pt x="35" y="56"/>
                    </a:lnTo>
                    <a:lnTo>
                      <a:pt x="43" y="63"/>
                    </a:lnTo>
                    <a:lnTo>
                      <a:pt x="44" y="65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90" name="Freeform 123">
                <a:extLst>
                  <a:ext uri="{FF2B5EF4-FFF2-40B4-BE49-F238E27FC236}">
                    <a16:creationId xmlns:a16="http://schemas.microsoft.com/office/drawing/2014/main" id="{6EA725D2-A69C-D0B9-B98F-24ED46FC7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51193" y="9291684"/>
                <a:ext cx="38603" cy="42464"/>
              </a:xfrm>
              <a:custGeom>
                <a:avLst/>
                <a:gdLst>
                  <a:gd name="T0" fmla="*/ 15 w 44"/>
                  <a:gd name="T1" fmla="*/ 47 h 50"/>
                  <a:gd name="T2" fmla="*/ 7 w 44"/>
                  <a:gd name="T3" fmla="*/ 49 h 50"/>
                  <a:gd name="T4" fmla="*/ 4 w 44"/>
                  <a:gd name="T5" fmla="*/ 47 h 50"/>
                  <a:gd name="T6" fmla="*/ 0 w 44"/>
                  <a:gd name="T7" fmla="*/ 41 h 50"/>
                  <a:gd name="T8" fmla="*/ 7 w 44"/>
                  <a:gd name="T9" fmla="*/ 35 h 50"/>
                  <a:gd name="T10" fmla="*/ 15 w 44"/>
                  <a:gd name="T11" fmla="*/ 26 h 50"/>
                  <a:gd name="T12" fmla="*/ 35 w 44"/>
                  <a:gd name="T13" fmla="*/ 11 h 50"/>
                  <a:gd name="T14" fmla="*/ 40 w 44"/>
                  <a:gd name="T15" fmla="*/ 2 h 50"/>
                  <a:gd name="T16" fmla="*/ 43 w 44"/>
                  <a:gd name="T17" fmla="*/ 0 h 50"/>
                  <a:gd name="T18" fmla="*/ 41 w 44"/>
                  <a:gd name="T19" fmla="*/ 11 h 50"/>
                  <a:gd name="T20" fmla="*/ 31 w 44"/>
                  <a:gd name="T21" fmla="*/ 35 h 50"/>
                  <a:gd name="T22" fmla="*/ 22 w 44"/>
                  <a:gd name="T23" fmla="*/ 37 h 50"/>
                  <a:gd name="T24" fmla="*/ 15 w 44"/>
                  <a:gd name="T25" fmla="*/ 4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50">
                    <a:moveTo>
                      <a:pt x="15" y="47"/>
                    </a:moveTo>
                    <a:lnTo>
                      <a:pt x="7" y="49"/>
                    </a:lnTo>
                    <a:lnTo>
                      <a:pt x="4" y="47"/>
                    </a:lnTo>
                    <a:lnTo>
                      <a:pt x="0" y="41"/>
                    </a:lnTo>
                    <a:lnTo>
                      <a:pt x="7" y="35"/>
                    </a:lnTo>
                    <a:lnTo>
                      <a:pt x="15" y="26"/>
                    </a:lnTo>
                    <a:lnTo>
                      <a:pt x="35" y="11"/>
                    </a:lnTo>
                    <a:lnTo>
                      <a:pt x="40" y="2"/>
                    </a:lnTo>
                    <a:lnTo>
                      <a:pt x="43" y="0"/>
                    </a:lnTo>
                    <a:lnTo>
                      <a:pt x="41" y="11"/>
                    </a:lnTo>
                    <a:lnTo>
                      <a:pt x="31" y="35"/>
                    </a:lnTo>
                    <a:lnTo>
                      <a:pt x="22" y="37"/>
                    </a:lnTo>
                    <a:lnTo>
                      <a:pt x="15" y="4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91" name="Freeform 125">
                <a:extLst>
                  <a:ext uri="{FF2B5EF4-FFF2-40B4-BE49-F238E27FC236}">
                    <a16:creationId xmlns:a16="http://schemas.microsoft.com/office/drawing/2014/main" id="{68821557-3E03-D2BD-FD45-F80EAA7FDE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92743" y="7813199"/>
                <a:ext cx="679409" cy="706429"/>
              </a:xfrm>
              <a:custGeom>
                <a:avLst/>
                <a:gdLst>
                  <a:gd name="T0" fmla="*/ 580 w 776"/>
                  <a:gd name="T1" fmla="*/ 742 h 809"/>
                  <a:gd name="T2" fmla="*/ 505 w 776"/>
                  <a:gd name="T3" fmla="*/ 742 h 809"/>
                  <a:gd name="T4" fmla="*/ 428 w 776"/>
                  <a:gd name="T5" fmla="*/ 742 h 809"/>
                  <a:gd name="T6" fmla="*/ 351 w 776"/>
                  <a:gd name="T7" fmla="*/ 742 h 809"/>
                  <a:gd name="T8" fmla="*/ 276 w 776"/>
                  <a:gd name="T9" fmla="*/ 742 h 809"/>
                  <a:gd name="T10" fmla="*/ 199 w 776"/>
                  <a:gd name="T11" fmla="*/ 742 h 809"/>
                  <a:gd name="T12" fmla="*/ 179 w 776"/>
                  <a:gd name="T13" fmla="*/ 740 h 809"/>
                  <a:gd name="T14" fmla="*/ 149 w 776"/>
                  <a:gd name="T15" fmla="*/ 752 h 809"/>
                  <a:gd name="T16" fmla="*/ 130 w 776"/>
                  <a:gd name="T17" fmla="*/ 751 h 809"/>
                  <a:gd name="T18" fmla="*/ 109 w 776"/>
                  <a:gd name="T19" fmla="*/ 757 h 809"/>
                  <a:gd name="T20" fmla="*/ 85 w 776"/>
                  <a:gd name="T21" fmla="*/ 787 h 809"/>
                  <a:gd name="T22" fmla="*/ 54 w 776"/>
                  <a:gd name="T23" fmla="*/ 808 h 809"/>
                  <a:gd name="T24" fmla="*/ 42 w 776"/>
                  <a:gd name="T25" fmla="*/ 791 h 809"/>
                  <a:gd name="T26" fmla="*/ 3 w 776"/>
                  <a:gd name="T27" fmla="*/ 797 h 809"/>
                  <a:gd name="T28" fmla="*/ 0 w 776"/>
                  <a:gd name="T29" fmla="*/ 738 h 809"/>
                  <a:gd name="T30" fmla="*/ 7 w 776"/>
                  <a:gd name="T31" fmla="*/ 697 h 809"/>
                  <a:gd name="T32" fmla="*/ 18 w 776"/>
                  <a:gd name="T33" fmla="*/ 615 h 809"/>
                  <a:gd name="T34" fmla="*/ 28 w 776"/>
                  <a:gd name="T35" fmla="*/ 578 h 809"/>
                  <a:gd name="T36" fmla="*/ 47 w 776"/>
                  <a:gd name="T37" fmla="*/ 540 h 809"/>
                  <a:gd name="T38" fmla="*/ 54 w 776"/>
                  <a:gd name="T39" fmla="*/ 487 h 809"/>
                  <a:gd name="T40" fmla="*/ 89 w 776"/>
                  <a:gd name="T41" fmla="*/ 461 h 809"/>
                  <a:gd name="T42" fmla="*/ 132 w 776"/>
                  <a:gd name="T43" fmla="*/ 423 h 809"/>
                  <a:gd name="T44" fmla="*/ 229 w 776"/>
                  <a:gd name="T45" fmla="*/ 326 h 809"/>
                  <a:gd name="T46" fmla="*/ 245 w 776"/>
                  <a:gd name="T47" fmla="*/ 294 h 809"/>
                  <a:gd name="T48" fmla="*/ 231 w 776"/>
                  <a:gd name="T49" fmla="*/ 276 h 809"/>
                  <a:gd name="T50" fmla="*/ 213 w 776"/>
                  <a:gd name="T51" fmla="*/ 270 h 809"/>
                  <a:gd name="T52" fmla="*/ 182 w 776"/>
                  <a:gd name="T53" fmla="*/ 258 h 809"/>
                  <a:gd name="T54" fmla="*/ 174 w 776"/>
                  <a:gd name="T55" fmla="*/ 219 h 809"/>
                  <a:gd name="T56" fmla="*/ 183 w 776"/>
                  <a:gd name="T57" fmla="*/ 182 h 809"/>
                  <a:gd name="T58" fmla="*/ 171 w 776"/>
                  <a:gd name="T59" fmla="*/ 167 h 809"/>
                  <a:gd name="T60" fmla="*/ 188 w 776"/>
                  <a:gd name="T61" fmla="*/ 124 h 809"/>
                  <a:gd name="T62" fmla="*/ 183 w 776"/>
                  <a:gd name="T63" fmla="*/ 103 h 809"/>
                  <a:gd name="T64" fmla="*/ 213 w 776"/>
                  <a:gd name="T65" fmla="*/ 70 h 809"/>
                  <a:gd name="T66" fmla="*/ 257 w 776"/>
                  <a:gd name="T67" fmla="*/ 68 h 809"/>
                  <a:gd name="T68" fmla="*/ 297 w 776"/>
                  <a:gd name="T69" fmla="*/ 74 h 809"/>
                  <a:gd name="T70" fmla="*/ 333 w 776"/>
                  <a:gd name="T71" fmla="*/ 72 h 809"/>
                  <a:gd name="T72" fmla="*/ 364 w 776"/>
                  <a:gd name="T73" fmla="*/ 98 h 809"/>
                  <a:gd name="T74" fmla="*/ 378 w 776"/>
                  <a:gd name="T75" fmla="*/ 86 h 809"/>
                  <a:gd name="T76" fmla="*/ 426 w 776"/>
                  <a:gd name="T77" fmla="*/ 67 h 809"/>
                  <a:gd name="T78" fmla="*/ 469 w 776"/>
                  <a:gd name="T79" fmla="*/ 60 h 809"/>
                  <a:gd name="T80" fmla="*/ 539 w 776"/>
                  <a:gd name="T81" fmla="*/ 66 h 809"/>
                  <a:gd name="T82" fmla="*/ 573 w 776"/>
                  <a:gd name="T83" fmla="*/ 58 h 809"/>
                  <a:gd name="T84" fmla="*/ 654 w 776"/>
                  <a:gd name="T85" fmla="*/ 46 h 809"/>
                  <a:gd name="T86" fmla="*/ 659 w 776"/>
                  <a:gd name="T87" fmla="*/ 57 h 809"/>
                  <a:gd name="T88" fmla="*/ 698 w 776"/>
                  <a:gd name="T89" fmla="*/ 81 h 809"/>
                  <a:gd name="T90" fmla="*/ 693 w 776"/>
                  <a:gd name="T91" fmla="*/ 122 h 809"/>
                  <a:gd name="T92" fmla="*/ 720 w 776"/>
                  <a:gd name="T93" fmla="*/ 184 h 809"/>
                  <a:gd name="T94" fmla="*/ 746 w 776"/>
                  <a:gd name="T95" fmla="*/ 212 h 809"/>
                  <a:gd name="T96" fmla="*/ 759 w 776"/>
                  <a:gd name="T97" fmla="*/ 231 h 809"/>
                  <a:gd name="T98" fmla="*/ 766 w 776"/>
                  <a:gd name="T99" fmla="*/ 282 h 809"/>
                  <a:gd name="T100" fmla="*/ 775 w 776"/>
                  <a:gd name="T101" fmla="*/ 347 h 809"/>
                  <a:gd name="T102" fmla="*/ 770 w 776"/>
                  <a:gd name="T103" fmla="*/ 372 h 809"/>
                  <a:gd name="T104" fmla="*/ 751 w 776"/>
                  <a:gd name="T105" fmla="*/ 398 h 809"/>
                  <a:gd name="T106" fmla="*/ 749 w 776"/>
                  <a:gd name="T107" fmla="*/ 423 h 809"/>
                  <a:gd name="T108" fmla="*/ 728 w 776"/>
                  <a:gd name="T109" fmla="*/ 431 h 809"/>
                  <a:gd name="T110" fmla="*/ 704 w 776"/>
                  <a:gd name="T111" fmla="*/ 451 h 809"/>
                  <a:gd name="T112" fmla="*/ 674 w 776"/>
                  <a:gd name="T113" fmla="*/ 502 h 809"/>
                  <a:gd name="T114" fmla="*/ 647 w 776"/>
                  <a:gd name="T115" fmla="*/ 545 h 809"/>
                  <a:gd name="T116" fmla="*/ 624 w 776"/>
                  <a:gd name="T117" fmla="*/ 602 h 809"/>
                  <a:gd name="T118" fmla="*/ 621 w 776"/>
                  <a:gd name="T119" fmla="*/ 742 h 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76" h="809">
                    <a:moveTo>
                      <a:pt x="621" y="742"/>
                    </a:moveTo>
                    <a:lnTo>
                      <a:pt x="606" y="742"/>
                    </a:lnTo>
                    <a:lnTo>
                      <a:pt x="580" y="742"/>
                    </a:lnTo>
                    <a:lnTo>
                      <a:pt x="555" y="742"/>
                    </a:lnTo>
                    <a:lnTo>
                      <a:pt x="530" y="742"/>
                    </a:lnTo>
                    <a:lnTo>
                      <a:pt x="505" y="742"/>
                    </a:lnTo>
                    <a:lnTo>
                      <a:pt x="478" y="742"/>
                    </a:lnTo>
                    <a:lnTo>
                      <a:pt x="453" y="742"/>
                    </a:lnTo>
                    <a:lnTo>
                      <a:pt x="428" y="742"/>
                    </a:lnTo>
                    <a:lnTo>
                      <a:pt x="403" y="742"/>
                    </a:lnTo>
                    <a:lnTo>
                      <a:pt x="378" y="742"/>
                    </a:lnTo>
                    <a:lnTo>
                      <a:pt x="351" y="742"/>
                    </a:lnTo>
                    <a:lnTo>
                      <a:pt x="326" y="742"/>
                    </a:lnTo>
                    <a:lnTo>
                      <a:pt x="301" y="742"/>
                    </a:lnTo>
                    <a:lnTo>
                      <a:pt x="276" y="742"/>
                    </a:lnTo>
                    <a:lnTo>
                      <a:pt x="250" y="742"/>
                    </a:lnTo>
                    <a:lnTo>
                      <a:pt x="224" y="742"/>
                    </a:lnTo>
                    <a:lnTo>
                      <a:pt x="199" y="742"/>
                    </a:lnTo>
                    <a:lnTo>
                      <a:pt x="184" y="742"/>
                    </a:lnTo>
                    <a:lnTo>
                      <a:pt x="181" y="741"/>
                    </a:lnTo>
                    <a:lnTo>
                      <a:pt x="179" y="740"/>
                    </a:lnTo>
                    <a:lnTo>
                      <a:pt x="169" y="742"/>
                    </a:lnTo>
                    <a:lnTo>
                      <a:pt x="160" y="749"/>
                    </a:lnTo>
                    <a:lnTo>
                      <a:pt x="149" y="752"/>
                    </a:lnTo>
                    <a:lnTo>
                      <a:pt x="138" y="750"/>
                    </a:lnTo>
                    <a:lnTo>
                      <a:pt x="137" y="751"/>
                    </a:lnTo>
                    <a:lnTo>
                      <a:pt x="130" y="751"/>
                    </a:lnTo>
                    <a:lnTo>
                      <a:pt x="123" y="751"/>
                    </a:lnTo>
                    <a:lnTo>
                      <a:pt x="115" y="752"/>
                    </a:lnTo>
                    <a:lnTo>
                      <a:pt x="109" y="757"/>
                    </a:lnTo>
                    <a:lnTo>
                      <a:pt x="103" y="766"/>
                    </a:lnTo>
                    <a:lnTo>
                      <a:pt x="93" y="777"/>
                    </a:lnTo>
                    <a:lnTo>
                      <a:pt x="85" y="787"/>
                    </a:lnTo>
                    <a:lnTo>
                      <a:pt x="78" y="793"/>
                    </a:lnTo>
                    <a:lnTo>
                      <a:pt x="63" y="805"/>
                    </a:lnTo>
                    <a:lnTo>
                      <a:pt x="54" y="808"/>
                    </a:lnTo>
                    <a:lnTo>
                      <a:pt x="49" y="807"/>
                    </a:lnTo>
                    <a:lnTo>
                      <a:pt x="47" y="805"/>
                    </a:lnTo>
                    <a:lnTo>
                      <a:pt x="42" y="791"/>
                    </a:lnTo>
                    <a:lnTo>
                      <a:pt x="38" y="789"/>
                    </a:lnTo>
                    <a:lnTo>
                      <a:pt x="7" y="796"/>
                    </a:lnTo>
                    <a:lnTo>
                      <a:pt x="3" y="797"/>
                    </a:lnTo>
                    <a:lnTo>
                      <a:pt x="3" y="791"/>
                    </a:lnTo>
                    <a:lnTo>
                      <a:pt x="0" y="759"/>
                    </a:lnTo>
                    <a:lnTo>
                      <a:pt x="0" y="738"/>
                    </a:lnTo>
                    <a:lnTo>
                      <a:pt x="5" y="725"/>
                    </a:lnTo>
                    <a:lnTo>
                      <a:pt x="7" y="710"/>
                    </a:lnTo>
                    <a:lnTo>
                      <a:pt x="7" y="697"/>
                    </a:lnTo>
                    <a:lnTo>
                      <a:pt x="13" y="675"/>
                    </a:lnTo>
                    <a:lnTo>
                      <a:pt x="11" y="662"/>
                    </a:lnTo>
                    <a:lnTo>
                      <a:pt x="18" y="615"/>
                    </a:lnTo>
                    <a:lnTo>
                      <a:pt x="20" y="608"/>
                    </a:lnTo>
                    <a:lnTo>
                      <a:pt x="23" y="585"/>
                    </a:lnTo>
                    <a:lnTo>
                      <a:pt x="28" y="578"/>
                    </a:lnTo>
                    <a:lnTo>
                      <a:pt x="32" y="576"/>
                    </a:lnTo>
                    <a:lnTo>
                      <a:pt x="37" y="562"/>
                    </a:lnTo>
                    <a:lnTo>
                      <a:pt x="47" y="540"/>
                    </a:lnTo>
                    <a:lnTo>
                      <a:pt x="54" y="529"/>
                    </a:lnTo>
                    <a:lnTo>
                      <a:pt x="53" y="503"/>
                    </a:lnTo>
                    <a:lnTo>
                      <a:pt x="54" y="487"/>
                    </a:lnTo>
                    <a:lnTo>
                      <a:pt x="56" y="483"/>
                    </a:lnTo>
                    <a:lnTo>
                      <a:pt x="70" y="477"/>
                    </a:lnTo>
                    <a:lnTo>
                      <a:pt x="89" y="461"/>
                    </a:lnTo>
                    <a:lnTo>
                      <a:pt x="98" y="442"/>
                    </a:lnTo>
                    <a:lnTo>
                      <a:pt x="109" y="431"/>
                    </a:lnTo>
                    <a:lnTo>
                      <a:pt x="132" y="423"/>
                    </a:lnTo>
                    <a:lnTo>
                      <a:pt x="132" y="423"/>
                    </a:lnTo>
                    <a:lnTo>
                      <a:pt x="198" y="360"/>
                    </a:lnTo>
                    <a:lnTo>
                      <a:pt x="229" y="326"/>
                    </a:lnTo>
                    <a:lnTo>
                      <a:pt x="243" y="308"/>
                    </a:lnTo>
                    <a:lnTo>
                      <a:pt x="243" y="302"/>
                    </a:lnTo>
                    <a:lnTo>
                      <a:pt x="245" y="294"/>
                    </a:lnTo>
                    <a:lnTo>
                      <a:pt x="240" y="287"/>
                    </a:lnTo>
                    <a:lnTo>
                      <a:pt x="234" y="282"/>
                    </a:lnTo>
                    <a:lnTo>
                      <a:pt x="231" y="276"/>
                    </a:lnTo>
                    <a:lnTo>
                      <a:pt x="226" y="274"/>
                    </a:lnTo>
                    <a:lnTo>
                      <a:pt x="218" y="275"/>
                    </a:lnTo>
                    <a:lnTo>
                      <a:pt x="213" y="270"/>
                    </a:lnTo>
                    <a:lnTo>
                      <a:pt x="207" y="262"/>
                    </a:lnTo>
                    <a:lnTo>
                      <a:pt x="201" y="258"/>
                    </a:lnTo>
                    <a:lnTo>
                      <a:pt x="182" y="258"/>
                    </a:lnTo>
                    <a:lnTo>
                      <a:pt x="168" y="250"/>
                    </a:lnTo>
                    <a:lnTo>
                      <a:pt x="168" y="240"/>
                    </a:lnTo>
                    <a:lnTo>
                      <a:pt x="174" y="219"/>
                    </a:lnTo>
                    <a:lnTo>
                      <a:pt x="184" y="194"/>
                    </a:lnTo>
                    <a:lnTo>
                      <a:pt x="185" y="188"/>
                    </a:lnTo>
                    <a:lnTo>
                      <a:pt x="183" y="182"/>
                    </a:lnTo>
                    <a:lnTo>
                      <a:pt x="181" y="178"/>
                    </a:lnTo>
                    <a:lnTo>
                      <a:pt x="176" y="173"/>
                    </a:lnTo>
                    <a:lnTo>
                      <a:pt x="171" y="167"/>
                    </a:lnTo>
                    <a:lnTo>
                      <a:pt x="175" y="150"/>
                    </a:lnTo>
                    <a:lnTo>
                      <a:pt x="182" y="133"/>
                    </a:lnTo>
                    <a:lnTo>
                      <a:pt x="188" y="124"/>
                    </a:lnTo>
                    <a:lnTo>
                      <a:pt x="193" y="114"/>
                    </a:lnTo>
                    <a:lnTo>
                      <a:pt x="191" y="106"/>
                    </a:lnTo>
                    <a:lnTo>
                      <a:pt x="183" y="103"/>
                    </a:lnTo>
                    <a:lnTo>
                      <a:pt x="188" y="95"/>
                    </a:lnTo>
                    <a:lnTo>
                      <a:pt x="197" y="83"/>
                    </a:lnTo>
                    <a:lnTo>
                      <a:pt x="213" y="70"/>
                    </a:lnTo>
                    <a:lnTo>
                      <a:pt x="228" y="61"/>
                    </a:lnTo>
                    <a:lnTo>
                      <a:pt x="238" y="61"/>
                    </a:lnTo>
                    <a:lnTo>
                      <a:pt x="257" y="68"/>
                    </a:lnTo>
                    <a:lnTo>
                      <a:pt x="275" y="76"/>
                    </a:lnTo>
                    <a:lnTo>
                      <a:pt x="284" y="76"/>
                    </a:lnTo>
                    <a:lnTo>
                      <a:pt x="297" y="74"/>
                    </a:lnTo>
                    <a:lnTo>
                      <a:pt x="320" y="59"/>
                    </a:lnTo>
                    <a:lnTo>
                      <a:pt x="326" y="63"/>
                    </a:lnTo>
                    <a:lnTo>
                      <a:pt x="333" y="72"/>
                    </a:lnTo>
                    <a:lnTo>
                      <a:pt x="341" y="86"/>
                    </a:lnTo>
                    <a:lnTo>
                      <a:pt x="357" y="93"/>
                    </a:lnTo>
                    <a:lnTo>
                      <a:pt x="364" y="98"/>
                    </a:lnTo>
                    <a:lnTo>
                      <a:pt x="369" y="99"/>
                    </a:lnTo>
                    <a:lnTo>
                      <a:pt x="371" y="98"/>
                    </a:lnTo>
                    <a:lnTo>
                      <a:pt x="378" y="86"/>
                    </a:lnTo>
                    <a:lnTo>
                      <a:pt x="385" y="81"/>
                    </a:lnTo>
                    <a:lnTo>
                      <a:pt x="398" y="73"/>
                    </a:lnTo>
                    <a:lnTo>
                      <a:pt x="426" y="67"/>
                    </a:lnTo>
                    <a:lnTo>
                      <a:pt x="446" y="64"/>
                    </a:lnTo>
                    <a:lnTo>
                      <a:pt x="455" y="63"/>
                    </a:lnTo>
                    <a:lnTo>
                      <a:pt x="469" y="60"/>
                    </a:lnTo>
                    <a:lnTo>
                      <a:pt x="492" y="47"/>
                    </a:lnTo>
                    <a:lnTo>
                      <a:pt x="514" y="63"/>
                    </a:lnTo>
                    <a:lnTo>
                      <a:pt x="539" y="66"/>
                    </a:lnTo>
                    <a:lnTo>
                      <a:pt x="562" y="66"/>
                    </a:lnTo>
                    <a:lnTo>
                      <a:pt x="570" y="61"/>
                    </a:lnTo>
                    <a:lnTo>
                      <a:pt x="573" y="58"/>
                    </a:lnTo>
                    <a:lnTo>
                      <a:pt x="599" y="32"/>
                    </a:lnTo>
                    <a:lnTo>
                      <a:pt x="632" y="0"/>
                    </a:lnTo>
                    <a:lnTo>
                      <a:pt x="654" y="46"/>
                    </a:lnTo>
                    <a:lnTo>
                      <a:pt x="662" y="49"/>
                    </a:lnTo>
                    <a:lnTo>
                      <a:pt x="661" y="53"/>
                    </a:lnTo>
                    <a:lnTo>
                      <a:pt x="659" y="57"/>
                    </a:lnTo>
                    <a:lnTo>
                      <a:pt x="674" y="68"/>
                    </a:lnTo>
                    <a:lnTo>
                      <a:pt x="692" y="74"/>
                    </a:lnTo>
                    <a:lnTo>
                      <a:pt x="698" y="81"/>
                    </a:lnTo>
                    <a:lnTo>
                      <a:pt x="699" y="86"/>
                    </a:lnTo>
                    <a:lnTo>
                      <a:pt x="692" y="114"/>
                    </a:lnTo>
                    <a:lnTo>
                      <a:pt x="693" y="122"/>
                    </a:lnTo>
                    <a:lnTo>
                      <a:pt x="699" y="150"/>
                    </a:lnTo>
                    <a:lnTo>
                      <a:pt x="710" y="156"/>
                    </a:lnTo>
                    <a:lnTo>
                      <a:pt x="720" y="184"/>
                    </a:lnTo>
                    <a:lnTo>
                      <a:pt x="739" y="195"/>
                    </a:lnTo>
                    <a:lnTo>
                      <a:pt x="741" y="199"/>
                    </a:lnTo>
                    <a:lnTo>
                      <a:pt x="746" y="212"/>
                    </a:lnTo>
                    <a:lnTo>
                      <a:pt x="752" y="227"/>
                    </a:lnTo>
                    <a:lnTo>
                      <a:pt x="756" y="230"/>
                    </a:lnTo>
                    <a:lnTo>
                      <a:pt x="759" y="231"/>
                    </a:lnTo>
                    <a:lnTo>
                      <a:pt x="765" y="247"/>
                    </a:lnTo>
                    <a:lnTo>
                      <a:pt x="761" y="255"/>
                    </a:lnTo>
                    <a:lnTo>
                      <a:pt x="766" y="282"/>
                    </a:lnTo>
                    <a:lnTo>
                      <a:pt x="773" y="306"/>
                    </a:lnTo>
                    <a:lnTo>
                      <a:pt x="775" y="335"/>
                    </a:lnTo>
                    <a:lnTo>
                      <a:pt x="775" y="347"/>
                    </a:lnTo>
                    <a:lnTo>
                      <a:pt x="775" y="354"/>
                    </a:lnTo>
                    <a:lnTo>
                      <a:pt x="773" y="366"/>
                    </a:lnTo>
                    <a:lnTo>
                      <a:pt x="770" y="372"/>
                    </a:lnTo>
                    <a:lnTo>
                      <a:pt x="764" y="378"/>
                    </a:lnTo>
                    <a:lnTo>
                      <a:pt x="757" y="388"/>
                    </a:lnTo>
                    <a:lnTo>
                      <a:pt x="751" y="398"/>
                    </a:lnTo>
                    <a:lnTo>
                      <a:pt x="748" y="403"/>
                    </a:lnTo>
                    <a:lnTo>
                      <a:pt x="750" y="418"/>
                    </a:lnTo>
                    <a:lnTo>
                      <a:pt x="749" y="423"/>
                    </a:lnTo>
                    <a:lnTo>
                      <a:pt x="748" y="424"/>
                    </a:lnTo>
                    <a:lnTo>
                      <a:pt x="739" y="427"/>
                    </a:lnTo>
                    <a:lnTo>
                      <a:pt x="728" y="431"/>
                    </a:lnTo>
                    <a:lnTo>
                      <a:pt x="721" y="435"/>
                    </a:lnTo>
                    <a:lnTo>
                      <a:pt x="712" y="442"/>
                    </a:lnTo>
                    <a:lnTo>
                      <a:pt x="704" y="451"/>
                    </a:lnTo>
                    <a:lnTo>
                      <a:pt x="694" y="476"/>
                    </a:lnTo>
                    <a:lnTo>
                      <a:pt x="677" y="495"/>
                    </a:lnTo>
                    <a:lnTo>
                      <a:pt x="674" y="502"/>
                    </a:lnTo>
                    <a:lnTo>
                      <a:pt x="659" y="513"/>
                    </a:lnTo>
                    <a:lnTo>
                      <a:pt x="652" y="528"/>
                    </a:lnTo>
                    <a:lnTo>
                      <a:pt x="647" y="545"/>
                    </a:lnTo>
                    <a:lnTo>
                      <a:pt x="640" y="558"/>
                    </a:lnTo>
                    <a:lnTo>
                      <a:pt x="627" y="575"/>
                    </a:lnTo>
                    <a:lnTo>
                      <a:pt x="624" y="602"/>
                    </a:lnTo>
                    <a:lnTo>
                      <a:pt x="625" y="656"/>
                    </a:lnTo>
                    <a:lnTo>
                      <a:pt x="621" y="717"/>
                    </a:lnTo>
                    <a:lnTo>
                      <a:pt x="621" y="742"/>
                    </a:lnTo>
                  </a:path>
                </a:pathLst>
              </a:custGeom>
              <a:solidFill>
                <a:srgbClr val="00B05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92" name="Freeform 128">
                <a:extLst>
                  <a:ext uri="{FF2B5EF4-FFF2-40B4-BE49-F238E27FC236}">
                    <a16:creationId xmlns:a16="http://schemas.microsoft.com/office/drawing/2014/main" id="{3E6A9F44-76CF-CE40-DA37-61C8D7E35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52124" y="11163919"/>
                <a:ext cx="2057529" cy="1795027"/>
              </a:xfrm>
              <a:custGeom>
                <a:avLst/>
                <a:gdLst>
                  <a:gd name="T0" fmla="*/ 2147 w 2351"/>
                  <a:gd name="T1" fmla="*/ 134 h 2052"/>
                  <a:gd name="T2" fmla="*/ 2180 w 2351"/>
                  <a:gd name="T3" fmla="*/ 246 h 2052"/>
                  <a:gd name="T4" fmla="*/ 2219 w 2351"/>
                  <a:gd name="T5" fmla="*/ 345 h 2052"/>
                  <a:gd name="T6" fmla="*/ 2220 w 2351"/>
                  <a:gd name="T7" fmla="*/ 499 h 2052"/>
                  <a:gd name="T8" fmla="*/ 2205 w 2351"/>
                  <a:gd name="T9" fmla="*/ 597 h 2052"/>
                  <a:gd name="T10" fmla="*/ 2093 w 2351"/>
                  <a:gd name="T11" fmla="*/ 597 h 2052"/>
                  <a:gd name="T12" fmla="*/ 2051 w 2351"/>
                  <a:gd name="T13" fmla="*/ 722 h 2052"/>
                  <a:gd name="T14" fmla="*/ 2148 w 2351"/>
                  <a:gd name="T15" fmla="*/ 807 h 2052"/>
                  <a:gd name="T16" fmla="*/ 2227 w 2351"/>
                  <a:gd name="T17" fmla="*/ 729 h 2052"/>
                  <a:gd name="T18" fmla="*/ 2308 w 2351"/>
                  <a:gd name="T19" fmla="*/ 736 h 2052"/>
                  <a:gd name="T20" fmla="*/ 2300 w 2351"/>
                  <a:gd name="T21" fmla="*/ 951 h 2052"/>
                  <a:gd name="T22" fmla="*/ 2191 w 2351"/>
                  <a:gd name="T23" fmla="*/ 1071 h 2052"/>
                  <a:gd name="T24" fmla="*/ 2005 w 2351"/>
                  <a:gd name="T25" fmla="*/ 1363 h 2052"/>
                  <a:gd name="T26" fmla="*/ 1813 w 2351"/>
                  <a:gd name="T27" fmla="*/ 1577 h 2052"/>
                  <a:gd name="T28" fmla="*/ 1560 w 2351"/>
                  <a:gd name="T29" fmla="*/ 1807 h 2052"/>
                  <a:gd name="T30" fmla="*/ 1316 w 2351"/>
                  <a:gd name="T31" fmla="*/ 1890 h 2052"/>
                  <a:gd name="T32" fmla="*/ 1209 w 2351"/>
                  <a:gd name="T33" fmla="*/ 1926 h 2052"/>
                  <a:gd name="T34" fmla="*/ 987 w 2351"/>
                  <a:gd name="T35" fmla="*/ 1928 h 2052"/>
                  <a:gd name="T36" fmla="*/ 828 w 2351"/>
                  <a:gd name="T37" fmla="*/ 1928 h 2052"/>
                  <a:gd name="T38" fmla="*/ 649 w 2351"/>
                  <a:gd name="T39" fmla="*/ 1979 h 2052"/>
                  <a:gd name="T40" fmla="*/ 497 w 2351"/>
                  <a:gd name="T41" fmla="*/ 2050 h 2052"/>
                  <a:gd name="T42" fmla="*/ 412 w 2351"/>
                  <a:gd name="T43" fmla="*/ 2001 h 2052"/>
                  <a:gd name="T44" fmla="*/ 351 w 2351"/>
                  <a:gd name="T45" fmla="*/ 1978 h 2052"/>
                  <a:gd name="T46" fmla="*/ 329 w 2351"/>
                  <a:gd name="T47" fmla="*/ 1930 h 2052"/>
                  <a:gd name="T48" fmla="*/ 287 w 2351"/>
                  <a:gd name="T49" fmla="*/ 1976 h 2052"/>
                  <a:gd name="T50" fmla="*/ 287 w 2351"/>
                  <a:gd name="T51" fmla="*/ 1881 h 2052"/>
                  <a:gd name="T52" fmla="*/ 220 w 2351"/>
                  <a:gd name="T53" fmla="*/ 1771 h 2052"/>
                  <a:gd name="T54" fmla="*/ 227 w 2351"/>
                  <a:gd name="T55" fmla="*/ 1708 h 2052"/>
                  <a:gd name="T56" fmla="*/ 252 w 2351"/>
                  <a:gd name="T57" fmla="*/ 1534 h 2052"/>
                  <a:gd name="T58" fmla="*/ 72 w 2351"/>
                  <a:gd name="T59" fmla="*/ 1147 h 2052"/>
                  <a:gd name="T60" fmla="*/ 34 w 2351"/>
                  <a:gd name="T61" fmla="*/ 995 h 2052"/>
                  <a:gd name="T62" fmla="*/ 56 w 2351"/>
                  <a:gd name="T63" fmla="*/ 955 h 2052"/>
                  <a:gd name="T64" fmla="*/ 108 w 2351"/>
                  <a:gd name="T65" fmla="*/ 951 h 2052"/>
                  <a:gd name="T66" fmla="*/ 128 w 2351"/>
                  <a:gd name="T67" fmla="*/ 992 h 2052"/>
                  <a:gd name="T68" fmla="*/ 178 w 2351"/>
                  <a:gd name="T69" fmla="*/ 1044 h 2052"/>
                  <a:gd name="T70" fmla="*/ 342 w 2351"/>
                  <a:gd name="T71" fmla="*/ 1060 h 2052"/>
                  <a:gd name="T72" fmla="*/ 409 w 2351"/>
                  <a:gd name="T73" fmla="*/ 1038 h 2052"/>
                  <a:gd name="T74" fmla="*/ 505 w 2351"/>
                  <a:gd name="T75" fmla="*/ 992 h 2052"/>
                  <a:gd name="T76" fmla="*/ 505 w 2351"/>
                  <a:gd name="T77" fmla="*/ 613 h 2052"/>
                  <a:gd name="T78" fmla="*/ 569 w 2351"/>
                  <a:gd name="T79" fmla="*/ 465 h 2052"/>
                  <a:gd name="T80" fmla="*/ 624 w 2351"/>
                  <a:gd name="T81" fmla="*/ 613 h 2052"/>
                  <a:gd name="T82" fmla="*/ 596 w 2351"/>
                  <a:gd name="T83" fmla="*/ 692 h 2052"/>
                  <a:gd name="T84" fmla="*/ 661 w 2351"/>
                  <a:gd name="T85" fmla="*/ 736 h 2052"/>
                  <a:gd name="T86" fmla="*/ 764 w 2351"/>
                  <a:gd name="T87" fmla="*/ 713 h 2052"/>
                  <a:gd name="T88" fmla="*/ 861 w 2351"/>
                  <a:gd name="T89" fmla="*/ 634 h 2052"/>
                  <a:gd name="T90" fmla="*/ 911 w 2351"/>
                  <a:gd name="T91" fmla="*/ 536 h 2052"/>
                  <a:gd name="T92" fmla="*/ 975 w 2351"/>
                  <a:gd name="T93" fmla="*/ 485 h 2052"/>
                  <a:gd name="T94" fmla="*/ 1076 w 2351"/>
                  <a:gd name="T95" fmla="*/ 542 h 2052"/>
                  <a:gd name="T96" fmla="*/ 1187 w 2351"/>
                  <a:gd name="T97" fmla="*/ 571 h 2052"/>
                  <a:gd name="T98" fmla="*/ 1287 w 2351"/>
                  <a:gd name="T99" fmla="*/ 555 h 2052"/>
                  <a:gd name="T100" fmla="*/ 1344 w 2351"/>
                  <a:gd name="T101" fmla="*/ 433 h 2052"/>
                  <a:gd name="T102" fmla="*/ 1430 w 2351"/>
                  <a:gd name="T103" fmla="*/ 377 h 2052"/>
                  <a:gd name="T104" fmla="*/ 1506 w 2351"/>
                  <a:gd name="T105" fmla="*/ 240 h 2052"/>
                  <a:gd name="T106" fmla="*/ 1566 w 2351"/>
                  <a:gd name="T107" fmla="*/ 191 h 2052"/>
                  <a:gd name="T108" fmla="*/ 1617 w 2351"/>
                  <a:gd name="T109" fmla="*/ 162 h 2052"/>
                  <a:gd name="T110" fmla="*/ 1655 w 2351"/>
                  <a:gd name="T111" fmla="*/ 111 h 2052"/>
                  <a:gd name="T112" fmla="*/ 1787 w 2351"/>
                  <a:gd name="T113" fmla="*/ 38 h 2052"/>
                  <a:gd name="T114" fmla="*/ 1923 w 2351"/>
                  <a:gd name="T115" fmla="*/ 6 h 2052"/>
                  <a:gd name="T116" fmla="*/ 2109 w 2351"/>
                  <a:gd name="T117" fmla="*/ 30 h 2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351" h="2052">
                    <a:moveTo>
                      <a:pt x="2122" y="39"/>
                    </a:moveTo>
                    <a:lnTo>
                      <a:pt x="2123" y="47"/>
                    </a:lnTo>
                    <a:lnTo>
                      <a:pt x="2124" y="51"/>
                    </a:lnTo>
                    <a:lnTo>
                      <a:pt x="2131" y="72"/>
                    </a:lnTo>
                    <a:lnTo>
                      <a:pt x="2140" y="104"/>
                    </a:lnTo>
                    <a:lnTo>
                      <a:pt x="2147" y="134"/>
                    </a:lnTo>
                    <a:lnTo>
                      <a:pt x="2157" y="174"/>
                    </a:lnTo>
                    <a:lnTo>
                      <a:pt x="2156" y="197"/>
                    </a:lnTo>
                    <a:lnTo>
                      <a:pt x="2158" y="206"/>
                    </a:lnTo>
                    <a:lnTo>
                      <a:pt x="2167" y="217"/>
                    </a:lnTo>
                    <a:lnTo>
                      <a:pt x="2177" y="236"/>
                    </a:lnTo>
                    <a:lnTo>
                      <a:pt x="2180" y="246"/>
                    </a:lnTo>
                    <a:lnTo>
                      <a:pt x="2184" y="254"/>
                    </a:lnTo>
                    <a:lnTo>
                      <a:pt x="2195" y="270"/>
                    </a:lnTo>
                    <a:lnTo>
                      <a:pt x="2203" y="292"/>
                    </a:lnTo>
                    <a:lnTo>
                      <a:pt x="2210" y="323"/>
                    </a:lnTo>
                    <a:lnTo>
                      <a:pt x="2217" y="338"/>
                    </a:lnTo>
                    <a:lnTo>
                      <a:pt x="2219" y="345"/>
                    </a:lnTo>
                    <a:lnTo>
                      <a:pt x="2221" y="359"/>
                    </a:lnTo>
                    <a:lnTo>
                      <a:pt x="2221" y="386"/>
                    </a:lnTo>
                    <a:lnTo>
                      <a:pt x="2221" y="418"/>
                    </a:lnTo>
                    <a:lnTo>
                      <a:pt x="2221" y="454"/>
                    </a:lnTo>
                    <a:lnTo>
                      <a:pt x="2222" y="484"/>
                    </a:lnTo>
                    <a:lnTo>
                      <a:pt x="2220" y="499"/>
                    </a:lnTo>
                    <a:lnTo>
                      <a:pt x="2221" y="542"/>
                    </a:lnTo>
                    <a:lnTo>
                      <a:pt x="2212" y="565"/>
                    </a:lnTo>
                    <a:lnTo>
                      <a:pt x="2213" y="582"/>
                    </a:lnTo>
                    <a:lnTo>
                      <a:pt x="2216" y="594"/>
                    </a:lnTo>
                    <a:lnTo>
                      <a:pt x="2212" y="595"/>
                    </a:lnTo>
                    <a:lnTo>
                      <a:pt x="2205" y="597"/>
                    </a:lnTo>
                    <a:lnTo>
                      <a:pt x="2172" y="579"/>
                    </a:lnTo>
                    <a:lnTo>
                      <a:pt x="2140" y="560"/>
                    </a:lnTo>
                    <a:lnTo>
                      <a:pt x="2135" y="560"/>
                    </a:lnTo>
                    <a:lnTo>
                      <a:pt x="2129" y="561"/>
                    </a:lnTo>
                    <a:lnTo>
                      <a:pt x="2110" y="575"/>
                    </a:lnTo>
                    <a:lnTo>
                      <a:pt x="2093" y="597"/>
                    </a:lnTo>
                    <a:lnTo>
                      <a:pt x="2085" y="615"/>
                    </a:lnTo>
                    <a:lnTo>
                      <a:pt x="2073" y="634"/>
                    </a:lnTo>
                    <a:lnTo>
                      <a:pt x="2052" y="666"/>
                    </a:lnTo>
                    <a:lnTo>
                      <a:pt x="2050" y="672"/>
                    </a:lnTo>
                    <a:lnTo>
                      <a:pt x="2050" y="697"/>
                    </a:lnTo>
                    <a:lnTo>
                      <a:pt x="2051" y="722"/>
                    </a:lnTo>
                    <a:lnTo>
                      <a:pt x="2053" y="725"/>
                    </a:lnTo>
                    <a:lnTo>
                      <a:pt x="2064" y="726"/>
                    </a:lnTo>
                    <a:lnTo>
                      <a:pt x="2071" y="746"/>
                    </a:lnTo>
                    <a:lnTo>
                      <a:pt x="2090" y="777"/>
                    </a:lnTo>
                    <a:lnTo>
                      <a:pt x="2120" y="797"/>
                    </a:lnTo>
                    <a:lnTo>
                      <a:pt x="2148" y="807"/>
                    </a:lnTo>
                    <a:lnTo>
                      <a:pt x="2187" y="808"/>
                    </a:lnTo>
                    <a:lnTo>
                      <a:pt x="2217" y="808"/>
                    </a:lnTo>
                    <a:lnTo>
                      <a:pt x="2216" y="787"/>
                    </a:lnTo>
                    <a:lnTo>
                      <a:pt x="2219" y="753"/>
                    </a:lnTo>
                    <a:lnTo>
                      <a:pt x="2223" y="730"/>
                    </a:lnTo>
                    <a:lnTo>
                      <a:pt x="2227" y="729"/>
                    </a:lnTo>
                    <a:lnTo>
                      <a:pt x="2235" y="731"/>
                    </a:lnTo>
                    <a:lnTo>
                      <a:pt x="2239" y="734"/>
                    </a:lnTo>
                    <a:lnTo>
                      <a:pt x="2252" y="733"/>
                    </a:lnTo>
                    <a:lnTo>
                      <a:pt x="2274" y="737"/>
                    </a:lnTo>
                    <a:lnTo>
                      <a:pt x="2291" y="736"/>
                    </a:lnTo>
                    <a:lnTo>
                      <a:pt x="2308" y="736"/>
                    </a:lnTo>
                    <a:lnTo>
                      <a:pt x="2334" y="736"/>
                    </a:lnTo>
                    <a:lnTo>
                      <a:pt x="2350" y="736"/>
                    </a:lnTo>
                    <a:lnTo>
                      <a:pt x="2344" y="772"/>
                    </a:lnTo>
                    <a:lnTo>
                      <a:pt x="2325" y="829"/>
                    </a:lnTo>
                    <a:lnTo>
                      <a:pt x="2318" y="856"/>
                    </a:lnTo>
                    <a:lnTo>
                      <a:pt x="2300" y="951"/>
                    </a:lnTo>
                    <a:lnTo>
                      <a:pt x="2277" y="1000"/>
                    </a:lnTo>
                    <a:lnTo>
                      <a:pt x="2265" y="1020"/>
                    </a:lnTo>
                    <a:lnTo>
                      <a:pt x="2227" y="1055"/>
                    </a:lnTo>
                    <a:lnTo>
                      <a:pt x="2217" y="1062"/>
                    </a:lnTo>
                    <a:lnTo>
                      <a:pt x="2208" y="1067"/>
                    </a:lnTo>
                    <a:lnTo>
                      <a:pt x="2191" y="1071"/>
                    </a:lnTo>
                    <a:lnTo>
                      <a:pt x="2129" y="1143"/>
                    </a:lnTo>
                    <a:lnTo>
                      <a:pt x="2105" y="1178"/>
                    </a:lnTo>
                    <a:lnTo>
                      <a:pt x="2083" y="1229"/>
                    </a:lnTo>
                    <a:lnTo>
                      <a:pt x="2063" y="1257"/>
                    </a:lnTo>
                    <a:lnTo>
                      <a:pt x="2032" y="1316"/>
                    </a:lnTo>
                    <a:lnTo>
                      <a:pt x="2005" y="1363"/>
                    </a:lnTo>
                    <a:lnTo>
                      <a:pt x="1979" y="1405"/>
                    </a:lnTo>
                    <a:lnTo>
                      <a:pt x="1934" y="1464"/>
                    </a:lnTo>
                    <a:lnTo>
                      <a:pt x="1913" y="1480"/>
                    </a:lnTo>
                    <a:lnTo>
                      <a:pt x="1900" y="1488"/>
                    </a:lnTo>
                    <a:lnTo>
                      <a:pt x="1863" y="1522"/>
                    </a:lnTo>
                    <a:lnTo>
                      <a:pt x="1813" y="1577"/>
                    </a:lnTo>
                    <a:lnTo>
                      <a:pt x="1774" y="1627"/>
                    </a:lnTo>
                    <a:lnTo>
                      <a:pt x="1715" y="1682"/>
                    </a:lnTo>
                    <a:lnTo>
                      <a:pt x="1682" y="1707"/>
                    </a:lnTo>
                    <a:lnTo>
                      <a:pt x="1632" y="1754"/>
                    </a:lnTo>
                    <a:lnTo>
                      <a:pt x="1617" y="1761"/>
                    </a:lnTo>
                    <a:lnTo>
                      <a:pt x="1560" y="1807"/>
                    </a:lnTo>
                    <a:lnTo>
                      <a:pt x="1520" y="1834"/>
                    </a:lnTo>
                    <a:lnTo>
                      <a:pt x="1453" y="1866"/>
                    </a:lnTo>
                    <a:lnTo>
                      <a:pt x="1426" y="1874"/>
                    </a:lnTo>
                    <a:lnTo>
                      <a:pt x="1364" y="1867"/>
                    </a:lnTo>
                    <a:lnTo>
                      <a:pt x="1338" y="1871"/>
                    </a:lnTo>
                    <a:lnTo>
                      <a:pt x="1316" y="1890"/>
                    </a:lnTo>
                    <a:lnTo>
                      <a:pt x="1313" y="1918"/>
                    </a:lnTo>
                    <a:lnTo>
                      <a:pt x="1305" y="1923"/>
                    </a:lnTo>
                    <a:lnTo>
                      <a:pt x="1291" y="1921"/>
                    </a:lnTo>
                    <a:lnTo>
                      <a:pt x="1246" y="1909"/>
                    </a:lnTo>
                    <a:lnTo>
                      <a:pt x="1223" y="1911"/>
                    </a:lnTo>
                    <a:lnTo>
                      <a:pt x="1209" y="1926"/>
                    </a:lnTo>
                    <a:lnTo>
                      <a:pt x="1198" y="1945"/>
                    </a:lnTo>
                    <a:lnTo>
                      <a:pt x="1164" y="1946"/>
                    </a:lnTo>
                    <a:lnTo>
                      <a:pt x="1105" y="1927"/>
                    </a:lnTo>
                    <a:lnTo>
                      <a:pt x="1037" y="1915"/>
                    </a:lnTo>
                    <a:lnTo>
                      <a:pt x="1020" y="1914"/>
                    </a:lnTo>
                    <a:lnTo>
                      <a:pt x="987" y="1928"/>
                    </a:lnTo>
                    <a:lnTo>
                      <a:pt x="975" y="1930"/>
                    </a:lnTo>
                    <a:lnTo>
                      <a:pt x="926" y="1927"/>
                    </a:lnTo>
                    <a:lnTo>
                      <a:pt x="899" y="1918"/>
                    </a:lnTo>
                    <a:lnTo>
                      <a:pt x="873" y="1918"/>
                    </a:lnTo>
                    <a:lnTo>
                      <a:pt x="853" y="1925"/>
                    </a:lnTo>
                    <a:lnTo>
                      <a:pt x="828" y="1928"/>
                    </a:lnTo>
                    <a:lnTo>
                      <a:pt x="764" y="1980"/>
                    </a:lnTo>
                    <a:lnTo>
                      <a:pt x="729" y="1980"/>
                    </a:lnTo>
                    <a:lnTo>
                      <a:pt x="701" y="1986"/>
                    </a:lnTo>
                    <a:lnTo>
                      <a:pt x="686" y="1986"/>
                    </a:lnTo>
                    <a:lnTo>
                      <a:pt x="659" y="1979"/>
                    </a:lnTo>
                    <a:lnTo>
                      <a:pt x="649" y="1979"/>
                    </a:lnTo>
                    <a:lnTo>
                      <a:pt x="634" y="1983"/>
                    </a:lnTo>
                    <a:lnTo>
                      <a:pt x="619" y="1992"/>
                    </a:lnTo>
                    <a:lnTo>
                      <a:pt x="583" y="1996"/>
                    </a:lnTo>
                    <a:lnTo>
                      <a:pt x="570" y="2004"/>
                    </a:lnTo>
                    <a:lnTo>
                      <a:pt x="511" y="2051"/>
                    </a:lnTo>
                    <a:lnTo>
                      <a:pt x="497" y="2050"/>
                    </a:lnTo>
                    <a:lnTo>
                      <a:pt x="486" y="2047"/>
                    </a:lnTo>
                    <a:lnTo>
                      <a:pt x="455" y="2046"/>
                    </a:lnTo>
                    <a:lnTo>
                      <a:pt x="421" y="2021"/>
                    </a:lnTo>
                    <a:lnTo>
                      <a:pt x="407" y="2022"/>
                    </a:lnTo>
                    <a:lnTo>
                      <a:pt x="411" y="2015"/>
                    </a:lnTo>
                    <a:lnTo>
                      <a:pt x="412" y="2001"/>
                    </a:lnTo>
                    <a:lnTo>
                      <a:pt x="405" y="1991"/>
                    </a:lnTo>
                    <a:lnTo>
                      <a:pt x="400" y="1987"/>
                    </a:lnTo>
                    <a:lnTo>
                      <a:pt x="386" y="1988"/>
                    </a:lnTo>
                    <a:lnTo>
                      <a:pt x="379" y="1976"/>
                    </a:lnTo>
                    <a:lnTo>
                      <a:pt x="358" y="1976"/>
                    </a:lnTo>
                    <a:lnTo>
                      <a:pt x="351" y="1978"/>
                    </a:lnTo>
                    <a:lnTo>
                      <a:pt x="340" y="1979"/>
                    </a:lnTo>
                    <a:lnTo>
                      <a:pt x="340" y="1967"/>
                    </a:lnTo>
                    <a:lnTo>
                      <a:pt x="340" y="1960"/>
                    </a:lnTo>
                    <a:lnTo>
                      <a:pt x="340" y="1948"/>
                    </a:lnTo>
                    <a:lnTo>
                      <a:pt x="337" y="1935"/>
                    </a:lnTo>
                    <a:lnTo>
                      <a:pt x="329" y="1930"/>
                    </a:lnTo>
                    <a:lnTo>
                      <a:pt x="323" y="1929"/>
                    </a:lnTo>
                    <a:lnTo>
                      <a:pt x="308" y="1930"/>
                    </a:lnTo>
                    <a:lnTo>
                      <a:pt x="298" y="1931"/>
                    </a:lnTo>
                    <a:lnTo>
                      <a:pt x="294" y="1935"/>
                    </a:lnTo>
                    <a:lnTo>
                      <a:pt x="288" y="1945"/>
                    </a:lnTo>
                    <a:lnTo>
                      <a:pt x="287" y="1976"/>
                    </a:lnTo>
                    <a:lnTo>
                      <a:pt x="280" y="1967"/>
                    </a:lnTo>
                    <a:lnTo>
                      <a:pt x="272" y="1948"/>
                    </a:lnTo>
                    <a:lnTo>
                      <a:pt x="269" y="1929"/>
                    </a:lnTo>
                    <a:lnTo>
                      <a:pt x="273" y="1906"/>
                    </a:lnTo>
                    <a:lnTo>
                      <a:pt x="288" y="1897"/>
                    </a:lnTo>
                    <a:lnTo>
                      <a:pt x="287" y="1881"/>
                    </a:lnTo>
                    <a:lnTo>
                      <a:pt x="284" y="1867"/>
                    </a:lnTo>
                    <a:lnTo>
                      <a:pt x="266" y="1833"/>
                    </a:lnTo>
                    <a:lnTo>
                      <a:pt x="259" y="1817"/>
                    </a:lnTo>
                    <a:lnTo>
                      <a:pt x="244" y="1807"/>
                    </a:lnTo>
                    <a:lnTo>
                      <a:pt x="232" y="1781"/>
                    </a:lnTo>
                    <a:lnTo>
                      <a:pt x="220" y="1771"/>
                    </a:lnTo>
                    <a:lnTo>
                      <a:pt x="216" y="1754"/>
                    </a:lnTo>
                    <a:lnTo>
                      <a:pt x="205" y="1739"/>
                    </a:lnTo>
                    <a:lnTo>
                      <a:pt x="200" y="1716"/>
                    </a:lnTo>
                    <a:lnTo>
                      <a:pt x="206" y="1703"/>
                    </a:lnTo>
                    <a:lnTo>
                      <a:pt x="217" y="1696"/>
                    </a:lnTo>
                    <a:lnTo>
                      <a:pt x="227" y="1708"/>
                    </a:lnTo>
                    <a:lnTo>
                      <a:pt x="239" y="1703"/>
                    </a:lnTo>
                    <a:lnTo>
                      <a:pt x="258" y="1687"/>
                    </a:lnTo>
                    <a:lnTo>
                      <a:pt x="268" y="1662"/>
                    </a:lnTo>
                    <a:lnTo>
                      <a:pt x="269" y="1622"/>
                    </a:lnTo>
                    <a:lnTo>
                      <a:pt x="266" y="1597"/>
                    </a:lnTo>
                    <a:lnTo>
                      <a:pt x="252" y="1534"/>
                    </a:lnTo>
                    <a:lnTo>
                      <a:pt x="245" y="1519"/>
                    </a:lnTo>
                    <a:lnTo>
                      <a:pt x="213" y="1474"/>
                    </a:lnTo>
                    <a:lnTo>
                      <a:pt x="176" y="1413"/>
                    </a:lnTo>
                    <a:lnTo>
                      <a:pt x="128" y="1319"/>
                    </a:lnTo>
                    <a:lnTo>
                      <a:pt x="105" y="1261"/>
                    </a:lnTo>
                    <a:lnTo>
                      <a:pt x="72" y="1147"/>
                    </a:lnTo>
                    <a:lnTo>
                      <a:pt x="42" y="1083"/>
                    </a:lnTo>
                    <a:lnTo>
                      <a:pt x="4" y="1023"/>
                    </a:lnTo>
                    <a:lnTo>
                      <a:pt x="0" y="1019"/>
                    </a:lnTo>
                    <a:lnTo>
                      <a:pt x="5" y="1012"/>
                    </a:lnTo>
                    <a:lnTo>
                      <a:pt x="25" y="998"/>
                    </a:lnTo>
                    <a:lnTo>
                      <a:pt x="34" y="995"/>
                    </a:lnTo>
                    <a:lnTo>
                      <a:pt x="39" y="997"/>
                    </a:lnTo>
                    <a:lnTo>
                      <a:pt x="44" y="992"/>
                    </a:lnTo>
                    <a:lnTo>
                      <a:pt x="49" y="984"/>
                    </a:lnTo>
                    <a:lnTo>
                      <a:pt x="50" y="975"/>
                    </a:lnTo>
                    <a:lnTo>
                      <a:pt x="51" y="963"/>
                    </a:lnTo>
                    <a:lnTo>
                      <a:pt x="56" y="955"/>
                    </a:lnTo>
                    <a:lnTo>
                      <a:pt x="61" y="940"/>
                    </a:lnTo>
                    <a:lnTo>
                      <a:pt x="70" y="930"/>
                    </a:lnTo>
                    <a:lnTo>
                      <a:pt x="87" y="924"/>
                    </a:lnTo>
                    <a:lnTo>
                      <a:pt x="100" y="933"/>
                    </a:lnTo>
                    <a:lnTo>
                      <a:pt x="105" y="941"/>
                    </a:lnTo>
                    <a:lnTo>
                      <a:pt x="108" y="951"/>
                    </a:lnTo>
                    <a:lnTo>
                      <a:pt x="114" y="956"/>
                    </a:lnTo>
                    <a:lnTo>
                      <a:pt x="124" y="956"/>
                    </a:lnTo>
                    <a:lnTo>
                      <a:pt x="130" y="963"/>
                    </a:lnTo>
                    <a:lnTo>
                      <a:pt x="134" y="977"/>
                    </a:lnTo>
                    <a:lnTo>
                      <a:pt x="133" y="986"/>
                    </a:lnTo>
                    <a:lnTo>
                      <a:pt x="128" y="992"/>
                    </a:lnTo>
                    <a:lnTo>
                      <a:pt x="129" y="1000"/>
                    </a:lnTo>
                    <a:lnTo>
                      <a:pt x="136" y="1010"/>
                    </a:lnTo>
                    <a:lnTo>
                      <a:pt x="139" y="1020"/>
                    </a:lnTo>
                    <a:lnTo>
                      <a:pt x="143" y="1032"/>
                    </a:lnTo>
                    <a:lnTo>
                      <a:pt x="167" y="1040"/>
                    </a:lnTo>
                    <a:lnTo>
                      <a:pt x="178" y="1044"/>
                    </a:lnTo>
                    <a:lnTo>
                      <a:pt x="199" y="1045"/>
                    </a:lnTo>
                    <a:lnTo>
                      <a:pt x="219" y="1051"/>
                    </a:lnTo>
                    <a:lnTo>
                      <a:pt x="237" y="1060"/>
                    </a:lnTo>
                    <a:lnTo>
                      <a:pt x="266" y="1062"/>
                    </a:lnTo>
                    <a:lnTo>
                      <a:pt x="307" y="1058"/>
                    </a:lnTo>
                    <a:lnTo>
                      <a:pt x="342" y="1060"/>
                    </a:lnTo>
                    <a:lnTo>
                      <a:pt x="368" y="1069"/>
                    </a:lnTo>
                    <a:lnTo>
                      <a:pt x="388" y="1071"/>
                    </a:lnTo>
                    <a:lnTo>
                      <a:pt x="400" y="1065"/>
                    </a:lnTo>
                    <a:lnTo>
                      <a:pt x="405" y="1057"/>
                    </a:lnTo>
                    <a:lnTo>
                      <a:pt x="404" y="1045"/>
                    </a:lnTo>
                    <a:lnTo>
                      <a:pt x="409" y="1038"/>
                    </a:lnTo>
                    <a:lnTo>
                      <a:pt x="423" y="1035"/>
                    </a:lnTo>
                    <a:lnTo>
                      <a:pt x="433" y="1026"/>
                    </a:lnTo>
                    <a:lnTo>
                      <a:pt x="442" y="1012"/>
                    </a:lnTo>
                    <a:lnTo>
                      <a:pt x="460" y="1001"/>
                    </a:lnTo>
                    <a:lnTo>
                      <a:pt x="490" y="992"/>
                    </a:lnTo>
                    <a:lnTo>
                      <a:pt x="505" y="992"/>
                    </a:lnTo>
                    <a:lnTo>
                      <a:pt x="505" y="970"/>
                    </a:lnTo>
                    <a:lnTo>
                      <a:pt x="505" y="898"/>
                    </a:lnTo>
                    <a:lnTo>
                      <a:pt x="505" y="827"/>
                    </a:lnTo>
                    <a:lnTo>
                      <a:pt x="505" y="755"/>
                    </a:lnTo>
                    <a:lnTo>
                      <a:pt x="505" y="684"/>
                    </a:lnTo>
                    <a:lnTo>
                      <a:pt x="505" y="613"/>
                    </a:lnTo>
                    <a:lnTo>
                      <a:pt x="505" y="544"/>
                    </a:lnTo>
                    <a:lnTo>
                      <a:pt x="505" y="473"/>
                    </a:lnTo>
                    <a:lnTo>
                      <a:pt x="505" y="407"/>
                    </a:lnTo>
                    <a:lnTo>
                      <a:pt x="512" y="412"/>
                    </a:lnTo>
                    <a:lnTo>
                      <a:pt x="557" y="447"/>
                    </a:lnTo>
                    <a:lnTo>
                      <a:pt x="569" y="465"/>
                    </a:lnTo>
                    <a:lnTo>
                      <a:pt x="575" y="478"/>
                    </a:lnTo>
                    <a:lnTo>
                      <a:pt x="595" y="520"/>
                    </a:lnTo>
                    <a:lnTo>
                      <a:pt x="609" y="558"/>
                    </a:lnTo>
                    <a:lnTo>
                      <a:pt x="622" y="587"/>
                    </a:lnTo>
                    <a:lnTo>
                      <a:pt x="622" y="599"/>
                    </a:lnTo>
                    <a:lnTo>
                      <a:pt x="624" y="613"/>
                    </a:lnTo>
                    <a:lnTo>
                      <a:pt x="625" y="620"/>
                    </a:lnTo>
                    <a:lnTo>
                      <a:pt x="624" y="627"/>
                    </a:lnTo>
                    <a:lnTo>
                      <a:pt x="616" y="642"/>
                    </a:lnTo>
                    <a:lnTo>
                      <a:pt x="608" y="655"/>
                    </a:lnTo>
                    <a:lnTo>
                      <a:pt x="597" y="670"/>
                    </a:lnTo>
                    <a:lnTo>
                      <a:pt x="596" y="692"/>
                    </a:lnTo>
                    <a:lnTo>
                      <a:pt x="600" y="718"/>
                    </a:lnTo>
                    <a:lnTo>
                      <a:pt x="606" y="731"/>
                    </a:lnTo>
                    <a:lnTo>
                      <a:pt x="613" y="736"/>
                    </a:lnTo>
                    <a:lnTo>
                      <a:pt x="632" y="729"/>
                    </a:lnTo>
                    <a:lnTo>
                      <a:pt x="644" y="730"/>
                    </a:lnTo>
                    <a:lnTo>
                      <a:pt x="661" y="736"/>
                    </a:lnTo>
                    <a:lnTo>
                      <a:pt x="715" y="733"/>
                    </a:lnTo>
                    <a:lnTo>
                      <a:pt x="722" y="734"/>
                    </a:lnTo>
                    <a:lnTo>
                      <a:pt x="743" y="736"/>
                    </a:lnTo>
                    <a:lnTo>
                      <a:pt x="750" y="734"/>
                    </a:lnTo>
                    <a:lnTo>
                      <a:pt x="757" y="729"/>
                    </a:lnTo>
                    <a:lnTo>
                      <a:pt x="764" y="713"/>
                    </a:lnTo>
                    <a:lnTo>
                      <a:pt x="770" y="708"/>
                    </a:lnTo>
                    <a:lnTo>
                      <a:pt x="782" y="705"/>
                    </a:lnTo>
                    <a:lnTo>
                      <a:pt x="796" y="701"/>
                    </a:lnTo>
                    <a:lnTo>
                      <a:pt x="807" y="692"/>
                    </a:lnTo>
                    <a:lnTo>
                      <a:pt x="825" y="662"/>
                    </a:lnTo>
                    <a:lnTo>
                      <a:pt x="861" y="634"/>
                    </a:lnTo>
                    <a:lnTo>
                      <a:pt x="872" y="628"/>
                    </a:lnTo>
                    <a:lnTo>
                      <a:pt x="879" y="621"/>
                    </a:lnTo>
                    <a:lnTo>
                      <a:pt x="885" y="612"/>
                    </a:lnTo>
                    <a:lnTo>
                      <a:pt x="898" y="578"/>
                    </a:lnTo>
                    <a:lnTo>
                      <a:pt x="908" y="549"/>
                    </a:lnTo>
                    <a:lnTo>
                      <a:pt x="911" y="536"/>
                    </a:lnTo>
                    <a:lnTo>
                      <a:pt x="919" y="514"/>
                    </a:lnTo>
                    <a:lnTo>
                      <a:pt x="930" y="500"/>
                    </a:lnTo>
                    <a:lnTo>
                      <a:pt x="940" y="493"/>
                    </a:lnTo>
                    <a:lnTo>
                      <a:pt x="945" y="492"/>
                    </a:lnTo>
                    <a:lnTo>
                      <a:pt x="958" y="488"/>
                    </a:lnTo>
                    <a:lnTo>
                      <a:pt x="975" y="485"/>
                    </a:lnTo>
                    <a:lnTo>
                      <a:pt x="992" y="488"/>
                    </a:lnTo>
                    <a:lnTo>
                      <a:pt x="1011" y="497"/>
                    </a:lnTo>
                    <a:lnTo>
                      <a:pt x="1033" y="511"/>
                    </a:lnTo>
                    <a:lnTo>
                      <a:pt x="1055" y="528"/>
                    </a:lnTo>
                    <a:lnTo>
                      <a:pt x="1064" y="537"/>
                    </a:lnTo>
                    <a:lnTo>
                      <a:pt x="1076" y="542"/>
                    </a:lnTo>
                    <a:lnTo>
                      <a:pt x="1095" y="542"/>
                    </a:lnTo>
                    <a:lnTo>
                      <a:pt x="1107" y="542"/>
                    </a:lnTo>
                    <a:lnTo>
                      <a:pt x="1127" y="560"/>
                    </a:lnTo>
                    <a:lnTo>
                      <a:pt x="1137" y="560"/>
                    </a:lnTo>
                    <a:lnTo>
                      <a:pt x="1159" y="566"/>
                    </a:lnTo>
                    <a:lnTo>
                      <a:pt x="1187" y="571"/>
                    </a:lnTo>
                    <a:lnTo>
                      <a:pt x="1204" y="571"/>
                    </a:lnTo>
                    <a:lnTo>
                      <a:pt x="1223" y="561"/>
                    </a:lnTo>
                    <a:lnTo>
                      <a:pt x="1236" y="560"/>
                    </a:lnTo>
                    <a:lnTo>
                      <a:pt x="1253" y="561"/>
                    </a:lnTo>
                    <a:lnTo>
                      <a:pt x="1273" y="559"/>
                    </a:lnTo>
                    <a:lnTo>
                      <a:pt x="1287" y="555"/>
                    </a:lnTo>
                    <a:lnTo>
                      <a:pt x="1297" y="546"/>
                    </a:lnTo>
                    <a:lnTo>
                      <a:pt x="1306" y="538"/>
                    </a:lnTo>
                    <a:lnTo>
                      <a:pt x="1317" y="512"/>
                    </a:lnTo>
                    <a:lnTo>
                      <a:pt x="1323" y="490"/>
                    </a:lnTo>
                    <a:lnTo>
                      <a:pt x="1333" y="465"/>
                    </a:lnTo>
                    <a:lnTo>
                      <a:pt x="1344" y="433"/>
                    </a:lnTo>
                    <a:lnTo>
                      <a:pt x="1349" y="409"/>
                    </a:lnTo>
                    <a:lnTo>
                      <a:pt x="1354" y="403"/>
                    </a:lnTo>
                    <a:lnTo>
                      <a:pt x="1370" y="396"/>
                    </a:lnTo>
                    <a:lnTo>
                      <a:pt x="1384" y="391"/>
                    </a:lnTo>
                    <a:lnTo>
                      <a:pt x="1422" y="382"/>
                    </a:lnTo>
                    <a:lnTo>
                      <a:pt x="1430" y="377"/>
                    </a:lnTo>
                    <a:lnTo>
                      <a:pt x="1437" y="366"/>
                    </a:lnTo>
                    <a:lnTo>
                      <a:pt x="1454" y="348"/>
                    </a:lnTo>
                    <a:lnTo>
                      <a:pt x="1474" y="333"/>
                    </a:lnTo>
                    <a:lnTo>
                      <a:pt x="1485" y="324"/>
                    </a:lnTo>
                    <a:lnTo>
                      <a:pt x="1504" y="250"/>
                    </a:lnTo>
                    <a:lnTo>
                      <a:pt x="1506" y="240"/>
                    </a:lnTo>
                    <a:lnTo>
                      <a:pt x="1520" y="221"/>
                    </a:lnTo>
                    <a:lnTo>
                      <a:pt x="1529" y="212"/>
                    </a:lnTo>
                    <a:lnTo>
                      <a:pt x="1535" y="212"/>
                    </a:lnTo>
                    <a:lnTo>
                      <a:pt x="1543" y="207"/>
                    </a:lnTo>
                    <a:lnTo>
                      <a:pt x="1553" y="197"/>
                    </a:lnTo>
                    <a:lnTo>
                      <a:pt x="1566" y="191"/>
                    </a:lnTo>
                    <a:lnTo>
                      <a:pt x="1580" y="188"/>
                    </a:lnTo>
                    <a:lnTo>
                      <a:pt x="1589" y="181"/>
                    </a:lnTo>
                    <a:lnTo>
                      <a:pt x="1594" y="171"/>
                    </a:lnTo>
                    <a:lnTo>
                      <a:pt x="1601" y="165"/>
                    </a:lnTo>
                    <a:lnTo>
                      <a:pt x="1611" y="165"/>
                    </a:lnTo>
                    <a:lnTo>
                      <a:pt x="1617" y="162"/>
                    </a:lnTo>
                    <a:lnTo>
                      <a:pt x="1619" y="154"/>
                    </a:lnTo>
                    <a:lnTo>
                      <a:pt x="1625" y="148"/>
                    </a:lnTo>
                    <a:lnTo>
                      <a:pt x="1636" y="143"/>
                    </a:lnTo>
                    <a:lnTo>
                      <a:pt x="1641" y="137"/>
                    </a:lnTo>
                    <a:lnTo>
                      <a:pt x="1642" y="130"/>
                    </a:lnTo>
                    <a:lnTo>
                      <a:pt x="1655" y="111"/>
                    </a:lnTo>
                    <a:lnTo>
                      <a:pt x="1682" y="84"/>
                    </a:lnTo>
                    <a:lnTo>
                      <a:pt x="1706" y="69"/>
                    </a:lnTo>
                    <a:lnTo>
                      <a:pt x="1729" y="65"/>
                    </a:lnTo>
                    <a:lnTo>
                      <a:pt x="1751" y="60"/>
                    </a:lnTo>
                    <a:lnTo>
                      <a:pt x="1772" y="51"/>
                    </a:lnTo>
                    <a:lnTo>
                      <a:pt x="1787" y="38"/>
                    </a:lnTo>
                    <a:lnTo>
                      <a:pt x="1796" y="20"/>
                    </a:lnTo>
                    <a:lnTo>
                      <a:pt x="1813" y="10"/>
                    </a:lnTo>
                    <a:lnTo>
                      <a:pt x="1847" y="7"/>
                    </a:lnTo>
                    <a:lnTo>
                      <a:pt x="1849" y="7"/>
                    </a:lnTo>
                    <a:lnTo>
                      <a:pt x="1889" y="0"/>
                    </a:lnTo>
                    <a:lnTo>
                      <a:pt x="1923" y="6"/>
                    </a:lnTo>
                    <a:lnTo>
                      <a:pt x="1965" y="22"/>
                    </a:lnTo>
                    <a:lnTo>
                      <a:pt x="2004" y="28"/>
                    </a:lnTo>
                    <a:lnTo>
                      <a:pt x="2039" y="23"/>
                    </a:lnTo>
                    <a:lnTo>
                      <a:pt x="2069" y="22"/>
                    </a:lnTo>
                    <a:lnTo>
                      <a:pt x="2091" y="24"/>
                    </a:lnTo>
                    <a:lnTo>
                      <a:pt x="2109" y="30"/>
                    </a:lnTo>
                    <a:lnTo>
                      <a:pt x="2122" y="3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93" name="Freeform 130">
                <a:extLst>
                  <a:ext uri="{FF2B5EF4-FFF2-40B4-BE49-F238E27FC236}">
                    <a16:creationId xmlns:a16="http://schemas.microsoft.com/office/drawing/2014/main" id="{D88FD64C-9619-0078-F7EA-A5D48089A5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43114" y="9361169"/>
                <a:ext cx="1463044" cy="1262312"/>
              </a:xfrm>
              <a:custGeom>
                <a:avLst/>
                <a:gdLst>
                  <a:gd name="T0" fmla="*/ 1575 w 1672"/>
                  <a:gd name="T1" fmla="*/ 205 h 1440"/>
                  <a:gd name="T2" fmla="*/ 1607 w 1672"/>
                  <a:gd name="T3" fmla="*/ 214 h 1440"/>
                  <a:gd name="T4" fmla="*/ 1633 w 1672"/>
                  <a:gd name="T5" fmla="*/ 277 h 1440"/>
                  <a:gd name="T6" fmla="*/ 1671 w 1672"/>
                  <a:gd name="T7" fmla="*/ 339 h 1440"/>
                  <a:gd name="T8" fmla="*/ 1614 w 1672"/>
                  <a:gd name="T9" fmla="*/ 389 h 1440"/>
                  <a:gd name="T10" fmla="*/ 1614 w 1672"/>
                  <a:gd name="T11" fmla="*/ 463 h 1440"/>
                  <a:gd name="T12" fmla="*/ 1620 w 1672"/>
                  <a:gd name="T13" fmla="*/ 521 h 1440"/>
                  <a:gd name="T14" fmla="*/ 1649 w 1672"/>
                  <a:gd name="T15" fmla="*/ 600 h 1440"/>
                  <a:gd name="T16" fmla="*/ 1573 w 1672"/>
                  <a:gd name="T17" fmla="*/ 651 h 1440"/>
                  <a:gd name="T18" fmla="*/ 1573 w 1672"/>
                  <a:gd name="T19" fmla="*/ 718 h 1440"/>
                  <a:gd name="T20" fmla="*/ 1542 w 1672"/>
                  <a:gd name="T21" fmla="*/ 776 h 1440"/>
                  <a:gd name="T22" fmla="*/ 1546 w 1672"/>
                  <a:gd name="T23" fmla="*/ 801 h 1440"/>
                  <a:gd name="T24" fmla="*/ 1574 w 1672"/>
                  <a:gd name="T25" fmla="*/ 843 h 1440"/>
                  <a:gd name="T26" fmla="*/ 1605 w 1672"/>
                  <a:gd name="T27" fmla="*/ 843 h 1440"/>
                  <a:gd name="T28" fmla="*/ 1441 w 1672"/>
                  <a:gd name="T29" fmla="*/ 897 h 1440"/>
                  <a:gd name="T30" fmla="*/ 1309 w 1672"/>
                  <a:gd name="T31" fmla="*/ 943 h 1440"/>
                  <a:gd name="T32" fmla="*/ 1179 w 1672"/>
                  <a:gd name="T33" fmla="*/ 989 h 1440"/>
                  <a:gd name="T34" fmla="*/ 1204 w 1672"/>
                  <a:gd name="T35" fmla="*/ 1083 h 1440"/>
                  <a:gd name="T36" fmla="*/ 1012 w 1672"/>
                  <a:gd name="T37" fmla="*/ 1120 h 1440"/>
                  <a:gd name="T38" fmla="*/ 980 w 1672"/>
                  <a:gd name="T39" fmla="*/ 1197 h 1440"/>
                  <a:gd name="T40" fmla="*/ 827 w 1672"/>
                  <a:gd name="T41" fmla="*/ 1292 h 1440"/>
                  <a:gd name="T42" fmla="*/ 658 w 1672"/>
                  <a:gd name="T43" fmla="*/ 1436 h 1440"/>
                  <a:gd name="T44" fmla="*/ 524 w 1672"/>
                  <a:gd name="T45" fmla="*/ 1406 h 1440"/>
                  <a:gd name="T46" fmla="*/ 423 w 1672"/>
                  <a:gd name="T47" fmla="*/ 1364 h 1440"/>
                  <a:gd name="T48" fmla="*/ 232 w 1672"/>
                  <a:gd name="T49" fmla="*/ 1373 h 1440"/>
                  <a:gd name="T50" fmla="*/ 69 w 1672"/>
                  <a:gd name="T51" fmla="*/ 1256 h 1440"/>
                  <a:gd name="T52" fmla="*/ 0 w 1672"/>
                  <a:gd name="T53" fmla="*/ 1094 h 1440"/>
                  <a:gd name="T54" fmla="*/ 0 w 1672"/>
                  <a:gd name="T55" fmla="*/ 811 h 1440"/>
                  <a:gd name="T56" fmla="*/ 110 w 1672"/>
                  <a:gd name="T57" fmla="*/ 695 h 1440"/>
                  <a:gd name="T58" fmla="*/ 284 w 1672"/>
                  <a:gd name="T59" fmla="*/ 693 h 1440"/>
                  <a:gd name="T60" fmla="*/ 288 w 1672"/>
                  <a:gd name="T61" fmla="*/ 611 h 1440"/>
                  <a:gd name="T62" fmla="*/ 286 w 1672"/>
                  <a:gd name="T63" fmla="*/ 496 h 1440"/>
                  <a:gd name="T64" fmla="*/ 293 w 1672"/>
                  <a:gd name="T65" fmla="*/ 450 h 1440"/>
                  <a:gd name="T66" fmla="*/ 306 w 1672"/>
                  <a:gd name="T67" fmla="*/ 398 h 1440"/>
                  <a:gd name="T68" fmla="*/ 343 w 1672"/>
                  <a:gd name="T69" fmla="*/ 451 h 1440"/>
                  <a:gd name="T70" fmla="*/ 394 w 1672"/>
                  <a:gd name="T71" fmla="*/ 454 h 1440"/>
                  <a:gd name="T72" fmla="*/ 474 w 1672"/>
                  <a:gd name="T73" fmla="*/ 435 h 1440"/>
                  <a:gd name="T74" fmla="*/ 492 w 1672"/>
                  <a:gd name="T75" fmla="*/ 502 h 1440"/>
                  <a:gd name="T76" fmla="*/ 579 w 1672"/>
                  <a:gd name="T77" fmla="*/ 533 h 1440"/>
                  <a:gd name="T78" fmla="*/ 693 w 1672"/>
                  <a:gd name="T79" fmla="*/ 544 h 1440"/>
                  <a:gd name="T80" fmla="*/ 725 w 1672"/>
                  <a:gd name="T81" fmla="*/ 494 h 1440"/>
                  <a:gd name="T82" fmla="*/ 788 w 1672"/>
                  <a:gd name="T83" fmla="*/ 561 h 1440"/>
                  <a:gd name="T84" fmla="*/ 871 w 1672"/>
                  <a:gd name="T85" fmla="*/ 603 h 1440"/>
                  <a:gd name="T86" fmla="*/ 934 w 1672"/>
                  <a:gd name="T87" fmla="*/ 657 h 1440"/>
                  <a:gd name="T88" fmla="*/ 985 w 1672"/>
                  <a:gd name="T89" fmla="*/ 712 h 1440"/>
                  <a:gd name="T90" fmla="*/ 1040 w 1672"/>
                  <a:gd name="T91" fmla="*/ 748 h 1440"/>
                  <a:gd name="T92" fmla="*/ 1097 w 1672"/>
                  <a:gd name="T93" fmla="*/ 749 h 1440"/>
                  <a:gd name="T94" fmla="*/ 1119 w 1672"/>
                  <a:gd name="T95" fmla="*/ 719 h 1440"/>
                  <a:gd name="T96" fmla="*/ 1118 w 1672"/>
                  <a:gd name="T97" fmla="*/ 572 h 1440"/>
                  <a:gd name="T98" fmla="*/ 1076 w 1672"/>
                  <a:gd name="T99" fmla="*/ 595 h 1440"/>
                  <a:gd name="T100" fmla="*/ 1013 w 1672"/>
                  <a:gd name="T101" fmla="*/ 600 h 1440"/>
                  <a:gd name="T102" fmla="*/ 931 w 1672"/>
                  <a:gd name="T103" fmla="*/ 522 h 1440"/>
                  <a:gd name="T104" fmla="*/ 929 w 1672"/>
                  <a:gd name="T105" fmla="*/ 420 h 1440"/>
                  <a:gd name="T106" fmla="*/ 950 w 1672"/>
                  <a:gd name="T107" fmla="*/ 305 h 1440"/>
                  <a:gd name="T108" fmla="*/ 918 w 1672"/>
                  <a:gd name="T109" fmla="*/ 155 h 1440"/>
                  <a:gd name="T110" fmla="*/ 975 w 1672"/>
                  <a:gd name="T111" fmla="*/ 100 h 1440"/>
                  <a:gd name="T112" fmla="*/ 1035 w 1672"/>
                  <a:gd name="T113" fmla="*/ 33 h 1440"/>
                  <a:gd name="T114" fmla="*/ 1254 w 1672"/>
                  <a:gd name="T115" fmla="*/ 0 h 1440"/>
                  <a:gd name="T116" fmla="*/ 1301 w 1672"/>
                  <a:gd name="T117" fmla="*/ 60 h 1440"/>
                  <a:gd name="T118" fmla="*/ 1387 w 1672"/>
                  <a:gd name="T119" fmla="*/ 103 h 1440"/>
                  <a:gd name="T120" fmla="*/ 1422 w 1672"/>
                  <a:gd name="T121" fmla="*/ 119 h 1440"/>
                  <a:gd name="T122" fmla="*/ 1495 w 1672"/>
                  <a:gd name="T123" fmla="*/ 138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72" h="1440">
                    <a:moveTo>
                      <a:pt x="1565" y="174"/>
                    </a:moveTo>
                    <a:lnTo>
                      <a:pt x="1565" y="179"/>
                    </a:lnTo>
                    <a:lnTo>
                      <a:pt x="1569" y="186"/>
                    </a:lnTo>
                    <a:lnTo>
                      <a:pt x="1574" y="191"/>
                    </a:lnTo>
                    <a:lnTo>
                      <a:pt x="1574" y="198"/>
                    </a:lnTo>
                    <a:lnTo>
                      <a:pt x="1575" y="205"/>
                    </a:lnTo>
                    <a:lnTo>
                      <a:pt x="1582" y="207"/>
                    </a:lnTo>
                    <a:lnTo>
                      <a:pt x="1587" y="207"/>
                    </a:lnTo>
                    <a:lnTo>
                      <a:pt x="1591" y="203"/>
                    </a:lnTo>
                    <a:lnTo>
                      <a:pt x="1597" y="203"/>
                    </a:lnTo>
                    <a:lnTo>
                      <a:pt x="1604" y="206"/>
                    </a:lnTo>
                    <a:lnTo>
                      <a:pt x="1607" y="214"/>
                    </a:lnTo>
                    <a:lnTo>
                      <a:pt x="1612" y="225"/>
                    </a:lnTo>
                    <a:lnTo>
                      <a:pt x="1621" y="232"/>
                    </a:lnTo>
                    <a:lnTo>
                      <a:pt x="1627" y="240"/>
                    </a:lnTo>
                    <a:lnTo>
                      <a:pt x="1624" y="253"/>
                    </a:lnTo>
                    <a:lnTo>
                      <a:pt x="1621" y="265"/>
                    </a:lnTo>
                    <a:lnTo>
                      <a:pt x="1633" y="277"/>
                    </a:lnTo>
                    <a:lnTo>
                      <a:pt x="1648" y="289"/>
                    </a:lnTo>
                    <a:lnTo>
                      <a:pt x="1652" y="293"/>
                    </a:lnTo>
                    <a:lnTo>
                      <a:pt x="1653" y="311"/>
                    </a:lnTo>
                    <a:lnTo>
                      <a:pt x="1656" y="316"/>
                    </a:lnTo>
                    <a:lnTo>
                      <a:pt x="1666" y="330"/>
                    </a:lnTo>
                    <a:lnTo>
                      <a:pt x="1671" y="339"/>
                    </a:lnTo>
                    <a:lnTo>
                      <a:pt x="1670" y="345"/>
                    </a:lnTo>
                    <a:lnTo>
                      <a:pt x="1642" y="373"/>
                    </a:lnTo>
                    <a:lnTo>
                      <a:pt x="1634" y="376"/>
                    </a:lnTo>
                    <a:lnTo>
                      <a:pt x="1626" y="377"/>
                    </a:lnTo>
                    <a:lnTo>
                      <a:pt x="1618" y="383"/>
                    </a:lnTo>
                    <a:lnTo>
                      <a:pt x="1614" y="389"/>
                    </a:lnTo>
                    <a:lnTo>
                      <a:pt x="1616" y="392"/>
                    </a:lnTo>
                    <a:lnTo>
                      <a:pt x="1618" y="401"/>
                    </a:lnTo>
                    <a:lnTo>
                      <a:pt x="1625" y="417"/>
                    </a:lnTo>
                    <a:lnTo>
                      <a:pt x="1631" y="427"/>
                    </a:lnTo>
                    <a:lnTo>
                      <a:pt x="1626" y="440"/>
                    </a:lnTo>
                    <a:lnTo>
                      <a:pt x="1614" y="463"/>
                    </a:lnTo>
                    <a:lnTo>
                      <a:pt x="1610" y="465"/>
                    </a:lnTo>
                    <a:lnTo>
                      <a:pt x="1609" y="481"/>
                    </a:lnTo>
                    <a:lnTo>
                      <a:pt x="1612" y="488"/>
                    </a:lnTo>
                    <a:lnTo>
                      <a:pt x="1617" y="493"/>
                    </a:lnTo>
                    <a:lnTo>
                      <a:pt x="1620" y="504"/>
                    </a:lnTo>
                    <a:lnTo>
                      <a:pt x="1620" y="521"/>
                    </a:lnTo>
                    <a:lnTo>
                      <a:pt x="1619" y="533"/>
                    </a:lnTo>
                    <a:lnTo>
                      <a:pt x="1612" y="566"/>
                    </a:lnTo>
                    <a:lnTo>
                      <a:pt x="1625" y="594"/>
                    </a:lnTo>
                    <a:lnTo>
                      <a:pt x="1629" y="597"/>
                    </a:lnTo>
                    <a:lnTo>
                      <a:pt x="1647" y="597"/>
                    </a:lnTo>
                    <a:lnTo>
                      <a:pt x="1649" y="600"/>
                    </a:lnTo>
                    <a:lnTo>
                      <a:pt x="1645" y="607"/>
                    </a:lnTo>
                    <a:lnTo>
                      <a:pt x="1638" y="616"/>
                    </a:lnTo>
                    <a:lnTo>
                      <a:pt x="1633" y="621"/>
                    </a:lnTo>
                    <a:lnTo>
                      <a:pt x="1611" y="630"/>
                    </a:lnTo>
                    <a:lnTo>
                      <a:pt x="1580" y="641"/>
                    </a:lnTo>
                    <a:lnTo>
                      <a:pt x="1573" y="651"/>
                    </a:lnTo>
                    <a:lnTo>
                      <a:pt x="1568" y="666"/>
                    </a:lnTo>
                    <a:lnTo>
                      <a:pt x="1572" y="675"/>
                    </a:lnTo>
                    <a:lnTo>
                      <a:pt x="1576" y="680"/>
                    </a:lnTo>
                    <a:lnTo>
                      <a:pt x="1575" y="693"/>
                    </a:lnTo>
                    <a:lnTo>
                      <a:pt x="1572" y="707"/>
                    </a:lnTo>
                    <a:lnTo>
                      <a:pt x="1573" y="718"/>
                    </a:lnTo>
                    <a:lnTo>
                      <a:pt x="1572" y="727"/>
                    </a:lnTo>
                    <a:lnTo>
                      <a:pt x="1568" y="732"/>
                    </a:lnTo>
                    <a:lnTo>
                      <a:pt x="1561" y="747"/>
                    </a:lnTo>
                    <a:lnTo>
                      <a:pt x="1556" y="762"/>
                    </a:lnTo>
                    <a:lnTo>
                      <a:pt x="1550" y="769"/>
                    </a:lnTo>
                    <a:lnTo>
                      <a:pt x="1542" y="776"/>
                    </a:lnTo>
                    <a:lnTo>
                      <a:pt x="1529" y="781"/>
                    </a:lnTo>
                    <a:lnTo>
                      <a:pt x="1529" y="784"/>
                    </a:lnTo>
                    <a:lnTo>
                      <a:pt x="1543" y="790"/>
                    </a:lnTo>
                    <a:lnTo>
                      <a:pt x="1547" y="795"/>
                    </a:lnTo>
                    <a:lnTo>
                      <a:pt x="1549" y="798"/>
                    </a:lnTo>
                    <a:lnTo>
                      <a:pt x="1546" y="801"/>
                    </a:lnTo>
                    <a:lnTo>
                      <a:pt x="1543" y="806"/>
                    </a:lnTo>
                    <a:lnTo>
                      <a:pt x="1550" y="810"/>
                    </a:lnTo>
                    <a:lnTo>
                      <a:pt x="1557" y="814"/>
                    </a:lnTo>
                    <a:lnTo>
                      <a:pt x="1565" y="824"/>
                    </a:lnTo>
                    <a:lnTo>
                      <a:pt x="1572" y="837"/>
                    </a:lnTo>
                    <a:lnTo>
                      <a:pt x="1574" y="843"/>
                    </a:lnTo>
                    <a:lnTo>
                      <a:pt x="1575" y="844"/>
                    </a:lnTo>
                    <a:lnTo>
                      <a:pt x="1578" y="844"/>
                    </a:lnTo>
                    <a:lnTo>
                      <a:pt x="1582" y="843"/>
                    </a:lnTo>
                    <a:lnTo>
                      <a:pt x="1591" y="835"/>
                    </a:lnTo>
                    <a:lnTo>
                      <a:pt x="1597" y="832"/>
                    </a:lnTo>
                    <a:lnTo>
                      <a:pt x="1605" y="843"/>
                    </a:lnTo>
                    <a:lnTo>
                      <a:pt x="1575" y="853"/>
                    </a:lnTo>
                    <a:lnTo>
                      <a:pt x="1558" y="859"/>
                    </a:lnTo>
                    <a:lnTo>
                      <a:pt x="1513" y="875"/>
                    </a:lnTo>
                    <a:lnTo>
                      <a:pt x="1473" y="889"/>
                    </a:lnTo>
                    <a:lnTo>
                      <a:pt x="1462" y="891"/>
                    </a:lnTo>
                    <a:lnTo>
                      <a:pt x="1441" y="897"/>
                    </a:lnTo>
                    <a:lnTo>
                      <a:pt x="1431" y="902"/>
                    </a:lnTo>
                    <a:lnTo>
                      <a:pt x="1394" y="914"/>
                    </a:lnTo>
                    <a:lnTo>
                      <a:pt x="1380" y="920"/>
                    </a:lnTo>
                    <a:lnTo>
                      <a:pt x="1367" y="925"/>
                    </a:lnTo>
                    <a:lnTo>
                      <a:pt x="1337" y="935"/>
                    </a:lnTo>
                    <a:lnTo>
                      <a:pt x="1309" y="943"/>
                    </a:lnTo>
                    <a:lnTo>
                      <a:pt x="1278" y="951"/>
                    </a:lnTo>
                    <a:lnTo>
                      <a:pt x="1244" y="961"/>
                    </a:lnTo>
                    <a:lnTo>
                      <a:pt x="1224" y="968"/>
                    </a:lnTo>
                    <a:lnTo>
                      <a:pt x="1211" y="974"/>
                    </a:lnTo>
                    <a:lnTo>
                      <a:pt x="1180" y="986"/>
                    </a:lnTo>
                    <a:lnTo>
                      <a:pt x="1179" y="989"/>
                    </a:lnTo>
                    <a:lnTo>
                      <a:pt x="1179" y="998"/>
                    </a:lnTo>
                    <a:lnTo>
                      <a:pt x="1184" y="1015"/>
                    </a:lnTo>
                    <a:lnTo>
                      <a:pt x="1191" y="1030"/>
                    </a:lnTo>
                    <a:lnTo>
                      <a:pt x="1198" y="1039"/>
                    </a:lnTo>
                    <a:lnTo>
                      <a:pt x="1201" y="1062"/>
                    </a:lnTo>
                    <a:lnTo>
                      <a:pt x="1204" y="1083"/>
                    </a:lnTo>
                    <a:lnTo>
                      <a:pt x="1183" y="1083"/>
                    </a:lnTo>
                    <a:lnTo>
                      <a:pt x="1147" y="1083"/>
                    </a:lnTo>
                    <a:lnTo>
                      <a:pt x="1109" y="1083"/>
                    </a:lnTo>
                    <a:lnTo>
                      <a:pt x="1074" y="1091"/>
                    </a:lnTo>
                    <a:lnTo>
                      <a:pt x="1045" y="1102"/>
                    </a:lnTo>
                    <a:lnTo>
                      <a:pt x="1012" y="1120"/>
                    </a:lnTo>
                    <a:lnTo>
                      <a:pt x="1000" y="1128"/>
                    </a:lnTo>
                    <a:lnTo>
                      <a:pt x="992" y="1133"/>
                    </a:lnTo>
                    <a:lnTo>
                      <a:pt x="986" y="1140"/>
                    </a:lnTo>
                    <a:lnTo>
                      <a:pt x="984" y="1156"/>
                    </a:lnTo>
                    <a:lnTo>
                      <a:pt x="984" y="1180"/>
                    </a:lnTo>
                    <a:lnTo>
                      <a:pt x="980" y="1197"/>
                    </a:lnTo>
                    <a:lnTo>
                      <a:pt x="970" y="1214"/>
                    </a:lnTo>
                    <a:lnTo>
                      <a:pt x="970" y="1214"/>
                    </a:lnTo>
                    <a:lnTo>
                      <a:pt x="918" y="1233"/>
                    </a:lnTo>
                    <a:lnTo>
                      <a:pt x="885" y="1249"/>
                    </a:lnTo>
                    <a:lnTo>
                      <a:pt x="851" y="1268"/>
                    </a:lnTo>
                    <a:lnTo>
                      <a:pt x="827" y="1292"/>
                    </a:lnTo>
                    <a:lnTo>
                      <a:pt x="810" y="1322"/>
                    </a:lnTo>
                    <a:lnTo>
                      <a:pt x="781" y="1359"/>
                    </a:lnTo>
                    <a:lnTo>
                      <a:pt x="752" y="1391"/>
                    </a:lnTo>
                    <a:lnTo>
                      <a:pt x="722" y="1426"/>
                    </a:lnTo>
                    <a:lnTo>
                      <a:pt x="687" y="1439"/>
                    </a:lnTo>
                    <a:lnTo>
                      <a:pt x="658" y="1436"/>
                    </a:lnTo>
                    <a:lnTo>
                      <a:pt x="624" y="1422"/>
                    </a:lnTo>
                    <a:lnTo>
                      <a:pt x="596" y="1419"/>
                    </a:lnTo>
                    <a:lnTo>
                      <a:pt x="575" y="1428"/>
                    </a:lnTo>
                    <a:lnTo>
                      <a:pt x="556" y="1425"/>
                    </a:lnTo>
                    <a:lnTo>
                      <a:pt x="538" y="1411"/>
                    </a:lnTo>
                    <a:lnTo>
                      <a:pt x="524" y="1406"/>
                    </a:lnTo>
                    <a:lnTo>
                      <a:pt x="512" y="1410"/>
                    </a:lnTo>
                    <a:lnTo>
                      <a:pt x="497" y="1409"/>
                    </a:lnTo>
                    <a:lnTo>
                      <a:pt x="469" y="1401"/>
                    </a:lnTo>
                    <a:lnTo>
                      <a:pt x="446" y="1378"/>
                    </a:lnTo>
                    <a:lnTo>
                      <a:pt x="433" y="1368"/>
                    </a:lnTo>
                    <a:lnTo>
                      <a:pt x="423" y="1364"/>
                    </a:lnTo>
                    <a:lnTo>
                      <a:pt x="395" y="1360"/>
                    </a:lnTo>
                    <a:lnTo>
                      <a:pt x="329" y="1355"/>
                    </a:lnTo>
                    <a:lnTo>
                      <a:pt x="322" y="1356"/>
                    </a:lnTo>
                    <a:lnTo>
                      <a:pt x="295" y="1361"/>
                    </a:lnTo>
                    <a:lnTo>
                      <a:pt x="260" y="1366"/>
                    </a:lnTo>
                    <a:lnTo>
                      <a:pt x="232" y="1373"/>
                    </a:lnTo>
                    <a:lnTo>
                      <a:pt x="201" y="1379"/>
                    </a:lnTo>
                    <a:lnTo>
                      <a:pt x="173" y="1354"/>
                    </a:lnTo>
                    <a:lnTo>
                      <a:pt x="140" y="1326"/>
                    </a:lnTo>
                    <a:lnTo>
                      <a:pt x="106" y="1294"/>
                    </a:lnTo>
                    <a:lnTo>
                      <a:pt x="81" y="1270"/>
                    </a:lnTo>
                    <a:lnTo>
                      <a:pt x="69" y="1256"/>
                    </a:lnTo>
                    <a:lnTo>
                      <a:pt x="47" y="1238"/>
                    </a:lnTo>
                    <a:lnTo>
                      <a:pt x="31" y="1228"/>
                    </a:lnTo>
                    <a:lnTo>
                      <a:pt x="24" y="1224"/>
                    </a:lnTo>
                    <a:lnTo>
                      <a:pt x="9" y="1174"/>
                    </a:lnTo>
                    <a:lnTo>
                      <a:pt x="0" y="1129"/>
                    </a:lnTo>
                    <a:lnTo>
                      <a:pt x="0" y="1094"/>
                    </a:lnTo>
                    <a:lnTo>
                      <a:pt x="0" y="1047"/>
                    </a:lnTo>
                    <a:lnTo>
                      <a:pt x="0" y="1000"/>
                    </a:lnTo>
                    <a:lnTo>
                      <a:pt x="0" y="952"/>
                    </a:lnTo>
                    <a:lnTo>
                      <a:pt x="0" y="905"/>
                    </a:lnTo>
                    <a:lnTo>
                      <a:pt x="0" y="858"/>
                    </a:lnTo>
                    <a:lnTo>
                      <a:pt x="0" y="811"/>
                    </a:lnTo>
                    <a:lnTo>
                      <a:pt x="0" y="764"/>
                    </a:lnTo>
                    <a:lnTo>
                      <a:pt x="0" y="718"/>
                    </a:lnTo>
                    <a:lnTo>
                      <a:pt x="0" y="695"/>
                    </a:lnTo>
                    <a:lnTo>
                      <a:pt x="34" y="695"/>
                    </a:lnTo>
                    <a:lnTo>
                      <a:pt x="71" y="695"/>
                    </a:lnTo>
                    <a:lnTo>
                      <a:pt x="110" y="695"/>
                    </a:lnTo>
                    <a:lnTo>
                      <a:pt x="153" y="695"/>
                    </a:lnTo>
                    <a:lnTo>
                      <a:pt x="195" y="695"/>
                    </a:lnTo>
                    <a:lnTo>
                      <a:pt x="237" y="695"/>
                    </a:lnTo>
                    <a:lnTo>
                      <a:pt x="267" y="695"/>
                    </a:lnTo>
                    <a:lnTo>
                      <a:pt x="275" y="695"/>
                    </a:lnTo>
                    <a:lnTo>
                      <a:pt x="284" y="693"/>
                    </a:lnTo>
                    <a:lnTo>
                      <a:pt x="285" y="688"/>
                    </a:lnTo>
                    <a:lnTo>
                      <a:pt x="273" y="666"/>
                    </a:lnTo>
                    <a:lnTo>
                      <a:pt x="274" y="657"/>
                    </a:lnTo>
                    <a:lnTo>
                      <a:pt x="276" y="642"/>
                    </a:lnTo>
                    <a:lnTo>
                      <a:pt x="281" y="628"/>
                    </a:lnTo>
                    <a:lnTo>
                      <a:pt x="288" y="611"/>
                    </a:lnTo>
                    <a:lnTo>
                      <a:pt x="289" y="600"/>
                    </a:lnTo>
                    <a:lnTo>
                      <a:pt x="284" y="567"/>
                    </a:lnTo>
                    <a:lnTo>
                      <a:pt x="284" y="547"/>
                    </a:lnTo>
                    <a:lnTo>
                      <a:pt x="286" y="528"/>
                    </a:lnTo>
                    <a:lnTo>
                      <a:pt x="288" y="509"/>
                    </a:lnTo>
                    <a:lnTo>
                      <a:pt x="286" y="496"/>
                    </a:lnTo>
                    <a:lnTo>
                      <a:pt x="288" y="489"/>
                    </a:lnTo>
                    <a:lnTo>
                      <a:pt x="292" y="480"/>
                    </a:lnTo>
                    <a:lnTo>
                      <a:pt x="293" y="468"/>
                    </a:lnTo>
                    <a:lnTo>
                      <a:pt x="296" y="463"/>
                    </a:lnTo>
                    <a:lnTo>
                      <a:pt x="295" y="459"/>
                    </a:lnTo>
                    <a:lnTo>
                      <a:pt x="293" y="450"/>
                    </a:lnTo>
                    <a:lnTo>
                      <a:pt x="291" y="431"/>
                    </a:lnTo>
                    <a:lnTo>
                      <a:pt x="288" y="405"/>
                    </a:lnTo>
                    <a:lnTo>
                      <a:pt x="285" y="385"/>
                    </a:lnTo>
                    <a:lnTo>
                      <a:pt x="290" y="387"/>
                    </a:lnTo>
                    <a:lnTo>
                      <a:pt x="300" y="388"/>
                    </a:lnTo>
                    <a:lnTo>
                      <a:pt x="306" y="398"/>
                    </a:lnTo>
                    <a:lnTo>
                      <a:pt x="309" y="408"/>
                    </a:lnTo>
                    <a:lnTo>
                      <a:pt x="316" y="408"/>
                    </a:lnTo>
                    <a:lnTo>
                      <a:pt x="335" y="414"/>
                    </a:lnTo>
                    <a:lnTo>
                      <a:pt x="341" y="423"/>
                    </a:lnTo>
                    <a:lnTo>
                      <a:pt x="346" y="441"/>
                    </a:lnTo>
                    <a:lnTo>
                      <a:pt x="343" y="451"/>
                    </a:lnTo>
                    <a:lnTo>
                      <a:pt x="337" y="458"/>
                    </a:lnTo>
                    <a:lnTo>
                      <a:pt x="343" y="465"/>
                    </a:lnTo>
                    <a:lnTo>
                      <a:pt x="356" y="469"/>
                    </a:lnTo>
                    <a:lnTo>
                      <a:pt x="364" y="467"/>
                    </a:lnTo>
                    <a:lnTo>
                      <a:pt x="385" y="455"/>
                    </a:lnTo>
                    <a:lnTo>
                      <a:pt x="394" y="454"/>
                    </a:lnTo>
                    <a:lnTo>
                      <a:pt x="405" y="451"/>
                    </a:lnTo>
                    <a:lnTo>
                      <a:pt x="415" y="447"/>
                    </a:lnTo>
                    <a:lnTo>
                      <a:pt x="443" y="442"/>
                    </a:lnTo>
                    <a:lnTo>
                      <a:pt x="459" y="440"/>
                    </a:lnTo>
                    <a:lnTo>
                      <a:pt x="468" y="435"/>
                    </a:lnTo>
                    <a:lnTo>
                      <a:pt x="474" y="435"/>
                    </a:lnTo>
                    <a:lnTo>
                      <a:pt x="478" y="439"/>
                    </a:lnTo>
                    <a:lnTo>
                      <a:pt x="475" y="452"/>
                    </a:lnTo>
                    <a:lnTo>
                      <a:pt x="473" y="463"/>
                    </a:lnTo>
                    <a:lnTo>
                      <a:pt x="478" y="485"/>
                    </a:lnTo>
                    <a:lnTo>
                      <a:pt x="483" y="494"/>
                    </a:lnTo>
                    <a:lnTo>
                      <a:pt x="492" y="502"/>
                    </a:lnTo>
                    <a:lnTo>
                      <a:pt x="498" y="506"/>
                    </a:lnTo>
                    <a:lnTo>
                      <a:pt x="506" y="514"/>
                    </a:lnTo>
                    <a:lnTo>
                      <a:pt x="521" y="512"/>
                    </a:lnTo>
                    <a:lnTo>
                      <a:pt x="554" y="523"/>
                    </a:lnTo>
                    <a:lnTo>
                      <a:pt x="565" y="528"/>
                    </a:lnTo>
                    <a:lnTo>
                      <a:pt x="579" y="533"/>
                    </a:lnTo>
                    <a:lnTo>
                      <a:pt x="589" y="535"/>
                    </a:lnTo>
                    <a:lnTo>
                      <a:pt x="624" y="539"/>
                    </a:lnTo>
                    <a:lnTo>
                      <a:pt x="638" y="541"/>
                    </a:lnTo>
                    <a:lnTo>
                      <a:pt x="661" y="545"/>
                    </a:lnTo>
                    <a:lnTo>
                      <a:pt x="680" y="546"/>
                    </a:lnTo>
                    <a:lnTo>
                      <a:pt x="693" y="544"/>
                    </a:lnTo>
                    <a:lnTo>
                      <a:pt x="703" y="541"/>
                    </a:lnTo>
                    <a:lnTo>
                      <a:pt x="709" y="538"/>
                    </a:lnTo>
                    <a:lnTo>
                      <a:pt x="711" y="534"/>
                    </a:lnTo>
                    <a:lnTo>
                      <a:pt x="715" y="524"/>
                    </a:lnTo>
                    <a:lnTo>
                      <a:pt x="723" y="501"/>
                    </a:lnTo>
                    <a:lnTo>
                      <a:pt x="725" y="494"/>
                    </a:lnTo>
                    <a:lnTo>
                      <a:pt x="732" y="490"/>
                    </a:lnTo>
                    <a:lnTo>
                      <a:pt x="741" y="488"/>
                    </a:lnTo>
                    <a:lnTo>
                      <a:pt x="746" y="492"/>
                    </a:lnTo>
                    <a:lnTo>
                      <a:pt x="752" y="518"/>
                    </a:lnTo>
                    <a:lnTo>
                      <a:pt x="779" y="541"/>
                    </a:lnTo>
                    <a:lnTo>
                      <a:pt x="788" y="561"/>
                    </a:lnTo>
                    <a:lnTo>
                      <a:pt x="795" y="578"/>
                    </a:lnTo>
                    <a:lnTo>
                      <a:pt x="800" y="582"/>
                    </a:lnTo>
                    <a:lnTo>
                      <a:pt x="811" y="589"/>
                    </a:lnTo>
                    <a:lnTo>
                      <a:pt x="827" y="590"/>
                    </a:lnTo>
                    <a:lnTo>
                      <a:pt x="841" y="591"/>
                    </a:lnTo>
                    <a:lnTo>
                      <a:pt x="871" y="603"/>
                    </a:lnTo>
                    <a:lnTo>
                      <a:pt x="895" y="613"/>
                    </a:lnTo>
                    <a:lnTo>
                      <a:pt x="912" y="620"/>
                    </a:lnTo>
                    <a:lnTo>
                      <a:pt x="920" y="625"/>
                    </a:lnTo>
                    <a:lnTo>
                      <a:pt x="926" y="633"/>
                    </a:lnTo>
                    <a:lnTo>
                      <a:pt x="929" y="640"/>
                    </a:lnTo>
                    <a:lnTo>
                      <a:pt x="934" y="657"/>
                    </a:lnTo>
                    <a:lnTo>
                      <a:pt x="940" y="671"/>
                    </a:lnTo>
                    <a:lnTo>
                      <a:pt x="950" y="674"/>
                    </a:lnTo>
                    <a:lnTo>
                      <a:pt x="957" y="674"/>
                    </a:lnTo>
                    <a:lnTo>
                      <a:pt x="965" y="684"/>
                    </a:lnTo>
                    <a:lnTo>
                      <a:pt x="972" y="692"/>
                    </a:lnTo>
                    <a:lnTo>
                      <a:pt x="985" y="712"/>
                    </a:lnTo>
                    <a:lnTo>
                      <a:pt x="993" y="726"/>
                    </a:lnTo>
                    <a:lnTo>
                      <a:pt x="996" y="740"/>
                    </a:lnTo>
                    <a:lnTo>
                      <a:pt x="1006" y="748"/>
                    </a:lnTo>
                    <a:lnTo>
                      <a:pt x="1020" y="752"/>
                    </a:lnTo>
                    <a:lnTo>
                      <a:pt x="1033" y="753"/>
                    </a:lnTo>
                    <a:lnTo>
                      <a:pt x="1040" y="748"/>
                    </a:lnTo>
                    <a:lnTo>
                      <a:pt x="1059" y="741"/>
                    </a:lnTo>
                    <a:lnTo>
                      <a:pt x="1073" y="734"/>
                    </a:lnTo>
                    <a:lnTo>
                      <a:pt x="1084" y="731"/>
                    </a:lnTo>
                    <a:lnTo>
                      <a:pt x="1090" y="733"/>
                    </a:lnTo>
                    <a:lnTo>
                      <a:pt x="1094" y="738"/>
                    </a:lnTo>
                    <a:lnTo>
                      <a:pt x="1097" y="749"/>
                    </a:lnTo>
                    <a:lnTo>
                      <a:pt x="1098" y="755"/>
                    </a:lnTo>
                    <a:lnTo>
                      <a:pt x="1108" y="761"/>
                    </a:lnTo>
                    <a:lnTo>
                      <a:pt x="1115" y="759"/>
                    </a:lnTo>
                    <a:lnTo>
                      <a:pt x="1118" y="752"/>
                    </a:lnTo>
                    <a:lnTo>
                      <a:pt x="1119" y="748"/>
                    </a:lnTo>
                    <a:lnTo>
                      <a:pt x="1119" y="719"/>
                    </a:lnTo>
                    <a:lnTo>
                      <a:pt x="1119" y="694"/>
                    </a:lnTo>
                    <a:lnTo>
                      <a:pt x="1119" y="669"/>
                    </a:lnTo>
                    <a:lnTo>
                      <a:pt x="1119" y="641"/>
                    </a:lnTo>
                    <a:lnTo>
                      <a:pt x="1118" y="614"/>
                    </a:lnTo>
                    <a:lnTo>
                      <a:pt x="1118" y="593"/>
                    </a:lnTo>
                    <a:lnTo>
                      <a:pt x="1118" y="572"/>
                    </a:lnTo>
                    <a:lnTo>
                      <a:pt x="1112" y="573"/>
                    </a:lnTo>
                    <a:lnTo>
                      <a:pt x="1104" y="578"/>
                    </a:lnTo>
                    <a:lnTo>
                      <a:pt x="1084" y="579"/>
                    </a:lnTo>
                    <a:lnTo>
                      <a:pt x="1077" y="582"/>
                    </a:lnTo>
                    <a:lnTo>
                      <a:pt x="1075" y="589"/>
                    </a:lnTo>
                    <a:lnTo>
                      <a:pt x="1076" y="595"/>
                    </a:lnTo>
                    <a:lnTo>
                      <a:pt x="1077" y="606"/>
                    </a:lnTo>
                    <a:lnTo>
                      <a:pt x="1074" y="610"/>
                    </a:lnTo>
                    <a:lnTo>
                      <a:pt x="1066" y="612"/>
                    </a:lnTo>
                    <a:lnTo>
                      <a:pt x="1053" y="608"/>
                    </a:lnTo>
                    <a:lnTo>
                      <a:pt x="1031" y="603"/>
                    </a:lnTo>
                    <a:lnTo>
                      <a:pt x="1013" y="600"/>
                    </a:lnTo>
                    <a:lnTo>
                      <a:pt x="1000" y="586"/>
                    </a:lnTo>
                    <a:lnTo>
                      <a:pt x="983" y="567"/>
                    </a:lnTo>
                    <a:lnTo>
                      <a:pt x="971" y="557"/>
                    </a:lnTo>
                    <a:lnTo>
                      <a:pt x="944" y="536"/>
                    </a:lnTo>
                    <a:lnTo>
                      <a:pt x="939" y="532"/>
                    </a:lnTo>
                    <a:lnTo>
                      <a:pt x="931" y="522"/>
                    </a:lnTo>
                    <a:lnTo>
                      <a:pt x="923" y="506"/>
                    </a:lnTo>
                    <a:lnTo>
                      <a:pt x="919" y="494"/>
                    </a:lnTo>
                    <a:lnTo>
                      <a:pt x="916" y="487"/>
                    </a:lnTo>
                    <a:lnTo>
                      <a:pt x="912" y="474"/>
                    </a:lnTo>
                    <a:lnTo>
                      <a:pt x="919" y="455"/>
                    </a:lnTo>
                    <a:lnTo>
                      <a:pt x="929" y="420"/>
                    </a:lnTo>
                    <a:lnTo>
                      <a:pt x="936" y="394"/>
                    </a:lnTo>
                    <a:lnTo>
                      <a:pt x="939" y="376"/>
                    </a:lnTo>
                    <a:lnTo>
                      <a:pt x="952" y="356"/>
                    </a:lnTo>
                    <a:lnTo>
                      <a:pt x="954" y="339"/>
                    </a:lnTo>
                    <a:lnTo>
                      <a:pt x="948" y="317"/>
                    </a:lnTo>
                    <a:lnTo>
                      <a:pt x="950" y="305"/>
                    </a:lnTo>
                    <a:lnTo>
                      <a:pt x="951" y="274"/>
                    </a:lnTo>
                    <a:lnTo>
                      <a:pt x="952" y="248"/>
                    </a:lnTo>
                    <a:lnTo>
                      <a:pt x="952" y="235"/>
                    </a:lnTo>
                    <a:lnTo>
                      <a:pt x="948" y="213"/>
                    </a:lnTo>
                    <a:lnTo>
                      <a:pt x="939" y="189"/>
                    </a:lnTo>
                    <a:lnTo>
                      <a:pt x="918" y="155"/>
                    </a:lnTo>
                    <a:lnTo>
                      <a:pt x="918" y="148"/>
                    </a:lnTo>
                    <a:lnTo>
                      <a:pt x="931" y="140"/>
                    </a:lnTo>
                    <a:lnTo>
                      <a:pt x="950" y="126"/>
                    </a:lnTo>
                    <a:lnTo>
                      <a:pt x="959" y="118"/>
                    </a:lnTo>
                    <a:lnTo>
                      <a:pt x="970" y="106"/>
                    </a:lnTo>
                    <a:lnTo>
                      <a:pt x="975" y="100"/>
                    </a:lnTo>
                    <a:lnTo>
                      <a:pt x="985" y="85"/>
                    </a:lnTo>
                    <a:lnTo>
                      <a:pt x="992" y="72"/>
                    </a:lnTo>
                    <a:lnTo>
                      <a:pt x="995" y="56"/>
                    </a:lnTo>
                    <a:lnTo>
                      <a:pt x="990" y="42"/>
                    </a:lnTo>
                    <a:lnTo>
                      <a:pt x="1000" y="39"/>
                    </a:lnTo>
                    <a:lnTo>
                      <a:pt x="1035" y="33"/>
                    </a:lnTo>
                    <a:lnTo>
                      <a:pt x="1073" y="28"/>
                    </a:lnTo>
                    <a:lnTo>
                      <a:pt x="1114" y="22"/>
                    </a:lnTo>
                    <a:lnTo>
                      <a:pt x="1155" y="15"/>
                    </a:lnTo>
                    <a:lnTo>
                      <a:pt x="1194" y="9"/>
                    </a:lnTo>
                    <a:lnTo>
                      <a:pt x="1230" y="3"/>
                    </a:lnTo>
                    <a:lnTo>
                      <a:pt x="1254" y="0"/>
                    </a:lnTo>
                    <a:lnTo>
                      <a:pt x="1259" y="10"/>
                    </a:lnTo>
                    <a:lnTo>
                      <a:pt x="1267" y="27"/>
                    </a:lnTo>
                    <a:lnTo>
                      <a:pt x="1275" y="40"/>
                    </a:lnTo>
                    <a:lnTo>
                      <a:pt x="1286" y="52"/>
                    </a:lnTo>
                    <a:lnTo>
                      <a:pt x="1295" y="59"/>
                    </a:lnTo>
                    <a:lnTo>
                      <a:pt x="1301" y="60"/>
                    </a:lnTo>
                    <a:lnTo>
                      <a:pt x="1341" y="59"/>
                    </a:lnTo>
                    <a:lnTo>
                      <a:pt x="1355" y="66"/>
                    </a:lnTo>
                    <a:lnTo>
                      <a:pt x="1367" y="75"/>
                    </a:lnTo>
                    <a:lnTo>
                      <a:pt x="1370" y="88"/>
                    </a:lnTo>
                    <a:lnTo>
                      <a:pt x="1378" y="96"/>
                    </a:lnTo>
                    <a:lnTo>
                      <a:pt x="1387" y="103"/>
                    </a:lnTo>
                    <a:lnTo>
                      <a:pt x="1390" y="104"/>
                    </a:lnTo>
                    <a:lnTo>
                      <a:pt x="1397" y="102"/>
                    </a:lnTo>
                    <a:lnTo>
                      <a:pt x="1408" y="102"/>
                    </a:lnTo>
                    <a:lnTo>
                      <a:pt x="1417" y="105"/>
                    </a:lnTo>
                    <a:lnTo>
                      <a:pt x="1422" y="107"/>
                    </a:lnTo>
                    <a:lnTo>
                      <a:pt x="1422" y="119"/>
                    </a:lnTo>
                    <a:lnTo>
                      <a:pt x="1425" y="123"/>
                    </a:lnTo>
                    <a:lnTo>
                      <a:pt x="1438" y="126"/>
                    </a:lnTo>
                    <a:lnTo>
                      <a:pt x="1452" y="126"/>
                    </a:lnTo>
                    <a:lnTo>
                      <a:pt x="1465" y="134"/>
                    </a:lnTo>
                    <a:lnTo>
                      <a:pt x="1479" y="135"/>
                    </a:lnTo>
                    <a:lnTo>
                      <a:pt x="1495" y="138"/>
                    </a:lnTo>
                    <a:lnTo>
                      <a:pt x="1503" y="146"/>
                    </a:lnTo>
                    <a:lnTo>
                      <a:pt x="1521" y="155"/>
                    </a:lnTo>
                    <a:lnTo>
                      <a:pt x="1542" y="162"/>
                    </a:lnTo>
                    <a:lnTo>
                      <a:pt x="1557" y="171"/>
                    </a:lnTo>
                    <a:lnTo>
                      <a:pt x="1565" y="174"/>
                    </a:lnTo>
                  </a:path>
                </a:pathLst>
              </a:custGeom>
              <a:solidFill>
                <a:srgbClr val="2177B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94" name="Freeform 132">
                <a:extLst>
                  <a:ext uri="{FF2B5EF4-FFF2-40B4-BE49-F238E27FC236}">
                    <a16:creationId xmlns:a16="http://schemas.microsoft.com/office/drawing/2014/main" id="{D06700DC-2D65-1244-6C81-3709E6501B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8442" y="10310797"/>
                <a:ext cx="976651" cy="891725"/>
              </a:xfrm>
              <a:custGeom>
                <a:avLst/>
                <a:gdLst>
                  <a:gd name="T0" fmla="*/ 836 w 1114"/>
                  <a:gd name="T1" fmla="*/ 1001 h 1017"/>
                  <a:gd name="T2" fmla="*/ 750 w 1114"/>
                  <a:gd name="T3" fmla="*/ 1005 h 1017"/>
                  <a:gd name="T4" fmla="*/ 635 w 1114"/>
                  <a:gd name="T5" fmla="*/ 977 h 1017"/>
                  <a:gd name="T6" fmla="*/ 586 w 1114"/>
                  <a:gd name="T7" fmla="*/ 979 h 1017"/>
                  <a:gd name="T8" fmla="*/ 551 w 1114"/>
                  <a:gd name="T9" fmla="*/ 962 h 1017"/>
                  <a:gd name="T10" fmla="*/ 542 w 1114"/>
                  <a:gd name="T11" fmla="*/ 946 h 1017"/>
                  <a:gd name="T12" fmla="*/ 539 w 1114"/>
                  <a:gd name="T13" fmla="*/ 922 h 1017"/>
                  <a:gd name="T14" fmla="*/ 474 w 1114"/>
                  <a:gd name="T15" fmla="*/ 901 h 1017"/>
                  <a:gd name="T16" fmla="*/ 400 w 1114"/>
                  <a:gd name="T17" fmla="*/ 887 h 1017"/>
                  <a:gd name="T18" fmla="*/ 375 w 1114"/>
                  <a:gd name="T19" fmla="*/ 841 h 1017"/>
                  <a:gd name="T20" fmla="*/ 351 w 1114"/>
                  <a:gd name="T21" fmla="*/ 793 h 1017"/>
                  <a:gd name="T22" fmla="*/ 354 w 1114"/>
                  <a:gd name="T23" fmla="*/ 754 h 1017"/>
                  <a:gd name="T24" fmla="*/ 352 w 1114"/>
                  <a:gd name="T25" fmla="*/ 726 h 1017"/>
                  <a:gd name="T26" fmla="*/ 294 w 1114"/>
                  <a:gd name="T27" fmla="*/ 723 h 1017"/>
                  <a:gd name="T28" fmla="*/ 287 w 1114"/>
                  <a:gd name="T29" fmla="*/ 672 h 1017"/>
                  <a:gd name="T30" fmla="*/ 243 w 1114"/>
                  <a:gd name="T31" fmla="*/ 649 h 1017"/>
                  <a:gd name="T32" fmla="*/ 146 w 1114"/>
                  <a:gd name="T33" fmla="*/ 584 h 1017"/>
                  <a:gd name="T34" fmla="*/ 104 w 1114"/>
                  <a:gd name="T35" fmla="*/ 512 h 1017"/>
                  <a:gd name="T36" fmla="*/ 85 w 1114"/>
                  <a:gd name="T37" fmla="*/ 469 h 1017"/>
                  <a:gd name="T38" fmla="*/ 48 w 1114"/>
                  <a:gd name="T39" fmla="*/ 416 h 1017"/>
                  <a:gd name="T40" fmla="*/ 23 w 1114"/>
                  <a:gd name="T41" fmla="*/ 371 h 1017"/>
                  <a:gd name="T42" fmla="*/ 3 w 1114"/>
                  <a:gd name="T43" fmla="*/ 344 h 1017"/>
                  <a:gd name="T44" fmla="*/ 5 w 1114"/>
                  <a:gd name="T45" fmla="*/ 318 h 1017"/>
                  <a:gd name="T46" fmla="*/ 60 w 1114"/>
                  <a:gd name="T47" fmla="*/ 323 h 1017"/>
                  <a:gd name="T48" fmla="*/ 111 w 1114"/>
                  <a:gd name="T49" fmla="*/ 345 h 1017"/>
                  <a:gd name="T50" fmla="*/ 194 w 1114"/>
                  <a:gd name="T51" fmla="*/ 353 h 1017"/>
                  <a:gd name="T52" fmla="*/ 288 w 1114"/>
                  <a:gd name="T53" fmla="*/ 308 h 1017"/>
                  <a:gd name="T54" fmla="*/ 363 w 1114"/>
                  <a:gd name="T55" fmla="*/ 209 h 1017"/>
                  <a:gd name="T56" fmla="*/ 454 w 1114"/>
                  <a:gd name="T57" fmla="*/ 150 h 1017"/>
                  <a:gd name="T58" fmla="*/ 516 w 1114"/>
                  <a:gd name="T59" fmla="*/ 114 h 1017"/>
                  <a:gd name="T60" fmla="*/ 522 w 1114"/>
                  <a:gd name="T61" fmla="*/ 57 h 1017"/>
                  <a:gd name="T62" fmla="*/ 548 w 1114"/>
                  <a:gd name="T63" fmla="*/ 37 h 1017"/>
                  <a:gd name="T64" fmla="*/ 645 w 1114"/>
                  <a:gd name="T65" fmla="*/ 0 h 1017"/>
                  <a:gd name="T66" fmla="*/ 740 w 1114"/>
                  <a:gd name="T67" fmla="*/ 0 h 1017"/>
                  <a:gd name="T68" fmla="*/ 746 w 1114"/>
                  <a:gd name="T69" fmla="*/ 51 h 1017"/>
                  <a:gd name="T70" fmla="*/ 860 w 1114"/>
                  <a:gd name="T71" fmla="*/ 55 h 1017"/>
                  <a:gd name="T72" fmla="*/ 924 w 1114"/>
                  <a:gd name="T73" fmla="*/ 84 h 1017"/>
                  <a:gd name="T74" fmla="*/ 1034 w 1114"/>
                  <a:gd name="T75" fmla="*/ 128 h 1017"/>
                  <a:gd name="T76" fmla="*/ 1086 w 1114"/>
                  <a:gd name="T77" fmla="*/ 156 h 1017"/>
                  <a:gd name="T78" fmla="*/ 1104 w 1114"/>
                  <a:gd name="T79" fmla="*/ 167 h 1017"/>
                  <a:gd name="T80" fmla="*/ 1108 w 1114"/>
                  <a:gd name="T81" fmla="*/ 237 h 1017"/>
                  <a:gd name="T82" fmla="*/ 1106 w 1114"/>
                  <a:gd name="T83" fmla="*/ 362 h 1017"/>
                  <a:gd name="T84" fmla="*/ 1111 w 1114"/>
                  <a:gd name="T85" fmla="*/ 396 h 1017"/>
                  <a:gd name="T86" fmla="*/ 1098 w 1114"/>
                  <a:gd name="T87" fmla="*/ 445 h 1017"/>
                  <a:gd name="T88" fmla="*/ 1092 w 1114"/>
                  <a:gd name="T89" fmla="*/ 463 h 1017"/>
                  <a:gd name="T90" fmla="*/ 1070 w 1114"/>
                  <a:gd name="T91" fmla="*/ 491 h 1017"/>
                  <a:gd name="T92" fmla="*/ 1087 w 1114"/>
                  <a:gd name="T93" fmla="*/ 508 h 1017"/>
                  <a:gd name="T94" fmla="*/ 1088 w 1114"/>
                  <a:gd name="T95" fmla="*/ 536 h 1017"/>
                  <a:gd name="T96" fmla="*/ 1097 w 1114"/>
                  <a:gd name="T97" fmla="*/ 600 h 1017"/>
                  <a:gd name="T98" fmla="*/ 1113 w 1114"/>
                  <a:gd name="T99" fmla="*/ 639 h 1017"/>
                  <a:gd name="T100" fmla="*/ 1081 w 1114"/>
                  <a:gd name="T101" fmla="*/ 704 h 1017"/>
                  <a:gd name="T102" fmla="*/ 1040 w 1114"/>
                  <a:gd name="T103" fmla="*/ 750 h 1017"/>
                  <a:gd name="T104" fmla="*/ 1037 w 1114"/>
                  <a:gd name="T105" fmla="*/ 794 h 1017"/>
                  <a:gd name="T106" fmla="*/ 1028 w 1114"/>
                  <a:gd name="T107" fmla="*/ 849 h 1017"/>
                  <a:gd name="T108" fmla="*/ 971 w 1114"/>
                  <a:gd name="T109" fmla="*/ 908 h 1017"/>
                  <a:gd name="T110" fmla="*/ 908 w 1114"/>
                  <a:gd name="T111" fmla="*/ 978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14" h="1017">
                    <a:moveTo>
                      <a:pt x="868" y="1016"/>
                    </a:moveTo>
                    <a:lnTo>
                      <a:pt x="855" y="1007"/>
                    </a:lnTo>
                    <a:lnTo>
                      <a:pt x="836" y="1001"/>
                    </a:lnTo>
                    <a:lnTo>
                      <a:pt x="815" y="999"/>
                    </a:lnTo>
                    <a:lnTo>
                      <a:pt x="785" y="1000"/>
                    </a:lnTo>
                    <a:lnTo>
                      <a:pt x="750" y="1005"/>
                    </a:lnTo>
                    <a:lnTo>
                      <a:pt x="710" y="999"/>
                    </a:lnTo>
                    <a:lnTo>
                      <a:pt x="669" y="983"/>
                    </a:lnTo>
                    <a:lnTo>
                      <a:pt x="635" y="977"/>
                    </a:lnTo>
                    <a:lnTo>
                      <a:pt x="595" y="984"/>
                    </a:lnTo>
                    <a:lnTo>
                      <a:pt x="593" y="984"/>
                    </a:lnTo>
                    <a:lnTo>
                      <a:pt x="586" y="979"/>
                    </a:lnTo>
                    <a:lnTo>
                      <a:pt x="574" y="967"/>
                    </a:lnTo>
                    <a:lnTo>
                      <a:pt x="556" y="965"/>
                    </a:lnTo>
                    <a:lnTo>
                      <a:pt x="551" y="962"/>
                    </a:lnTo>
                    <a:lnTo>
                      <a:pt x="547" y="957"/>
                    </a:lnTo>
                    <a:lnTo>
                      <a:pt x="544" y="952"/>
                    </a:lnTo>
                    <a:lnTo>
                      <a:pt x="542" y="946"/>
                    </a:lnTo>
                    <a:lnTo>
                      <a:pt x="546" y="926"/>
                    </a:lnTo>
                    <a:lnTo>
                      <a:pt x="544" y="923"/>
                    </a:lnTo>
                    <a:lnTo>
                      <a:pt x="539" y="922"/>
                    </a:lnTo>
                    <a:lnTo>
                      <a:pt x="529" y="919"/>
                    </a:lnTo>
                    <a:lnTo>
                      <a:pt x="504" y="910"/>
                    </a:lnTo>
                    <a:lnTo>
                      <a:pt x="474" y="901"/>
                    </a:lnTo>
                    <a:lnTo>
                      <a:pt x="423" y="892"/>
                    </a:lnTo>
                    <a:lnTo>
                      <a:pt x="404" y="889"/>
                    </a:lnTo>
                    <a:lnTo>
                      <a:pt x="400" y="887"/>
                    </a:lnTo>
                    <a:lnTo>
                      <a:pt x="394" y="879"/>
                    </a:lnTo>
                    <a:lnTo>
                      <a:pt x="384" y="856"/>
                    </a:lnTo>
                    <a:lnTo>
                      <a:pt x="375" y="841"/>
                    </a:lnTo>
                    <a:lnTo>
                      <a:pt x="354" y="819"/>
                    </a:lnTo>
                    <a:lnTo>
                      <a:pt x="350" y="812"/>
                    </a:lnTo>
                    <a:lnTo>
                      <a:pt x="351" y="793"/>
                    </a:lnTo>
                    <a:lnTo>
                      <a:pt x="353" y="778"/>
                    </a:lnTo>
                    <a:lnTo>
                      <a:pt x="355" y="767"/>
                    </a:lnTo>
                    <a:lnTo>
                      <a:pt x="354" y="754"/>
                    </a:lnTo>
                    <a:lnTo>
                      <a:pt x="354" y="740"/>
                    </a:lnTo>
                    <a:lnTo>
                      <a:pt x="354" y="731"/>
                    </a:lnTo>
                    <a:lnTo>
                      <a:pt x="352" y="726"/>
                    </a:lnTo>
                    <a:lnTo>
                      <a:pt x="344" y="723"/>
                    </a:lnTo>
                    <a:lnTo>
                      <a:pt x="321" y="722"/>
                    </a:lnTo>
                    <a:lnTo>
                      <a:pt x="294" y="723"/>
                    </a:lnTo>
                    <a:lnTo>
                      <a:pt x="294" y="708"/>
                    </a:lnTo>
                    <a:lnTo>
                      <a:pt x="291" y="686"/>
                    </a:lnTo>
                    <a:lnTo>
                      <a:pt x="287" y="672"/>
                    </a:lnTo>
                    <a:lnTo>
                      <a:pt x="280" y="665"/>
                    </a:lnTo>
                    <a:lnTo>
                      <a:pt x="267" y="658"/>
                    </a:lnTo>
                    <a:lnTo>
                      <a:pt x="243" y="649"/>
                    </a:lnTo>
                    <a:lnTo>
                      <a:pt x="208" y="634"/>
                    </a:lnTo>
                    <a:lnTo>
                      <a:pt x="179" y="612"/>
                    </a:lnTo>
                    <a:lnTo>
                      <a:pt x="146" y="584"/>
                    </a:lnTo>
                    <a:lnTo>
                      <a:pt x="136" y="580"/>
                    </a:lnTo>
                    <a:lnTo>
                      <a:pt x="123" y="555"/>
                    </a:lnTo>
                    <a:lnTo>
                      <a:pt x="104" y="512"/>
                    </a:lnTo>
                    <a:lnTo>
                      <a:pt x="105" y="497"/>
                    </a:lnTo>
                    <a:lnTo>
                      <a:pt x="103" y="490"/>
                    </a:lnTo>
                    <a:lnTo>
                      <a:pt x="85" y="469"/>
                    </a:lnTo>
                    <a:lnTo>
                      <a:pt x="80" y="457"/>
                    </a:lnTo>
                    <a:lnTo>
                      <a:pt x="78" y="446"/>
                    </a:lnTo>
                    <a:lnTo>
                      <a:pt x="48" y="416"/>
                    </a:lnTo>
                    <a:lnTo>
                      <a:pt x="38" y="402"/>
                    </a:lnTo>
                    <a:lnTo>
                      <a:pt x="30" y="385"/>
                    </a:lnTo>
                    <a:lnTo>
                      <a:pt x="23" y="371"/>
                    </a:lnTo>
                    <a:lnTo>
                      <a:pt x="17" y="365"/>
                    </a:lnTo>
                    <a:lnTo>
                      <a:pt x="9" y="356"/>
                    </a:lnTo>
                    <a:lnTo>
                      <a:pt x="3" y="344"/>
                    </a:lnTo>
                    <a:lnTo>
                      <a:pt x="0" y="336"/>
                    </a:lnTo>
                    <a:lnTo>
                      <a:pt x="3" y="326"/>
                    </a:lnTo>
                    <a:lnTo>
                      <a:pt x="5" y="318"/>
                    </a:lnTo>
                    <a:lnTo>
                      <a:pt x="33" y="326"/>
                    </a:lnTo>
                    <a:lnTo>
                      <a:pt x="48" y="327"/>
                    </a:lnTo>
                    <a:lnTo>
                      <a:pt x="60" y="323"/>
                    </a:lnTo>
                    <a:lnTo>
                      <a:pt x="74" y="328"/>
                    </a:lnTo>
                    <a:lnTo>
                      <a:pt x="92" y="342"/>
                    </a:lnTo>
                    <a:lnTo>
                      <a:pt x="111" y="345"/>
                    </a:lnTo>
                    <a:lnTo>
                      <a:pt x="132" y="336"/>
                    </a:lnTo>
                    <a:lnTo>
                      <a:pt x="160" y="339"/>
                    </a:lnTo>
                    <a:lnTo>
                      <a:pt x="194" y="353"/>
                    </a:lnTo>
                    <a:lnTo>
                      <a:pt x="223" y="356"/>
                    </a:lnTo>
                    <a:lnTo>
                      <a:pt x="258" y="343"/>
                    </a:lnTo>
                    <a:lnTo>
                      <a:pt x="288" y="308"/>
                    </a:lnTo>
                    <a:lnTo>
                      <a:pt x="317" y="276"/>
                    </a:lnTo>
                    <a:lnTo>
                      <a:pt x="346" y="239"/>
                    </a:lnTo>
                    <a:lnTo>
                      <a:pt x="363" y="209"/>
                    </a:lnTo>
                    <a:lnTo>
                      <a:pt x="387" y="185"/>
                    </a:lnTo>
                    <a:lnTo>
                      <a:pt x="421" y="166"/>
                    </a:lnTo>
                    <a:lnTo>
                      <a:pt x="454" y="150"/>
                    </a:lnTo>
                    <a:lnTo>
                      <a:pt x="506" y="131"/>
                    </a:lnTo>
                    <a:lnTo>
                      <a:pt x="506" y="131"/>
                    </a:lnTo>
                    <a:lnTo>
                      <a:pt x="516" y="114"/>
                    </a:lnTo>
                    <a:lnTo>
                      <a:pt x="520" y="97"/>
                    </a:lnTo>
                    <a:lnTo>
                      <a:pt x="520" y="73"/>
                    </a:lnTo>
                    <a:lnTo>
                      <a:pt x="522" y="57"/>
                    </a:lnTo>
                    <a:lnTo>
                      <a:pt x="528" y="50"/>
                    </a:lnTo>
                    <a:lnTo>
                      <a:pt x="536" y="45"/>
                    </a:lnTo>
                    <a:lnTo>
                      <a:pt x="548" y="37"/>
                    </a:lnTo>
                    <a:lnTo>
                      <a:pt x="581" y="19"/>
                    </a:lnTo>
                    <a:lnTo>
                      <a:pt x="610" y="8"/>
                    </a:lnTo>
                    <a:lnTo>
                      <a:pt x="645" y="0"/>
                    </a:lnTo>
                    <a:lnTo>
                      <a:pt x="683" y="0"/>
                    </a:lnTo>
                    <a:lnTo>
                      <a:pt x="719" y="0"/>
                    </a:lnTo>
                    <a:lnTo>
                      <a:pt x="740" y="0"/>
                    </a:lnTo>
                    <a:lnTo>
                      <a:pt x="741" y="22"/>
                    </a:lnTo>
                    <a:lnTo>
                      <a:pt x="742" y="49"/>
                    </a:lnTo>
                    <a:lnTo>
                      <a:pt x="746" y="51"/>
                    </a:lnTo>
                    <a:lnTo>
                      <a:pt x="774" y="52"/>
                    </a:lnTo>
                    <a:lnTo>
                      <a:pt x="817" y="54"/>
                    </a:lnTo>
                    <a:lnTo>
                      <a:pt x="860" y="55"/>
                    </a:lnTo>
                    <a:lnTo>
                      <a:pt x="887" y="75"/>
                    </a:lnTo>
                    <a:lnTo>
                      <a:pt x="896" y="79"/>
                    </a:lnTo>
                    <a:lnTo>
                      <a:pt x="924" y="84"/>
                    </a:lnTo>
                    <a:lnTo>
                      <a:pt x="961" y="115"/>
                    </a:lnTo>
                    <a:lnTo>
                      <a:pt x="1005" y="119"/>
                    </a:lnTo>
                    <a:lnTo>
                      <a:pt x="1034" y="128"/>
                    </a:lnTo>
                    <a:lnTo>
                      <a:pt x="1060" y="139"/>
                    </a:lnTo>
                    <a:lnTo>
                      <a:pt x="1076" y="152"/>
                    </a:lnTo>
                    <a:lnTo>
                      <a:pt x="1086" y="156"/>
                    </a:lnTo>
                    <a:lnTo>
                      <a:pt x="1098" y="156"/>
                    </a:lnTo>
                    <a:lnTo>
                      <a:pt x="1104" y="157"/>
                    </a:lnTo>
                    <a:lnTo>
                      <a:pt x="1104" y="167"/>
                    </a:lnTo>
                    <a:lnTo>
                      <a:pt x="1095" y="183"/>
                    </a:lnTo>
                    <a:lnTo>
                      <a:pt x="1096" y="206"/>
                    </a:lnTo>
                    <a:lnTo>
                      <a:pt x="1108" y="237"/>
                    </a:lnTo>
                    <a:lnTo>
                      <a:pt x="1110" y="265"/>
                    </a:lnTo>
                    <a:lnTo>
                      <a:pt x="1106" y="314"/>
                    </a:lnTo>
                    <a:lnTo>
                      <a:pt x="1106" y="362"/>
                    </a:lnTo>
                    <a:lnTo>
                      <a:pt x="1107" y="378"/>
                    </a:lnTo>
                    <a:lnTo>
                      <a:pt x="1109" y="389"/>
                    </a:lnTo>
                    <a:lnTo>
                      <a:pt x="1111" y="396"/>
                    </a:lnTo>
                    <a:lnTo>
                      <a:pt x="1111" y="403"/>
                    </a:lnTo>
                    <a:lnTo>
                      <a:pt x="1104" y="423"/>
                    </a:lnTo>
                    <a:lnTo>
                      <a:pt x="1098" y="445"/>
                    </a:lnTo>
                    <a:lnTo>
                      <a:pt x="1098" y="452"/>
                    </a:lnTo>
                    <a:lnTo>
                      <a:pt x="1096" y="458"/>
                    </a:lnTo>
                    <a:lnTo>
                      <a:pt x="1092" y="463"/>
                    </a:lnTo>
                    <a:lnTo>
                      <a:pt x="1072" y="473"/>
                    </a:lnTo>
                    <a:lnTo>
                      <a:pt x="1070" y="479"/>
                    </a:lnTo>
                    <a:lnTo>
                      <a:pt x="1070" y="491"/>
                    </a:lnTo>
                    <a:lnTo>
                      <a:pt x="1072" y="499"/>
                    </a:lnTo>
                    <a:lnTo>
                      <a:pt x="1079" y="503"/>
                    </a:lnTo>
                    <a:lnTo>
                      <a:pt x="1087" y="508"/>
                    </a:lnTo>
                    <a:lnTo>
                      <a:pt x="1090" y="515"/>
                    </a:lnTo>
                    <a:lnTo>
                      <a:pt x="1090" y="522"/>
                    </a:lnTo>
                    <a:lnTo>
                      <a:pt x="1088" y="536"/>
                    </a:lnTo>
                    <a:lnTo>
                      <a:pt x="1080" y="558"/>
                    </a:lnTo>
                    <a:lnTo>
                      <a:pt x="1088" y="584"/>
                    </a:lnTo>
                    <a:lnTo>
                      <a:pt x="1097" y="600"/>
                    </a:lnTo>
                    <a:lnTo>
                      <a:pt x="1108" y="619"/>
                    </a:lnTo>
                    <a:lnTo>
                      <a:pt x="1113" y="631"/>
                    </a:lnTo>
                    <a:lnTo>
                      <a:pt x="1113" y="639"/>
                    </a:lnTo>
                    <a:lnTo>
                      <a:pt x="1111" y="648"/>
                    </a:lnTo>
                    <a:lnTo>
                      <a:pt x="1094" y="683"/>
                    </a:lnTo>
                    <a:lnTo>
                      <a:pt x="1081" y="704"/>
                    </a:lnTo>
                    <a:lnTo>
                      <a:pt x="1065" y="728"/>
                    </a:lnTo>
                    <a:lnTo>
                      <a:pt x="1045" y="743"/>
                    </a:lnTo>
                    <a:lnTo>
                      <a:pt x="1040" y="750"/>
                    </a:lnTo>
                    <a:lnTo>
                      <a:pt x="1037" y="758"/>
                    </a:lnTo>
                    <a:lnTo>
                      <a:pt x="1038" y="776"/>
                    </a:lnTo>
                    <a:lnTo>
                      <a:pt x="1037" y="794"/>
                    </a:lnTo>
                    <a:lnTo>
                      <a:pt x="1020" y="822"/>
                    </a:lnTo>
                    <a:lnTo>
                      <a:pt x="1030" y="848"/>
                    </a:lnTo>
                    <a:lnTo>
                      <a:pt x="1028" y="849"/>
                    </a:lnTo>
                    <a:lnTo>
                      <a:pt x="1023" y="852"/>
                    </a:lnTo>
                    <a:lnTo>
                      <a:pt x="998" y="880"/>
                    </a:lnTo>
                    <a:lnTo>
                      <a:pt x="971" y="908"/>
                    </a:lnTo>
                    <a:lnTo>
                      <a:pt x="953" y="928"/>
                    </a:lnTo>
                    <a:lnTo>
                      <a:pt x="932" y="952"/>
                    </a:lnTo>
                    <a:lnTo>
                      <a:pt x="908" y="978"/>
                    </a:lnTo>
                    <a:lnTo>
                      <a:pt x="888" y="1000"/>
                    </a:lnTo>
                    <a:lnTo>
                      <a:pt x="868" y="1016"/>
                    </a:lnTo>
                  </a:path>
                </a:pathLst>
              </a:custGeom>
              <a:solidFill>
                <a:srgbClr val="2177B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95" name="Freeform 67">
                <a:extLst>
                  <a:ext uri="{FF2B5EF4-FFF2-40B4-BE49-F238E27FC236}">
                    <a16:creationId xmlns:a16="http://schemas.microsoft.com/office/drawing/2014/main" id="{00F8B853-7A61-38DB-9304-77A008C32F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0059" y="12051783"/>
                <a:ext cx="293381" cy="297240"/>
              </a:xfrm>
              <a:custGeom>
                <a:avLst/>
                <a:gdLst>
                  <a:gd name="T0" fmla="*/ 228 w 335"/>
                  <a:gd name="T1" fmla="*/ 253 h 339"/>
                  <a:gd name="T2" fmla="*/ 218 w 335"/>
                  <a:gd name="T3" fmla="*/ 253 h 339"/>
                  <a:gd name="T4" fmla="*/ 199 w 335"/>
                  <a:gd name="T5" fmla="*/ 255 h 339"/>
                  <a:gd name="T6" fmla="*/ 180 w 335"/>
                  <a:gd name="T7" fmla="*/ 268 h 339"/>
                  <a:gd name="T8" fmla="*/ 155 w 335"/>
                  <a:gd name="T9" fmla="*/ 306 h 339"/>
                  <a:gd name="T10" fmla="*/ 149 w 335"/>
                  <a:gd name="T11" fmla="*/ 328 h 339"/>
                  <a:gd name="T12" fmla="*/ 138 w 335"/>
                  <a:gd name="T13" fmla="*/ 338 h 339"/>
                  <a:gd name="T14" fmla="*/ 100 w 335"/>
                  <a:gd name="T15" fmla="*/ 331 h 339"/>
                  <a:gd name="T16" fmla="*/ 77 w 335"/>
                  <a:gd name="T17" fmla="*/ 309 h 339"/>
                  <a:gd name="T18" fmla="*/ 64 w 335"/>
                  <a:gd name="T19" fmla="*/ 294 h 339"/>
                  <a:gd name="T20" fmla="*/ 54 w 335"/>
                  <a:gd name="T21" fmla="*/ 287 h 339"/>
                  <a:gd name="T22" fmla="*/ 48 w 335"/>
                  <a:gd name="T23" fmla="*/ 284 h 339"/>
                  <a:gd name="T24" fmla="*/ 43 w 335"/>
                  <a:gd name="T25" fmla="*/ 272 h 339"/>
                  <a:gd name="T26" fmla="*/ 37 w 335"/>
                  <a:gd name="T27" fmla="*/ 249 h 339"/>
                  <a:gd name="T28" fmla="*/ 20 w 335"/>
                  <a:gd name="T29" fmla="*/ 222 h 339"/>
                  <a:gd name="T30" fmla="*/ 5 w 335"/>
                  <a:gd name="T31" fmla="*/ 191 h 339"/>
                  <a:gd name="T32" fmla="*/ 1 w 335"/>
                  <a:gd name="T33" fmla="*/ 171 h 339"/>
                  <a:gd name="T34" fmla="*/ 22 w 335"/>
                  <a:gd name="T35" fmla="*/ 158 h 339"/>
                  <a:gd name="T36" fmla="*/ 44 w 335"/>
                  <a:gd name="T37" fmla="*/ 143 h 339"/>
                  <a:gd name="T38" fmla="*/ 58 w 335"/>
                  <a:gd name="T39" fmla="*/ 118 h 339"/>
                  <a:gd name="T40" fmla="*/ 68 w 335"/>
                  <a:gd name="T41" fmla="*/ 107 h 339"/>
                  <a:gd name="T42" fmla="*/ 87 w 335"/>
                  <a:gd name="T43" fmla="*/ 76 h 339"/>
                  <a:gd name="T44" fmla="*/ 111 w 335"/>
                  <a:gd name="T45" fmla="*/ 54 h 339"/>
                  <a:gd name="T46" fmla="*/ 147 w 335"/>
                  <a:gd name="T47" fmla="*/ 32 h 339"/>
                  <a:gd name="T48" fmla="*/ 203 w 335"/>
                  <a:gd name="T49" fmla="*/ 6 h 339"/>
                  <a:gd name="T50" fmla="*/ 225 w 335"/>
                  <a:gd name="T51" fmla="*/ 0 h 339"/>
                  <a:gd name="T52" fmla="*/ 233 w 335"/>
                  <a:gd name="T53" fmla="*/ 11 h 339"/>
                  <a:gd name="T54" fmla="*/ 252 w 335"/>
                  <a:gd name="T55" fmla="*/ 29 h 339"/>
                  <a:gd name="T56" fmla="*/ 272 w 335"/>
                  <a:gd name="T57" fmla="*/ 49 h 339"/>
                  <a:gd name="T58" fmla="*/ 304 w 335"/>
                  <a:gd name="T59" fmla="*/ 74 h 339"/>
                  <a:gd name="T60" fmla="*/ 321 w 335"/>
                  <a:gd name="T61" fmla="*/ 83 h 339"/>
                  <a:gd name="T62" fmla="*/ 332 w 335"/>
                  <a:gd name="T63" fmla="*/ 104 h 339"/>
                  <a:gd name="T64" fmla="*/ 333 w 335"/>
                  <a:gd name="T65" fmla="*/ 120 h 339"/>
                  <a:gd name="T66" fmla="*/ 320 w 335"/>
                  <a:gd name="T67" fmla="*/ 161 h 339"/>
                  <a:gd name="T68" fmla="*/ 306 w 335"/>
                  <a:gd name="T69" fmla="*/ 175 h 339"/>
                  <a:gd name="T70" fmla="*/ 296 w 335"/>
                  <a:gd name="T71" fmla="*/ 200 h 339"/>
                  <a:gd name="T72" fmla="*/ 283 w 335"/>
                  <a:gd name="T73" fmla="*/ 226 h 339"/>
                  <a:gd name="T74" fmla="*/ 265 w 335"/>
                  <a:gd name="T75" fmla="*/ 2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5" h="339">
                    <a:moveTo>
                      <a:pt x="241" y="249"/>
                    </a:moveTo>
                    <a:lnTo>
                      <a:pt x="228" y="253"/>
                    </a:lnTo>
                    <a:lnTo>
                      <a:pt x="226" y="253"/>
                    </a:lnTo>
                    <a:lnTo>
                      <a:pt x="218" y="253"/>
                    </a:lnTo>
                    <a:lnTo>
                      <a:pt x="207" y="253"/>
                    </a:lnTo>
                    <a:lnTo>
                      <a:pt x="199" y="255"/>
                    </a:lnTo>
                    <a:lnTo>
                      <a:pt x="192" y="256"/>
                    </a:lnTo>
                    <a:lnTo>
                      <a:pt x="180" y="268"/>
                    </a:lnTo>
                    <a:lnTo>
                      <a:pt x="160" y="299"/>
                    </a:lnTo>
                    <a:lnTo>
                      <a:pt x="155" y="306"/>
                    </a:lnTo>
                    <a:lnTo>
                      <a:pt x="154" y="319"/>
                    </a:lnTo>
                    <a:lnTo>
                      <a:pt x="149" y="328"/>
                    </a:lnTo>
                    <a:lnTo>
                      <a:pt x="144" y="336"/>
                    </a:lnTo>
                    <a:lnTo>
                      <a:pt x="138" y="338"/>
                    </a:lnTo>
                    <a:lnTo>
                      <a:pt x="121" y="334"/>
                    </a:lnTo>
                    <a:lnTo>
                      <a:pt x="100" y="331"/>
                    </a:lnTo>
                    <a:lnTo>
                      <a:pt x="88" y="321"/>
                    </a:lnTo>
                    <a:lnTo>
                      <a:pt x="77" y="309"/>
                    </a:lnTo>
                    <a:lnTo>
                      <a:pt x="71" y="299"/>
                    </a:lnTo>
                    <a:lnTo>
                      <a:pt x="64" y="294"/>
                    </a:lnTo>
                    <a:lnTo>
                      <a:pt x="63" y="292"/>
                    </a:lnTo>
                    <a:lnTo>
                      <a:pt x="54" y="287"/>
                    </a:lnTo>
                    <a:lnTo>
                      <a:pt x="51" y="285"/>
                    </a:lnTo>
                    <a:lnTo>
                      <a:pt x="48" y="284"/>
                    </a:lnTo>
                    <a:lnTo>
                      <a:pt x="44" y="278"/>
                    </a:lnTo>
                    <a:lnTo>
                      <a:pt x="43" y="272"/>
                    </a:lnTo>
                    <a:lnTo>
                      <a:pt x="44" y="257"/>
                    </a:lnTo>
                    <a:lnTo>
                      <a:pt x="37" y="249"/>
                    </a:lnTo>
                    <a:lnTo>
                      <a:pt x="27" y="234"/>
                    </a:lnTo>
                    <a:lnTo>
                      <a:pt x="20" y="222"/>
                    </a:lnTo>
                    <a:lnTo>
                      <a:pt x="11" y="205"/>
                    </a:lnTo>
                    <a:lnTo>
                      <a:pt x="5" y="191"/>
                    </a:lnTo>
                    <a:lnTo>
                      <a:pt x="0" y="176"/>
                    </a:lnTo>
                    <a:lnTo>
                      <a:pt x="1" y="171"/>
                    </a:lnTo>
                    <a:lnTo>
                      <a:pt x="6" y="166"/>
                    </a:lnTo>
                    <a:lnTo>
                      <a:pt x="22" y="158"/>
                    </a:lnTo>
                    <a:lnTo>
                      <a:pt x="35" y="153"/>
                    </a:lnTo>
                    <a:lnTo>
                      <a:pt x="44" y="143"/>
                    </a:lnTo>
                    <a:lnTo>
                      <a:pt x="53" y="127"/>
                    </a:lnTo>
                    <a:lnTo>
                      <a:pt x="58" y="118"/>
                    </a:lnTo>
                    <a:lnTo>
                      <a:pt x="63" y="113"/>
                    </a:lnTo>
                    <a:lnTo>
                      <a:pt x="68" y="107"/>
                    </a:lnTo>
                    <a:lnTo>
                      <a:pt x="77" y="92"/>
                    </a:lnTo>
                    <a:lnTo>
                      <a:pt x="87" y="76"/>
                    </a:lnTo>
                    <a:lnTo>
                      <a:pt x="97" y="58"/>
                    </a:lnTo>
                    <a:lnTo>
                      <a:pt x="111" y="54"/>
                    </a:lnTo>
                    <a:lnTo>
                      <a:pt x="130" y="48"/>
                    </a:lnTo>
                    <a:lnTo>
                      <a:pt x="147" y="32"/>
                    </a:lnTo>
                    <a:lnTo>
                      <a:pt x="169" y="20"/>
                    </a:lnTo>
                    <a:lnTo>
                      <a:pt x="203" y="6"/>
                    </a:lnTo>
                    <a:lnTo>
                      <a:pt x="219" y="3"/>
                    </a:lnTo>
                    <a:lnTo>
                      <a:pt x="225" y="0"/>
                    </a:lnTo>
                    <a:lnTo>
                      <a:pt x="229" y="3"/>
                    </a:lnTo>
                    <a:lnTo>
                      <a:pt x="233" y="11"/>
                    </a:lnTo>
                    <a:lnTo>
                      <a:pt x="238" y="17"/>
                    </a:lnTo>
                    <a:lnTo>
                      <a:pt x="252" y="29"/>
                    </a:lnTo>
                    <a:lnTo>
                      <a:pt x="258" y="32"/>
                    </a:lnTo>
                    <a:lnTo>
                      <a:pt x="272" y="49"/>
                    </a:lnTo>
                    <a:lnTo>
                      <a:pt x="287" y="61"/>
                    </a:lnTo>
                    <a:lnTo>
                      <a:pt x="304" y="74"/>
                    </a:lnTo>
                    <a:lnTo>
                      <a:pt x="315" y="81"/>
                    </a:lnTo>
                    <a:lnTo>
                      <a:pt x="321" y="83"/>
                    </a:lnTo>
                    <a:lnTo>
                      <a:pt x="326" y="95"/>
                    </a:lnTo>
                    <a:lnTo>
                      <a:pt x="332" y="104"/>
                    </a:lnTo>
                    <a:lnTo>
                      <a:pt x="334" y="112"/>
                    </a:lnTo>
                    <a:lnTo>
                      <a:pt x="333" y="120"/>
                    </a:lnTo>
                    <a:lnTo>
                      <a:pt x="328" y="140"/>
                    </a:lnTo>
                    <a:lnTo>
                      <a:pt x="320" y="161"/>
                    </a:lnTo>
                    <a:lnTo>
                      <a:pt x="314" y="169"/>
                    </a:lnTo>
                    <a:lnTo>
                      <a:pt x="306" y="175"/>
                    </a:lnTo>
                    <a:lnTo>
                      <a:pt x="298" y="183"/>
                    </a:lnTo>
                    <a:lnTo>
                      <a:pt x="296" y="200"/>
                    </a:lnTo>
                    <a:lnTo>
                      <a:pt x="293" y="218"/>
                    </a:lnTo>
                    <a:lnTo>
                      <a:pt x="283" y="226"/>
                    </a:lnTo>
                    <a:lnTo>
                      <a:pt x="275" y="232"/>
                    </a:lnTo>
                    <a:lnTo>
                      <a:pt x="265" y="239"/>
                    </a:lnTo>
                    <a:lnTo>
                      <a:pt x="241" y="249"/>
                    </a:lnTo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96" name="Freeform 67">
                <a:extLst>
                  <a:ext uri="{FF2B5EF4-FFF2-40B4-BE49-F238E27FC236}">
                    <a16:creationId xmlns:a16="http://schemas.microsoft.com/office/drawing/2014/main" id="{CC2CF7CD-F668-2144-BBEF-3A6D1F44E6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0059" y="12051783"/>
                <a:ext cx="293381" cy="297240"/>
              </a:xfrm>
              <a:custGeom>
                <a:avLst/>
                <a:gdLst>
                  <a:gd name="T0" fmla="*/ 228 w 335"/>
                  <a:gd name="T1" fmla="*/ 253 h 339"/>
                  <a:gd name="T2" fmla="*/ 218 w 335"/>
                  <a:gd name="T3" fmla="*/ 253 h 339"/>
                  <a:gd name="T4" fmla="*/ 199 w 335"/>
                  <a:gd name="T5" fmla="*/ 255 h 339"/>
                  <a:gd name="T6" fmla="*/ 180 w 335"/>
                  <a:gd name="T7" fmla="*/ 268 h 339"/>
                  <a:gd name="T8" fmla="*/ 155 w 335"/>
                  <a:gd name="T9" fmla="*/ 306 h 339"/>
                  <a:gd name="T10" fmla="*/ 149 w 335"/>
                  <a:gd name="T11" fmla="*/ 328 h 339"/>
                  <a:gd name="T12" fmla="*/ 138 w 335"/>
                  <a:gd name="T13" fmla="*/ 338 h 339"/>
                  <a:gd name="T14" fmla="*/ 100 w 335"/>
                  <a:gd name="T15" fmla="*/ 331 h 339"/>
                  <a:gd name="T16" fmla="*/ 77 w 335"/>
                  <a:gd name="T17" fmla="*/ 309 h 339"/>
                  <a:gd name="T18" fmla="*/ 64 w 335"/>
                  <a:gd name="T19" fmla="*/ 294 h 339"/>
                  <a:gd name="T20" fmla="*/ 54 w 335"/>
                  <a:gd name="T21" fmla="*/ 287 h 339"/>
                  <a:gd name="T22" fmla="*/ 48 w 335"/>
                  <a:gd name="T23" fmla="*/ 284 h 339"/>
                  <a:gd name="T24" fmla="*/ 43 w 335"/>
                  <a:gd name="T25" fmla="*/ 272 h 339"/>
                  <a:gd name="T26" fmla="*/ 37 w 335"/>
                  <a:gd name="T27" fmla="*/ 249 h 339"/>
                  <a:gd name="T28" fmla="*/ 20 w 335"/>
                  <a:gd name="T29" fmla="*/ 222 h 339"/>
                  <a:gd name="T30" fmla="*/ 5 w 335"/>
                  <a:gd name="T31" fmla="*/ 191 h 339"/>
                  <a:gd name="T32" fmla="*/ 1 w 335"/>
                  <a:gd name="T33" fmla="*/ 171 h 339"/>
                  <a:gd name="T34" fmla="*/ 22 w 335"/>
                  <a:gd name="T35" fmla="*/ 158 h 339"/>
                  <a:gd name="T36" fmla="*/ 44 w 335"/>
                  <a:gd name="T37" fmla="*/ 143 h 339"/>
                  <a:gd name="T38" fmla="*/ 58 w 335"/>
                  <a:gd name="T39" fmla="*/ 118 h 339"/>
                  <a:gd name="T40" fmla="*/ 68 w 335"/>
                  <a:gd name="T41" fmla="*/ 107 h 339"/>
                  <a:gd name="T42" fmla="*/ 87 w 335"/>
                  <a:gd name="T43" fmla="*/ 76 h 339"/>
                  <a:gd name="T44" fmla="*/ 111 w 335"/>
                  <a:gd name="T45" fmla="*/ 54 h 339"/>
                  <a:gd name="T46" fmla="*/ 147 w 335"/>
                  <a:gd name="T47" fmla="*/ 32 h 339"/>
                  <a:gd name="T48" fmla="*/ 203 w 335"/>
                  <a:gd name="T49" fmla="*/ 6 h 339"/>
                  <a:gd name="T50" fmla="*/ 225 w 335"/>
                  <a:gd name="T51" fmla="*/ 0 h 339"/>
                  <a:gd name="T52" fmla="*/ 233 w 335"/>
                  <a:gd name="T53" fmla="*/ 11 h 339"/>
                  <a:gd name="T54" fmla="*/ 252 w 335"/>
                  <a:gd name="T55" fmla="*/ 29 h 339"/>
                  <a:gd name="T56" fmla="*/ 272 w 335"/>
                  <a:gd name="T57" fmla="*/ 49 h 339"/>
                  <a:gd name="T58" fmla="*/ 304 w 335"/>
                  <a:gd name="T59" fmla="*/ 74 h 339"/>
                  <a:gd name="T60" fmla="*/ 321 w 335"/>
                  <a:gd name="T61" fmla="*/ 83 h 339"/>
                  <a:gd name="T62" fmla="*/ 332 w 335"/>
                  <a:gd name="T63" fmla="*/ 104 h 339"/>
                  <a:gd name="T64" fmla="*/ 333 w 335"/>
                  <a:gd name="T65" fmla="*/ 120 h 339"/>
                  <a:gd name="T66" fmla="*/ 320 w 335"/>
                  <a:gd name="T67" fmla="*/ 161 h 339"/>
                  <a:gd name="T68" fmla="*/ 306 w 335"/>
                  <a:gd name="T69" fmla="*/ 175 h 339"/>
                  <a:gd name="T70" fmla="*/ 296 w 335"/>
                  <a:gd name="T71" fmla="*/ 200 h 339"/>
                  <a:gd name="T72" fmla="*/ 283 w 335"/>
                  <a:gd name="T73" fmla="*/ 226 h 339"/>
                  <a:gd name="T74" fmla="*/ 265 w 335"/>
                  <a:gd name="T75" fmla="*/ 2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5" h="339">
                    <a:moveTo>
                      <a:pt x="241" y="249"/>
                    </a:moveTo>
                    <a:lnTo>
                      <a:pt x="228" y="253"/>
                    </a:lnTo>
                    <a:lnTo>
                      <a:pt x="226" y="253"/>
                    </a:lnTo>
                    <a:lnTo>
                      <a:pt x="218" y="253"/>
                    </a:lnTo>
                    <a:lnTo>
                      <a:pt x="207" y="253"/>
                    </a:lnTo>
                    <a:lnTo>
                      <a:pt x="199" y="255"/>
                    </a:lnTo>
                    <a:lnTo>
                      <a:pt x="192" y="256"/>
                    </a:lnTo>
                    <a:lnTo>
                      <a:pt x="180" y="268"/>
                    </a:lnTo>
                    <a:lnTo>
                      <a:pt x="160" y="299"/>
                    </a:lnTo>
                    <a:lnTo>
                      <a:pt x="155" y="306"/>
                    </a:lnTo>
                    <a:lnTo>
                      <a:pt x="154" y="319"/>
                    </a:lnTo>
                    <a:lnTo>
                      <a:pt x="149" y="328"/>
                    </a:lnTo>
                    <a:lnTo>
                      <a:pt x="144" y="336"/>
                    </a:lnTo>
                    <a:lnTo>
                      <a:pt x="138" y="338"/>
                    </a:lnTo>
                    <a:lnTo>
                      <a:pt x="121" y="334"/>
                    </a:lnTo>
                    <a:lnTo>
                      <a:pt x="100" y="331"/>
                    </a:lnTo>
                    <a:lnTo>
                      <a:pt x="88" y="321"/>
                    </a:lnTo>
                    <a:lnTo>
                      <a:pt x="77" y="309"/>
                    </a:lnTo>
                    <a:lnTo>
                      <a:pt x="71" y="299"/>
                    </a:lnTo>
                    <a:lnTo>
                      <a:pt x="64" y="294"/>
                    </a:lnTo>
                    <a:lnTo>
                      <a:pt x="63" y="292"/>
                    </a:lnTo>
                    <a:lnTo>
                      <a:pt x="54" y="287"/>
                    </a:lnTo>
                    <a:lnTo>
                      <a:pt x="51" y="285"/>
                    </a:lnTo>
                    <a:lnTo>
                      <a:pt x="48" y="284"/>
                    </a:lnTo>
                    <a:lnTo>
                      <a:pt x="44" y="278"/>
                    </a:lnTo>
                    <a:lnTo>
                      <a:pt x="43" y="272"/>
                    </a:lnTo>
                    <a:lnTo>
                      <a:pt x="44" y="257"/>
                    </a:lnTo>
                    <a:lnTo>
                      <a:pt x="37" y="249"/>
                    </a:lnTo>
                    <a:lnTo>
                      <a:pt x="27" y="234"/>
                    </a:lnTo>
                    <a:lnTo>
                      <a:pt x="20" y="222"/>
                    </a:lnTo>
                    <a:lnTo>
                      <a:pt x="11" y="205"/>
                    </a:lnTo>
                    <a:lnTo>
                      <a:pt x="5" y="191"/>
                    </a:lnTo>
                    <a:lnTo>
                      <a:pt x="0" y="176"/>
                    </a:lnTo>
                    <a:lnTo>
                      <a:pt x="1" y="171"/>
                    </a:lnTo>
                    <a:lnTo>
                      <a:pt x="6" y="166"/>
                    </a:lnTo>
                    <a:lnTo>
                      <a:pt x="22" y="158"/>
                    </a:lnTo>
                    <a:lnTo>
                      <a:pt x="35" y="153"/>
                    </a:lnTo>
                    <a:lnTo>
                      <a:pt x="44" y="143"/>
                    </a:lnTo>
                    <a:lnTo>
                      <a:pt x="53" y="127"/>
                    </a:lnTo>
                    <a:lnTo>
                      <a:pt x="58" y="118"/>
                    </a:lnTo>
                    <a:lnTo>
                      <a:pt x="63" y="113"/>
                    </a:lnTo>
                    <a:lnTo>
                      <a:pt x="68" y="107"/>
                    </a:lnTo>
                    <a:lnTo>
                      <a:pt x="77" y="92"/>
                    </a:lnTo>
                    <a:lnTo>
                      <a:pt x="87" y="76"/>
                    </a:lnTo>
                    <a:lnTo>
                      <a:pt x="97" y="58"/>
                    </a:lnTo>
                    <a:lnTo>
                      <a:pt x="111" y="54"/>
                    </a:lnTo>
                    <a:lnTo>
                      <a:pt x="130" y="48"/>
                    </a:lnTo>
                    <a:lnTo>
                      <a:pt x="147" y="32"/>
                    </a:lnTo>
                    <a:lnTo>
                      <a:pt x="169" y="20"/>
                    </a:lnTo>
                    <a:lnTo>
                      <a:pt x="203" y="6"/>
                    </a:lnTo>
                    <a:lnTo>
                      <a:pt x="219" y="3"/>
                    </a:lnTo>
                    <a:lnTo>
                      <a:pt x="225" y="0"/>
                    </a:lnTo>
                    <a:lnTo>
                      <a:pt x="229" y="3"/>
                    </a:lnTo>
                    <a:lnTo>
                      <a:pt x="233" y="11"/>
                    </a:lnTo>
                    <a:lnTo>
                      <a:pt x="238" y="17"/>
                    </a:lnTo>
                    <a:lnTo>
                      <a:pt x="252" y="29"/>
                    </a:lnTo>
                    <a:lnTo>
                      <a:pt x="258" y="32"/>
                    </a:lnTo>
                    <a:lnTo>
                      <a:pt x="272" y="49"/>
                    </a:lnTo>
                    <a:lnTo>
                      <a:pt x="287" y="61"/>
                    </a:lnTo>
                    <a:lnTo>
                      <a:pt x="304" y="74"/>
                    </a:lnTo>
                    <a:lnTo>
                      <a:pt x="315" y="81"/>
                    </a:lnTo>
                    <a:lnTo>
                      <a:pt x="321" y="83"/>
                    </a:lnTo>
                    <a:lnTo>
                      <a:pt x="326" y="95"/>
                    </a:lnTo>
                    <a:lnTo>
                      <a:pt x="332" y="104"/>
                    </a:lnTo>
                    <a:lnTo>
                      <a:pt x="334" y="112"/>
                    </a:lnTo>
                    <a:lnTo>
                      <a:pt x="333" y="120"/>
                    </a:lnTo>
                    <a:lnTo>
                      <a:pt x="328" y="140"/>
                    </a:lnTo>
                    <a:lnTo>
                      <a:pt x="320" y="161"/>
                    </a:lnTo>
                    <a:lnTo>
                      <a:pt x="314" y="169"/>
                    </a:lnTo>
                    <a:lnTo>
                      <a:pt x="306" y="175"/>
                    </a:lnTo>
                    <a:lnTo>
                      <a:pt x="298" y="183"/>
                    </a:lnTo>
                    <a:lnTo>
                      <a:pt x="296" y="200"/>
                    </a:lnTo>
                    <a:lnTo>
                      <a:pt x="293" y="218"/>
                    </a:lnTo>
                    <a:lnTo>
                      <a:pt x="283" y="226"/>
                    </a:lnTo>
                    <a:lnTo>
                      <a:pt x="275" y="232"/>
                    </a:lnTo>
                    <a:lnTo>
                      <a:pt x="265" y="239"/>
                    </a:lnTo>
                    <a:lnTo>
                      <a:pt x="241" y="24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</p:grp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D2C384AA-9380-208D-BF16-6848D58D958E}"/>
              </a:ext>
            </a:extLst>
          </p:cNvPr>
          <p:cNvGrpSpPr/>
          <p:nvPr/>
        </p:nvGrpSpPr>
        <p:grpSpPr>
          <a:xfrm>
            <a:off x="8616389" y="5317873"/>
            <a:ext cx="1237117" cy="1237117"/>
            <a:chOff x="4753400" y="4765408"/>
            <a:chExt cx="1418295" cy="1418295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0E61174C-66AC-9798-1760-714DD19AD32A}"/>
                </a:ext>
              </a:extLst>
            </p:cNvPr>
            <p:cNvSpPr/>
            <p:nvPr/>
          </p:nvSpPr>
          <p:spPr>
            <a:xfrm>
              <a:off x="4753400" y="4765408"/>
              <a:ext cx="1418295" cy="14182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115A2850-2CE7-0125-E343-6A788E041BB0}"/>
                </a:ext>
              </a:extLst>
            </p:cNvPr>
            <p:cNvGrpSpPr/>
            <p:nvPr/>
          </p:nvGrpSpPr>
          <p:grpSpPr>
            <a:xfrm>
              <a:off x="4914907" y="4862962"/>
              <a:ext cx="1095281" cy="1223186"/>
              <a:chOff x="14198099" y="3323696"/>
              <a:chExt cx="8627720" cy="9635250"/>
            </a:xfrm>
            <a:solidFill>
              <a:srgbClr val="C4C8CE">
                <a:alpha val="50000"/>
              </a:srgbClr>
            </a:solidFill>
          </p:grpSpPr>
          <p:sp>
            <p:nvSpPr>
              <p:cNvPr id="100" name="Freeform 3">
                <a:extLst>
                  <a:ext uri="{FF2B5EF4-FFF2-40B4-BE49-F238E27FC236}">
                    <a16:creationId xmlns:a16="http://schemas.microsoft.com/office/drawing/2014/main" id="{30B9B0E9-E260-E8DE-05AB-004CE681A0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61503" y="9067788"/>
                <a:ext cx="1540249" cy="1551831"/>
              </a:xfrm>
              <a:custGeom>
                <a:avLst/>
                <a:gdLst>
                  <a:gd name="T0" fmla="*/ 1759 w 1761"/>
                  <a:gd name="T1" fmla="*/ 794 h 1771"/>
                  <a:gd name="T2" fmla="*/ 1750 w 1761"/>
                  <a:gd name="T3" fmla="*/ 831 h 1771"/>
                  <a:gd name="T4" fmla="*/ 1753 w 1761"/>
                  <a:gd name="T5" fmla="*/ 935 h 1771"/>
                  <a:gd name="T6" fmla="*/ 1737 w 1761"/>
                  <a:gd name="T7" fmla="*/ 1001 h 1771"/>
                  <a:gd name="T8" fmla="*/ 1701 w 1761"/>
                  <a:gd name="T9" fmla="*/ 1030 h 1771"/>
                  <a:gd name="T10" fmla="*/ 1498 w 1761"/>
                  <a:gd name="T11" fmla="*/ 1030 h 1771"/>
                  <a:gd name="T12" fmla="*/ 1464 w 1761"/>
                  <a:gd name="T13" fmla="*/ 1193 h 1771"/>
                  <a:gd name="T14" fmla="*/ 1464 w 1761"/>
                  <a:gd name="T15" fmla="*/ 1429 h 1771"/>
                  <a:gd name="T16" fmla="*/ 1511 w 1761"/>
                  <a:gd name="T17" fmla="*/ 1573 h 1771"/>
                  <a:gd name="T18" fmla="*/ 1637 w 1761"/>
                  <a:gd name="T19" fmla="*/ 1689 h 1771"/>
                  <a:gd name="T20" fmla="*/ 1462 w 1761"/>
                  <a:gd name="T21" fmla="*/ 1753 h 1771"/>
                  <a:gd name="T22" fmla="*/ 1341 w 1761"/>
                  <a:gd name="T23" fmla="*/ 1761 h 1771"/>
                  <a:gd name="T24" fmla="*/ 1237 w 1761"/>
                  <a:gd name="T25" fmla="*/ 1751 h 1771"/>
                  <a:gd name="T26" fmla="*/ 1066 w 1761"/>
                  <a:gd name="T27" fmla="*/ 1739 h 1771"/>
                  <a:gd name="T28" fmla="*/ 979 w 1761"/>
                  <a:gd name="T29" fmla="*/ 1703 h 1771"/>
                  <a:gd name="T30" fmla="*/ 911 w 1761"/>
                  <a:gd name="T31" fmla="*/ 1677 h 1771"/>
                  <a:gd name="T32" fmla="*/ 685 w 1761"/>
                  <a:gd name="T33" fmla="*/ 1677 h 1771"/>
                  <a:gd name="T34" fmla="*/ 412 w 1761"/>
                  <a:gd name="T35" fmla="*/ 1676 h 1771"/>
                  <a:gd name="T36" fmla="*/ 315 w 1761"/>
                  <a:gd name="T37" fmla="*/ 1676 h 1771"/>
                  <a:gd name="T38" fmla="*/ 248 w 1761"/>
                  <a:gd name="T39" fmla="*/ 1625 h 1771"/>
                  <a:gd name="T40" fmla="*/ 175 w 1761"/>
                  <a:gd name="T41" fmla="*/ 1620 h 1771"/>
                  <a:gd name="T42" fmla="*/ 88 w 1761"/>
                  <a:gd name="T43" fmla="*/ 1649 h 1771"/>
                  <a:gd name="T44" fmla="*/ 23 w 1761"/>
                  <a:gd name="T45" fmla="*/ 1652 h 1771"/>
                  <a:gd name="T46" fmla="*/ 8 w 1761"/>
                  <a:gd name="T47" fmla="*/ 1468 h 1771"/>
                  <a:gd name="T48" fmla="*/ 33 w 1761"/>
                  <a:gd name="T49" fmla="*/ 1416 h 1771"/>
                  <a:gd name="T50" fmla="*/ 109 w 1761"/>
                  <a:gd name="T51" fmla="*/ 1140 h 1771"/>
                  <a:gd name="T52" fmla="*/ 240 w 1761"/>
                  <a:gd name="T53" fmla="*/ 960 h 1771"/>
                  <a:gd name="T54" fmla="*/ 301 w 1761"/>
                  <a:gd name="T55" fmla="*/ 747 h 1771"/>
                  <a:gd name="T56" fmla="*/ 257 w 1761"/>
                  <a:gd name="T57" fmla="*/ 655 h 1771"/>
                  <a:gd name="T58" fmla="*/ 209 w 1761"/>
                  <a:gd name="T59" fmla="*/ 530 h 1771"/>
                  <a:gd name="T60" fmla="*/ 188 w 1761"/>
                  <a:gd name="T61" fmla="*/ 440 h 1771"/>
                  <a:gd name="T62" fmla="*/ 232 w 1761"/>
                  <a:gd name="T63" fmla="*/ 405 h 1771"/>
                  <a:gd name="T64" fmla="*/ 194 w 1761"/>
                  <a:gd name="T65" fmla="*/ 276 h 1771"/>
                  <a:gd name="T66" fmla="*/ 86 w 1761"/>
                  <a:gd name="T67" fmla="*/ 48 h 1771"/>
                  <a:gd name="T68" fmla="*/ 151 w 1761"/>
                  <a:gd name="T69" fmla="*/ 22 h 1771"/>
                  <a:gd name="T70" fmla="*/ 230 w 1761"/>
                  <a:gd name="T71" fmla="*/ 2 h 1771"/>
                  <a:gd name="T72" fmla="*/ 340 w 1761"/>
                  <a:gd name="T73" fmla="*/ 2 h 1771"/>
                  <a:gd name="T74" fmla="*/ 479 w 1761"/>
                  <a:gd name="T75" fmla="*/ 3 h 1771"/>
                  <a:gd name="T76" fmla="*/ 672 w 1761"/>
                  <a:gd name="T77" fmla="*/ 7 h 1771"/>
                  <a:gd name="T78" fmla="*/ 710 w 1761"/>
                  <a:gd name="T79" fmla="*/ 44 h 1771"/>
                  <a:gd name="T80" fmla="*/ 726 w 1761"/>
                  <a:gd name="T81" fmla="*/ 131 h 1771"/>
                  <a:gd name="T82" fmla="*/ 762 w 1761"/>
                  <a:gd name="T83" fmla="*/ 216 h 1771"/>
                  <a:gd name="T84" fmla="*/ 829 w 1761"/>
                  <a:gd name="T85" fmla="*/ 317 h 1771"/>
                  <a:gd name="T86" fmla="*/ 897 w 1761"/>
                  <a:gd name="T87" fmla="*/ 323 h 1771"/>
                  <a:gd name="T88" fmla="*/ 976 w 1761"/>
                  <a:gd name="T89" fmla="*/ 298 h 1771"/>
                  <a:gd name="T90" fmla="*/ 1088 w 1761"/>
                  <a:gd name="T91" fmla="*/ 302 h 1771"/>
                  <a:gd name="T92" fmla="*/ 1108 w 1761"/>
                  <a:gd name="T93" fmla="*/ 219 h 1771"/>
                  <a:gd name="T94" fmla="*/ 1181 w 1761"/>
                  <a:gd name="T95" fmla="*/ 160 h 1771"/>
                  <a:gd name="T96" fmla="*/ 1258 w 1761"/>
                  <a:gd name="T97" fmla="*/ 181 h 1771"/>
                  <a:gd name="T98" fmla="*/ 1352 w 1761"/>
                  <a:gd name="T99" fmla="*/ 204 h 1771"/>
                  <a:gd name="T100" fmla="*/ 1445 w 1761"/>
                  <a:gd name="T101" fmla="*/ 224 h 1771"/>
                  <a:gd name="T102" fmla="*/ 1454 w 1761"/>
                  <a:gd name="T103" fmla="*/ 406 h 1771"/>
                  <a:gd name="T104" fmla="*/ 1460 w 1761"/>
                  <a:gd name="T105" fmla="*/ 555 h 1771"/>
                  <a:gd name="T106" fmla="*/ 1508 w 1761"/>
                  <a:gd name="T107" fmla="*/ 660 h 1771"/>
                  <a:gd name="T108" fmla="*/ 1493 w 1761"/>
                  <a:gd name="T109" fmla="*/ 723 h 1771"/>
                  <a:gd name="T110" fmla="*/ 1513 w 1761"/>
                  <a:gd name="T111" fmla="*/ 768 h 1771"/>
                  <a:gd name="T112" fmla="*/ 1584 w 1761"/>
                  <a:gd name="T113" fmla="*/ 751 h 1771"/>
                  <a:gd name="T114" fmla="*/ 1690 w 1761"/>
                  <a:gd name="T115" fmla="*/ 736 h 1771"/>
                  <a:gd name="T116" fmla="*/ 1744 w 1761"/>
                  <a:gd name="T117" fmla="*/ 723 h 1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61" h="1771">
                    <a:moveTo>
                      <a:pt x="1749" y="720"/>
                    </a:moveTo>
                    <a:lnTo>
                      <a:pt x="1752" y="740"/>
                    </a:lnTo>
                    <a:lnTo>
                      <a:pt x="1755" y="766"/>
                    </a:lnTo>
                    <a:lnTo>
                      <a:pt x="1757" y="785"/>
                    </a:lnTo>
                    <a:lnTo>
                      <a:pt x="1759" y="794"/>
                    </a:lnTo>
                    <a:lnTo>
                      <a:pt x="1760" y="798"/>
                    </a:lnTo>
                    <a:lnTo>
                      <a:pt x="1757" y="803"/>
                    </a:lnTo>
                    <a:lnTo>
                      <a:pt x="1756" y="815"/>
                    </a:lnTo>
                    <a:lnTo>
                      <a:pt x="1752" y="824"/>
                    </a:lnTo>
                    <a:lnTo>
                      <a:pt x="1750" y="831"/>
                    </a:lnTo>
                    <a:lnTo>
                      <a:pt x="1752" y="844"/>
                    </a:lnTo>
                    <a:lnTo>
                      <a:pt x="1750" y="863"/>
                    </a:lnTo>
                    <a:lnTo>
                      <a:pt x="1748" y="882"/>
                    </a:lnTo>
                    <a:lnTo>
                      <a:pt x="1748" y="902"/>
                    </a:lnTo>
                    <a:lnTo>
                      <a:pt x="1753" y="935"/>
                    </a:lnTo>
                    <a:lnTo>
                      <a:pt x="1752" y="946"/>
                    </a:lnTo>
                    <a:lnTo>
                      <a:pt x="1745" y="963"/>
                    </a:lnTo>
                    <a:lnTo>
                      <a:pt x="1740" y="977"/>
                    </a:lnTo>
                    <a:lnTo>
                      <a:pt x="1738" y="992"/>
                    </a:lnTo>
                    <a:lnTo>
                      <a:pt x="1737" y="1001"/>
                    </a:lnTo>
                    <a:lnTo>
                      <a:pt x="1749" y="1023"/>
                    </a:lnTo>
                    <a:lnTo>
                      <a:pt x="1748" y="1028"/>
                    </a:lnTo>
                    <a:lnTo>
                      <a:pt x="1738" y="1030"/>
                    </a:lnTo>
                    <a:lnTo>
                      <a:pt x="1731" y="1030"/>
                    </a:lnTo>
                    <a:lnTo>
                      <a:pt x="1701" y="1030"/>
                    </a:lnTo>
                    <a:lnTo>
                      <a:pt x="1659" y="1030"/>
                    </a:lnTo>
                    <a:lnTo>
                      <a:pt x="1617" y="1030"/>
                    </a:lnTo>
                    <a:lnTo>
                      <a:pt x="1574" y="1030"/>
                    </a:lnTo>
                    <a:lnTo>
                      <a:pt x="1535" y="1030"/>
                    </a:lnTo>
                    <a:lnTo>
                      <a:pt x="1498" y="1030"/>
                    </a:lnTo>
                    <a:lnTo>
                      <a:pt x="1464" y="1030"/>
                    </a:lnTo>
                    <a:lnTo>
                      <a:pt x="1464" y="1053"/>
                    </a:lnTo>
                    <a:lnTo>
                      <a:pt x="1464" y="1099"/>
                    </a:lnTo>
                    <a:lnTo>
                      <a:pt x="1464" y="1146"/>
                    </a:lnTo>
                    <a:lnTo>
                      <a:pt x="1464" y="1193"/>
                    </a:lnTo>
                    <a:lnTo>
                      <a:pt x="1464" y="1240"/>
                    </a:lnTo>
                    <a:lnTo>
                      <a:pt x="1464" y="1288"/>
                    </a:lnTo>
                    <a:lnTo>
                      <a:pt x="1464" y="1335"/>
                    </a:lnTo>
                    <a:lnTo>
                      <a:pt x="1464" y="1382"/>
                    </a:lnTo>
                    <a:lnTo>
                      <a:pt x="1464" y="1429"/>
                    </a:lnTo>
                    <a:lnTo>
                      <a:pt x="1464" y="1464"/>
                    </a:lnTo>
                    <a:lnTo>
                      <a:pt x="1473" y="1509"/>
                    </a:lnTo>
                    <a:lnTo>
                      <a:pt x="1488" y="1559"/>
                    </a:lnTo>
                    <a:lnTo>
                      <a:pt x="1495" y="1563"/>
                    </a:lnTo>
                    <a:lnTo>
                      <a:pt x="1511" y="1573"/>
                    </a:lnTo>
                    <a:lnTo>
                      <a:pt x="1533" y="1591"/>
                    </a:lnTo>
                    <a:lnTo>
                      <a:pt x="1545" y="1605"/>
                    </a:lnTo>
                    <a:lnTo>
                      <a:pt x="1570" y="1629"/>
                    </a:lnTo>
                    <a:lnTo>
                      <a:pt x="1604" y="1661"/>
                    </a:lnTo>
                    <a:lnTo>
                      <a:pt x="1637" y="1689"/>
                    </a:lnTo>
                    <a:lnTo>
                      <a:pt x="1664" y="1714"/>
                    </a:lnTo>
                    <a:lnTo>
                      <a:pt x="1620" y="1722"/>
                    </a:lnTo>
                    <a:lnTo>
                      <a:pt x="1557" y="1734"/>
                    </a:lnTo>
                    <a:lnTo>
                      <a:pt x="1514" y="1743"/>
                    </a:lnTo>
                    <a:lnTo>
                      <a:pt x="1462" y="1753"/>
                    </a:lnTo>
                    <a:lnTo>
                      <a:pt x="1427" y="1760"/>
                    </a:lnTo>
                    <a:lnTo>
                      <a:pt x="1384" y="1768"/>
                    </a:lnTo>
                    <a:lnTo>
                      <a:pt x="1377" y="1768"/>
                    </a:lnTo>
                    <a:lnTo>
                      <a:pt x="1365" y="1761"/>
                    </a:lnTo>
                    <a:lnTo>
                      <a:pt x="1341" y="1761"/>
                    </a:lnTo>
                    <a:lnTo>
                      <a:pt x="1311" y="1768"/>
                    </a:lnTo>
                    <a:lnTo>
                      <a:pt x="1287" y="1770"/>
                    </a:lnTo>
                    <a:lnTo>
                      <a:pt x="1270" y="1767"/>
                    </a:lnTo>
                    <a:lnTo>
                      <a:pt x="1254" y="1761"/>
                    </a:lnTo>
                    <a:lnTo>
                      <a:pt x="1237" y="1751"/>
                    </a:lnTo>
                    <a:lnTo>
                      <a:pt x="1209" y="1747"/>
                    </a:lnTo>
                    <a:lnTo>
                      <a:pt x="1169" y="1749"/>
                    </a:lnTo>
                    <a:lnTo>
                      <a:pt x="1130" y="1747"/>
                    </a:lnTo>
                    <a:lnTo>
                      <a:pt x="1092" y="1741"/>
                    </a:lnTo>
                    <a:lnTo>
                      <a:pt x="1066" y="1739"/>
                    </a:lnTo>
                    <a:lnTo>
                      <a:pt x="1049" y="1740"/>
                    </a:lnTo>
                    <a:lnTo>
                      <a:pt x="1032" y="1738"/>
                    </a:lnTo>
                    <a:lnTo>
                      <a:pt x="1014" y="1733"/>
                    </a:lnTo>
                    <a:lnTo>
                      <a:pt x="998" y="1723"/>
                    </a:lnTo>
                    <a:lnTo>
                      <a:pt x="979" y="1703"/>
                    </a:lnTo>
                    <a:lnTo>
                      <a:pt x="965" y="1684"/>
                    </a:lnTo>
                    <a:lnTo>
                      <a:pt x="961" y="1681"/>
                    </a:lnTo>
                    <a:lnTo>
                      <a:pt x="957" y="1679"/>
                    </a:lnTo>
                    <a:lnTo>
                      <a:pt x="952" y="1678"/>
                    </a:lnTo>
                    <a:lnTo>
                      <a:pt x="911" y="1677"/>
                    </a:lnTo>
                    <a:lnTo>
                      <a:pt x="872" y="1677"/>
                    </a:lnTo>
                    <a:lnTo>
                      <a:pt x="849" y="1677"/>
                    </a:lnTo>
                    <a:lnTo>
                      <a:pt x="795" y="1677"/>
                    </a:lnTo>
                    <a:lnTo>
                      <a:pt x="740" y="1677"/>
                    </a:lnTo>
                    <a:lnTo>
                      <a:pt x="685" y="1677"/>
                    </a:lnTo>
                    <a:lnTo>
                      <a:pt x="630" y="1676"/>
                    </a:lnTo>
                    <a:lnTo>
                      <a:pt x="576" y="1676"/>
                    </a:lnTo>
                    <a:lnTo>
                      <a:pt x="521" y="1676"/>
                    </a:lnTo>
                    <a:lnTo>
                      <a:pt x="466" y="1676"/>
                    </a:lnTo>
                    <a:lnTo>
                      <a:pt x="412" y="1676"/>
                    </a:lnTo>
                    <a:lnTo>
                      <a:pt x="382" y="1676"/>
                    </a:lnTo>
                    <a:lnTo>
                      <a:pt x="356" y="1678"/>
                    </a:lnTo>
                    <a:lnTo>
                      <a:pt x="326" y="1680"/>
                    </a:lnTo>
                    <a:lnTo>
                      <a:pt x="322" y="1679"/>
                    </a:lnTo>
                    <a:lnTo>
                      <a:pt x="315" y="1676"/>
                    </a:lnTo>
                    <a:lnTo>
                      <a:pt x="309" y="1672"/>
                    </a:lnTo>
                    <a:lnTo>
                      <a:pt x="294" y="1662"/>
                    </a:lnTo>
                    <a:lnTo>
                      <a:pt x="280" y="1654"/>
                    </a:lnTo>
                    <a:lnTo>
                      <a:pt x="261" y="1640"/>
                    </a:lnTo>
                    <a:lnTo>
                      <a:pt x="248" y="1625"/>
                    </a:lnTo>
                    <a:lnTo>
                      <a:pt x="238" y="1620"/>
                    </a:lnTo>
                    <a:lnTo>
                      <a:pt x="220" y="1617"/>
                    </a:lnTo>
                    <a:lnTo>
                      <a:pt x="206" y="1614"/>
                    </a:lnTo>
                    <a:lnTo>
                      <a:pt x="195" y="1613"/>
                    </a:lnTo>
                    <a:lnTo>
                      <a:pt x="175" y="1620"/>
                    </a:lnTo>
                    <a:lnTo>
                      <a:pt x="160" y="1627"/>
                    </a:lnTo>
                    <a:lnTo>
                      <a:pt x="149" y="1634"/>
                    </a:lnTo>
                    <a:lnTo>
                      <a:pt x="131" y="1642"/>
                    </a:lnTo>
                    <a:lnTo>
                      <a:pt x="115" y="1650"/>
                    </a:lnTo>
                    <a:lnTo>
                      <a:pt x="88" y="1649"/>
                    </a:lnTo>
                    <a:lnTo>
                      <a:pt x="83" y="1650"/>
                    </a:lnTo>
                    <a:lnTo>
                      <a:pt x="68" y="1650"/>
                    </a:lnTo>
                    <a:lnTo>
                      <a:pt x="54" y="1643"/>
                    </a:lnTo>
                    <a:lnTo>
                      <a:pt x="40" y="1644"/>
                    </a:lnTo>
                    <a:lnTo>
                      <a:pt x="23" y="1652"/>
                    </a:lnTo>
                    <a:lnTo>
                      <a:pt x="0" y="1655"/>
                    </a:lnTo>
                    <a:lnTo>
                      <a:pt x="6" y="1599"/>
                    </a:lnTo>
                    <a:lnTo>
                      <a:pt x="12" y="1574"/>
                    </a:lnTo>
                    <a:lnTo>
                      <a:pt x="12" y="1545"/>
                    </a:lnTo>
                    <a:lnTo>
                      <a:pt x="8" y="1468"/>
                    </a:lnTo>
                    <a:lnTo>
                      <a:pt x="4" y="1458"/>
                    </a:lnTo>
                    <a:lnTo>
                      <a:pt x="1" y="1446"/>
                    </a:lnTo>
                    <a:lnTo>
                      <a:pt x="16" y="1436"/>
                    </a:lnTo>
                    <a:lnTo>
                      <a:pt x="23" y="1429"/>
                    </a:lnTo>
                    <a:lnTo>
                      <a:pt x="33" y="1416"/>
                    </a:lnTo>
                    <a:lnTo>
                      <a:pt x="40" y="1398"/>
                    </a:lnTo>
                    <a:lnTo>
                      <a:pt x="47" y="1359"/>
                    </a:lnTo>
                    <a:lnTo>
                      <a:pt x="77" y="1270"/>
                    </a:lnTo>
                    <a:lnTo>
                      <a:pt x="92" y="1182"/>
                    </a:lnTo>
                    <a:lnTo>
                      <a:pt x="109" y="1140"/>
                    </a:lnTo>
                    <a:lnTo>
                      <a:pt x="116" y="1094"/>
                    </a:lnTo>
                    <a:lnTo>
                      <a:pt x="166" y="1034"/>
                    </a:lnTo>
                    <a:lnTo>
                      <a:pt x="178" y="998"/>
                    </a:lnTo>
                    <a:lnTo>
                      <a:pt x="203" y="979"/>
                    </a:lnTo>
                    <a:lnTo>
                      <a:pt x="240" y="960"/>
                    </a:lnTo>
                    <a:lnTo>
                      <a:pt x="266" y="926"/>
                    </a:lnTo>
                    <a:lnTo>
                      <a:pt x="278" y="903"/>
                    </a:lnTo>
                    <a:lnTo>
                      <a:pt x="293" y="857"/>
                    </a:lnTo>
                    <a:lnTo>
                      <a:pt x="292" y="810"/>
                    </a:lnTo>
                    <a:lnTo>
                      <a:pt x="301" y="747"/>
                    </a:lnTo>
                    <a:lnTo>
                      <a:pt x="300" y="729"/>
                    </a:lnTo>
                    <a:lnTo>
                      <a:pt x="286" y="704"/>
                    </a:lnTo>
                    <a:lnTo>
                      <a:pt x="283" y="687"/>
                    </a:lnTo>
                    <a:lnTo>
                      <a:pt x="271" y="668"/>
                    </a:lnTo>
                    <a:lnTo>
                      <a:pt x="257" y="655"/>
                    </a:lnTo>
                    <a:lnTo>
                      <a:pt x="251" y="632"/>
                    </a:lnTo>
                    <a:lnTo>
                      <a:pt x="227" y="595"/>
                    </a:lnTo>
                    <a:lnTo>
                      <a:pt x="222" y="570"/>
                    </a:lnTo>
                    <a:lnTo>
                      <a:pt x="210" y="552"/>
                    </a:lnTo>
                    <a:lnTo>
                      <a:pt x="209" y="530"/>
                    </a:lnTo>
                    <a:lnTo>
                      <a:pt x="202" y="507"/>
                    </a:lnTo>
                    <a:lnTo>
                      <a:pt x="191" y="484"/>
                    </a:lnTo>
                    <a:lnTo>
                      <a:pt x="181" y="458"/>
                    </a:lnTo>
                    <a:lnTo>
                      <a:pt x="181" y="449"/>
                    </a:lnTo>
                    <a:lnTo>
                      <a:pt x="188" y="440"/>
                    </a:lnTo>
                    <a:lnTo>
                      <a:pt x="194" y="436"/>
                    </a:lnTo>
                    <a:lnTo>
                      <a:pt x="192" y="441"/>
                    </a:lnTo>
                    <a:lnTo>
                      <a:pt x="188" y="447"/>
                    </a:lnTo>
                    <a:lnTo>
                      <a:pt x="188" y="451"/>
                    </a:lnTo>
                    <a:lnTo>
                      <a:pt x="232" y="405"/>
                    </a:lnTo>
                    <a:lnTo>
                      <a:pt x="234" y="397"/>
                    </a:lnTo>
                    <a:lnTo>
                      <a:pt x="234" y="387"/>
                    </a:lnTo>
                    <a:lnTo>
                      <a:pt x="233" y="374"/>
                    </a:lnTo>
                    <a:lnTo>
                      <a:pt x="234" y="360"/>
                    </a:lnTo>
                    <a:lnTo>
                      <a:pt x="194" y="276"/>
                    </a:lnTo>
                    <a:lnTo>
                      <a:pt x="162" y="197"/>
                    </a:lnTo>
                    <a:lnTo>
                      <a:pt x="155" y="158"/>
                    </a:lnTo>
                    <a:lnTo>
                      <a:pt x="113" y="105"/>
                    </a:lnTo>
                    <a:lnTo>
                      <a:pt x="95" y="71"/>
                    </a:lnTo>
                    <a:lnTo>
                      <a:pt x="86" y="48"/>
                    </a:lnTo>
                    <a:lnTo>
                      <a:pt x="78" y="38"/>
                    </a:lnTo>
                    <a:lnTo>
                      <a:pt x="81" y="34"/>
                    </a:lnTo>
                    <a:lnTo>
                      <a:pt x="92" y="33"/>
                    </a:lnTo>
                    <a:lnTo>
                      <a:pt x="117" y="28"/>
                    </a:lnTo>
                    <a:lnTo>
                      <a:pt x="151" y="22"/>
                    </a:lnTo>
                    <a:lnTo>
                      <a:pt x="182" y="8"/>
                    </a:lnTo>
                    <a:lnTo>
                      <a:pt x="190" y="2"/>
                    </a:lnTo>
                    <a:lnTo>
                      <a:pt x="208" y="0"/>
                    </a:lnTo>
                    <a:lnTo>
                      <a:pt x="224" y="4"/>
                    </a:lnTo>
                    <a:lnTo>
                      <a:pt x="230" y="2"/>
                    </a:lnTo>
                    <a:lnTo>
                      <a:pt x="234" y="1"/>
                    </a:lnTo>
                    <a:lnTo>
                      <a:pt x="274" y="1"/>
                    </a:lnTo>
                    <a:lnTo>
                      <a:pt x="290" y="0"/>
                    </a:lnTo>
                    <a:lnTo>
                      <a:pt x="321" y="1"/>
                    </a:lnTo>
                    <a:lnTo>
                      <a:pt x="340" y="2"/>
                    </a:lnTo>
                    <a:lnTo>
                      <a:pt x="351" y="3"/>
                    </a:lnTo>
                    <a:lnTo>
                      <a:pt x="381" y="5"/>
                    </a:lnTo>
                    <a:lnTo>
                      <a:pt x="418" y="5"/>
                    </a:lnTo>
                    <a:lnTo>
                      <a:pt x="431" y="3"/>
                    </a:lnTo>
                    <a:lnTo>
                      <a:pt x="479" y="3"/>
                    </a:lnTo>
                    <a:lnTo>
                      <a:pt x="528" y="2"/>
                    </a:lnTo>
                    <a:lnTo>
                      <a:pt x="570" y="2"/>
                    </a:lnTo>
                    <a:lnTo>
                      <a:pt x="618" y="2"/>
                    </a:lnTo>
                    <a:lnTo>
                      <a:pt x="655" y="2"/>
                    </a:lnTo>
                    <a:lnTo>
                      <a:pt x="672" y="7"/>
                    </a:lnTo>
                    <a:lnTo>
                      <a:pt x="686" y="16"/>
                    </a:lnTo>
                    <a:lnTo>
                      <a:pt x="693" y="24"/>
                    </a:lnTo>
                    <a:lnTo>
                      <a:pt x="697" y="28"/>
                    </a:lnTo>
                    <a:lnTo>
                      <a:pt x="701" y="37"/>
                    </a:lnTo>
                    <a:lnTo>
                      <a:pt x="710" y="44"/>
                    </a:lnTo>
                    <a:lnTo>
                      <a:pt x="712" y="56"/>
                    </a:lnTo>
                    <a:lnTo>
                      <a:pt x="710" y="70"/>
                    </a:lnTo>
                    <a:lnTo>
                      <a:pt x="711" y="88"/>
                    </a:lnTo>
                    <a:lnTo>
                      <a:pt x="716" y="110"/>
                    </a:lnTo>
                    <a:lnTo>
                      <a:pt x="726" y="131"/>
                    </a:lnTo>
                    <a:lnTo>
                      <a:pt x="741" y="154"/>
                    </a:lnTo>
                    <a:lnTo>
                      <a:pt x="748" y="172"/>
                    </a:lnTo>
                    <a:lnTo>
                      <a:pt x="746" y="186"/>
                    </a:lnTo>
                    <a:lnTo>
                      <a:pt x="751" y="201"/>
                    </a:lnTo>
                    <a:lnTo>
                      <a:pt x="762" y="216"/>
                    </a:lnTo>
                    <a:lnTo>
                      <a:pt x="770" y="224"/>
                    </a:lnTo>
                    <a:lnTo>
                      <a:pt x="775" y="230"/>
                    </a:lnTo>
                    <a:lnTo>
                      <a:pt x="788" y="253"/>
                    </a:lnTo>
                    <a:lnTo>
                      <a:pt x="812" y="290"/>
                    </a:lnTo>
                    <a:lnTo>
                      <a:pt x="829" y="317"/>
                    </a:lnTo>
                    <a:lnTo>
                      <a:pt x="836" y="321"/>
                    </a:lnTo>
                    <a:lnTo>
                      <a:pt x="845" y="320"/>
                    </a:lnTo>
                    <a:lnTo>
                      <a:pt x="864" y="317"/>
                    </a:lnTo>
                    <a:lnTo>
                      <a:pt x="883" y="317"/>
                    </a:lnTo>
                    <a:lnTo>
                      <a:pt x="897" y="323"/>
                    </a:lnTo>
                    <a:lnTo>
                      <a:pt x="902" y="322"/>
                    </a:lnTo>
                    <a:lnTo>
                      <a:pt x="923" y="311"/>
                    </a:lnTo>
                    <a:lnTo>
                      <a:pt x="944" y="307"/>
                    </a:lnTo>
                    <a:lnTo>
                      <a:pt x="965" y="303"/>
                    </a:lnTo>
                    <a:lnTo>
                      <a:pt x="976" y="298"/>
                    </a:lnTo>
                    <a:lnTo>
                      <a:pt x="989" y="298"/>
                    </a:lnTo>
                    <a:lnTo>
                      <a:pt x="1024" y="307"/>
                    </a:lnTo>
                    <a:lnTo>
                      <a:pt x="1031" y="307"/>
                    </a:lnTo>
                    <a:lnTo>
                      <a:pt x="1059" y="307"/>
                    </a:lnTo>
                    <a:lnTo>
                      <a:pt x="1088" y="302"/>
                    </a:lnTo>
                    <a:lnTo>
                      <a:pt x="1092" y="265"/>
                    </a:lnTo>
                    <a:lnTo>
                      <a:pt x="1092" y="257"/>
                    </a:lnTo>
                    <a:lnTo>
                      <a:pt x="1099" y="244"/>
                    </a:lnTo>
                    <a:lnTo>
                      <a:pt x="1107" y="232"/>
                    </a:lnTo>
                    <a:lnTo>
                      <a:pt x="1108" y="219"/>
                    </a:lnTo>
                    <a:lnTo>
                      <a:pt x="1107" y="204"/>
                    </a:lnTo>
                    <a:lnTo>
                      <a:pt x="1114" y="185"/>
                    </a:lnTo>
                    <a:lnTo>
                      <a:pt x="1133" y="169"/>
                    </a:lnTo>
                    <a:lnTo>
                      <a:pt x="1164" y="162"/>
                    </a:lnTo>
                    <a:lnTo>
                      <a:pt x="1181" y="160"/>
                    </a:lnTo>
                    <a:lnTo>
                      <a:pt x="1208" y="156"/>
                    </a:lnTo>
                    <a:lnTo>
                      <a:pt x="1251" y="151"/>
                    </a:lnTo>
                    <a:lnTo>
                      <a:pt x="1266" y="152"/>
                    </a:lnTo>
                    <a:lnTo>
                      <a:pt x="1268" y="155"/>
                    </a:lnTo>
                    <a:lnTo>
                      <a:pt x="1258" y="181"/>
                    </a:lnTo>
                    <a:lnTo>
                      <a:pt x="1258" y="190"/>
                    </a:lnTo>
                    <a:lnTo>
                      <a:pt x="1262" y="198"/>
                    </a:lnTo>
                    <a:lnTo>
                      <a:pt x="1269" y="204"/>
                    </a:lnTo>
                    <a:lnTo>
                      <a:pt x="1312" y="204"/>
                    </a:lnTo>
                    <a:lnTo>
                      <a:pt x="1352" y="204"/>
                    </a:lnTo>
                    <a:lnTo>
                      <a:pt x="1397" y="206"/>
                    </a:lnTo>
                    <a:lnTo>
                      <a:pt x="1432" y="207"/>
                    </a:lnTo>
                    <a:lnTo>
                      <a:pt x="1436" y="209"/>
                    </a:lnTo>
                    <a:lnTo>
                      <a:pt x="1440" y="211"/>
                    </a:lnTo>
                    <a:lnTo>
                      <a:pt x="1445" y="224"/>
                    </a:lnTo>
                    <a:lnTo>
                      <a:pt x="1443" y="250"/>
                    </a:lnTo>
                    <a:lnTo>
                      <a:pt x="1436" y="288"/>
                    </a:lnTo>
                    <a:lnTo>
                      <a:pt x="1439" y="323"/>
                    </a:lnTo>
                    <a:lnTo>
                      <a:pt x="1453" y="356"/>
                    </a:lnTo>
                    <a:lnTo>
                      <a:pt x="1454" y="406"/>
                    </a:lnTo>
                    <a:lnTo>
                      <a:pt x="1449" y="437"/>
                    </a:lnTo>
                    <a:lnTo>
                      <a:pt x="1443" y="475"/>
                    </a:lnTo>
                    <a:lnTo>
                      <a:pt x="1441" y="518"/>
                    </a:lnTo>
                    <a:lnTo>
                      <a:pt x="1447" y="536"/>
                    </a:lnTo>
                    <a:lnTo>
                      <a:pt x="1460" y="555"/>
                    </a:lnTo>
                    <a:lnTo>
                      <a:pt x="1480" y="575"/>
                    </a:lnTo>
                    <a:lnTo>
                      <a:pt x="1495" y="600"/>
                    </a:lnTo>
                    <a:lnTo>
                      <a:pt x="1507" y="632"/>
                    </a:lnTo>
                    <a:lnTo>
                      <a:pt x="1511" y="652"/>
                    </a:lnTo>
                    <a:lnTo>
                      <a:pt x="1508" y="660"/>
                    </a:lnTo>
                    <a:lnTo>
                      <a:pt x="1508" y="674"/>
                    </a:lnTo>
                    <a:lnTo>
                      <a:pt x="1511" y="694"/>
                    </a:lnTo>
                    <a:lnTo>
                      <a:pt x="1508" y="708"/>
                    </a:lnTo>
                    <a:lnTo>
                      <a:pt x="1496" y="715"/>
                    </a:lnTo>
                    <a:lnTo>
                      <a:pt x="1493" y="723"/>
                    </a:lnTo>
                    <a:lnTo>
                      <a:pt x="1498" y="741"/>
                    </a:lnTo>
                    <a:lnTo>
                      <a:pt x="1500" y="757"/>
                    </a:lnTo>
                    <a:lnTo>
                      <a:pt x="1505" y="763"/>
                    </a:lnTo>
                    <a:lnTo>
                      <a:pt x="1508" y="768"/>
                    </a:lnTo>
                    <a:lnTo>
                      <a:pt x="1513" y="768"/>
                    </a:lnTo>
                    <a:lnTo>
                      <a:pt x="1523" y="762"/>
                    </a:lnTo>
                    <a:lnTo>
                      <a:pt x="1537" y="752"/>
                    </a:lnTo>
                    <a:lnTo>
                      <a:pt x="1548" y="748"/>
                    </a:lnTo>
                    <a:lnTo>
                      <a:pt x="1563" y="748"/>
                    </a:lnTo>
                    <a:lnTo>
                      <a:pt x="1584" y="751"/>
                    </a:lnTo>
                    <a:lnTo>
                      <a:pt x="1622" y="752"/>
                    </a:lnTo>
                    <a:lnTo>
                      <a:pt x="1633" y="750"/>
                    </a:lnTo>
                    <a:lnTo>
                      <a:pt x="1668" y="735"/>
                    </a:lnTo>
                    <a:lnTo>
                      <a:pt x="1677" y="734"/>
                    </a:lnTo>
                    <a:lnTo>
                      <a:pt x="1690" y="736"/>
                    </a:lnTo>
                    <a:lnTo>
                      <a:pt x="1711" y="741"/>
                    </a:lnTo>
                    <a:lnTo>
                      <a:pt x="1730" y="741"/>
                    </a:lnTo>
                    <a:lnTo>
                      <a:pt x="1739" y="737"/>
                    </a:lnTo>
                    <a:lnTo>
                      <a:pt x="1740" y="731"/>
                    </a:lnTo>
                    <a:lnTo>
                      <a:pt x="1744" y="723"/>
                    </a:lnTo>
                    <a:lnTo>
                      <a:pt x="1749" y="72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01" name="Freeform 4">
                <a:extLst>
                  <a:ext uri="{FF2B5EF4-FFF2-40B4-BE49-F238E27FC236}">
                    <a16:creationId xmlns:a16="http://schemas.microsoft.com/office/drawing/2014/main" id="{460FDC1D-9BAF-A526-EF5F-CE22DE3E7E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96244" y="8890215"/>
                <a:ext cx="131249" cy="165993"/>
              </a:xfrm>
              <a:custGeom>
                <a:avLst/>
                <a:gdLst>
                  <a:gd name="T0" fmla="*/ 151 w 152"/>
                  <a:gd name="T1" fmla="*/ 29 h 190"/>
                  <a:gd name="T2" fmla="*/ 149 w 152"/>
                  <a:gd name="T3" fmla="*/ 32 h 190"/>
                  <a:gd name="T4" fmla="*/ 133 w 152"/>
                  <a:gd name="T5" fmla="*/ 38 h 190"/>
                  <a:gd name="T6" fmla="*/ 116 w 152"/>
                  <a:gd name="T7" fmla="*/ 44 h 190"/>
                  <a:gd name="T8" fmla="*/ 95 w 152"/>
                  <a:gd name="T9" fmla="*/ 68 h 190"/>
                  <a:gd name="T10" fmla="*/ 83 w 152"/>
                  <a:gd name="T11" fmla="*/ 78 h 190"/>
                  <a:gd name="T12" fmla="*/ 80 w 152"/>
                  <a:gd name="T13" fmla="*/ 80 h 190"/>
                  <a:gd name="T14" fmla="*/ 69 w 152"/>
                  <a:gd name="T15" fmla="*/ 86 h 190"/>
                  <a:gd name="T16" fmla="*/ 62 w 152"/>
                  <a:gd name="T17" fmla="*/ 92 h 190"/>
                  <a:gd name="T18" fmla="*/ 62 w 152"/>
                  <a:gd name="T19" fmla="*/ 94 h 190"/>
                  <a:gd name="T20" fmla="*/ 67 w 152"/>
                  <a:gd name="T21" fmla="*/ 98 h 190"/>
                  <a:gd name="T22" fmla="*/ 73 w 152"/>
                  <a:gd name="T23" fmla="*/ 102 h 190"/>
                  <a:gd name="T24" fmla="*/ 72 w 152"/>
                  <a:gd name="T25" fmla="*/ 142 h 190"/>
                  <a:gd name="T26" fmla="*/ 70 w 152"/>
                  <a:gd name="T27" fmla="*/ 180 h 190"/>
                  <a:gd name="T28" fmla="*/ 67 w 152"/>
                  <a:gd name="T29" fmla="*/ 184 h 190"/>
                  <a:gd name="T30" fmla="*/ 53 w 152"/>
                  <a:gd name="T31" fmla="*/ 185 h 190"/>
                  <a:gd name="T32" fmla="*/ 34 w 152"/>
                  <a:gd name="T33" fmla="*/ 187 h 190"/>
                  <a:gd name="T34" fmla="*/ 28 w 152"/>
                  <a:gd name="T35" fmla="*/ 189 h 190"/>
                  <a:gd name="T36" fmla="*/ 26 w 152"/>
                  <a:gd name="T37" fmla="*/ 186 h 190"/>
                  <a:gd name="T38" fmla="*/ 20 w 152"/>
                  <a:gd name="T39" fmla="*/ 172 h 190"/>
                  <a:gd name="T40" fmla="*/ 23 w 152"/>
                  <a:gd name="T41" fmla="*/ 158 h 190"/>
                  <a:gd name="T42" fmla="*/ 28 w 152"/>
                  <a:gd name="T43" fmla="*/ 148 h 190"/>
                  <a:gd name="T44" fmla="*/ 23 w 152"/>
                  <a:gd name="T45" fmla="*/ 127 h 190"/>
                  <a:gd name="T46" fmla="*/ 14 w 152"/>
                  <a:gd name="T47" fmla="*/ 109 h 190"/>
                  <a:gd name="T48" fmla="*/ 3 w 152"/>
                  <a:gd name="T49" fmla="*/ 86 h 190"/>
                  <a:gd name="T50" fmla="*/ 0 w 152"/>
                  <a:gd name="T51" fmla="*/ 82 h 190"/>
                  <a:gd name="T52" fmla="*/ 8 w 152"/>
                  <a:gd name="T53" fmla="*/ 74 h 190"/>
                  <a:gd name="T54" fmla="*/ 21 w 152"/>
                  <a:gd name="T55" fmla="*/ 57 h 190"/>
                  <a:gd name="T56" fmla="*/ 27 w 152"/>
                  <a:gd name="T57" fmla="*/ 50 h 190"/>
                  <a:gd name="T58" fmla="*/ 41 w 152"/>
                  <a:gd name="T59" fmla="*/ 48 h 190"/>
                  <a:gd name="T60" fmla="*/ 48 w 152"/>
                  <a:gd name="T61" fmla="*/ 42 h 190"/>
                  <a:gd name="T62" fmla="*/ 51 w 152"/>
                  <a:gd name="T63" fmla="*/ 32 h 190"/>
                  <a:gd name="T64" fmla="*/ 53 w 152"/>
                  <a:gd name="T65" fmla="*/ 27 h 190"/>
                  <a:gd name="T66" fmla="*/ 69 w 152"/>
                  <a:gd name="T67" fmla="*/ 22 h 190"/>
                  <a:gd name="T68" fmla="*/ 89 w 152"/>
                  <a:gd name="T69" fmla="*/ 14 h 190"/>
                  <a:gd name="T70" fmla="*/ 101 w 152"/>
                  <a:gd name="T71" fmla="*/ 5 h 190"/>
                  <a:gd name="T72" fmla="*/ 112 w 152"/>
                  <a:gd name="T73" fmla="*/ 0 h 190"/>
                  <a:gd name="T74" fmla="*/ 119 w 152"/>
                  <a:gd name="T75" fmla="*/ 0 h 190"/>
                  <a:gd name="T76" fmla="*/ 123 w 152"/>
                  <a:gd name="T77" fmla="*/ 2 h 190"/>
                  <a:gd name="T78" fmla="*/ 136 w 152"/>
                  <a:gd name="T79" fmla="*/ 18 h 190"/>
                  <a:gd name="T80" fmla="*/ 148 w 152"/>
                  <a:gd name="T81" fmla="*/ 27 h 190"/>
                  <a:gd name="T82" fmla="*/ 151 w 152"/>
                  <a:gd name="T83" fmla="*/ 2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2" h="190">
                    <a:moveTo>
                      <a:pt x="151" y="29"/>
                    </a:moveTo>
                    <a:lnTo>
                      <a:pt x="149" y="32"/>
                    </a:lnTo>
                    <a:lnTo>
                      <a:pt x="133" y="38"/>
                    </a:lnTo>
                    <a:lnTo>
                      <a:pt x="116" y="44"/>
                    </a:lnTo>
                    <a:lnTo>
                      <a:pt x="95" y="68"/>
                    </a:lnTo>
                    <a:lnTo>
                      <a:pt x="83" y="78"/>
                    </a:lnTo>
                    <a:lnTo>
                      <a:pt x="80" y="80"/>
                    </a:lnTo>
                    <a:lnTo>
                      <a:pt x="69" y="86"/>
                    </a:lnTo>
                    <a:lnTo>
                      <a:pt x="62" y="92"/>
                    </a:lnTo>
                    <a:lnTo>
                      <a:pt x="62" y="94"/>
                    </a:lnTo>
                    <a:lnTo>
                      <a:pt x="67" y="98"/>
                    </a:lnTo>
                    <a:lnTo>
                      <a:pt x="73" y="102"/>
                    </a:lnTo>
                    <a:lnTo>
                      <a:pt x="72" y="142"/>
                    </a:lnTo>
                    <a:lnTo>
                      <a:pt x="70" y="180"/>
                    </a:lnTo>
                    <a:lnTo>
                      <a:pt x="67" y="184"/>
                    </a:lnTo>
                    <a:lnTo>
                      <a:pt x="53" y="185"/>
                    </a:lnTo>
                    <a:lnTo>
                      <a:pt x="34" y="187"/>
                    </a:lnTo>
                    <a:lnTo>
                      <a:pt x="28" y="189"/>
                    </a:lnTo>
                    <a:lnTo>
                      <a:pt x="26" y="186"/>
                    </a:lnTo>
                    <a:lnTo>
                      <a:pt x="20" y="172"/>
                    </a:lnTo>
                    <a:lnTo>
                      <a:pt x="23" y="158"/>
                    </a:lnTo>
                    <a:lnTo>
                      <a:pt x="28" y="148"/>
                    </a:lnTo>
                    <a:lnTo>
                      <a:pt x="23" y="127"/>
                    </a:lnTo>
                    <a:lnTo>
                      <a:pt x="14" y="109"/>
                    </a:lnTo>
                    <a:lnTo>
                      <a:pt x="3" y="86"/>
                    </a:lnTo>
                    <a:lnTo>
                      <a:pt x="0" y="82"/>
                    </a:lnTo>
                    <a:lnTo>
                      <a:pt x="8" y="74"/>
                    </a:lnTo>
                    <a:lnTo>
                      <a:pt x="21" y="57"/>
                    </a:lnTo>
                    <a:lnTo>
                      <a:pt x="27" y="50"/>
                    </a:lnTo>
                    <a:lnTo>
                      <a:pt x="41" y="48"/>
                    </a:lnTo>
                    <a:lnTo>
                      <a:pt x="48" y="42"/>
                    </a:lnTo>
                    <a:lnTo>
                      <a:pt x="51" y="32"/>
                    </a:lnTo>
                    <a:lnTo>
                      <a:pt x="53" y="27"/>
                    </a:lnTo>
                    <a:lnTo>
                      <a:pt x="69" y="22"/>
                    </a:lnTo>
                    <a:lnTo>
                      <a:pt x="89" y="14"/>
                    </a:lnTo>
                    <a:lnTo>
                      <a:pt x="101" y="5"/>
                    </a:lnTo>
                    <a:lnTo>
                      <a:pt x="112" y="0"/>
                    </a:lnTo>
                    <a:lnTo>
                      <a:pt x="119" y="0"/>
                    </a:lnTo>
                    <a:lnTo>
                      <a:pt x="123" y="2"/>
                    </a:lnTo>
                    <a:lnTo>
                      <a:pt x="136" y="18"/>
                    </a:lnTo>
                    <a:lnTo>
                      <a:pt x="148" y="27"/>
                    </a:lnTo>
                    <a:lnTo>
                      <a:pt x="151" y="2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02" name="Freeform 6">
                <a:extLst>
                  <a:ext uri="{FF2B5EF4-FFF2-40B4-BE49-F238E27FC236}">
                    <a16:creationId xmlns:a16="http://schemas.microsoft.com/office/drawing/2014/main" id="{4E3C0206-7EEE-20A6-891A-5E281DAE9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99747" y="6442800"/>
                <a:ext cx="992090" cy="721873"/>
              </a:xfrm>
              <a:custGeom>
                <a:avLst/>
                <a:gdLst>
                  <a:gd name="T0" fmla="*/ 817 w 1133"/>
                  <a:gd name="T1" fmla="*/ 63 h 823"/>
                  <a:gd name="T2" fmla="*/ 844 w 1133"/>
                  <a:gd name="T3" fmla="*/ 123 h 823"/>
                  <a:gd name="T4" fmla="*/ 865 w 1133"/>
                  <a:gd name="T5" fmla="*/ 182 h 823"/>
                  <a:gd name="T6" fmla="*/ 902 w 1133"/>
                  <a:gd name="T7" fmla="*/ 210 h 823"/>
                  <a:gd name="T8" fmla="*/ 930 w 1133"/>
                  <a:gd name="T9" fmla="*/ 224 h 823"/>
                  <a:gd name="T10" fmla="*/ 958 w 1133"/>
                  <a:gd name="T11" fmla="*/ 257 h 823"/>
                  <a:gd name="T12" fmla="*/ 929 w 1133"/>
                  <a:gd name="T13" fmla="*/ 279 h 823"/>
                  <a:gd name="T14" fmla="*/ 977 w 1133"/>
                  <a:gd name="T15" fmla="*/ 329 h 823"/>
                  <a:gd name="T16" fmla="*/ 1045 w 1133"/>
                  <a:gd name="T17" fmla="*/ 361 h 823"/>
                  <a:gd name="T18" fmla="*/ 1087 w 1133"/>
                  <a:gd name="T19" fmla="*/ 346 h 823"/>
                  <a:gd name="T20" fmla="*/ 1108 w 1133"/>
                  <a:gd name="T21" fmla="*/ 382 h 823"/>
                  <a:gd name="T22" fmla="*/ 1086 w 1133"/>
                  <a:gd name="T23" fmla="*/ 395 h 823"/>
                  <a:gd name="T24" fmla="*/ 1104 w 1133"/>
                  <a:gd name="T25" fmla="*/ 430 h 823"/>
                  <a:gd name="T26" fmla="*/ 1117 w 1133"/>
                  <a:gd name="T27" fmla="*/ 494 h 823"/>
                  <a:gd name="T28" fmla="*/ 1019 w 1133"/>
                  <a:gd name="T29" fmla="*/ 536 h 823"/>
                  <a:gd name="T30" fmla="*/ 990 w 1133"/>
                  <a:gd name="T31" fmla="*/ 532 h 823"/>
                  <a:gd name="T32" fmla="*/ 973 w 1133"/>
                  <a:gd name="T33" fmla="*/ 554 h 823"/>
                  <a:gd name="T34" fmla="*/ 954 w 1133"/>
                  <a:gd name="T35" fmla="*/ 564 h 823"/>
                  <a:gd name="T36" fmla="*/ 945 w 1133"/>
                  <a:gd name="T37" fmla="*/ 583 h 823"/>
                  <a:gd name="T38" fmla="*/ 927 w 1133"/>
                  <a:gd name="T39" fmla="*/ 590 h 823"/>
                  <a:gd name="T40" fmla="*/ 869 w 1133"/>
                  <a:gd name="T41" fmla="*/ 600 h 823"/>
                  <a:gd name="T42" fmla="*/ 812 w 1133"/>
                  <a:gd name="T43" fmla="*/ 584 h 823"/>
                  <a:gd name="T44" fmla="*/ 740 w 1133"/>
                  <a:gd name="T45" fmla="*/ 581 h 823"/>
                  <a:gd name="T46" fmla="*/ 719 w 1133"/>
                  <a:gd name="T47" fmla="*/ 593 h 823"/>
                  <a:gd name="T48" fmla="*/ 698 w 1133"/>
                  <a:gd name="T49" fmla="*/ 605 h 823"/>
                  <a:gd name="T50" fmla="*/ 652 w 1133"/>
                  <a:gd name="T51" fmla="*/ 593 h 823"/>
                  <a:gd name="T52" fmla="*/ 564 w 1133"/>
                  <a:gd name="T53" fmla="*/ 593 h 823"/>
                  <a:gd name="T54" fmla="*/ 431 w 1133"/>
                  <a:gd name="T55" fmla="*/ 595 h 823"/>
                  <a:gd name="T56" fmla="*/ 384 w 1133"/>
                  <a:gd name="T57" fmla="*/ 597 h 823"/>
                  <a:gd name="T58" fmla="*/ 384 w 1133"/>
                  <a:gd name="T59" fmla="*/ 673 h 823"/>
                  <a:gd name="T60" fmla="*/ 387 w 1133"/>
                  <a:gd name="T61" fmla="*/ 692 h 823"/>
                  <a:gd name="T62" fmla="*/ 392 w 1133"/>
                  <a:gd name="T63" fmla="*/ 727 h 823"/>
                  <a:gd name="T64" fmla="*/ 395 w 1133"/>
                  <a:gd name="T65" fmla="*/ 787 h 823"/>
                  <a:gd name="T66" fmla="*/ 395 w 1133"/>
                  <a:gd name="T67" fmla="*/ 822 h 823"/>
                  <a:gd name="T68" fmla="*/ 369 w 1133"/>
                  <a:gd name="T69" fmla="*/ 794 h 823"/>
                  <a:gd name="T70" fmla="*/ 338 w 1133"/>
                  <a:gd name="T71" fmla="*/ 761 h 823"/>
                  <a:gd name="T72" fmla="*/ 278 w 1133"/>
                  <a:gd name="T73" fmla="*/ 749 h 823"/>
                  <a:gd name="T74" fmla="*/ 192 w 1133"/>
                  <a:gd name="T75" fmla="*/ 770 h 823"/>
                  <a:gd name="T76" fmla="*/ 149 w 1133"/>
                  <a:gd name="T77" fmla="*/ 785 h 823"/>
                  <a:gd name="T78" fmla="*/ 101 w 1133"/>
                  <a:gd name="T79" fmla="*/ 762 h 823"/>
                  <a:gd name="T80" fmla="*/ 68 w 1133"/>
                  <a:gd name="T81" fmla="*/ 720 h 823"/>
                  <a:gd name="T82" fmla="*/ 20 w 1133"/>
                  <a:gd name="T83" fmla="*/ 694 h 823"/>
                  <a:gd name="T84" fmla="*/ 6 w 1133"/>
                  <a:gd name="T85" fmla="*/ 657 h 823"/>
                  <a:gd name="T86" fmla="*/ 5 w 1133"/>
                  <a:gd name="T87" fmla="*/ 588 h 823"/>
                  <a:gd name="T88" fmla="*/ 40 w 1133"/>
                  <a:gd name="T89" fmla="*/ 540 h 823"/>
                  <a:gd name="T90" fmla="*/ 34 w 1133"/>
                  <a:gd name="T91" fmla="*/ 495 h 823"/>
                  <a:gd name="T92" fmla="*/ 52 w 1133"/>
                  <a:gd name="T93" fmla="*/ 459 h 823"/>
                  <a:gd name="T94" fmla="*/ 118 w 1133"/>
                  <a:gd name="T95" fmla="*/ 439 h 823"/>
                  <a:gd name="T96" fmla="*/ 149 w 1133"/>
                  <a:gd name="T97" fmla="*/ 409 h 823"/>
                  <a:gd name="T98" fmla="*/ 153 w 1133"/>
                  <a:gd name="T99" fmla="*/ 359 h 823"/>
                  <a:gd name="T100" fmla="*/ 180 w 1133"/>
                  <a:gd name="T101" fmla="*/ 308 h 823"/>
                  <a:gd name="T102" fmla="*/ 190 w 1133"/>
                  <a:gd name="T103" fmla="*/ 267 h 823"/>
                  <a:gd name="T104" fmla="*/ 239 w 1133"/>
                  <a:gd name="T105" fmla="*/ 250 h 823"/>
                  <a:gd name="T106" fmla="*/ 304 w 1133"/>
                  <a:gd name="T107" fmla="*/ 269 h 823"/>
                  <a:gd name="T108" fmla="*/ 326 w 1133"/>
                  <a:gd name="T109" fmla="*/ 208 h 823"/>
                  <a:gd name="T110" fmla="*/ 368 w 1133"/>
                  <a:gd name="T111" fmla="*/ 210 h 823"/>
                  <a:gd name="T112" fmla="*/ 379 w 1133"/>
                  <a:gd name="T113" fmla="*/ 166 h 823"/>
                  <a:gd name="T114" fmla="*/ 439 w 1133"/>
                  <a:gd name="T115" fmla="*/ 119 h 823"/>
                  <a:gd name="T116" fmla="*/ 521 w 1133"/>
                  <a:gd name="T117" fmla="*/ 88 h 823"/>
                  <a:gd name="T118" fmla="*/ 577 w 1133"/>
                  <a:gd name="T119" fmla="*/ 66 h 823"/>
                  <a:gd name="T120" fmla="*/ 660 w 1133"/>
                  <a:gd name="T121" fmla="*/ 21 h 823"/>
                  <a:gd name="T122" fmla="*/ 725 w 1133"/>
                  <a:gd name="T123" fmla="*/ 3 h 823"/>
                  <a:gd name="T124" fmla="*/ 791 w 1133"/>
                  <a:gd name="T125" fmla="*/ 14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33" h="823">
                    <a:moveTo>
                      <a:pt x="821" y="25"/>
                    </a:moveTo>
                    <a:lnTo>
                      <a:pt x="819" y="32"/>
                    </a:lnTo>
                    <a:lnTo>
                      <a:pt x="819" y="44"/>
                    </a:lnTo>
                    <a:lnTo>
                      <a:pt x="817" y="63"/>
                    </a:lnTo>
                    <a:lnTo>
                      <a:pt x="813" y="85"/>
                    </a:lnTo>
                    <a:lnTo>
                      <a:pt x="825" y="100"/>
                    </a:lnTo>
                    <a:lnTo>
                      <a:pt x="841" y="116"/>
                    </a:lnTo>
                    <a:lnTo>
                      <a:pt x="844" y="123"/>
                    </a:lnTo>
                    <a:lnTo>
                      <a:pt x="841" y="138"/>
                    </a:lnTo>
                    <a:lnTo>
                      <a:pt x="844" y="147"/>
                    </a:lnTo>
                    <a:lnTo>
                      <a:pt x="851" y="163"/>
                    </a:lnTo>
                    <a:lnTo>
                      <a:pt x="865" y="182"/>
                    </a:lnTo>
                    <a:lnTo>
                      <a:pt x="879" y="202"/>
                    </a:lnTo>
                    <a:lnTo>
                      <a:pt x="888" y="205"/>
                    </a:lnTo>
                    <a:lnTo>
                      <a:pt x="897" y="206"/>
                    </a:lnTo>
                    <a:lnTo>
                      <a:pt x="902" y="210"/>
                    </a:lnTo>
                    <a:lnTo>
                      <a:pt x="911" y="213"/>
                    </a:lnTo>
                    <a:lnTo>
                      <a:pt x="918" y="215"/>
                    </a:lnTo>
                    <a:lnTo>
                      <a:pt x="925" y="219"/>
                    </a:lnTo>
                    <a:lnTo>
                      <a:pt x="930" y="224"/>
                    </a:lnTo>
                    <a:lnTo>
                      <a:pt x="935" y="236"/>
                    </a:lnTo>
                    <a:lnTo>
                      <a:pt x="951" y="244"/>
                    </a:lnTo>
                    <a:lnTo>
                      <a:pt x="962" y="253"/>
                    </a:lnTo>
                    <a:lnTo>
                      <a:pt x="958" y="257"/>
                    </a:lnTo>
                    <a:lnTo>
                      <a:pt x="944" y="255"/>
                    </a:lnTo>
                    <a:lnTo>
                      <a:pt x="932" y="251"/>
                    </a:lnTo>
                    <a:lnTo>
                      <a:pt x="930" y="257"/>
                    </a:lnTo>
                    <a:lnTo>
                      <a:pt x="929" y="279"/>
                    </a:lnTo>
                    <a:lnTo>
                      <a:pt x="931" y="299"/>
                    </a:lnTo>
                    <a:lnTo>
                      <a:pt x="934" y="301"/>
                    </a:lnTo>
                    <a:lnTo>
                      <a:pt x="946" y="305"/>
                    </a:lnTo>
                    <a:lnTo>
                      <a:pt x="977" y="329"/>
                    </a:lnTo>
                    <a:lnTo>
                      <a:pt x="1005" y="352"/>
                    </a:lnTo>
                    <a:lnTo>
                      <a:pt x="1013" y="358"/>
                    </a:lnTo>
                    <a:lnTo>
                      <a:pt x="1029" y="360"/>
                    </a:lnTo>
                    <a:lnTo>
                      <a:pt x="1045" y="361"/>
                    </a:lnTo>
                    <a:lnTo>
                      <a:pt x="1053" y="359"/>
                    </a:lnTo>
                    <a:lnTo>
                      <a:pt x="1070" y="347"/>
                    </a:lnTo>
                    <a:lnTo>
                      <a:pt x="1079" y="346"/>
                    </a:lnTo>
                    <a:lnTo>
                      <a:pt x="1087" y="346"/>
                    </a:lnTo>
                    <a:lnTo>
                      <a:pt x="1091" y="348"/>
                    </a:lnTo>
                    <a:lnTo>
                      <a:pt x="1098" y="358"/>
                    </a:lnTo>
                    <a:lnTo>
                      <a:pt x="1107" y="372"/>
                    </a:lnTo>
                    <a:lnTo>
                      <a:pt x="1108" y="382"/>
                    </a:lnTo>
                    <a:lnTo>
                      <a:pt x="1108" y="388"/>
                    </a:lnTo>
                    <a:lnTo>
                      <a:pt x="1105" y="390"/>
                    </a:lnTo>
                    <a:lnTo>
                      <a:pt x="1092" y="393"/>
                    </a:lnTo>
                    <a:lnTo>
                      <a:pt x="1086" y="395"/>
                    </a:lnTo>
                    <a:lnTo>
                      <a:pt x="1084" y="398"/>
                    </a:lnTo>
                    <a:lnTo>
                      <a:pt x="1087" y="405"/>
                    </a:lnTo>
                    <a:lnTo>
                      <a:pt x="1089" y="410"/>
                    </a:lnTo>
                    <a:lnTo>
                      <a:pt x="1104" y="430"/>
                    </a:lnTo>
                    <a:lnTo>
                      <a:pt x="1125" y="458"/>
                    </a:lnTo>
                    <a:lnTo>
                      <a:pt x="1132" y="465"/>
                    </a:lnTo>
                    <a:lnTo>
                      <a:pt x="1128" y="473"/>
                    </a:lnTo>
                    <a:lnTo>
                      <a:pt x="1117" y="494"/>
                    </a:lnTo>
                    <a:lnTo>
                      <a:pt x="1109" y="503"/>
                    </a:lnTo>
                    <a:lnTo>
                      <a:pt x="1073" y="533"/>
                    </a:lnTo>
                    <a:lnTo>
                      <a:pt x="1055" y="530"/>
                    </a:lnTo>
                    <a:lnTo>
                      <a:pt x="1019" y="536"/>
                    </a:lnTo>
                    <a:lnTo>
                      <a:pt x="1013" y="529"/>
                    </a:lnTo>
                    <a:lnTo>
                      <a:pt x="1005" y="528"/>
                    </a:lnTo>
                    <a:lnTo>
                      <a:pt x="994" y="529"/>
                    </a:lnTo>
                    <a:lnTo>
                      <a:pt x="990" y="532"/>
                    </a:lnTo>
                    <a:lnTo>
                      <a:pt x="989" y="535"/>
                    </a:lnTo>
                    <a:lnTo>
                      <a:pt x="985" y="540"/>
                    </a:lnTo>
                    <a:lnTo>
                      <a:pt x="978" y="552"/>
                    </a:lnTo>
                    <a:lnTo>
                      <a:pt x="973" y="554"/>
                    </a:lnTo>
                    <a:lnTo>
                      <a:pt x="966" y="556"/>
                    </a:lnTo>
                    <a:lnTo>
                      <a:pt x="959" y="556"/>
                    </a:lnTo>
                    <a:lnTo>
                      <a:pt x="954" y="558"/>
                    </a:lnTo>
                    <a:lnTo>
                      <a:pt x="954" y="564"/>
                    </a:lnTo>
                    <a:lnTo>
                      <a:pt x="953" y="569"/>
                    </a:lnTo>
                    <a:lnTo>
                      <a:pt x="947" y="572"/>
                    </a:lnTo>
                    <a:lnTo>
                      <a:pt x="945" y="577"/>
                    </a:lnTo>
                    <a:lnTo>
                      <a:pt x="945" y="583"/>
                    </a:lnTo>
                    <a:lnTo>
                      <a:pt x="942" y="586"/>
                    </a:lnTo>
                    <a:lnTo>
                      <a:pt x="935" y="584"/>
                    </a:lnTo>
                    <a:lnTo>
                      <a:pt x="931" y="582"/>
                    </a:lnTo>
                    <a:lnTo>
                      <a:pt x="927" y="590"/>
                    </a:lnTo>
                    <a:lnTo>
                      <a:pt x="922" y="595"/>
                    </a:lnTo>
                    <a:lnTo>
                      <a:pt x="918" y="595"/>
                    </a:lnTo>
                    <a:lnTo>
                      <a:pt x="882" y="596"/>
                    </a:lnTo>
                    <a:lnTo>
                      <a:pt x="869" y="600"/>
                    </a:lnTo>
                    <a:lnTo>
                      <a:pt x="860" y="600"/>
                    </a:lnTo>
                    <a:lnTo>
                      <a:pt x="860" y="597"/>
                    </a:lnTo>
                    <a:lnTo>
                      <a:pt x="859" y="595"/>
                    </a:lnTo>
                    <a:lnTo>
                      <a:pt x="812" y="584"/>
                    </a:lnTo>
                    <a:lnTo>
                      <a:pt x="780" y="577"/>
                    </a:lnTo>
                    <a:lnTo>
                      <a:pt x="747" y="570"/>
                    </a:lnTo>
                    <a:lnTo>
                      <a:pt x="745" y="577"/>
                    </a:lnTo>
                    <a:lnTo>
                      <a:pt x="740" y="581"/>
                    </a:lnTo>
                    <a:lnTo>
                      <a:pt x="733" y="581"/>
                    </a:lnTo>
                    <a:lnTo>
                      <a:pt x="729" y="581"/>
                    </a:lnTo>
                    <a:lnTo>
                      <a:pt x="725" y="586"/>
                    </a:lnTo>
                    <a:lnTo>
                      <a:pt x="719" y="593"/>
                    </a:lnTo>
                    <a:lnTo>
                      <a:pt x="712" y="596"/>
                    </a:lnTo>
                    <a:lnTo>
                      <a:pt x="705" y="600"/>
                    </a:lnTo>
                    <a:lnTo>
                      <a:pt x="700" y="605"/>
                    </a:lnTo>
                    <a:lnTo>
                      <a:pt x="698" y="605"/>
                    </a:lnTo>
                    <a:lnTo>
                      <a:pt x="690" y="595"/>
                    </a:lnTo>
                    <a:lnTo>
                      <a:pt x="679" y="594"/>
                    </a:lnTo>
                    <a:lnTo>
                      <a:pt x="661" y="596"/>
                    </a:lnTo>
                    <a:lnTo>
                      <a:pt x="652" y="593"/>
                    </a:lnTo>
                    <a:lnTo>
                      <a:pt x="641" y="593"/>
                    </a:lnTo>
                    <a:lnTo>
                      <a:pt x="614" y="594"/>
                    </a:lnTo>
                    <a:lnTo>
                      <a:pt x="571" y="591"/>
                    </a:lnTo>
                    <a:lnTo>
                      <a:pt x="564" y="593"/>
                    </a:lnTo>
                    <a:lnTo>
                      <a:pt x="561" y="594"/>
                    </a:lnTo>
                    <a:lnTo>
                      <a:pt x="518" y="595"/>
                    </a:lnTo>
                    <a:lnTo>
                      <a:pt x="471" y="595"/>
                    </a:lnTo>
                    <a:lnTo>
                      <a:pt x="431" y="595"/>
                    </a:lnTo>
                    <a:lnTo>
                      <a:pt x="396" y="596"/>
                    </a:lnTo>
                    <a:lnTo>
                      <a:pt x="396" y="594"/>
                    </a:lnTo>
                    <a:lnTo>
                      <a:pt x="385" y="594"/>
                    </a:lnTo>
                    <a:lnTo>
                      <a:pt x="384" y="597"/>
                    </a:lnTo>
                    <a:lnTo>
                      <a:pt x="374" y="634"/>
                    </a:lnTo>
                    <a:lnTo>
                      <a:pt x="373" y="653"/>
                    </a:lnTo>
                    <a:lnTo>
                      <a:pt x="378" y="665"/>
                    </a:lnTo>
                    <a:lnTo>
                      <a:pt x="384" y="673"/>
                    </a:lnTo>
                    <a:lnTo>
                      <a:pt x="391" y="676"/>
                    </a:lnTo>
                    <a:lnTo>
                      <a:pt x="391" y="681"/>
                    </a:lnTo>
                    <a:lnTo>
                      <a:pt x="386" y="686"/>
                    </a:lnTo>
                    <a:lnTo>
                      <a:pt x="387" y="692"/>
                    </a:lnTo>
                    <a:lnTo>
                      <a:pt x="393" y="698"/>
                    </a:lnTo>
                    <a:lnTo>
                      <a:pt x="395" y="704"/>
                    </a:lnTo>
                    <a:lnTo>
                      <a:pt x="391" y="711"/>
                    </a:lnTo>
                    <a:lnTo>
                      <a:pt x="392" y="727"/>
                    </a:lnTo>
                    <a:lnTo>
                      <a:pt x="396" y="752"/>
                    </a:lnTo>
                    <a:lnTo>
                      <a:pt x="396" y="768"/>
                    </a:lnTo>
                    <a:lnTo>
                      <a:pt x="392" y="776"/>
                    </a:lnTo>
                    <a:lnTo>
                      <a:pt x="395" y="787"/>
                    </a:lnTo>
                    <a:lnTo>
                      <a:pt x="403" y="806"/>
                    </a:lnTo>
                    <a:lnTo>
                      <a:pt x="404" y="814"/>
                    </a:lnTo>
                    <a:lnTo>
                      <a:pt x="402" y="817"/>
                    </a:lnTo>
                    <a:lnTo>
                      <a:pt x="395" y="822"/>
                    </a:lnTo>
                    <a:lnTo>
                      <a:pt x="387" y="822"/>
                    </a:lnTo>
                    <a:lnTo>
                      <a:pt x="379" y="810"/>
                    </a:lnTo>
                    <a:lnTo>
                      <a:pt x="376" y="806"/>
                    </a:lnTo>
                    <a:lnTo>
                      <a:pt x="369" y="794"/>
                    </a:lnTo>
                    <a:lnTo>
                      <a:pt x="362" y="783"/>
                    </a:lnTo>
                    <a:lnTo>
                      <a:pt x="355" y="779"/>
                    </a:lnTo>
                    <a:lnTo>
                      <a:pt x="348" y="775"/>
                    </a:lnTo>
                    <a:lnTo>
                      <a:pt x="338" y="761"/>
                    </a:lnTo>
                    <a:lnTo>
                      <a:pt x="329" y="754"/>
                    </a:lnTo>
                    <a:lnTo>
                      <a:pt x="320" y="755"/>
                    </a:lnTo>
                    <a:lnTo>
                      <a:pt x="306" y="753"/>
                    </a:lnTo>
                    <a:lnTo>
                      <a:pt x="278" y="749"/>
                    </a:lnTo>
                    <a:lnTo>
                      <a:pt x="247" y="750"/>
                    </a:lnTo>
                    <a:lnTo>
                      <a:pt x="235" y="754"/>
                    </a:lnTo>
                    <a:lnTo>
                      <a:pt x="223" y="759"/>
                    </a:lnTo>
                    <a:lnTo>
                      <a:pt x="192" y="770"/>
                    </a:lnTo>
                    <a:lnTo>
                      <a:pt x="180" y="776"/>
                    </a:lnTo>
                    <a:lnTo>
                      <a:pt x="170" y="790"/>
                    </a:lnTo>
                    <a:lnTo>
                      <a:pt x="160" y="790"/>
                    </a:lnTo>
                    <a:lnTo>
                      <a:pt x="149" y="785"/>
                    </a:lnTo>
                    <a:lnTo>
                      <a:pt x="143" y="778"/>
                    </a:lnTo>
                    <a:lnTo>
                      <a:pt x="128" y="780"/>
                    </a:lnTo>
                    <a:lnTo>
                      <a:pt x="115" y="774"/>
                    </a:lnTo>
                    <a:lnTo>
                      <a:pt x="101" y="762"/>
                    </a:lnTo>
                    <a:lnTo>
                      <a:pt x="92" y="757"/>
                    </a:lnTo>
                    <a:lnTo>
                      <a:pt x="80" y="748"/>
                    </a:lnTo>
                    <a:lnTo>
                      <a:pt x="76" y="732"/>
                    </a:lnTo>
                    <a:lnTo>
                      <a:pt x="68" y="720"/>
                    </a:lnTo>
                    <a:lnTo>
                      <a:pt x="60" y="704"/>
                    </a:lnTo>
                    <a:lnTo>
                      <a:pt x="50" y="696"/>
                    </a:lnTo>
                    <a:lnTo>
                      <a:pt x="38" y="693"/>
                    </a:lnTo>
                    <a:lnTo>
                      <a:pt x="20" y="694"/>
                    </a:lnTo>
                    <a:lnTo>
                      <a:pt x="9" y="687"/>
                    </a:lnTo>
                    <a:lnTo>
                      <a:pt x="0" y="677"/>
                    </a:lnTo>
                    <a:lnTo>
                      <a:pt x="2" y="668"/>
                    </a:lnTo>
                    <a:lnTo>
                      <a:pt x="6" y="657"/>
                    </a:lnTo>
                    <a:lnTo>
                      <a:pt x="7" y="646"/>
                    </a:lnTo>
                    <a:lnTo>
                      <a:pt x="10" y="628"/>
                    </a:lnTo>
                    <a:lnTo>
                      <a:pt x="8" y="604"/>
                    </a:lnTo>
                    <a:lnTo>
                      <a:pt x="5" y="588"/>
                    </a:lnTo>
                    <a:lnTo>
                      <a:pt x="14" y="581"/>
                    </a:lnTo>
                    <a:lnTo>
                      <a:pt x="26" y="575"/>
                    </a:lnTo>
                    <a:lnTo>
                      <a:pt x="33" y="564"/>
                    </a:lnTo>
                    <a:lnTo>
                      <a:pt x="40" y="540"/>
                    </a:lnTo>
                    <a:lnTo>
                      <a:pt x="42" y="519"/>
                    </a:lnTo>
                    <a:lnTo>
                      <a:pt x="41" y="511"/>
                    </a:lnTo>
                    <a:lnTo>
                      <a:pt x="36" y="504"/>
                    </a:lnTo>
                    <a:lnTo>
                      <a:pt x="34" y="495"/>
                    </a:lnTo>
                    <a:lnTo>
                      <a:pt x="32" y="484"/>
                    </a:lnTo>
                    <a:lnTo>
                      <a:pt x="34" y="474"/>
                    </a:lnTo>
                    <a:lnTo>
                      <a:pt x="42" y="466"/>
                    </a:lnTo>
                    <a:lnTo>
                      <a:pt x="52" y="459"/>
                    </a:lnTo>
                    <a:lnTo>
                      <a:pt x="59" y="455"/>
                    </a:lnTo>
                    <a:lnTo>
                      <a:pt x="80" y="451"/>
                    </a:lnTo>
                    <a:lnTo>
                      <a:pt x="104" y="446"/>
                    </a:lnTo>
                    <a:lnTo>
                      <a:pt x="118" y="439"/>
                    </a:lnTo>
                    <a:lnTo>
                      <a:pt x="128" y="433"/>
                    </a:lnTo>
                    <a:lnTo>
                      <a:pt x="134" y="427"/>
                    </a:lnTo>
                    <a:lnTo>
                      <a:pt x="140" y="417"/>
                    </a:lnTo>
                    <a:lnTo>
                      <a:pt x="149" y="409"/>
                    </a:lnTo>
                    <a:lnTo>
                      <a:pt x="157" y="401"/>
                    </a:lnTo>
                    <a:lnTo>
                      <a:pt x="158" y="379"/>
                    </a:lnTo>
                    <a:lnTo>
                      <a:pt x="158" y="366"/>
                    </a:lnTo>
                    <a:lnTo>
                      <a:pt x="153" y="359"/>
                    </a:lnTo>
                    <a:lnTo>
                      <a:pt x="149" y="353"/>
                    </a:lnTo>
                    <a:lnTo>
                      <a:pt x="186" y="334"/>
                    </a:lnTo>
                    <a:lnTo>
                      <a:pt x="186" y="322"/>
                    </a:lnTo>
                    <a:lnTo>
                      <a:pt x="180" y="308"/>
                    </a:lnTo>
                    <a:lnTo>
                      <a:pt x="174" y="297"/>
                    </a:lnTo>
                    <a:lnTo>
                      <a:pt x="171" y="287"/>
                    </a:lnTo>
                    <a:lnTo>
                      <a:pt x="182" y="276"/>
                    </a:lnTo>
                    <a:lnTo>
                      <a:pt x="190" y="267"/>
                    </a:lnTo>
                    <a:lnTo>
                      <a:pt x="196" y="259"/>
                    </a:lnTo>
                    <a:lnTo>
                      <a:pt x="211" y="249"/>
                    </a:lnTo>
                    <a:lnTo>
                      <a:pt x="226" y="246"/>
                    </a:lnTo>
                    <a:lnTo>
                      <a:pt x="239" y="250"/>
                    </a:lnTo>
                    <a:lnTo>
                      <a:pt x="279" y="276"/>
                    </a:lnTo>
                    <a:lnTo>
                      <a:pt x="286" y="278"/>
                    </a:lnTo>
                    <a:lnTo>
                      <a:pt x="294" y="276"/>
                    </a:lnTo>
                    <a:lnTo>
                      <a:pt x="304" y="269"/>
                    </a:lnTo>
                    <a:lnTo>
                      <a:pt x="318" y="264"/>
                    </a:lnTo>
                    <a:lnTo>
                      <a:pt x="323" y="247"/>
                    </a:lnTo>
                    <a:lnTo>
                      <a:pt x="322" y="220"/>
                    </a:lnTo>
                    <a:lnTo>
                      <a:pt x="326" y="208"/>
                    </a:lnTo>
                    <a:lnTo>
                      <a:pt x="333" y="206"/>
                    </a:lnTo>
                    <a:lnTo>
                      <a:pt x="356" y="212"/>
                    </a:lnTo>
                    <a:lnTo>
                      <a:pt x="362" y="212"/>
                    </a:lnTo>
                    <a:lnTo>
                      <a:pt x="368" y="210"/>
                    </a:lnTo>
                    <a:lnTo>
                      <a:pt x="373" y="205"/>
                    </a:lnTo>
                    <a:lnTo>
                      <a:pt x="373" y="197"/>
                    </a:lnTo>
                    <a:lnTo>
                      <a:pt x="372" y="190"/>
                    </a:lnTo>
                    <a:lnTo>
                      <a:pt x="379" y="166"/>
                    </a:lnTo>
                    <a:lnTo>
                      <a:pt x="393" y="148"/>
                    </a:lnTo>
                    <a:lnTo>
                      <a:pt x="420" y="125"/>
                    </a:lnTo>
                    <a:lnTo>
                      <a:pt x="429" y="120"/>
                    </a:lnTo>
                    <a:lnTo>
                      <a:pt x="439" y="119"/>
                    </a:lnTo>
                    <a:lnTo>
                      <a:pt x="488" y="134"/>
                    </a:lnTo>
                    <a:lnTo>
                      <a:pt x="496" y="130"/>
                    </a:lnTo>
                    <a:lnTo>
                      <a:pt x="508" y="92"/>
                    </a:lnTo>
                    <a:lnTo>
                      <a:pt x="521" y="88"/>
                    </a:lnTo>
                    <a:lnTo>
                      <a:pt x="537" y="87"/>
                    </a:lnTo>
                    <a:lnTo>
                      <a:pt x="548" y="84"/>
                    </a:lnTo>
                    <a:lnTo>
                      <a:pt x="553" y="81"/>
                    </a:lnTo>
                    <a:lnTo>
                      <a:pt x="577" y="66"/>
                    </a:lnTo>
                    <a:lnTo>
                      <a:pt x="617" y="47"/>
                    </a:lnTo>
                    <a:lnTo>
                      <a:pt x="640" y="38"/>
                    </a:lnTo>
                    <a:lnTo>
                      <a:pt x="645" y="35"/>
                    </a:lnTo>
                    <a:lnTo>
                      <a:pt x="660" y="21"/>
                    </a:lnTo>
                    <a:lnTo>
                      <a:pt x="681" y="4"/>
                    </a:lnTo>
                    <a:lnTo>
                      <a:pt x="695" y="2"/>
                    </a:lnTo>
                    <a:lnTo>
                      <a:pt x="713" y="0"/>
                    </a:lnTo>
                    <a:lnTo>
                      <a:pt x="725" y="3"/>
                    </a:lnTo>
                    <a:lnTo>
                      <a:pt x="728" y="7"/>
                    </a:lnTo>
                    <a:lnTo>
                      <a:pt x="732" y="10"/>
                    </a:lnTo>
                    <a:lnTo>
                      <a:pt x="757" y="3"/>
                    </a:lnTo>
                    <a:lnTo>
                      <a:pt x="791" y="14"/>
                    </a:lnTo>
                    <a:lnTo>
                      <a:pt x="821" y="25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03" name="Freeform 8">
                <a:extLst>
                  <a:ext uri="{FF2B5EF4-FFF2-40B4-BE49-F238E27FC236}">
                    <a16:creationId xmlns:a16="http://schemas.microsoft.com/office/drawing/2014/main" id="{F832BC54-9E1C-0FE8-5DA0-136DA0223F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3258" y="8627716"/>
                <a:ext cx="227755" cy="266360"/>
              </a:xfrm>
              <a:custGeom>
                <a:avLst/>
                <a:gdLst>
                  <a:gd name="T0" fmla="*/ 218 w 258"/>
                  <a:gd name="T1" fmla="*/ 16 h 306"/>
                  <a:gd name="T2" fmla="*/ 202 w 258"/>
                  <a:gd name="T3" fmla="*/ 46 h 306"/>
                  <a:gd name="T4" fmla="*/ 209 w 258"/>
                  <a:gd name="T5" fmla="*/ 54 h 306"/>
                  <a:gd name="T6" fmla="*/ 205 w 258"/>
                  <a:gd name="T7" fmla="*/ 65 h 306"/>
                  <a:gd name="T8" fmla="*/ 203 w 258"/>
                  <a:gd name="T9" fmla="*/ 79 h 306"/>
                  <a:gd name="T10" fmla="*/ 215 w 258"/>
                  <a:gd name="T11" fmla="*/ 85 h 306"/>
                  <a:gd name="T12" fmla="*/ 243 w 258"/>
                  <a:gd name="T13" fmla="*/ 94 h 306"/>
                  <a:gd name="T14" fmla="*/ 255 w 258"/>
                  <a:gd name="T15" fmla="*/ 99 h 306"/>
                  <a:gd name="T16" fmla="*/ 257 w 258"/>
                  <a:gd name="T17" fmla="*/ 114 h 306"/>
                  <a:gd name="T18" fmla="*/ 254 w 258"/>
                  <a:gd name="T19" fmla="*/ 137 h 306"/>
                  <a:gd name="T20" fmla="*/ 231 w 258"/>
                  <a:gd name="T21" fmla="*/ 147 h 306"/>
                  <a:gd name="T22" fmla="*/ 231 w 258"/>
                  <a:gd name="T23" fmla="*/ 153 h 306"/>
                  <a:gd name="T24" fmla="*/ 217 w 258"/>
                  <a:gd name="T25" fmla="*/ 167 h 306"/>
                  <a:gd name="T26" fmla="*/ 199 w 258"/>
                  <a:gd name="T27" fmla="*/ 191 h 306"/>
                  <a:gd name="T28" fmla="*/ 191 w 258"/>
                  <a:gd name="T29" fmla="*/ 208 h 306"/>
                  <a:gd name="T30" fmla="*/ 168 w 258"/>
                  <a:gd name="T31" fmla="*/ 238 h 306"/>
                  <a:gd name="T32" fmla="*/ 134 w 258"/>
                  <a:gd name="T33" fmla="*/ 284 h 306"/>
                  <a:gd name="T34" fmla="*/ 101 w 258"/>
                  <a:gd name="T35" fmla="*/ 305 h 306"/>
                  <a:gd name="T36" fmla="*/ 53 w 258"/>
                  <a:gd name="T37" fmla="*/ 282 h 306"/>
                  <a:gd name="T38" fmla="*/ 30 w 258"/>
                  <a:gd name="T39" fmla="*/ 227 h 306"/>
                  <a:gd name="T40" fmla="*/ 29 w 258"/>
                  <a:gd name="T41" fmla="*/ 195 h 306"/>
                  <a:gd name="T42" fmla="*/ 28 w 258"/>
                  <a:gd name="T43" fmla="*/ 149 h 306"/>
                  <a:gd name="T44" fmla="*/ 31 w 258"/>
                  <a:gd name="T45" fmla="*/ 118 h 306"/>
                  <a:gd name="T46" fmla="*/ 21 w 258"/>
                  <a:gd name="T47" fmla="*/ 92 h 306"/>
                  <a:gd name="T48" fmla="*/ 1 w 258"/>
                  <a:gd name="T49" fmla="*/ 69 h 306"/>
                  <a:gd name="T50" fmla="*/ 0 w 258"/>
                  <a:gd name="T51" fmla="*/ 58 h 306"/>
                  <a:gd name="T52" fmla="*/ 7 w 258"/>
                  <a:gd name="T53" fmla="*/ 41 h 306"/>
                  <a:gd name="T54" fmla="*/ 26 w 258"/>
                  <a:gd name="T55" fmla="*/ 44 h 306"/>
                  <a:gd name="T56" fmla="*/ 48 w 258"/>
                  <a:gd name="T57" fmla="*/ 68 h 306"/>
                  <a:gd name="T58" fmla="*/ 65 w 258"/>
                  <a:gd name="T59" fmla="*/ 71 h 306"/>
                  <a:gd name="T60" fmla="*/ 99 w 258"/>
                  <a:gd name="T61" fmla="*/ 68 h 306"/>
                  <a:gd name="T62" fmla="*/ 122 w 258"/>
                  <a:gd name="T63" fmla="*/ 58 h 306"/>
                  <a:gd name="T64" fmla="*/ 129 w 258"/>
                  <a:gd name="T65" fmla="*/ 33 h 306"/>
                  <a:gd name="T66" fmla="*/ 138 w 258"/>
                  <a:gd name="T67" fmla="*/ 4 h 306"/>
                  <a:gd name="T68" fmla="*/ 158 w 258"/>
                  <a:gd name="T69" fmla="*/ 15 h 306"/>
                  <a:gd name="T70" fmla="*/ 167 w 258"/>
                  <a:gd name="T71" fmla="*/ 9 h 306"/>
                  <a:gd name="T72" fmla="*/ 180 w 258"/>
                  <a:gd name="T73" fmla="*/ 4 h 306"/>
                  <a:gd name="T74" fmla="*/ 210 w 258"/>
                  <a:gd name="T75" fmla="*/ 9 h 306"/>
                  <a:gd name="T76" fmla="*/ 220 w 258"/>
                  <a:gd name="T77" fmla="*/ 1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8" h="306">
                    <a:moveTo>
                      <a:pt x="220" y="12"/>
                    </a:moveTo>
                    <a:lnTo>
                      <a:pt x="218" y="16"/>
                    </a:lnTo>
                    <a:lnTo>
                      <a:pt x="205" y="43"/>
                    </a:lnTo>
                    <a:lnTo>
                      <a:pt x="202" y="46"/>
                    </a:lnTo>
                    <a:lnTo>
                      <a:pt x="203" y="49"/>
                    </a:lnTo>
                    <a:lnTo>
                      <a:pt x="209" y="54"/>
                    </a:lnTo>
                    <a:lnTo>
                      <a:pt x="206" y="63"/>
                    </a:lnTo>
                    <a:lnTo>
                      <a:pt x="205" y="65"/>
                    </a:lnTo>
                    <a:lnTo>
                      <a:pt x="202" y="72"/>
                    </a:lnTo>
                    <a:lnTo>
                      <a:pt x="203" y="79"/>
                    </a:lnTo>
                    <a:lnTo>
                      <a:pt x="207" y="82"/>
                    </a:lnTo>
                    <a:lnTo>
                      <a:pt x="215" y="85"/>
                    </a:lnTo>
                    <a:lnTo>
                      <a:pt x="227" y="88"/>
                    </a:lnTo>
                    <a:lnTo>
                      <a:pt x="243" y="94"/>
                    </a:lnTo>
                    <a:lnTo>
                      <a:pt x="253" y="95"/>
                    </a:lnTo>
                    <a:lnTo>
                      <a:pt x="255" y="99"/>
                    </a:lnTo>
                    <a:lnTo>
                      <a:pt x="255" y="107"/>
                    </a:lnTo>
                    <a:lnTo>
                      <a:pt x="257" y="114"/>
                    </a:lnTo>
                    <a:lnTo>
                      <a:pt x="257" y="126"/>
                    </a:lnTo>
                    <a:lnTo>
                      <a:pt x="254" y="137"/>
                    </a:lnTo>
                    <a:lnTo>
                      <a:pt x="239" y="141"/>
                    </a:lnTo>
                    <a:lnTo>
                      <a:pt x="231" y="147"/>
                    </a:lnTo>
                    <a:lnTo>
                      <a:pt x="229" y="150"/>
                    </a:lnTo>
                    <a:lnTo>
                      <a:pt x="231" y="153"/>
                    </a:lnTo>
                    <a:lnTo>
                      <a:pt x="232" y="157"/>
                    </a:lnTo>
                    <a:lnTo>
                      <a:pt x="217" y="167"/>
                    </a:lnTo>
                    <a:lnTo>
                      <a:pt x="202" y="181"/>
                    </a:lnTo>
                    <a:lnTo>
                      <a:pt x="199" y="191"/>
                    </a:lnTo>
                    <a:lnTo>
                      <a:pt x="195" y="201"/>
                    </a:lnTo>
                    <a:lnTo>
                      <a:pt x="191" y="208"/>
                    </a:lnTo>
                    <a:lnTo>
                      <a:pt x="180" y="219"/>
                    </a:lnTo>
                    <a:lnTo>
                      <a:pt x="168" y="238"/>
                    </a:lnTo>
                    <a:lnTo>
                      <a:pt x="162" y="252"/>
                    </a:lnTo>
                    <a:lnTo>
                      <a:pt x="134" y="284"/>
                    </a:lnTo>
                    <a:lnTo>
                      <a:pt x="108" y="299"/>
                    </a:lnTo>
                    <a:lnTo>
                      <a:pt x="101" y="305"/>
                    </a:lnTo>
                    <a:lnTo>
                      <a:pt x="56" y="304"/>
                    </a:lnTo>
                    <a:lnTo>
                      <a:pt x="53" y="282"/>
                    </a:lnTo>
                    <a:lnTo>
                      <a:pt x="46" y="253"/>
                    </a:lnTo>
                    <a:lnTo>
                      <a:pt x="30" y="227"/>
                    </a:lnTo>
                    <a:lnTo>
                      <a:pt x="29" y="216"/>
                    </a:lnTo>
                    <a:lnTo>
                      <a:pt x="29" y="195"/>
                    </a:lnTo>
                    <a:lnTo>
                      <a:pt x="29" y="165"/>
                    </a:lnTo>
                    <a:lnTo>
                      <a:pt x="28" y="149"/>
                    </a:lnTo>
                    <a:lnTo>
                      <a:pt x="29" y="138"/>
                    </a:lnTo>
                    <a:lnTo>
                      <a:pt x="31" y="118"/>
                    </a:lnTo>
                    <a:lnTo>
                      <a:pt x="31" y="105"/>
                    </a:lnTo>
                    <a:lnTo>
                      <a:pt x="21" y="92"/>
                    </a:lnTo>
                    <a:lnTo>
                      <a:pt x="7" y="76"/>
                    </a:lnTo>
                    <a:lnTo>
                      <a:pt x="1" y="69"/>
                    </a:lnTo>
                    <a:lnTo>
                      <a:pt x="0" y="63"/>
                    </a:lnTo>
                    <a:lnTo>
                      <a:pt x="0" y="58"/>
                    </a:lnTo>
                    <a:lnTo>
                      <a:pt x="3" y="50"/>
                    </a:lnTo>
                    <a:lnTo>
                      <a:pt x="7" y="41"/>
                    </a:lnTo>
                    <a:lnTo>
                      <a:pt x="14" y="40"/>
                    </a:lnTo>
                    <a:lnTo>
                      <a:pt x="26" y="44"/>
                    </a:lnTo>
                    <a:lnTo>
                      <a:pt x="41" y="51"/>
                    </a:lnTo>
                    <a:lnTo>
                      <a:pt x="48" y="68"/>
                    </a:lnTo>
                    <a:lnTo>
                      <a:pt x="54" y="71"/>
                    </a:lnTo>
                    <a:lnTo>
                      <a:pt x="65" y="71"/>
                    </a:lnTo>
                    <a:lnTo>
                      <a:pt x="92" y="68"/>
                    </a:lnTo>
                    <a:lnTo>
                      <a:pt x="99" y="68"/>
                    </a:lnTo>
                    <a:lnTo>
                      <a:pt x="110" y="65"/>
                    </a:lnTo>
                    <a:lnTo>
                      <a:pt x="122" y="58"/>
                    </a:lnTo>
                    <a:lnTo>
                      <a:pt x="126" y="50"/>
                    </a:lnTo>
                    <a:lnTo>
                      <a:pt x="129" y="33"/>
                    </a:lnTo>
                    <a:lnTo>
                      <a:pt x="132" y="4"/>
                    </a:lnTo>
                    <a:lnTo>
                      <a:pt x="138" y="4"/>
                    </a:lnTo>
                    <a:lnTo>
                      <a:pt x="155" y="14"/>
                    </a:lnTo>
                    <a:lnTo>
                      <a:pt x="158" y="15"/>
                    </a:lnTo>
                    <a:lnTo>
                      <a:pt x="162" y="14"/>
                    </a:lnTo>
                    <a:lnTo>
                      <a:pt x="167" y="9"/>
                    </a:lnTo>
                    <a:lnTo>
                      <a:pt x="174" y="4"/>
                    </a:lnTo>
                    <a:lnTo>
                      <a:pt x="180" y="4"/>
                    </a:lnTo>
                    <a:lnTo>
                      <a:pt x="200" y="0"/>
                    </a:lnTo>
                    <a:lnTo>
                      <a:pt x="210" y="9"/>
                    </a:lnTo>
                    <a:lnTo>
                      <a:pt x="217" y="11"/>
                    </a:lnTo>
                    <a:lnTo>
                      <a:pt x="220" y="12"/>
                    </a:lnTo>
                  </a:path>
                </a:pathLst>
              </a:custGeom>
              <a:solidFill>
                <a:srgbClr val="FFC00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04" name="Freeform 10">
                <a:extLst>
                  <a:ext uri="{FF2B5EF4-FFF2-40B4-BE49-F238E27FC236}">
                    <a16:creationId xmlns:a16="http://schemas.microsoft.com/office/drawing/2014/main" id="{6116DA66-569B-8299-B7B3-4A07C8F807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87244" y="6790225"/>
                <a:ext cx="386028" cy="775917"/>
              </a:xfrm>
              <a:custGeom>
                <a:avLst/>
                <a:gdLst>
                  <a:gd name="T0" fmla="*/ 390 w 440"/>
                  <a:gd name="T1" fmla="*/ 127 h 887"/>
                  <a:gd name="T2" fmla="*/ 414 w 440"/>
                  <a:gd name="T3" fmla="*/ 177 h 887"/>
                  <a:gd name="T4" fmla="*/ 425 w 440"/>
                  <a:gd name="T5" fmla="*/ 203 h 887"/>
                  <a:gd name="T6" fmla="*/ 438 w 440"/>
                  <a:gd name="T7" fmla="*/ 249 h 887"/>
                  <a:gd name="T8" fmla="*/ 430 w 440"/>
                  <a:gd name="T9" fmla="*/ 283 h 887"/>
                  <a:gd name="T10" fmla="*/ 412 w 440"/>
                  <a:gd name="T11" fmla="*/ 285 h 887"/>
                  <a:gd name="T12" fmla="*/ 403 w 440"/>
                  <a:gd name="T13" fmla="*/ 305 h 887"/>
                  <a:gd name="T14" fmla="*/ 400 w 440"/>
                  <a:gd name="T15" fmla="*/ 357 h 887"/>
                  <a:gd name="T16" fmla="*/ 370 w 440"/>
                  <a:gd name="T17" fmla="*/ 371 h 887"/>
                  <a:gd name="T18" fmla="*/ 352 w 440"/>
                  <a:gd name="T19" fmla="*/ 406 h 887"/>
                  <a:gd name="T20" fmla="*/ 341 w 440"/>
                  <a:gd name="T21" fmla="*/ 441 h 887"/>
                  <a:gd name="T22" fmla="*/ 305 w 440"/>
                  <a:gd name="T23" fmla="*/ 479 h 887"/>
                  <a:gd name="T24" fmla="*/ 283 w 440"/>
                  <a:gd name="T25" fmla="*/ 543 h 887"/>
                  <a:gd name="T26" fmla="*/ 279 w 440"/>
                  <a:gd name="T27" fmla="*/ 592 h 887"/>
                  <a:gd name="T28" fmla="*/ 278 w 440"/>
                  <a:gd name="T29" fmla="*/ 656 h 887"/>
                  <a:gd name="T30" fmla="*/ 284 w 440"/>
                  <a:gd name="T31" fmla="*/ 697 h 887"/>
                  <a:gd name="T32" fmla="*/ 287 w 440"/>
                  <a:gd name="T33" fmla="*/ 714 h 887"/>
                  <a:gd name="T34" fmla="*/ 285 w 440"/>
                  <a:gd name="T35" fmla="*/ 765 h 887"/>
                  <a:gd name="T36" fmla="*/ 281 w 440"/>
                  <a:gd name="T37" fmla="*/ 795 h 887"/>
                  <a:gd name="T38" fmla="*/ 285 w 440"/>
                  <a:gd name="T39" fmla="*/ 823 h 887"/>
                  <a:gd name="T40" fmla="*/ 278 w 440"/>
                  <a:gd name="T41" fmla="*/ 864 h 887"/>
                  <a:gd name="T42" fmla="*/ 123 w 440"/>
                  <a:gd name="T43" fmla="*/ 886 h 887"/>
                  <a:gd name="T44" fmla="*/ 141 w 440"/>
                  <a:gd name="T45" fmla="*/ 857 h 887"/>
                  <a:gd name="T46" fmla="*/ 116 w 440"/>
                  <a:gd name="T47" fmla="*/ 819 h 887"/>
                  <a:gd name="T48" fmla="*/ 117 w 440"/>
                  <a:gd name="T49" fmla="*/ 792 h 887"/>
                  <a:gd name="T50" fmla="*/ 123 w 440"/>
                  <a:gd name="T51" fmla="*/ 721 h 887"/>
                  <a:gd name="T52" fmla="*/ 123 w 440"/>
                  <a:gd name="T53" fmla="*/ 592 h 887"/>
                  <a:gd name="T54" fmla="*/ 120 w 440"/>
                  <a:gd name="T55" fmla="*/ 480 h 887"/>
                  <a:gd name="T56" fmla="*/ 89 w 440"/>
                  <a:gd name="T57" fmla="*/ 435 h 887"/>
                  <a:gd name="T58" fmla="*/ 83 w 440"/>
                  <a:gd name="T59" fmla="*/ 380 h 887"/>
                  <a:gd name="T60" fmla="*/ 59 w 440"/>
                  <a:gd name="T61" fmla="*/ 329 h 887"/>
                  <a:gd name="T62" fmla="*/ 2 w 440"/>
                  <a:gd name="T63" fmla="*/ 292 h 887"/>
                  <a:gd name="T64" fmla="*/ 8 w 440"/>
                  <a:gd name="T65" fmla="*/ 235 h 887"/>
                  <a:gd name="T66" fmla="*/ 23 w 440"/>
                  <a:gd name="T67" fmla="*/ 200 h 887"/>
                  <a:gd name="T68" fmla="*/ 36 w 440"/>
                  <a:gd name="T69" fmla="*/ 189 h 887"/>
                  <a:gd name="T70" fmla="*/ 46 w 440"/>
                  <a:gd name="T71" fmla="*/ 182 h 887"/>
                  <a:gd name="T72" fmla="*/ 55 w 440"/>
                  <a:gd name="T73" fmla="*/ 169 h 887"/>
                  <a:gd name="T74" fmla="*/ 67 w 440"/>
                  <a:gd name="T75" fmla="*/ 161 h 887"/>
                  <a:gd name="T76" fmla="*/ 86 w 440"/>
                  <a:gd name="T77" fmla="*/ 145 h 887"/>
                  <a:gd name="T78" fmla="*/ 95 w 440"/>
                  <a:gd name="T79" fmla="*/ 134 h 887"/>
                  <a:gd name="T80" fmla="*/ 120 w 440"/>
                  <a:gd name="T81" fmla="*/ 141 h 887"/>
                  <a:gd name="T82" fmla="*/ 210 w 440"/>
                  <a:gd name="T83" fmla="*/ 108 h 887"/>
                  <a:gd name="T84" fmla="*/ 233 w 440"/>
                  <a:gd name="T85" fmla="*/ 70 h 887"/>
                  <a:gd name="T86" fmla="*/ 229 w 440"/>
                  <a:gd name="T87" fmla="*/ 23 h 887"/>
                  <a:gd name="T88" fmla="*/ 269 w 440"/>
                  <a:gd name="T89" fmla="*/ 11 h 887"/>
                  <a:gd name="T90" fmla="*/ 292 w 440"/>
                  <a:gd name="T91" fmla="*/ 0 h 887"/>
                  <a:gd name="T92" fmla="*/ 341 w 440"/>
                  <a:gd name="T93" fmla="*/ 38 h 887"/>
                  <a:gd name="T94" fmla="*/ 371 w 440"/>
                  <a:gd name="T95" fmla="*/ 72 h 887"/>
                  <a:gd name="T96" fmla="*/ 405 w 440"/>
                  <a:gd name="T97" fmla="*/ 9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40" h="887">
                    <a:moveTo>
                      <a:pt x="405" y="98"/>
                    </a:moveTo>
                    <a:lnTo>
                      <a:pt x="399" y="107"/>
                    </a:lnTo>
                    <a:lnTo>
                      <a:pt x="390" y="127"/>
                    </a:lnTo>
                    <a:lnTo>
                      <a:pt x="389" y="142"/>
                    </a:lnTo>
                    <a:lnTo>
                      <a:pt x="411" y="173"/>
                    </a:lnTo>
                    <a:lnTo>
                      <a:pt x="414" y="177"/>
                    </a:lnTo>
                    <a:lnTo>
                      <a:pt x="419" y="182"/>
                    </a:lnTo>
                    <a:lnTo>
                      <a:pt x="422" y="187"/>
                    </a:lnTo>
                    <a:lnTo>
                      <a:pt x="425" y="203"/>
                    </a:lnTo>
                    <a:lnTo>
                      <a:pt x="427" y="220"/>
                    </a:lnTo>
                    <a:lnTo>
                      <a:pt x="428" y="233"/>
                    </a:lnTo>
                    <a:lnTo>
                      <a:pt x="438" y="249"/>
                    </a:lnTo>
                    <a:lnTo>
                      <a:pt x="439" y="256"/>
                    </a:lnTo>
                    <a:lnTo>
                      <a:pt x="432" y="280"/>
                    </a:lnTo>
                    <a:lnTo>
                      <a:pt x="430" y="283"/>
                    </a:lnTo>
                    <a:lnTo>
                      <a:pt x="429" y="284"/>
                    </a:lnTo>
                    <a:lnTo>
                      <a:pt x="417" y="282"/>
                    </a:lnTo>
                    <a:lnTo>
                      <a:pt x="412" y="285"/>
                    </a:lnTo>
                    <a:lnTo>
                      <a:pt x="406" y="293"/>
                    </a:lnTo>
                    <a:lnTo>
                      <a:pt x="403" y="301"/>
                    </a:lnTo>
                    <a:lnTo>
                      <a:pt x="403" y="305"/>
                    </a:lnTo>
                    <a:lnTo>
                      <a:pt x="412" y="320"/>
                    </a:lnTo>
                    <a:lnTo>
                      <a:pt x="406" y="343"/>
                    </a:lnTo>
                    <a:lnTo>
                      <a:pt x="400" y="357"/>
                    </a:lnTo>
                    <a:lnTo>
                      <a:pt x="388" y="365"/>
                    </a:lnTo>
                    <a:lnTo>
                      <a:pt x="378" y="367"/>
                    </a:lnTo>
                    <a:lnTo>
                      <a:pt x="370" y="371"/>
                    </a:lnTo>
                    <a:lnTo>
                      <a:pt x="367" y="375"/>
                    </a:lnTo>
                    <a:lnTo>
                      <a:pt x="367" y="392"/>
                    </a:lnTo>
                    <a:lnTo>
                      <a:pt x="352" y="406"/>
                    </a:lnTo>
                    <a:lnTo>
                      <a:pt x="343" y="416"/>
                    </a:lnTo>
                    <a:lnTo>
                      <a:pt x="340" y="422"/>
                    </a:lnTo>
                    <a:lnTo>
                      <a:pt x="341" y="441"/>
                    </a:lnTo>
                    <a:lnTo>
                      <a:pt x="336" y="460"/>
                    </a:lnTo>
                    <a:lnTo>
                      <a:pt x="327" y="475"/>
                    </a:lnTo>
                    <a:lnTo>
                      <a:pt x="305" y="479"/>
                    </a:lnTo>
                    <a:lnTo>
                      <a:pt x="287" y="480"/>
                    </a:lnTo>
                    <a:lnTo>
                      <a:pt x="281" y="519"/>
                    </a:lnTo>
                    <a:lnTo>
                      <a:pt x="283" y="543"/>
                    </a:lnTo>
                    <a:lnTo>
                      <a:pt x="280" y="568"/>
                    </a:lnTo>
                    <a:lnTo>
                      <a:pt x="277" y="578"/>
                    </a:lnTo>
                    <a:lnTo>
                      <a:pt x="279" y="592"/>
                    </a:lnTo>
                    <a:lnTo>
                      <a:pt x="277" y="624"/>
                    </a:lnTo>
                    <a:lnTo>
                      <a:pt x="276" y="649"/>
                    </a:lnTo>
                    <a:lnTo>
                      <a:pt x="278" y="656"/>
                    </a:lnTo>
                    <a:lnTo>
                      <a:pt x="280" y="671"/>
                    </a:lnTo>
                    <a:lnTo>
                      <a:pt x="280" y="686"/>
                    </a:lnTo>
                    <a:lnTo>
                      <a:pt x="284" y="697"/>
                    </a:lnTo>
                    <a:lnTo>
                      <a:pt x="289" y="706"/>
                    </a:lnTo>
                    <a:lnTo>
                      <a:pt x="289" y="711"/>
                    </a:lnTo>
                    <a:lnTo>
                      <a:pt x="287" y="714"/>
                    </a:lnTo>
                    <a:lnTo>
                      <a:pt x="284" y="718"/>
                    </a:lnTo>
                    <a:lnTo>
                      <a:pt x="284" y="754"/>
                    </a:lnTo>
                    <a:lnTo>
                      <a:pt x="285" y="765"/>
                    </a:lnTo>
                    <a:lnTo>
                      <a:pt x="284" y="772"/>
                    </a:lnTo>
                    <a:lnTo>
                      <a:pt x="280" y="777"/>
                    </a:lnTo>
                    <a:lnTo>
                      <a:pt x="281" y="795"/>
                    </a:lnTo>
                    <a:lnTo>
                      <a:pt x="285" y="807"/>
                    </a:lnTo>
                    <a:lnTo>
                      <a:pt x="287" y="816"/>
                    </a:lnTo>
                    <a:lnTo>
                      <a:pt x="285" y="823"/>
                    </a:lnTo>
                    <a:lnTo>
                      <a:pt x="283" y="832"/>
                    </a:lnTo>
                    <a:lnTo>
                      <a:pt x="278" y="857"/>
                    </a:lnTo>
                    <a:lnTo>
                      <a:pt x="278" y="864"/>
                    </a:lnTo>
                    <a:lnTo>
                      <a:pt x="218" y="870"/>
                    </a:lnTo>
                    <a:lnTo>
                      <a:pt x="151" y="880"/>
                    </a:lnTo>
                    <a:lnTo>
                      <a:pt x="123" y="886"/>
                    </a:lnTo>
                    <a:lnTo>
                      <a:pt x="121" y="882"/>
                    </a:lnTo>
                    <a:lnTo>
                      <a:pt x="145" y="876"/>
                    </a:lnTo>
                    <a:lnTo>
                      <a:pt x="141" y="857"/>
                    </a:lnTo>
                    <a:lnTo>
                      <a:pt x="126" y="835"/>
                    </a:lnTo>
                    <a:lnTo>
                      <a:pt x="120" y="830"/>
                    </a:lnTo>
                    <a:lnTo>
                      <a:pt x="116" y="819"/>
                    </a:lnTo>
                    <a:lnTo>
                      <a:pt x="121" y="812"/>
                    </a:lnTo>
                    <a:lnTo>
                      <a:pt x="119" y="807"/>
                    </a:lnTo>
                    <a:lnTo>
                      <a:pt x="117" y="792"/>
                    </a:lnTo>
                    <a:lnTo>
                      <a:pt x="110" y="776"/>
                    </a:lnTo>
                    <a:lnTo>
                      <a:pt x="123" y="775"/>
                    </a:lnTo>
                    <a:lnTo>
                      <a:pt x="123" y="721"/>
                    </a:lnTo>
                    <a:lnTo>
                      <a:pt x="123" y="670"/>
                    </a:lnTo>
                    <a:lnTo>
                      <a:pt x="123" y="627"/>
                    </a:lnTo>
                    <a:lnTo>
                      <a:pt x="123" y="592"/>
                    </a:lnTo>
                    <a:lnTo>
                      <a:pt x="121" y="551"/>
                    </a:lnTo>
                    <a:lnTo>
                      <a:pt x="121" y="521"/>
                    </a:lnTo>
                    <a:lnTo>
                      <a:pt x="120" y="480"/>
                    </a:lnTo>
                    <a:lnTo>
                      <a:pt x="115" y="467"/>
                    </a:lnTo>
                    <a:lnTo>
                      <a:pt x="94" y="447"/>
                    </a:lnTo>
                    <a:lnTo>
                      <a:pt x="89" y="435"/>
                    </a:lnTo>
                    <a:lnTo>
                      <a:pt x="88" y="421"/>
                    </a:lnTo>
                    <a:lnTo>
                      <a:pt x="84" y="406"/>
                    </a:lnTo>
                    <a:lnTo>
                      <a:pt x="83" y="380"/>
                    </a:lnTo>
                    <a:lnTo>
                      <a:pt x="83" y="349"/>
                    </a:lnTo>
                    <a:lnTo>
                      <a:pt x="81" y="344"/>
                    </a:lnTo>
                    <a:lnTo>
                      <a:pt x="59" y="329"/>
                    </a:lnTo>
                    <a:lnTo>
                      <a:pt x="28" y="308"/>
                    </a:lnTo>
                    <a:lnTo>
                      <a:pt x="4" y="293"/>
                    </a:lnTo>
                    <a:lnTo>
                      <a:pt x="2" y="292"/>
                    </a:lnTo>
                    <a:lnTo>
                      <a:pt x="0" y="288"/>
                    </a:lnTo>
                    <a:lnTo>
                      <a:pt x="4" y="241"/>
                    </a:lnTo>
                    <a:lnTo>
                      <a:pt x="8" y="235"/>
                    </a:lnTo>
                    <a:lnTo>
                      <a:pt x="16" y="216"/>
                    </a:lnTo>
                    <a:lnTo>
                      <a:pt x="19" y="200"/>
                    </a:lnTo>
                    <a:lnTo>
                      <a:pt x="23" y="200"/>
                    </a:lnTo>
                    <a:lnTo>
                      <a:pt x="28" y="195"/>
                    </a:lnTo>
                    <a:lnTo>
                      <a:pt x="32" y="187"/>
                    </a:lnTo>
                    <a:lnTo>
                      <a:pt x="36" y="189"/>
                    </a:lnTo>
                    <a:lnTo>
                      <a:pt x="43" y="191"/>
                    </a:lnTo>
                    <a:lnTo>
                      <a:pt x="46" y="188"/>
                    </a:lnTo>
                    <a:lnTo>
                      <a:pt x="46" y="182"/>
                    </a:lnTo>
                    <a:lnTo>
                      <a:pt x="48" y="177"/>
                    </a:lnTo>
                    <a:lnTo>
                      <a:pt x="54" y="174"/>
                    </a:lnTo>
                    <a:lnTo>
                      <a:pt x="55" y="169"/>
                    </a:lnTo>
                    <a:lnTo>
                      <a:pt x="55" y="163"/>
                    </a:lnTo>
                    <a:lnTo>
                      <a:pt x="60" y="161"/>
                    </a:lnTo>
                    <a:lnTo>
                      <a:pt x="67" y="161"/>
                    </a:lnTo>
                    <a:lnTo>
                      <a:pt x="74" y="159"/>
                    </a:lnTo>
                    <a:lnTo>
                      <a:pt x="79" y="157"/>
                    </a:lnTo>
                    <a:lnTo>
                      <a:pt x="86" y="145"/>
                    </a:lnTo>
                    <a:lnTo>
                      <a:pt x="90" y="140"/>
                    </a:lnTo>
                    <a:lnTo>
                      <a:pt x="91" y="137"/>
                    </a:lnTo>
                    <a:lnTo>
                      <a:pt x="95" y="134"/>
                    </a:lnTo>
                    <a:lnTo>
                      <a:pt x="106" y="133"/>
                    </a:lnTo>
                    <a:lnTo>
                      <a:pt x="114" y="134"/>
                    </a:lnTo>
                    <a:lnTo>
                      <a:pt x="120" y="141"/>
                    </a:lnTo>
                    <a:lnTo>
                      <a:pt x="156" y="135"/>
                    </a:lnTo>
                    <a:lnTo>
                      <a:pt x="174" y="138"/>
                    </a:lnTo>
                    <a:lnTo>
                      <a:pt x="210" y="108"/>
                    </a:lnTo>
                    <a:lnTo>
                      <a:pt x="218" y="99"/>
                    </a:lnTo>
                    <a:lnTo>
                      <a:pt x="229" y="78"/>
                    </a:lnTo>
                    <a:lnTo>
                      <a:pt x="233" y="70"/>
                    </a:lnTo>
                    <a:lnTo>
                      <a:pt x="236" y="55"/>
                    </a:lnTo>
                    <a:lnTo>
                      <a:pt x="229" y="28"/>
                    </a:lnTo>
                    <a:lnTo>
                      <a:pt x="229" y="23"/>
                    </a:lnTo>
                    <a:lnTo>
                      <a:pt x="244" y="17"/>
                    </a:lnTo>
                    <a:lnTo>
                      <a:pt x="262" y="12"/>
                    </a:lnTo>
                    <a:lnTo>
                      <a:pt x="269" y="11"/>
                    </a:lnTo>
                    <a:lnTo>
                      <a:pt x="275" y="10"/>
                    </a:lnTo>
                    <a:lnTo>
                      <a:pt x="281" y="4"/>
                    </a:lnTo>
                    <a:lnTo>
                      <a:pt x="292" y="0"/>
                    </a:lnTo>
                    <a:lnTo>
                      <a:pt x="299" y="1"/>
                    </a:lnTo>
                    <a:lnTo>
                      <a:pt x="302" y="2"/>
                    </a:lnTo>
                    <a:lnTo>
                      <a:pt x="341" y="38"/>
                    </a:lnTo>
                    <a:lnTo>
                      <a:pt x="358" y="56"/>
                    </a:lnTo>
                    <a:lnTo>
                      <a:pt x="362" y="65"/>
                    </a:lnTo>
                    <a:lnTo>
                      <a:pt x="371" y="72"/>
                    </a:lnTo>
                    <a:lnTo>
                      <a:pt x="384" y="77"/>
                    </a:lnTo>
                    <a:lnTo>
                      <a:pt x="396" y="84"/>
                    </a:lnTo>
                    <a:lnTo>
                      <a:pt x="405" y="98"/>
                    </a:lnTo>
                  </a:path>
                </a:pathLst>
              </a:custGeom>
              <a:solidFill>
                <a:srgbClr val="00B0F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05" name="Freeform 12">
                <a:extLst>
                  <a:ext uri="{FF2B5EF4-FFF2-40B4-BE49-F238E27FC236}">
                    <a16:creationId xmlns:a16="http://schemas.microsoft.com/office/drawing/2014/main" id="{E11E3AB3-926D-4478-9E8C-0B0D44B9B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92195" y="10588737"/>
                <a:ext cx="1177386" cy="1223709"/>
              </a:xfrm>
              <a:custGeom>
                <a:avLst/>
                <a:gdLst>
                  <a:gd name="T0" fmla="*/ 753 w 1344"/>
                  <a:gd name="T1" fmla="*/ 26 h 1396"/>
                  <a:gd name="T2" fmla="*/ 780 w 1344"/>
                  <a:gd name="T3" fmla="*/ 67 h 1396"/>
                  <a:gd name="T4" fmla="*/ 830 w 1344"/>
                  <a:gd name="T5" fmla="*/ 139 h 1396"/>
                  <a:gd name="T6" fmla="*/ 854 w 1344"/>
                  <a:gd name="T7" fmla="*/ 194 h 1396"/>
                  <a:gd name="T8" fmla="*/ 929 w 1344"/>
                  <a:gd name="T9" fmla="*/ 294 h 1396"/>
                  <a:gd name="T10" fmla="*/ 1030 w 1344"/>
                  <a:gd name="T11" fmla="*/ 347 h 1396"/>
                  <a:gd name="T12" fmla="*/ 1044 w 1344"/>
                  <a:gd name="T13" fmla="*/ 405 h 1396"/>
                  <a:gd name="T14" fmla="*/ 1104 w 1344"/>
                  <a:gd name="T15" fmla="*/ 413 h 1396"/>
                  <a:gd name="T16" fmla="*/ 1103 w 1344"/>
                  <a:gd name="T17" fmla="*/ 460 h 1396"/>
                  <a:gd name="T18" fmla="*/ 1125 w 1344"/>
                  <a:gd name="T19" fmla="*/ 523 h 1396"/>
                  <a:gd name="T20" fmla="*/ 1154 w 1344"/>
                  <a:gd name="T21" fmla="*/ 571 h 1396"/>
                  <a:gd name="T22" fmla="*/ 1279 w 1344"/>
                  <a:gd name="T23" fmla="*/ 601 h 1396"/>
                  <a:gd name="T24" fmla="*/ 1292 w 1344"/>
                  <a:gd name="T25" fmla="*/ 628 h 1396"/>
                  <a:gd name="T26" fmla="*/ 1306 w 1344"/>
                  <a:gd name="T27" fmla="*/ 647 h 1396"/>
                  <a:gd name="T28" fmla="*/ 1309 w 1344"/>
                  <a:gd name="T29" fmla="*/ 669 h 1396"/>
                  <a:gd name="T30" fmla="*/ 1247 w 1344"/>
                  <a:gd name="T31" fmla="*/ 719 h 1396"/>
                  <a:gd name="T32" fmla="*/ 1151 w 1344"/>
                  <a:gd name="T33" fmla="*/ 771 h 1396"/>
                  <a:gd name="T34" fmla="*/ 1121 w 1344"/>
                  <a:gd name="T35" fmla="*/ 807 h 1396"/>
                  <a:gd name="T36" fmla="*/ 1097 w 1344"/>
                  <a:gd name="T37" fmla="*/ 824 h 1396"/>
                  <a:gd name="T38" fmla="*/ 1062 w 1344"/>
                  <a:gd name="T39" fmla="*/ 850 h 1396"/>
                  <a:gd name="T40" fmla="*/ 1025 w 1344"/>
                  <a:gd name="T41" fmla="*/ 871 h 1396"/>
                  <a:gd name="T42" fmla="*/ 981 w 1344"/>
                  <a:gd name="T43" fmla="*/ 983 h 1396"/>
                  <a:gd name="T44" fmla="*/ 926 w 1344"/>
                  <a:gd name="T45" fmla="*/ 1037 h 1396"/>
                  <a:gd name="T46" fmla="*/ 848 w 1344"/>
                  <a:gd name="T47" fmla="*/ 1062 h 1396"/>
                  <a:gd name="T48" fmla="*/ 819 w 1344"/>
                  <a:gd name="T49" fmla="*/ 1149 h 1396"/>
                  <a:gd name="T50" fmla="*/ 783 w 1344"/>
                  <a:gd name="T51" fmla="*/ 1214 h 1396"/>
                  <a:gd name="T52" fmla="*/ 718 w 1344"/>
                  <a:gd name="T53" fmla="*/ 1220 h 1396"/>
                  <a:gd name="T54" fmla="*/ 633 w 1344"/>
                  <a:gd name="T55" fmla="*/ 1219 h 1396"/>
                  <a:gd name="T56" fmla="*/ 571 w 1344"/>
                  <a:gd name="T57" fmla="*/ 1201 h 1396"/>
                  <a:gd name="T58" fmla="*/ 507 w 1344"/>
                  <a:gd name="T59" fmla="*/ 1156 h 1396"/>
                  <a:gd name="T60" fmla="*/ 440 w 1344"/>
                  <a:gd name="T61" fmla="*/ 1151 h 1396"/>
                  <a:gd name="T62" fmla="*/ 406 w 1344"/>
                  <a:gd name="T63" fmla="*/ 1195 h 1396"/>
                  <a:gd name="T64" fmla="*/ 375 w 1344"/>
                  <a:gd name="T65" fmla="*/ 1280 h 1396"/>
                  <a:gd name="T66" fmla="*/ 303 w 1344"/>
                  <a:gd name="T67" fmla="*/ 1351 h 1396"/>
                  <a:gd name="T68" fmla="*/ 260 w 1344"/>
                  <a:gd name="T69" fmla="*/ 1372 h 1396"/>
                  <a:gd name="T70" fmla="*/ 218 w 1344"/>
                  <a:gd name="T71" fmla="*/ 1393 h 1396"/>
                  <a:gd name="T72" fmla="*/ 128 w 1344"/>
                  <a:gd name="T73" fmla="*/ 1388 h 1396"/>
                  <a:gd name="T74" fmla="*/ 92 w 1344"/>
                  <a:gd name="T75" fmla="*/ 1352 h 1396"/>
                  <a:gd name="T76" fmla="*/ 120 w 1344"/>
                  <a:gd name="T77" fmla="*/ 1286 h 1396"/>
                  <a:gd name="T78" fmla="*/ 116 w 1344"/>
                  <a:gd name="T79" fmla="*/ 1246 h 1396"/>
                  <a:gd name="T80" fmla="*/ 65 w 1344"/>
                  <a:gd name="T81" fmla="*/ 1124 h 1396"/>
                  <a:gd name="T82" fmla="*/ 1 w 1344"/>
                  <a:gd name="T83" fmla="*/ 1063 h 1396"/>
                  <a:gd name="T84" fmla="*/ 1 w 1344"/>
                  <a:gd name="T85" fmla="*/ 895 h 1396"/>
                  <a:gd name="T86" fmla="*/ 1 w 1344"/>
                  <a:gd name="T87" fmla="*/ 718 h 1396"/>
                  <a:gd name="T88" fmla="*/ 73 w 1344"/>
                  <a:gd name="T89" fmla="*/ 636 h 1396"/>
                  <a:gd name="T90" fmla="*/ 144 w 1344"/>
                  <a:gd name="T91" fmla="*/ 604 h 1396"/>
                  <a:gd name="T92" fmla="*/ 144 w 1344"/>
                  <a:gd name="T93" fmla="*/ 355 h 1396"/>
                  <a:gd name="T94" fmla="*/ 143 w 1344"/>
                  <a:gd name="T95" fmla="*/ 109 h 1396"/>
                  <a:gd name="T96" fmla="*/ 292 w 1344"/>
                  <a:gd name="T97" fmla="*/ 61 h 1396"/>
                  <a:gd name="T98" fmla="*/ 464 w 1344"/>
                  <a:gd name="T99" fmla="*/ 32 h 1396"/>
                  <a:gd name="T100" fmla="*/ 512 w 1344"/>
                  <a:gd name="T101" fmla="*/ 89 h 1396"/>
                  <a:gd name="T102" fmla="*/ 533 w 1344"/>
                  <a:gd name="T103" fmla="*/ 95 h 1396"/>
                  <a:gd name="T104" fmla="*/ 594 w 1344"/>
                  <a:gd name="T105" fmla="*/ 43 h 1396"/>
                  <a:gd name="T106" fmla="*/ 643 w 1344"/>
                  <a:gd name="T107" fmla="*/ 36 h 1396"/>
                  <a:gd name="T108" fmla="*/ 749 w 1344"/>
                  <a:gd name="T109" fmla="*/ 0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344" h="1396">
                    <a:moveTo>
                      <a:pt x="755" y="0"/>
                    </a:moveTo>
                    <a:lnTo>
                      <a:pt x="753" y="8"/>
                    </a:lnTo>
                    <a:lnTo>
                      <a:pt x="750" y="18"/>
                    </a:lnTo>
                    <a:lnTo>
                      <a:pt x="753" y="26"/>
                    </a:lnTo>
                    <a:lnTo>
                      <a:pt x="759" y="38"/>
                    </a:lnTo>
                    <a:lnTo>
                      <a:pt x="767" y="47"/>
                    </a:lnTo>
                    <a:lnTo>
                      <a:pt x="773" y="53"/>
                    </a:lnTo>
                    <a:lnTo>
                      <a:pt x="780" y="67"/>
                    </a:lnTo>
                    <a:lnTo>
                      <a:pt x="788" y="84"/>
                    </a:lnTo>
                    <a:lnTo>
                      <a:pt x="798" y="98"/>
                    </a:lnTo>
                    <a:lnTo>
                      <a:pt x="828" y="128"/>
                    </a:lnTo>
                    <a:lnTo>
                      <a:pt x="830" y="139"/>
                    </a:lnTo>
                    <a:lnTo>
                      <a:pt x="835" y="151"/>
                    </a:lnTo>
                    <a:lnTo>
                      <a:pt x="853" y="172"/>
                    </a:lnTo>
                    <a:lnTo>
                      <a:pt x="855" y="179"/>
                    </a:lnTo>
                    <a:lnTo>
                      <a:pt x="854" y="194"/>
                    </a:lnTo>
                    <a:lnTo>
                      <a:pt x="873" y="237"/>
                    </a:lnTo>
                    <a:lnTo>
                      <a:pt x="886" y="262"/>
                    </a:lnTo>
                    <a:lnTo>
                      <a:pt x="896" y="266"/>
                    </a:lnTo>
                    <a:lnTo>
                      <a:pt x="929" y="294"/>
                    </a:lnTo>
                    <a:lnTo>
                      <a:pt x="958" y="316"/>
                    </a:lnTo>
                    <a:lnTo>
                      <a:pt x="993" y="331"/>
                    </a:lnTo>
                    <a:lnTo>
                      <a:pt x="1017" y="340"/>
                    </a:lnTo>
                    <a:lnTo>
                      <a:pt x="1030" y="347"/>
                    </a:lnTo>
                    <a:lnTo>
                      <a:pt x="1037" y="354"/>
                    </a:lnTo>
                    <a:lnTo>
                      <a:pt x="1041" y="368"/>
                    </a:lnTo>
                    <a:lnTo>
                      <a:pt x="1044" y="390"/>
                    </a:lnTo>
                    <a:lnTo>
                      <a:pt x="1044" y="405"/>
                    </a:lnTo>
                    <a:lnTo>
                      <a:pt x="1071" y="404"/>
                    </a:lnTo>
                    <a:lnTo>
                      <a:pt x="1094" y="405"/>
                    </a:lnTo>
                    <a:lnTo>
                      <a:pt x="1102" y="408"/>
                    </a:lnTo>
                    <a:lnTo>
                      <a:pt x="1104" y="413"/>
                    </a:lnTo>
                    <a:lnTo>
                      <a:pt x="1104" y="422"/>
                    </a:lnTo>
                    <a:lnTo>
                      <a:pt x="1104" y="436"/>
                    </a:lnTo>
                    <a:lnTo>
                      <a:pt x="1105" y="449"/>
                    </a:lnTo>
                    <a:lnTo>
                      <a:pt x="1103" y="460"/>
                    </a:lnTo>
                    <a:lnTo>
                      <a:pt x="1101" y="475"/>
                    </a:lnTo>
                    <a:lnTo>
                      <a:pt x="1100" y="494"/>
                    </a:lnTo>
                    <a:lnTo>
                      <a:pt x="1104" y="501"/>
                    </a:lnTo>
                    <a:lnTo>
                      <a:pt x="1125" y="523"/>
                    </a:lnTo>
                    <a:lnTo>
                      <a:pt x="1134" y="538"/>
                    </a:lnTo>
                    <a:lnTo>
                      <a:pt x="1144" y="561"/>
                    </a:lnTo>
                    <a:lnTo>
                      <a:pt x="1150" y="569"/>
                    </a:lnTo>
                    <a:lnTo>
                      <a:pt x="1154" y="571"/>
                    </a:lnTo>
                    <a:lnTo>
                      <a:pt x="1173" y="574"/>
                    </a:lnTo>
                    <a:lnTo>
                      <a:pt x="1224" y="583"/>
                    </a:lnTo>
                    <a:lnTo>
                      <a:pt x="1254" y="592"/>
                    </a:lnTo>
                    <a:lnTo>
                      <a:pt x="1279" y="601"/>
                    </a:lnTo>
                    <a:lnTo>
                      <a:pt x="1289" y="604"/>
                    </a:lnTo>
                    <a:lnTo>
                      <a:pt x="1294" y="605"/>
                    </a:lnTo>
                    <a:lnTo>
                      <a:pt x="1296" y="608"/>
                    </a:lnTo>
                    <a:lnTo>
                      <a:pt x="1292" y="628"/>
                    </a:lnTo>
                    <a:lnTo>
                      <a:pt x="1294" y="634"/>
                    </a:lnTo>
                    <a:lnTo>
                      <a:pt x="1297" y="639"/>
                    </a:lnTo>
                    <a:lnTo>
                      <a:pt x="1301" y="644"/>
                    </a:lnTo>
                    <a:lnTo>
                      <a:pt x="1306" y="647"/>
                    </a:lnTo>
                    <a:lnTo>
                      <a:pt x="1324" y="649"/>
                    </a:lnTo>
                    <a:lnTo>
                      <a:pt x="1336" y="661"/>
                    </a:lnTo>
                    <a:lnTo>
                      <a:pt x="1343" y="666"/>
                    </a:lnTo>
                    <a:lnTo>
                      <a:pt x="1309" y="669"/>
                    </a:lnTo>
                    <a:lnTo>
                      <a:pt x="1292" y="679"/>
                    </a:lnTo>
                    <a:lnTo>
                      <a:pt x="1283" y="697"/>
                    </a:lnTo>
                    <a:lnTo>
                      <a:pt x="1267" y="710"/>
                    </a:lnTo>
                    <a:lnTo>
                      <a:pt x="1247" y="719"/>
                    </a:lnTo>
                    <a:lnTo>
                      <a:pt x="1225" y="724"/>
                    </a:lnTo>
                    <a:lnTo>
                      <a:pt x="1202" y="728"/>
                    </a:lnTo>
                    <a:lnTo>
                      <a:pt x="1178" y="743"/>
                    </a:lnTo>
                    <a:lnTo>
                      <a:pt x="1151" y="771"/>
                    </a:lnTo>
                    <a:lnTo>
                      <a:pt x="1138" y="789"/>
                    </a:lnTo>
                    <a:lnTo>
                      <a:pt x="1137" y="796"/>
                    </a:lnTo>
                    <a:lnTo>
                      <a:pt x="1132" y="802"/>
                    </a:lnTo>
                    <a:lnTo>
                      <a:pt x="1121" y="807"/>
                    </a:lnTo>
                    <a:lnTo>
                      <a:pt x="1114" y="813"/>
                    </a:lnTo>
                    <a:lnTo>
                      <a:pt x="1113" y="821"/>
                    </a:lnTo>
                    <a:lnTo>
                      <a:pt x="1107" y="824"/>
                    </a:lnTo>
                    <a:lnTo>
                      <a:pt x="1097" y="824"/>
                    </a:lnTo>
                    <a:lnTo>
                      <a:pt x="1090" y="830"/>
                    </a:lnTo>
                    <a:lnTo>
                      <a:pt x="1085" y="841"/>
                    </a:lnTo>
                    <a:lnTo>
                      <a:pt x="1076" y="847"/>
                    </a:lnTo>
                    <a:lnTo>
                      <a:pt x="1062" y="850"/>
                    </a:lnTo>
                    <a:lnTo>
                      <a:pt x="1049" y="856"/>
                    </a:lnTo>
                    <a:lnTo>
                      <a:pt x="1039" y="866"/>
                    </a:lnTo>
                    <a:lnTo>
                      <a:pt x="1031" y="871"/>
                    </a:lnTo>
                    <a:lnTo>
                      <a:pt x="1025" y="871"/>
                    </a:lnTo>
                    <a:lnTo>
                      <a:pt x="1016" y="880"/>
                    </a:lnTo>
                    <a:lnTo>
                      <a:pt x="1002" y="899"/>
                    </a:lnTo>
                    <a:lnTo>
                      <a:pt x="1000" y="909"/>
                    </a:lnTo>
                    <a:lnTo>
                      <a:pt x="981" y="983"/>
                    </a:lnTo>
                    <a:lnTo>
                      <a:pt x="970" y="992"/>
                    </a:lnTo>
                    <a:lnTo>
                      <a:pt x="949" y="1007"/>
                    </a:lnTo>
                    <a:lnTo>
                      <a:pt x="933" y="1025"/>
                    </a:lnTo>
                    <a:lnTo>
                      <a:pt x="926" y="1037"/>
                    </a:lnTo>
                    <a:lnTo>
                      <a:pt x="918" y="1041"/>
                    </a:lnTo>
                    <a:lnTo>
                      <a:pt x="880" y="1050"/>
                    </a:lnTo>
                    <a:lnTo>
                      <a:pt x="866" y="1055"/>
                    </a:lnTo>
                    <a:lnTo>
                      <a:pt x="848" y="1062"/>
                    </a:lnTo>
                    <a:lnTo>
                      <a:pt x="845" y="1068"/>
                    </a:lnTo>
                    <a:lnTo>
                      <a:pt x="840" y="1092"/>
                    </a:lnTo>
                    <a:lnTo>
                      <a:pt x="829" y="1124"/>
                    </a:lnTo>
                    <a:lnTo>
                      <a:pt x="819" y="1149"/>
                    </a:lnTo>
                    <a:lnTo>
                      <a:pt x="813" y="1171"/>
                    </a:lnTo>
                    <a:lnTo>
                      <a:pt x="802" y="1197"/>
                    </a:lnTo>
                    <a:lnTo>
                      <a:pt x="793" y="1205"/>
                    </a:lnTo>
                    <a:lnTo>
                      <a:pt x="783" y="1214"/>
                    </a:lnTo>
                    <a:lnTo>
                      <a:pt x="768" y="1218"/>
                    </a:lnTo>
                    <a:lnTo>
                      <a:pt x="749" y="1220"/>
                    </a:lnTo>
                    <a:lnTo>
                      <a:pt x="732" y="1220"/>
                    </a:lnTo>
                    <a:lnTo>
                      <a:pt x="718" y="1220"/>
                    </a:lnTo>
                    <a:lnTo>
                      <a:pt x="700" y="1230"/>
                    </a:lnTo>
                    <a:lnTo>
                      <a:pt x="682" y="1231"/>
                    </a:lnTo>
                    <a:lnTo>
                      <a:pt x="655" y="1225"/>
                    </a:lnTo>
                    <a:lnTo>
                      <a:pt x="633" y="1219"/>
                    </a:lnTo>
                    <a:lnTo>
                      <a:pt x="623" y="1219"/>
                    </a:lnTo>
                    <a:lnTo>
                      <a:pt x="603" y="1201"/>
                    </a:lnTo>
                    <a:lnTo>
                      <a:pt x="591" y="1201"/>
                    </a:lnTo>
                    <a:lnTo>
                      <a:pt x="571" y="1201"/>
                    </a:lnTo>
                    <a:lnTo>
                      <a:pt x="560" y="1196"/>
                    </a:lnTo>
                    <a:lnTo>
                      <a:pt x="550" y="1187"/>
                    </a:lnTo>
                    <a:lnTo>
                      <a:pt x="528" y="1170"/>
                    </a:lnTo>
                    <a:lnTo>
                      <a:pt x="507" y="1156"/>
                    </a:lnTo>
                    <a:lnTo>
                      <a:pt x="488" y="1147"/>
                    </a:lnTo>
                    <a:lnTo>
                      <a:pt x="471" y="1144"/>
                    </a:lnTo>
                    <a:lnTo>
                      <a:pt x="454" y="1147"/>
                    </a:lnTo>
                    <a:lnTo>
                      <a:pt x="440" y="1151"/>
                    </a:lnTo>
                    <a:lnTo>
                      <a:pt x="436" y="1152"/>
                    </a:lnTo>
                    <a:lnTo>
                      <a:pt x="426" y="1159"/>
                    </a:lnTo>
                    <a:lnTo>
                      <a:pt x="415" y="1173"/>
                    </a:lnTo>
                    <a:lnTo>
                      <a:pt x="406" y="1195"/>
                    </a:lnTo>
                    <a:lnTo>
                      <a:pt x="404" y="1208"/>
                    </a:lnTo>
                    <a:lnTo>
                      <a:pt x="394" y="1237"/>
                    </a:lnTo>
                    <a:lnTo>
                      <a:pt x="381" y="1271"/>
                    </a:lnTo>
                    <a:lnTo>
                      <a:pt x="375" y="1280"/>
                    </a:lnTo>
                    <a:lnTo>
                      <a:pt x="368" y="1287"/>
                    </a:lnTo>
                    <a:lnTo>
                      <a:pt x="357" y="1294"/>
                    </a:lnTo>
                    <a:lnTo>
                      <a:pt x="320" y="1321"/>
                    </a:lnTo>
                    <a:lnTo>
                      <a:pt x="303" y="1351"/>
                    </a:lnTo>
                    <a:lnTo>
                      <a:pt x="292" y="1360"/>
                    </a:lnTo>
                    <a:lnTo>
                      <a:pt x="278" y="1364"/>
                    </a:lnTo>
                    <a:lnTo>
                      <a:pt x="265" y="1367"/>
                    </a:lnTo>
                    <a:lnTo>
                      <a:pt x="260" y="1372"/>
                    </a:lnTo>
                    <a:lnTo>
                      <a:pt x="253" y="1388"/>
                    </a:lnTo>
                    <a:lnTo>
                      <a:pt x="246" y="1393"/>
                    </a:lnTo>
                    <a:lnTo>
                      <a:pt x="239" y="1395"/>
                    </a:lnTo>
                    <a:lnTo>
                      <a:pt x="218" y="1393"/>
                    </a:lnTo>
                    <a:lnTo>
                      <a:pt x="211" y="1392"/>
                    </a:lnTo>
                    <a:lnTo>
                      <a:pt x="157" y="1395"/>
                    </a:lnTo>
                    <a:lnTo>
                      <a:pt x="140" y="1390"/>
                    </a:lnTo>
                    <a:lnTo>
                      <a:pt x="128" y="1388"/>
                    </a:lnTo>
                    <a:lnTo>
                      <a:pt x="109" y="1395"/>
                    </a:lnTo>
                    <a:lnTo>
                      <a:pt x="102" y="1390"/>
                    </a:lnTo>
                    <a:lnTo>
                      <a:pt x="96" y="1377"/>
                    </a:lnTo>
                    <a:lnTo>
                      <a:pt x="92" y="1352"/>
                    </a:lnTo>
                    <a:lnTo>
                      <a:pt x="93" y="1329"/>
                    </a:lnTo>
                    <a:lnTo>
                      <a:pt x="104" y="1314"/>
                    </a:lnTo>
                    <a:lnTo>
                      <a:pt x="112" y="1301"/>
                    </a:lnTo>
                    <a:lnTo>
                      <a:pt x="120" y="1286"/>
                    </a:lnTo>
                    <a:lnTo>
                      <a:pt x="121" y="1279"/>
                    </a:lnTo>
                    <a:lnTo>
                      <a:pt x="119" y="1272"/>
                    </a:lnTo>
                    <a:lnTo>
                      <a:pt x="118" y="1260"/>
                    </a:lnTo>
                    <a:lnTo>
                      <a:pt x="116" y="1246"/>
                    </a:lnTo>
                    <a:lnTo>
                      <a:pt x="105" y="1217"/>
                    </a:lnTo>
                    <a:lnTo>
                      <a:pt x="91" y="1179"/>
                    </a:lnTo>
                    <a:lnTo>
                      <a:pt x="71" y="1137"/>
                    </a:lnTo>
                    <a:lnTo>
                      <a:pt x="65" y="1124"/>
                    </a:lnTo>
                    <a:lnTo>
                      <a:pt x="53" y="1106"/>
                    </a:lnTo>
                    <a:lnTo>
                      <a:pt x="8" y="1071"/>
                    </a:lnTo>
                    <a:lnTo>
                      <a:pt x="1" y="1066"/>
                    </a:lnTo>
                    <a:lnTo>
                      <a:pt x="1" y="1063"/>
                    </a:lnTo>
                    <a:lnTo>
                      <a:pt x="1" y="1029"/>
                    </a:lnTo>
                    <a:lnTo>
                      <a:pt x="1" y="985"/>
                    </a:lnTo>
                    <a:lnTo>
                      <a:pt x="1" y="939"/>
                    </a:lnTo>
                    <a:lnTo>
                      <a:pt x="1" y="895"/>
                    </a:lnTo>
                    <a:lnTo>
                      <a:pt x="1" y="851"/>
                    </a:lnTo>
                    <a:lnTo>
                      <a:pt x="1" y="806"/>
                    </a:lnTo>
                    <a:lnTo>
                      <a:pt x="1" y="762"/>
                    </a:lnTo>
                    <a:lnTo>
                      <a:pt x="1" y="718"/>
                    </a:lnTo>
                    <a:lnTo>
                      <a:pt x="1" y="674"/>
                    </a:lnTo>
                    <a:lnTo>
                      <a:pt x="0" y="636"/>
                    </a:lnTo>
                    <a:lnTo>
                      <a:pt x="33" y="636"/>
                    </a:lnTo>
                    <a:lnTo>
                      <a:pt x="73" y="636"/>
                    </a:lnTo>
                    <a:lnTo>
                      <a:pt x="121" y="636"/>
                    </a:lnTo>
                    <a:lnTo>
                      <a:pt x="143" y="636"/>
                    </a:lnTo>
                    <a:lnTo>
                      <a:pt x="144" y="630"/>
                    </a:lnTo>
                    <a:lnTo>
                      <a:pt x="144" y="604"/>
                    </a:lnTo>
                    <a:lnTo>
                      <a:pt x="144" y="541"/>
                    </a:lnTo>
                    <a:lnTo>
                      <a:pt x="144" y="479"/>
                    </a:lnTo>
                    <a:lnTo>
                      <a:pt x="144" y="417"/>
                    </a:lnTo>
                    <a:lnTo>
                      <a:pt x="144" y="355"/>
                    </a:lnTo>
                    <a:lnTo>
                      <a:pt x="144" y="294"/>
                    </a:lnTo>
                    <a:lnTo>
                      <a:pt x="143" y="232"/>
                    </a:lnTo>
                    <a:lnTo>
                      <a:pt x="143" y="171"/>
                    </a:lnTo>
                    <a:lnTo>
                      <a:pt x="143" y="109"/>
                    </a:lnTo>
                    <a:lnTo>
                      <a:pt x="143" y="79"/>
                    </a:lnTo>
                    <a:lnTo>
                      <a:pt x="180" y="77"/>
                    </a:lnTo>
                    <a:lnTo>
                      <a:pt x="222" y="71"/>
                    </a:lnTo>
                    <a:lnTo>
                      <a:pt x="292" y="61"/>
                    </a:lnTo>
                    <a:lnTo>
                      <a:pt x="355" y="49"/>
                    </a:lnTo>
                    <a:lnTo>
                      <a:pt x="397" y="41"/>
                    </a:lnTo>
                    <a:lnTo>
                      <a:pt x="447" y="32"/>
                    </a:lnTo>
                    <a:lnTo>
                      <a:pt x="464" y="32"/>
                    </a:lnTo>
                    <a:lnTo>
                      <a:pt x="468" y="32"/>
                    </a:lnTo>
                    <a:lnTo>
                      <a:pt x="475" y="35"/>
                    </a:lnTo>
                    <a:lnTo>
                      <a:pt x="499" y="65"/>
                    </a:lnTo>
                    <a:lnTo>
                      <a:pt x="512" y="89"/>
                    </a:lnTo>
                    <a:lnTo>
                      <a:pt x="515" y="99"/>
                    </a:lnTo>
                    <a:lnTo>
                      <a:pt x="519" y="100"/>
                    </a:lnTo>
                    <a:lnTo>
                      <a:pt x="525" y="99"/>
                    </a:lnTo>
                    <a:lnTo>
                      <a:pt x="533" y="95"/>
                    </a:lnTo>
                    <a:lnTo>
                      <a:pt x="556" y="71"/>
                    </a:lnTo>
                    <a:lnTo>
                      <a:pt x="561" y="65"/>
                    </a:lnTo>
                    <a:lnTo>
                      <a:pt x="576" y="54"/>
                    </a:lnTo>
                    <a:lnTo>
                      <a:pt x="594" y="43"/>
                    </a:lnTo>
                    <a:lnTo>
                      <a:pt x="610" y="35"/>
                    </a:lnTo>
                    <a:lnTo>
                      <a:pt x="627" y="28"/>
                    </a:lnTo>
                    <a:lnTo>
                      <a:pt x="634" y="30"/>
                    </a:lnTo>
                    <a:lnTo>
                      <a:pt x="643" y="36"/>
                    </a:lnTo>
                    <a:lnTo>
                      <a:pt x="651" y="39"/>
                    </a:lnTo>
                    <a:lnTo>
                      <a:pt x="688" y="11"/>
                    </a:lnTo>
                    <a:lnTo>
                      <a:pt x="706" y="4"/>
                    </a:lnTo>
                    <a:lnTo>
                      <a:pt x="749" y="0"/>
                    </a:lnTo>
                    <a:lnTo>
                      <a:pt x="755" y="0"/>
                    </a:lnTo>
                  </a:path>
                </a:pathLst>
              </a:custGeom>
              <a:solidFill>
                <a:srgbClr val="00B0F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06" name="Freeform 14">
                <a:extLst>
                  <a:ext uri="{FF2B5EF4-FFF2-40B4-BE49-F238E27FC236}">
                    <a16:creationId xmlns:a16="http://schemas.microsoft.com/office/drawing/2014/main" id="{856CD9D7-9F3E-C8DF-8119-C4266EFCAB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19405" y="7678088"/>
                <a:ext cx="2385651" cy="2350910"/>
              </a:xfrm>
              <a:custGeom>
                <a:avLst/>
                <a:gdLst>
                  <a:gd name="T0" fmla="*/ 2254 w 2726"/>
                  <a:gd name="T1" fmla="*/ 111 h 2685"/>
                  <a:gd name="T2" fmla="*/ 2361 w 2726"/>
                  <a:gd name="T3" fmla="*/ 114 h 2685"/>
                  <a:gd name="T4" fmla="*/ 2525 w 2726"/>
                  <a:gd name="T5" fmla="*/ 140 h 2685"/>
                  <a:gd name="T6" fmla="*/ 2636 w 2726"/>
                  <a:gd name="T7" fmla="*/ 239 h 2685"/>
                  <a:gd name="T8" fmla="*/ 2655 w 2726"/>
                  <a:gd name="T9" fmla="*/ 306 h 2685"/>
                  <a:gd name="T10" fmla="*/ 2662 w 2726"/>
                  <a:gd name="T11" fmla="*/ 414 h 2685"/>
                  <a:gd name="T12" fmla="*/ 2723 w 2726"/>
                  <a:gd name="T13" fmla="*/ 458 h 2685"/>
                  <a:gd name="T14" fmla="*/ 2536 w 2726"/>
                  <a:gd name="T15" fmla="*/ 639 h 2685"/>
                  <a:gd name="T16" fmla="*/ 2498 w 2726"/>
                  <a:gd name="T17" fmla="*/ 771 h 2685"/>
                  <a:gd name="T18" fmla="*/ 2477 w 2726"/>
                  <a:gd name="T19" fmla="*/ 955 h 2685"/>
                  <a:gd name="T20" fmla="*/ 2419 w 2726"/>
                  <a:gd name="T21" fmla="*/ 1067 h 2685"/>
                  <a:gd name="T22" fmla="*/ 2402 w 2726"/>
                  <a:gd name="T23" fmla="*/ 1147 h 2685"/>
                  <a:gd name="T24" fmla="*/ 2431 w 2726"/>
                  <a:gd name="T25" fmla="*/ 1300 h 2685"/>
                  <a:gd name="T26" fmla="*/ 2461 w 2726"/>
                  <a:gd name="T27" fmla="*/ 1491 h 2685"/>
                  <a:gd name="T28" fmla="*/ 2478 w 2726"/>
                  <a:gd name="T29" fmla="*/ 1654 h 2685"/>
                  <a:gd name="T30" fmla="*/ 2602 w 2726"/>
                  <a:gd name="T31" fmla="*/ 1818 h 2685"/>
                  <a:gd name="T32" fmla="*/ 2469 w 2726"/>
                  <a:gd name="T33" fmla="*/ 1951 h 2685"/>
                  <a:gd name="T34" fmla="*/ 2346 w 2726"/>
                  <a:gd name="T35" fmla="*/ 2049 h 2685"/>
                  <a:gd name="T36" fmla="*/ 2344 w 2726"/>
                  <a:gd name="T37" fmla="*/ 2240 h 2685"/>
                  <a:gd name="T38" fmla="*/ 2319 w 2726"/>
                  <a:gd name="T39" fmla="*/ 2429 h 2685"/>
                  <a:gd name="T40" fmla="*/ 2462 w 2726"/>
                  <a:gd name="T41" fmla="*/ 2535 h 2685"/>
                  <a:gd name="T42" fmla="*/ 2514 w 2726"/>
                  <a:gd name="T43" fmla="*/ 2516 h 2685"/>
                  <a:gd name="T44" fmla="*/ 2494 w 2726"/>
                  <a:gd name="T45" fmla="*/ 2678 h 2685"/>
                  <a:gd name="T46" fmla="*/ 2402 w 2726"/>
                  <a:gd name="T47" fmla="*/ 2671 h 2685"/>
                  <a:gd name="T48" fmla="*/ 2325 w 2726"/>
                  <a:gd name="T49" fmla="*/ 2563 h 2685"/>
                  <a:gd name="T50" fmla="*/ 2191 w 2726"/>
                  <a:gd name="T51" fmla="*/ 2501 h 2685"/>
                  <a:gd name="T52" fmla="*/ 2107 w 2726"/>
                  <a:gd name="T53" fmla="*/ 2457 h 2685"/>
                  <a:gd name="T54" fmla="*/ 1961 w 2726"/>
                  <a:gd name="T55" fmla="*/ 2451 h 2685"/>
                  <a:gd name="T56" fmla="*/ 1874 w 2726"/>
                  <a:gd name="T57" fmla="*/ 2362 h 2685"/>
                  <a:gd name="T58" fmla="*/ 1752 w 2726"/>
                  <a:gd name="T59" fmla="*/ 2392 h 2685"/>
                  <a:gd name="T60" fmla="*/ 1696 w 2726"/>
                  <a:gd name="T61" fmla="*/ 2311 h 2685"/>
                  <a:gd name="T62" fmla="*/ 1600 w 2726"/>
                  <a:gd name="T63" fmla="*/ 2324 h 2685"/>
                  <a:gd name="T64" fmla="*/ 1437 w 2726"/>
                  <a:gd name="T65" fmla="*/ 2351 h 2685"/>
                  <a:gd name="T66" fmla="*/ 1439 w 2726"/>
                  <a:gd name="T67" fmla="*/ 2220 h 2685"/>
                  <a:gd name="T68" fmla="*/ 1371 w 2726"/>
                  <a:gd name="T69" fmla="*/ 1911 h 2685"/>
                  <a:gd name="T70" fmla="*/ 1201 w 2726"/>
                  <a:gd name="T71" fmla="*/ 1792 h 2685"/>
                  <a:gd name="T72" fmla="*/ 1065 w 2726"/>
                  <a:gd name="T73" fmla="*/ 1757 h 2685"/>
                  <a:gd name="T74" fmla="*/ 963 w 2726"/>
                  <a:gd name="T75" fmla="*/ 1895 h 2685"/>
                  <a:gd name="T76" fmla="*/ 796 w 2726"/>
                  <a:gd name="T77" fmla="*/ 1905 h 2685"/>
                  <a:gd name="T78" fmla="*/ 678 w 2726"/>
                  <a:gd name="T79" fmla="*/ 1774 h 2685"/>
                  <a:gd name="T80" fmla="*/ 629 w 2726"/>
                  <a:gd name="T81" fmla="*/ 1616 h 2685"/>
                  <a:gd name="T82" fmla="*/ 349 w 2726"/>
                  <a:gd name="T83" fmla="*/ 1593 h 2685"/>
                  <a:gd name="T84" fmla="*/ 139 w 2726"/>
                  <a:gd name="T85" fmla="*/ 1588 h 2685"/>
                  <a:gd name="T86" fmla="*/ 4 w 2726"/>
                  <a:gd name="T87" fmla="*/ 1581 h 2685"/>
                  <a:gd name="T88" fmla="*/ 34 w 2726"/>
                  <a:gd name="T89" fmla="*/ 1477 h 2685"/>
                  <a:gd name="T90" fmla="*/ 133 w 2726"/>
                  <a:gd name="T91" fmla="*/ 1410 h 2685"/>
                  <a:gd name="T92" fmla="*/ 211 w 2726"/>
                  <a:gd name="T93" fmla="*/ 1422 h 2685"/>
                  <a:gd name="T94" fmla="*/ 262 w 2726"/>
                  <a:gd name="T95" fmla="*/ 1383 h 2685"/>
                  <a:gd name="T96" fmla="*/ 314 w 2726"/>
                  <a:gd name="T97" fmla="*/ 1421 h 2685"/>
                  <a:gd name="T98" fmla="*/ 386 w 2726"/>
                  <a:gd name="T99" fmla="*/ 1424 h 2685"/>
                  <a:gd name="T100" fmla="*/ 562 w 2726"/>
                  <a:gd name="T101" fmla="*/ 1248 h 2685"/>
                  <a:gd name="T102" fmla="*/ 653 w 2726"/>
                  <a:gd name="T103" fmla="*/ 951 h 2685"/>
                  <a:gd name="T104" fmla="*/ 812 w 2726"/>
                  <a:gd name="T105" fmla="*/ 722 h 2685"/>
                  <a:gd name="T106" fmla="*/ 897 w 2726"/>
                  <a:gd name="T107" fmla="*/ 340 h 2685"/>
                  <a:gd name="T108" fmla="*/ 946 w 2726"/>
                  <a:gd name="T109" fmla="*/ 112 h 2685"/>
                  <a:gd name="T110" fmla="*/ 1183 w 2726"/>
                  <a:gd name="T111" fmla="*/ 110 h 2685"/>
                  <a:gd name="T112" fmla="*/ 1355 w 2726"/>
                  <a:gd name="T113" fmla="*/ 147 h 2685"/>
                  <a:gd name="T114" fmla="*/ 1542 w 2726"/>
                  <a:gd name="T115" fmla="*/ 81 h 2685"/>
                  <a:gd name="T116" fmla="*/ 1731 w 2726"/>
                  <a:gd name="T117" fmla="*/ 45 h 2685"/>
                  <a:gd name="T118" fmla="*/ 1946 w 2726"/>
                  <a:gd name="T119" fmla="*/ 8 h 2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26" h="2685">
                    <a:moveTo>
                      <a:pt x="2172" y="29"/>
                    </a:moveTo>
                    <a:lnTo>
                      <a:pt x="2177" y="39"/>
                    </a:lnTo>
                    <a:lnTo>
                      <a:pt x="2185" y="48"/>
                    </a:lnTo>
                    <a:lnTo>
                      <a:pt x="2209" y="66"/>
                    </a:lnTo>
                    <a:lnTo>
                      <a:pt x="2217" y="75"/>
                    </a:lnTo>
                    <a:lnTo>
                      <a:pt x="2223" y="87"/>
                    </a:lnTo>
                    <a:lnTo>
                      <a:pt x="2228" y="95"/>
                    </a:lnTo>
                    <a:lnTo>
                      <a:pt x="2235" y="102"/>
                    </a:lnTo>
                    <a:lnTo>
                      <a:pt x="2246" y="106"/>
                    </a:lnTo>
                    <a:lnTo>
                      <a:pt x="2254" y="111"/>
                    </a:lnTo>
                    <a:lnTo>
                      <a:pt x="2261" y="118"/>
                    </a:lnTo>
                    <a:lnTo>
                      <a:pt x="2268" y="126"/>
                    </a:lnTo>
                    <a:lnTo>
                      <a:pt x="2285" y="136"/>
                    </a:lnTo>
                    <a:lnTo>
                      <a:pt x="2293" y="137"/>
                    </a:lnTo>
                    <a:lnTo>
                      <a:pt x="2302" y="138"/>
                    </a:lnTo>
                    <a:lnTo>
                      <a:pt x="2310" y="142"/>
                    </a:lnTo>
                    <a:lnTo>
                      <a:pt x="2319" y="141"/>
                    </a:lnTo>
                    <a:lnTo>
                      <a:pt x="2333" y="134"/>
                    </a:lnTo>
                    <a:lnTo>
                      <a:pt x="2349" y="121"/>
                    </a:lnTo>
                    <a:lnTo>
                      <a:pt x="2361" y="114"/>
                    </a:lnTo>
                    <a:lnTo>
                      <a:pt x="2392" y="117"/>
                    </a:lnTo>
                    <a:lnTo>
                      <a:pt x="2409" y="124"/>
                    </a:lnTo>
                    <a:lnTo>
                      <a:pt x="2423" y="131"/>
                    </a:lnTo>
                    <a:lnTo>
                      <a:pt x="2433" y="131"/>
                    </a:lnTo>
                    <a:lnTo>
                      <a:pt x="2455" y="115"/>
                    </a:lnTo>
                    <a:lnTo>
                      <a:pt x="2468" y="100"/>
                    </a:lnTo>
                    <a:lnTo>
                      <a:pt x="2480" y="96"/>
                    </a:lnTo>
                    <a:lnTo>
                      <a:pt x="2497" y="103"/>
                    </a:lnTo>
                    <a:lnTo>
                      <a:pt x="2512" y="118"/>
                    </a:lnTo>
                    <a:lnTo>
                      <a:pt x="2525" y="140"/>
                    </a:lnTo>
                    <a:lnTo>
                      <a:pt x="2534" y="149"/>
                    </a:lnTo>
                    <a:lnTo>
                      <a:pt x="2547" y="162"/>
                    </a:lnTo>
                    <a:lnTo>
                      <a:pt x="2571" y="189"/>
                    </a:lnTo>
                    <a:lnTo>
                      <a:pt x="2603" y="203"/>
                    </a:lnTo>
                    <a:lnTo>
                      <a:pt x="2617" y="210"/>
                    </a:lnTo>
                    <a:lnTo>
                      <a:pt x="2620" y="217"/>
                    </a:lnTo>
                    <a:lnTo>
                      <a:pt x="2622" y="226"/>
                    </a:lnTo>
                    <a:lnTo>
                      <a:pt x="2624" y="236"/>
                    </a:lnTo>
                    <a:lnTo>
                      <a:pt x="2628" y="240"/>
                    </a:lnTo>
                    <a:lnTo>
                      <a:pt x="2636" y="239"/>
                    </a:lnTo>
                    <a:lnTo>
                      <a:pt x="2643" y="237"/>
                    </a:lnTo>
                    <a:lnTo>
                      <a:pt x="2651" y="240"/>
                    </a:lnTo>
                    <a:lnTo>
                      <a:pt x="2657" y="248"/>
                    </a:lnTo>
                    <a:lnTo>
                      <a:pt x="2660" y="253"/>
                    </a:lnTo>
                    <a:lnTo>
                      <a:pt x="2663" y="259"/>
                    </a:lnTo>
                    <a:lnTo>
                      <a:pt x="2671" y="262"/>
                    </a:lnTo>
                    <a:lnTo>
                      <a:pt x="2673" y="270"/>
                    </a:lnTo>
                    <a:lnTo>
                      <a:pt x="2668" y="280"/>
                    </a:lnTo>
                    <a:lnTo>
                      <a:pt x="2662" y="289"/>
                    </a:lnTo>
                    <a:lnTo>
                      <a:pt x="2655" y="306"/>
                    </a:lnTo>
                    <a:lnTo>
                      <a:pt x="2651" y="323"/>
                    </a:lnTo>
                    <a:lnTo>
                      <a:pt x="2656" y="329"/>
                    </a:lnTo>
                    <a:lnTo>
                      <a:pt x="2661" y="334"/>
                    </a:lnTo>
                    <a:lnTo>
                      <a:pt x="2663" y="338"/>
                    </a:lnTo>
                    <a:lnTo>
                      <a:pt x="2665" y="344"/>
                    </a:lnTo>
                    <a:lnTo>
                      <a:pt x="2664" y="350"/>
                    </a:lnTo>
                    <a:lnTo>
                      <a:pt x="2654" y="375"/>
                    </a:lnTo>
                    <a:lnTo>
                      <a:pt x="2648" y="396"/>
                    </a:lnTo>
                    <a:lnTo>
                      <a:pt x="2648" y="406"/>
                    </a:lnTo>
                    <a:lnTo>
                      <a:pt x="2662" y="414"/>
                    </a:lnTo>
                    <a:lnTo>
                      <a:pt x="2681" y="414"/>
                    </a:lnTo>
                    <a:lnTo>
                      <a:pt x="2687" y="418"/>
                    </a:lnTo>
                    <a:lnTo>
                      <a:pt x="2693" y="426"/>
                    </a:lnTo>
                    <a:lnTo>
                      <a:pt x="2698" y="431"/>
                    </a:lnTo>
                    <a:lnTo>
                      <a:pt x="2706" y="430"/>
                    </a:lnTo>
                    <a:lnTo>
                      <a:pt x="2711" y="432"/>
                    </a:lnTo>
                    <a:lnTo>
                      <a:pt x="2714" y="438"/>
                    </a:lnTo>
                    <a:lnTo>
                      <a:pt x="2720" y="443"/>
                    </a:lnTo>
                    <a:lnTo>
                      <a:pt x="2725" y="450"/>
                    </a:lnTo>
                    <a:lnTo>
                      <a:pt x="2723" y="458"/>
                    </a:lnTo>
                    <a:lnTo>
                      <a:pt x="2723" y="464"/>
                    </a:lnTo>
                    <a:lnTo>
                      <a:pt x="2709" y="482"/>
                    </a:lnTo>
                    <a:lnTo>
                      <a:pt x="2678" y="516"/>
                    </a:lnTo>
                    <a:lnTo>
                      <a:pt x="2612" y="579"/>
                    </a:lnTo>
                    <a:lnTo>
                      <a:pt x="2612" y="579"/>
                    </a:lnTo>
                    <a:lnTo>
                      <a:pt x="2589" y="587"/>
                    </a:lnTo>
                    <a:lnTo>
                      <a:pt x="2578" y="598"/>
                    </a:lnTo>
                    <a:lnTo>
                      <a:pt x="2569" y="617"/>
                    </a:lnTo>
                    <a:lnTo>
                      <a:pt x="2550" y="633"/>
                    </a:lnTo>
                    <a:lnTo>
                      <a:pt x="2536" y="639"/>
                    </a:lnTo>
                    <a:lnTo>
                      <a:pt x="2534" y="643"/>
                    </a:lnTo>
                    <a:lnTo>
                      <a:pt x="2533" y="659"/>
                    </a:lnTo>
                    <a:lnTo>
                      <a:pt x="2534" y="685"/>
                    </a:lnTo>
                    <a:lnTo>
                      <a:pt x="2527" y="696"/>
                    </a:lnTo>
                    <a:lnTo>
                      <a:pt x="2517" y="718"/>
                    </a:lnTo>
                    <a:lnTo>
                      <a:pt x="2512" y="732"/>
                    </a:lnTo>
                    <a:lnTo>
                      <a:pt x="2508" y="734"/>
                    </a:lnTo>
                    <a:lnTo>
                      <a:pt x="2503" y="741"/>
                    </a:lnTo>
                    <a:lnTo>
                      <a:pt x="2500" y="764"/>
                    </a:lnTo>
                    <a:lnTo>
                      <a:pt x="2498" y="771"/>
                    </a:lnTo>
                    <a:lnTo>
                      <a:pt x="2491" y="818"/>
                    </a:lnTo>
                    <a:lnTo>
                      <a:pt x="2493" y="831"/>
                    </a:lnTo>
                    <a:lnTo>
                      <a:pt x="2487" y="853"/>
                    </a:lnTo>
                    <a:lnTo>
                      <a:pt x="2487" y="866"/>
                    </a:lnTo>
                    <a:lnTo>
                      <a:pt x="2485" y="881"/>
                    </a:lnTo>
                    <a:lnTo>
                      <a:pt x="2480" y="894"/>
                    </a:lnTo>
                    <a:lnTo>
                      <a:pt x="2480" y="915"/>
                    </a:lnTo>
                    <a:lnTo>
                      <a:pt x="2483" y="947"/>
                    </a:lnTo>
                    <a:lnTo>
                      <a:pt x="2483" y="953"/>
                    </a:lnTo>
                    <a:lnTo>
                      <a:pt x="2477" y="955"/>
                    </a:lnTo>
                    <a:lnTo>
                      <a:pt x="2468" y="964"/>
                    </a:lnTo>
                    <a:lnTo>
                      <a:pt x="2458" y="969"/>
                    </a:lnTo>
                    <a:lnTo>
                      <a:pt x="2451" y="971"/>
                    </a:lnTo>
                    <a:lnTo>
                      <a:pt x="2439" y="986"/>
                    </a:lnTo>
                    <a:lnTo>
                      <a:pt x="2428" y="1000"/>
                    </a:lnTo>
                    <a:lnTo>
                      <a:pt x="2420" y="1013"/>
                    </a:lnTo>
                    <a:lnTo>
                      <a:pt x="2419" y="1020"/>
                    </a:lnTo>
                    <a:lnTo>
                      <a:pt x="2420" y="1037"/>
                    </a:lnTo>
                    <a:lnTo>
                      <a:pt x="2422" y="1058"/>
                    </a:lnTo>
                    <a:lnTo>
                      <a:pt x="2419" y="1067"/>
                    </a:lnTo>
                    <a:lnTo>
                      <a:pt x="2416" y="1073"/>
                    </a:lnTo>
                    <a:lnTo>
                      <a:pt x="2399" y="1084"/>
                    </a:lnTo>
                    <a:lnTo>
                      <a:pt x="2388" y="1092"/>
                    </a:lnTo>
                    <a:lnTo>
                      <a:pt x="2383" y="1096"/>
                    </a:lnTo>
                    <a:lnTo>
                      <a:pt x="2380" y="1102"/>
                    </a:lnTo>
                    <a:lnTo>
                      <a:pt x="2385" y="1118"/>
                    </a:lnTo>
                    <a:lnTo>
                      <a:pt x="2385" y="1129"/>
                    </a:lnTo>
                    <a:lnTo>
                      <a:pt x="2389" y="1136"/>
                    </a:lnTo>
                    <a:lnTo>
                      <a:pt x="2402" y="1142"/>
                    </a:lnTo>
                    <a:lnTo>
                      <a:pt x="2402" y="1147"/>
                    </a:lnTo>
                    <a:lnTo>
                      <a:pt x="2403" y="1153"/>
                    </a:lnTo>
                    <a:lnTo>
                      <a:pt x="2409" y="1160"/>
                    </a:lnTo>
                    <a:lnTo>
                      <a:pt x="2423" y="1176"/>
                    </a:lnTo>
                    <a:lnTo>
                      <a:pt x="2433" y="1189"/>
                    </a:lnTo>
                    <a:lnTo>
                      <a:pt x="2433" y="1202"/>
                    </a:lnTo>
                    <a:lnTo>
                      <a:pt x="2431" y="1222"/>
                    </a:lnTo>
                    <a:lnTo>
                      <a:pt x="2430" y="1233"/>
                    </a:lnTo>
                    <a:lnTo>
                      <a:pt x="2431" y="1249"/>
                    </a:lnTo>
                    <a:lnTo>
                      <a:pt x="2431" y="1279"/>
                    </a:lnTo>
                    <a:lnTo>
                      <a:pt x="2431" y="1300"/>
                    </a:lnTo>
                    <a:lnTo>
                      <a:pt x="2432" y="1311"/>
                    </a:lnTo>
                    <a:lnTo>
                      <a:pt x="2448" y="1337"/>
                    </a:lnTo>
                    <a:lnTo>
                      <a:pt x="2455" y="1366"/>
                    </a:lnTo>
                    <a:lnTo>
                      <a:pt x="2458" y="1388"/>
                    </a:lnTo>
                    <a:lnTo>
                      <a:pt x="2458" y="1395"/>
                    </a:lnTo>
                    <a:lnTo>
                      <a:pt x="2453" y="1419"/>
                    </a:lnTo>
                    <a:lnTo>
                      <a:pt x="2447" y="1442"/>
                    </a:lnTo>
                    <a:lnTo>
                      <a:pt x="2447" y="1452"/>
                    </a:lnTo>
                    <a:lnTo>
                      <a:pt x="2449" y="1463"/>
                    </a:lnTo>
                    <a:lnTo>
                      <a:pt x="2461" y="1491"/>
                    </a:lnTo>
                    <a:lnTo>
                      <a:pt x="2469" y="1512"/>
                    </a:lnTo>
                    <a:lnTo>
                      <a:pt x="2473" y="1523"/>
                    </a:lnTo>
                    <a:lnTo>
                      <a:pt x="2478" y="1537"/>
                    </a:lnTo>
                    <a:lnTo>
                      <a:pt x="2485" y="1559"/>
                    </a:lnTo>
                    <a:lnTo>
                      <a:pt x="2487" y="1570"/>
                    </a:lnTo>
                    <a:lnTo>
                      <a:pt x="2486" y="1577"/>
                    </a:lnTo>
                    <a:lnTo>
                      <a:pt x="2470" y="1604"/>
                    </a:lnTo>
                    <a:lnTo>
                      <a:pt x="2469" y="1612"/>
                    </a:lnTo>
                    <a:lnTo>
                      <a:pt x="2473" y="1633"/>
                    </a:lnTo>
                    <a:lnTo>
                      <a:pt x="2478" y="1654"/>
                    </a:lnTo>
                    <a:lnTo>
                      <a:pt x="2485" y="1665"/>
                    </a:lnTo>
                    <a:lnTo>
                      <a:pt x="2501" y="1697"/>
                    </a:lnTo>
                    <a:lnTo>
                      <a:pt x="2515" y="1708"/>
                    </a:lnTo>
                    <a:lnTo>
                      <a:pt x="2538" y="1724"/>
                    </a:lnTo>
                    <a:lnTo>
                      <a:pt x="2559" y="1739"/>
                    </a:lnTo>
                    <a:lnTo>
                      <a:pt x="2567" y="1748"/>
                    </a:lnTo>
                    <a:lnTo>
                      <a:pt x="2574" y="1758"/>
                    </a:lnTo>
                    <a:lnTo>
                      <a:pt x="2589" y="1781"/>
                    </a:lnTo>
                    <a:lnTo>
                      <a:pt x="2597" y="1800"/>
                    </a:lnTo>
                    <a:lnTo>
                      <a:pt x="2602" y="1818"/>
                    </a:lnTo>
                    <a:lnTo>
                      <a:pt x="2613" y="1842"/>
                    </a:lnTo>
                    <a:lnTo>
                      <a:pt x="2624" y="1864"/>
                    </a:lnTo>
                    <a:lnTo>
                      <a:pt x="2637" y="1891"/>
                    </a:lnTo>
                    <a:lnTo>
                      <a:pt x="2647" y="1910"/>
                    </a:lnTo>
                    <a:lnTo>
                      <a:pt x="2650" y="1923"/>
                    </a:lnTo>
                    <a:lnTo>
                      <a:pt x="2626" y="1926"/>
                    </a:lnTo>
                    <a:lnTo>
                      <a:pt x="2590" y="1932"/>
                    </a:lnTo>
                    <a:lnTo>
                      <a:pt x="2551" y="1938"/>
                    </a:lnTo>
                    <a:lnTo>
                      <a:pt x="2510" y="1945"/>
                    </a:lnTo>
                    <a:lnTo>
                      <a:pt x="2469" y="1951"/>
                    </a:lnTo>
                    <a:lnTo>
                      <a:pt x="2431" y="1956"/>
                    </a:lnTo>
                    <a:lnTo>
                      <a:pt x="2396" y="1962"/>
                    </a:lnTo>
                    <a:lnTo>
                      <a:pt x="2386" y="1965"/>
                    </a:lnTo>
                    <a:lnTo>
                      <a:pt x="2391" y="1979"/>
                    </a:lnTo>
                    <a:lnTo>
                      <a:pt x="2388" y="1995"/>
                    </a:lnTo>
                    <a:lnTo>
                      <a:pt x="2381" y="2008"/>
                    </a:lnTo>
                    <a:lnTo>
                      <a:pt x="2371" y="2023"/>
                    </a:lnTo>
                    <a:lnTo>
                      <a:pt x="2366" y="2029"/>
                    </a:lnTo>
                    <a:lnTo>
                      <a:pt x="2355" y="2041"/>
                    </a:lnTo>
                    <a:lnTo>
                      <a:pt x="2346" y="2049"/>
                    </a:lnTo>
                    <a:lnTo>
                      <a:pt x="2327" y="2063"/>
                    </a:lnTo>
                    <a:lnTo>
                      <a:pt x="2314" y="2071"/>
                    </a:lnTo>
                    <a:lnTo>
                      <a:pt x="2314" y="2078"/>
                    </a:lnTo>
                    <a:lnTo>
                      <a:pt x="2335" y="2112"/>
                    </a:lnTo>
                    <a:lnTo>
                      <a:pt x="2344" y="2136"/>
                    </a:lnTo>
                    <a:lnTo>
                      <a:pt x="2348" y="2158"/>
                    </a:lnTo>
                    <a:lnTo>
                      <a:pt x="2348" y="2171"/>
                    </a:lnTo>
                    <a:lnTo>
                      <a:pt x="2347" y="2197"/>
                    </a:lnTo>
                    <a:lnTo>
                      <a:pt x="2346" y="2228"/>
                    </a:lnTo>
                    <a:lnTo>
                      <a:pt x="2344" y="2240"/>
                    </a:lnTo>
                    <a:lnTo>
                      <a:pt x="2350" y="2262"/>
                    </a:lnTo>
                    <a:lnTo>
                      <a:pt x="2348" y="2280"/>
                    </a:lnTo>
                    <a:lnTo>
                      <a:pt x="2335" y="2299"/>
                    </a:lnTo>
                    <a:lnTo>
                      <a:pt x="2332" y="2317"/>
                    </a:lnTo>
                    <a:lnTo>
                      <a:pt x="2325" y="2343"/>
                    </a:lnTo>
                    <a:lnTo>
                      <a:pt x="2315" y="2378"/>
                    </a:lnTo>
                    <a:lnTo>
                      <a:pt x="2308" y="2397"/>
                    </a:lnTo>
                    <a:lnTo>
                      <a:pt x="2312" y="2410"/>
                    </a:lnTo>
                    <a:lnTo>
                      <a:pt x="2315" y="2417"/>
                    </a:lnTo>
                    <a:lnTo>
                      <a:pt x="2319" y="2429"/>
                    </a:lnTo>
                    <a:lnTo>
                      <a:pt x="2327" y="2445"/>
                    </a:lnTo>
                    <a:lnTo>
                      <a:pt x="2335" y="2455"/>
                    </a:lnTo>
                    <a:lnTo>
                      <a:pt x="2340" y="2459"/>
                    </a:lnTo>
                    <a:lnTo>
                      <a:pt x="2367" y="2480"/>
                    </a:lnTo>
                    <a:lnTo>
                      <a:pt x="2379" y="2490"/>
                    </a:lnTo>
                    <a:lnTo>
                      <a:pt x="2396" y="2509"/>
                    </a:lnTo>
                    <a:lnTo>
                      <a:pt x="2409" y="2523"/>
                    </a:lnTo>
                    <a:lnTo>
                      <a:pt x="2427" y="2526"/>
                    </a:lnTo>
                    <a:lnTo>
                      <a:pt x="2449" y="2531"/>
                    </a:lnTo>
                    <a:lnTo>
                      <a:pt x="2462" y="2535"/>
                    </a:lnTo>
                    <a:lnTo>
                      <a:pt x="2470" y="2533"/>
                    </a:lnTo>
                    <a:lnTo>
                      <a:pt x="2473" y="2529"/>
                    </a:lnTo>
                    <a:lnTo>
                      <a:pt x="2472" y="2518"/>
                    </a:lnTo>
                    <a:lnTo>
                      <a:pt x="2471" y="2512"/>
                    </a:lnTo>
                    <a:lnTo>
                      <a:pt x="2473" y="2505"/>
                    </a:lnTo>
                    <a:lnTo>
                      <a:pt x="2480" y="2502"/>
                    </a:lnTo>
                    <a:lnTo>
                      <a:pt x="2500" y="2501"/>
                    </a:lnTo>
                    <a:lnTo>
                      <a:pt x="2508" y="2496"/>
                    </a:lnTo>
                    <a:lnTo>
                      <a:pt x="2514" y="2495"/>
                    </a:lnTo>
                    <a:lnTo>
                      <a:pt x="2514" y="2516"/>
                    </a:lnTo>
                    <a:lnTo>
                      <a:pt x="2514" y="2537"/>
                    </a:lnTo>
                    <a:lnTo>
                      <a:pt x="2515" y="2564"/>
                    </a:lnTo>
                    <a:lnTo>
                      <a:pt x="2515" y="2592"/>
                    </a:lnTo>
                    <a:lnTo>
                      <a:pt x="2515" y="2617"/>
                    </a:lnTo>
                    <a:lnTo>
                      <a:pt x="2515" y="2642"/>
                    </a:lnTo>
                    <a:lnTo>
                      <a:pt x="2515" y="2671"/>
                    </a:lnTo>
                    <a:lnTo>
                      <a:pt x="2514" y="2675"/>
                    </a:lnTo>
                    <a:lnTo>
                      <a:pt x="2511" y="2682"/>
                    </a:lnTo>
                    <a:lnTo>
                      <a:pt x="2504" y="2684"/>
                    </a:lnTo>
                    <a:lnTo>
                      <a:pt x="2494" y="2678"/>
                    </a:lnTo>
                    <a:lnTo>
                      <a:pt x="2493" y="2672"/>
                    </a:lnTo>
                    <a:lnTo>
                      <a:pt x="2490" y="2661"/>
                    </a:lnTo>
                    <a:lnTo>
                      <a:pt x="2486" y="2656"/>
                    </a:lnTo>
                    <a:lnTo>
                      <a:pt x="2480" y="2654"/>
                    </a:lnTo>
                    <a:lnTo>
                      <a:pt x="2469" y="2657"/>
                    </a:lnTo>
                    <a:lnTo>
                      <a:pt x="2455" y="2664"/>
                    </a:lnTo>
                    <a:lnTo>
                      <a:pt x="2437" y="2671"/>
                    </a:lnTo>
                    <a:lnTo>
                      <a:pt x="2429" y="2676"/>
                    </a:lnTo>
                    <a:lnTo>
                      <a:pt x="2416" y="2675"/>
                    </a:lnTo>
                    <a:lnTo>
                      <a:pt x="2402" y="2671"/>
                    </a:lnTo>
                    <a:lnTo>
                      <a:pt x="2392" y="2663"/>
                    </a:lnTo>
                    <a:lnTo>
                      <a:pt x="2389" y="2649"/>
                    </a:lnTo>
                    <a:lnTo>
                      <a:pt x="2381" y="2635"/>
                    </a:lnTo>
                    <a:lnTo>
                      <a:pt x="2368" y="2615"/>
                    </a:lnTo>
                    <a:lnTo>
                      <a:pt x="2361" y="2607"/>
                    </a:lnTo>
                    <a:lnTo>
                      <a:pt x="2353" y="2597"/>
                    </a:lnTo>
                    <a:lnTo>
                      <a:pt x="2346" y="2597"/>
                    </a:lnTo>
                    <a:lnTo>
                      <a:pt x="2336" y="2594"/>
                    </a:lnTo>
                    <a:lnTo>
                      <a:pt x="2331" y="2580"/>
                    </a:lnTo>
                    <a:lnTo>
                      <a:pt x="2325" y="2563"/>
                    </a:lnTo>
                    <a:lnTo>
                      <a:pt x="2322" y="2556"/>
                    </a:lnTo>
                    <a:lnTo>
                      <a:pt x="2316" y="2548"/>
                    </a:lnTo>
                    <a:lnTo>
                      <a:pt x="2308" y="2543"/>
                    </a:lnTo>
                    <a:lnTo>
                      <a:pt x="2291" y="2536"/>
                    </a:lnTo>
                    <a:lnTo>
                      <a:pt x="2267" y="2526"/>
                    </a:lnTo>
                    <a:lnTo>
                      <a:pt x="2237" y="2514"/>
                    </a:lnTo>
                    <a:lnTo>
                      <a:pt x="2223" y="2513"/>
                    </a:lnTo>
                    <a:lnTo>
                      <a:pt x="2207" y="2512"/>
                    </a:lnTo>
                    <a:lnTo>
                      <a:pt x="2196" y="2505"/>
                    </a:lnTo>
                    <a:lnTo>
                      <a:pt x="2191" y="2501"/>
                    </a:lnTo>
                    <a:lnTo>
                      <a:pt x="2184" y="2484"/>
                    </a:lnTo>
                    <a:lnTo>
                      <a:pt x="2175" y="2464"/>
                    </a:lnTo>
                    <a:lnTo>
                      <a:pt x="2148" y="2441"/>
                    </a:lnTo>
                    <a:lnTo>
                      <a:pt x="2142" y="2415"/>
                    </a:lnTo>
                    <a:lnTo>
                      <a:pt x="2137" y="2411"/>
                    </a:lnTo>
                    <a:lnTo>
                      <a:pt x="2128" y="2413"/>
                    </a:lnTo>
                    <a:lnTo>
                      <a:pt x="2121" y="2417"/>
                    </a:lnTo>
                    <a:lnTo>
                      <a:pt x="2119" y="2424"/>
                    </a:lnTo>
                    <a:lnTo>
                      <a:pt x="2111" y="2447"/>
                    </a:lnTo>
                    <a:lnTo>
                      <a:pt x="2107" y="2457"/>
                    </a:lnTo>
                    <a:lnTo>
                      <a:pt x="2105" y="2461"/>
                    </a:lnTo>
                    <a:lnTo>
                      <a:pt x="2099" y="2464"/>
                    </a:lnTo>
                    <a:lnTo>
                      <a:pt x="2089" y="2467"/>
                    </a:lnTo>
                    <a:lnTo>
                      <a:pt x="2076" y="2469"/>
                    </a:lnTo>
                    <a:lnTo>
                      <a:pt x="2057" y="2468"/>
                    </a:lnTo>
                    <a:lnTo>
                      <a:pt x="2034" y="2464"/>
                    </a:lnTo>
                    <a:lnTo>
                      <a:pt x="2020" y="2462"/>
                    </a:lnTo>
                    <a:lnTo>
                      <a:pt x="1985" y="2458"/>
                    </a:lnTo>
                    <a:lnTo>
                      <a:pt x="1975" y="2456"/>
                    </a:lnTo>
                    <a:lnTo>
                      <a:pt x="1961" y="2451"/>
                    </a:lnTo>
                    <a:lnTo>
                      <a:pt x="1950" y="2446"/>
                    </a:lnTo>
                    <a:lnTo>
                      <a:pt x="1917" y="2435"/>
                    </a:lnTo>
                    <a:lnTo>
                      <a:pt x="1902" y="2437"/>
                    </a:lnTo>
                    <a:lnTo>
                      <a:pt x="1894" y="2429"/>
                    </a:lnTo>
                    <a:lnTo>
                      <a:pt x="1888" y="2425"/>
                    </a:lnTo>
                    <a:lnTo>
                      <a:pt x="1879" y="2417"/>
                    </a:lnTo>
                    <a:lnTo>
                      <a:pt x="1874" y="2408"/>
                    </a:lnTo>
                    <a:lnTo>
                      <a:pt x="1869" y="2386"/>
                    </a:lnTo>
                    <a:lnTo>
                      <a:pt x="1871" y="2375"/>
                    </a:lnTo>
                    <a:lnTo>
                      <a:pt x="1874" y="2362"/>
                    </a:lnTo>
                    <a:lnTo>
                      <a:pt x="1870" y="2358"/>
                    </a:lnTo>
                    <a:lnTo>
                      <a:pt x="1864" y="2358"/>
                    </a:lnTo>
                    <a:lnTo>
                      <a:pt x="1855" y="2363"/>
                    </a:lnTo>
                    <a:lnTo>
                      <a:pt x="1839" y="2365"/>
                    </a:lnTo>
                    <a:lnTo>
                      <a:pt x="1811" y="2370"/>
                    </a:lnTo>
                    <a:lnTo>
                      <a:pt x="1801" y="2374"/>
                    </a:lnTo>
                    <a:lnTo>
                      <a:pt x="1790" y="2377"/>
                    </a:lnTo>
                    <a:lnTo>
                      <a:pt x="1781" y="2378"/>
                    </a:lnTo>
                    <a:lnTo>
                      <a:pt x="1760" y="2390"/>
                    </a:lnTo>
                    <a:lnTo>
                      <a:pt x="1752" y="2392"/>
                    </a:lnTo>
                    <a:lnTo>
                      <a:pt x="1739" y="2388"/>
                    </a:lnTo>
                    <a:lnTo>
                      <a:pt x="1733" y="2381"/>
                    </a:lnTo>
                    <a:lnTo>
                      <a:pt x="1739" y="2374"/>
                    </a:lnTo>
                    <a:lnTo>
                      <a:pt x="1742" y="2364"/>
                    </a:lnTo>
                    <a:lnTo>
                      <a:pt x="1737" y="2346"/>
                    </a:lnTo>
                    <a:lnTo>
                      <a:pt x="1731" y="2337"/>
                    </a:lnTo>
                    <a:lnTo>
                      <a:pt x="1712" y="2331"/>
                    </a:lnTo>
                    <a:lnTo>
                      <a:pt x="1705" y="2331"/>
                    </a:lnTo>
                    <a:lnTo>
                      <a:pt x="1702" y="2321"/>
                    </a:lnTo>
                    <a:lnTo>
                      <a:pt x="1696" y="2311"/>
                    </a:lnTo>
                    <a:lnTo>
                      <a:pt x="1686" y="2310"/>
                    </a:lnTo>
                    <a:lnTo>
                      <a:pt x="1681" y="2308"/>
                    </a:lnTo>
                    <a:lnTo>
                      <a:pt x="1676" y="2311"/>
                    </a:lnTo>
                    <a:lnTo>
                      <a:pt x="1672" y="2319"/>
                    </a:lnTo>
                    <a:lnTo>
                      <a:pt x="1671" y="2325"/>
                    </a:lnTo>
                    <a:lnTo>
                      <a:pt x="1662" y="2329"/>
                    </a:lnTo>
                    <a:lnTo>
                      <a:pt x="1642" y="2329"/>
                    </a:lnTo>
                    <a:lnTo>
                      <a:pt x="1622" y="2324"/>
                    </a:lnTo>
                    <a:lnTo>
                      <a:pt x="1609" y="2322"/>
                    </a:lnTo>
                    <a:lnTo>
                      <a:pt x="1600" y="2324"/>
                    </a:lnTo>
                    <a:lnTo>
                      <a:pt x="1565" y="2338"/>
                    </a:lnTo>
                    <a:lnTo>
                      <a:pt x="1554" y="2340"/>
                    </a:lnTo>
                    <a:lnTo>
                      <a:pt x="1516" y="2339"/>
                    </a:lnTo>
                    <a:lnTo>
                      <a:pt x="1495" y="2336"/>
                    </a:lnTo>
                    <a:lnTo>
                      <a:pt x="1480" y="2336"/>
                    </a:lnTo>
                    <a:lnTo>
                      <a:pt x="1469" y="2340"/>
                    </a:lnTo>
                    <a:lnTo>
                      <a:pt x="1455" y="2350"/>
                    </a:lnTo>
                    <a:lnTo>
                      <a:pt x="1444" y="2356"/>
                    </a:lnTo>
                    <a:lnTo>
                      <a:pt x="1440" y="2356"/>
                    </a:lnTo>
                    <a:lnTo>
                      <a:pt x="1437" y="2351"/>
                    </a:lnTo>
                    <a:lnTo>
                      <a:pt x="1432" y="2345"/>
                    </a:lnTo>
                    <a:lnTo>
                      <a:pt x="1430" y="2329"/>
                    </a:lnTo>
                    <a:lnTo>
                      <a:pt x="1425" y="2312"/>
                    </a:lnTo>
                    <a:lnTo>
                      <a:pt x="1428" y="2303"/>
                    </a:lnTo>
                    <a:lnTo>
                      <a:pt x="1440" y="2296"/>
                    </a:lnTo>
                    <a:lnTo>
                      <a:pt x="1443" y="2282"/>
                    </a:lnTo>
                    <a:lnTo>
                      <a:pt x="1440" y="2262"/>
                    </a:lnTo>
                    <a:lnTo>
                      <a:pt x="1440" y="2248"/>
                    </a:lnTo>
                    <a:lnTo>
                      <a:pt x="1442" y="2240"/>
                    </a:lnTo>
                    <a:lnTo>
                      <a:pt x="1439" y="2220"/>
                    </a:lnTo>
                    <a:lnTo>
                      <a:pt x="1427" y="2188"/>
                    </a:lnTo>
                    <a:lnTo>
                      <a:pt x="1412" y="2163"/>
                    </a:lnTo>
                    <a:lnTo>
                      <a:pt x="1392" y="2143"/>
                    </a:lnTo>
                    <a:lnTo>
                      <a:pt x="1379" y="2124"/>
                    </a:lnTo>
                    <a:lnTo>
                      <a:pt x="1373" y="2106"/>
                    </a:lnTo>
                    <a:lnTo>
                      <a:pt x="1375" y="2063"/>
                    </a:lnTo>
                    <a:lnTo>
                      <a:pt x="1381" y="2025"/>
                    </a:lnTo>
                    <a:lnTo>
                      <a:pt x="1386" y="1994"/>
                    </a:lnTo>
                    <a:lnTo>
                      <a:pt x="1385" y="1944"/>
                    </a:lnTo>
                    <a:lnTo>
                      <a:pt x="1371" y="1911"/>
                    </a:lnTo>
                    <a:lnTo>
                      <a:pt x="1368" y="1876"/>
                    </a:lnTo>
                    <a:lnTo>
                      <a:pt x="1375" y="1838"/>
                    </a:lnTo>
                    <a:lnTo>
                      <a:pt x="1377" y="1813"/>
                    </a:lnTo>
                    <a:lnTo>
                      <a:pt x="1372" y="1799"/>
                    </a:lnTo>
                    <a:lnTo>
                      <a:pt x="1368" y="1797"/>
                    </a:lnTo>
                    <a:lnTo>
                      <a:pt x="1364" y="1796"/>
                    </a:lnTo>
                    <a:lnTo>
                      <a:pt x="1329" y="1794"/>
                    </a:lnTo>
                    <a:lnTo>
                      <a:pt x="1284" y="1792"/>
                    </a:lnTo>
                    <a:lnTo>
                      <a:pt x="1244" y="1792"/>
                    </a:lnTo>
                    <a:lnTo>
                      <a:pt x="1201" y="1792"/>
                    </a:lnTo>
                    <a:lnTo>
                      <a:pt x="1194" y="1786"/>
                    </a:lnTo>
                    <a:lnTo>
                      <a:pt x="1190" y="1778"/>
                    </a:lnTo>
                    <a:lnTo>
                      <a:pt x="1190" y="1769"/>
                    </a:lnTo>
                    <a:lnTo>
                      <a:pt x="1200" y="1743"/>
                    </a:lnTo>
                    <a:lnTo>
                      <a:pt x="1198" y="1740"/>
                    </a:lnTo>
                    <a:lnTo>
                      <a:pt x="1182" y="1739"/>
                    </a:lnTo>
                    <a:lnTo>
                      <a:pt x="1140" y="1744"/>
                    </a:lnTo>
                    <a:lnTo>
                      <a:pt x="1113" y="1748"/>
                    </a:lnTo>
                    <a:lnTo>
                      <a:pt x="1096" y="1750"/>
                    </a:lnTo>
                    <a:lnTo>
                      <a:pt x="1065" y="1757"/>
                    </a:lnTo>
                    <a:lnTo>
                      <a:pt x="1046" y="1773"/>
                    </a:lnTo>
                    <a:lnTo>
                      <a:pt x="1039" y="1792"/>
                    </a:lnTo>
                    <a:lnTo>
                      <a:pt x="1040" y="1808"/>
                    </a:lnTo>
                    <a:lnTo>
                      <a:pt x="1039" y="1820"/>
                    </a:lnTo>
                    <a:lnTo>
                      <a:pt x="1031" y="1832"/>
                    </a:lnTo>
                    <a:lnTo>
                      <a:pt x="1024" y="1845"/>
                    </a:lnTo>
                    <a:lnTo>
                      <a:pt x="1024" y="1853"/>
                    </a:lnTo>
                    <a:lnTo>
                      <a:pt x="1020" y="1890"/>
                    </a:lnTo>
                    <a:lnTo>
                      <a:pt x="991" y="1895"/>
                    </a:lnTo>
                    <a:lnTo>
                      <a:pt x="963" y="1895"/>
                    </a:lnTo>
                    <a:lnTo>
                      <a:pt x="956" y="1895"/>
                    </a:lnTo>
                    <a:lnTo>
                      <a:pt x="921" y="1886"/>
                    </a:lnTo>
                    <a:lnTo>
                      <a:pt x="908" y="1886"/>
                    </a:lnTo>
                    <a:lnTo>
                      <a:pt x="897" y="1891"/>
                    </a:lnTo>
                    <a:lnTo>
                      <a:pt x="876" y="1895"/>
                    </a:lnTo>
                    <a:lnTo>
                      <a:pt x="855" y="1899"/>
                    </a:lnTo>
                    <a:lnTo>
                      <a:pt x="834" y="1910"/>
                    </a:lnTo>
                    <a:lnTo>
                      <a:pt x="829" y="1911"/>
                    </a:lnTo>
                    <a:lnTo>
                      <a:pt x="815" y="1905"/>
                    </a:lnTo>
                    <a:lnTo>
                      <a:pt x="796" y="1905"/>
                    </a:lnTo>
                    <a:lnTo>
                      <a:pt x="777" y="1908"/>
                    </a:lnTo>
                    <a:lnTo>
                      <a:pt x="768" y="1909"/>
                    </a:lnTo>
                    <a:lnTo>
                      <a:pt x="761" y="1905"/>
                    </a:lnTo>
                    <a:lnTo>
                      <a:pt x="744" y="1878"/>
                    </a:lnTo>
                    <a:lnTo>
                      <a:pt x="720" y="1841"/>
                    </a:lnTo>
                    <a:lnTo>
                      <a:pt x="707" y="1818"/>
                    </a:lnTo>
                    <a:lnTo>
                      <a:pt x="702" y="1812"/>
                    </a:lnTo>
                    <a:lnTo>
                      <a:pt x="694" y="1804"/>
                    </a:lnTo>
                    <a:lnTo>
                      <a:pt x="683" y="1789"/>
                    </a:lnTo>
                    <a:lnTo>
                      <a:pt x="678" y="1774"/>
                    </a:lnTo>
                    <a:lnTo>
                      <a:pt x="680" y="1760"/>
                    </a:lnTo>
                    <a:lnTo>
                      <a:pt x="673" y="1742"/>
                    </a:lnTo>
                    <a:lnTo>
                      <a:pt x="658" y="1719"/>
                    </a:lnTo>
                    <a:lnTo>
                      <a:pt x="648" y="1698"/>
                    </a:lnTo>
                    <a:lnTo>
                      <a:pt x="643" y="1676"/>
                    </a:lnTo>
                    <a:lnTo>
                      <a:pt x="642" y="1658"/>
                    </a:lnTo>
                    <a:lnTo>
                      <a:pt x="644" y="1644"/>
                    </a:lnTo>
                    <a:lnTo>
                      <a:pt x="642" y="1632"/>
                    </a:lnTo>
                    <a:lnTo>
                      <a:pt x="633" y="1625"/>
                    </a:lnTo>
                    <a:lnTo>
                      <a:pt x="629" y="1616"/>
                    </a:lnTo>
                    <a:lnTo>
                      <a:pt x="625" y="1612"/>
                    </a:lnTo>
                    <a:lnTo>
                      <a:pt x="618" y="1604"/>
                    </a:lnTo>
                    <a:lnTo>
                      <a:pt x="604" y="1595"/>
                    </a:lnTo>
                    <a:lnTo>
                      <a:pt x="587" y="1590"/>
                    </a:lnTo>
                    <a:lnTo>
                      <a:pt x="550" y="1590"/>
                    </a:lnTo>
                    <a:lnTo>
                      <a:pt x="502" y="1590"/>
                    </a:lnTo>
                    <a:lnTo>
                      <a:pt x="460" y="1591"/>
                    </a:lnTo>
                    <a:lnTo>
                      <a:pt x="411" y="1591"/>
                    </a:lnTo>
                    <a:lnTo>
                      <a:pt x="363" y="1591"/>
                    </a:lnTo>
                    <a:lnTo>
                      <a:pt x="349" y="1593"/>
                    </a:lnTo>
                    <a:lnTo>
                      <a:pt x="313" y="1593"/>
                    </a:lnTo>
                    <a:lnTo>
                      <a:pt x="283" y="1591"/>
                    </a:lnTo>
                    <a:lnTo>
                      <a:pt x="272" y="1590"/>
                    </a:lnTo>
                    <a:lnTo>
                      <a:pt x="253" y="1589"/>
                    </a:lnTo>
                    <a:lnTo>
                      <a:pt x="222" y="1588"/>
                    </a:lnTo>
                    <a:lnTo>
                      <a:pt x="206" y="1589"/>
                    </a:lnTo>
                    <a:lnTo>
                      <a:pt x="166" y="1589"/>
                    </a:lnTo>
                    <a:lnTo>
                      <a:pt x="162" y="1590"/>
                    </a:lnTo>
                    <a:lnTo>
                      <a:pt x="156" y="1592"/>
                    </a:lnTo>
                    <a:lnTo>
                      <a:pt x="139" y="1588"/>
                    </a:lnTo>
                    <a:lnTo>
                      <a:pt x="122" y="1590"/>
                    </a:lnTo>
                    <a:lnTo>
                      <a:pt x="113" y="1586"/>
                    </a:lnTo>
                    <a:lnTo>
                      <a:pt x="92" y="1588"/>
                    </a:lnTo>
                    <a:lnTo>
                      <a:pt x="83" y="1591"/>
                    </a:lnTo>
                    <a:lnTo>
                      <a:pt x="67" y="1604"/>
                    </a:lnTo>
                    <a:lnTo>
                      <a:pt x="43" y="1610"/>
                    </a:lnTo>
                    <a:lnTo>
                      <a:pt x="34" y="1609"/>
                    </a:lnTo>
                    <a:lnTo>
                      <a:pt x="28" y="1607"/>
                    </a:lnTo>
                    <a:lnTo>
                      <a:pt x="15" y="1594"/>
                    </a:lnTo>
                    <a:lnTo>
                      <a:pt x="4" y="1581"/>
                    </a:lnTo>
                    <a:lnTo>
                      <a:pt x="0" y="1574"/>
                    </a:lnTo>
                    <a:lnTo>
                      <a:pt x="6" y="1572"/>
                    </a:lnTo>
                    <a:lnTo>
                      <a:pt x="25" y="1570"/>
                    </a:lnTo>
                    <a:lnTo>
                      <a:pt x="39" y="1569"/>
                    </a:lnTo>
                    <a:lnTo>
                      <a:pt x="42" y="1565"/>
                    </a:lnTo>
                    <a:lnTo>
                      <a:pt x="44" y="1527"/>
                    </a:lnTo>
                    <a:lnTo>
                      <a:pt x="45" y="1487"/>
                    </a:lnTo>
                    <a:lnTo>
                      <a:pt x="39" y="1483"/>
                    </a:lnTo>
                    <a:lnTo>
                      <a:pt x="34" y="1479"/>
                    </a:lnTo>
                    <a:lnTo>
                      <a:pt x="34" y="1477"/>
                    </a:lnTo>
                    <a:lnTo>
                      <a:pt x="41" y="1471"/>
                    </a:lnTo>
                    <a:lnTo>
                      <a:pt x="52" y="1465"/>
                    </a:lnTo>
                    <a:lnTo>
                      <a:pt x="55" y="1463"/>
                    </a:lnTo>
                    <a:lnTo>
                      <a:pt x="67" y="1453"/>
                    </a:lnTo>
                    <a:lnTo>
                      <a:pt x="88" y="1429"/>
                    </a:lnTo>
                    <a:lnTo>
                      <a:pt x="105" y="1423"/>
                    </a:lnTo>
                    <a:lnTo>
                      <a:pt x="121" y="1417"/>
                    </a:lnTo>
                    <a:lnTo>
                      <a:pt x="123" y="1414"/>
                    </a:lnTo>
                    <a:lnTo>
                      <a:pt x="125" y="1410"/>
                    </a:lnTo>
                    <a:lnTo>
                      <a:pt x="133" y="1410"/>
                    </a:lnTo>
                    <a:lnTo>
                      <a:pt x="134" y="1412"/>
                    </a:lnTo>
                    <a:lnTo>
                      <a:pt x="138" y="1417"/>
                    </a:lnTo>
                    <a:lnTo>
                      <a:pt x="144" y="1424"/>
                    </a:lnTo>
                    <a:lnTo>
                      <a:pt x="155" y="1433"/>
                    </a:lnTo>
                    <a:lnTo>
                      <a:pt x="166" y="1442"/>
                    </a:lnTo>
                    <a:lnTo>
                      <a:pt x="172" y="1442"/>
                    </a:lnTo>
                    <a:lnTo>
                      <a:pt x="181" y="1438"/>
                    </a:lnTo>
                    <a:lnTo>
                      <a:pt x="192" y="1431"/>
                    </a:lnTo>
                    <a:lnTo>
                      <a:pt x="207" y="1426"/>
                    </a:lnTo>
                    <a:lnTo>
                      <a:pt x="211" y="1422"/>
                    </a:lnTo>
                    <a:lnTo>
                      <a:pt x="213" y="1412"/>
                    </a:lnTo>
                    <a:lnTo>
                      <a:pt x="214" y="1401"/>
                    </a:lnTo>
                    <a:lnTo>
                      <a:pt x="215" y="1389"/>
                    </a:lnTo>
                    <a:lnTo>
                      <a:pt x="219" y="1387"/>
                    </a:lnTo>
                    <a:lnTo>
                      <a:pt x="224" y="1385"/>
                    </a:lnTo>
                    <a:lnTo>
                      <a:pt x="234" y="1389"/>
                    </a:lnTo>
                    <a:lnTo>
                      <a:pt x="239" y="1393"/>
                    </a:lnTo>
                    <a:lnTo>
                      <a:pt x="247" y="1393"/>
                    </a:lnTo>
                    <a:lnTo>
                      <a:pt x="253" y="1389"/>
                    </a:lnTo>
                    <a:lnTo>
                      <a:pt x="262" y="1383"/>
                    </a:lnTo>
                    <a:lnTo>
                      <a:pt x="275" y="1381"/>
                    </a:lnTo>
                    <a:lnTo>
                      <a:pt x="289" y="1375"/>
                    </a:lnTo>
                    <a:lnTo>
                      <a:pt x="300" y="1367"/>
                    </a:lnTo>
                    <a:lnTo>
                      <a:pt x="307" y="1366"/>
                    </a:lnTo>
                    <a:lnTo>
                      <a:pt x="314" y="1377"/>
                    </a:lnTo>
                    <a:lnTo>
                      <a:pt x="319" y="1383"/>
                    </a:lnTo>
                    <a:lnTo>
                      <a:pt x="320" y="1388"/>
                    </a:lnTo>
                    <a:lnTo>
                      <a:pt x="314" y="1396"/>
                    </a:lnTo>
                    <a:lnTo>
                      <a:pt x="307" y="1407"/>
                    </a:lnTo>
                    <a:lnTo>
                      <a:pt x="314" y="1421"/>
                    </a:lnTo>
                    <a:lnTo>
                      <a:pt x="314" y="1434"/>
                    </a:lnTo>
                    <a:lnTo>
                      <a:pt x="314" y="1442"/>
                    </a:lnTo>
                    <a:lnTo>
                      <a:pt x="319" y="1445"/>
                    </a:lnTo>
                    <a:lnTo>
                      <a:pt x="321" y="1447"/>
                    </a:lnTo>
                    <a:lnTo>
                      <a:pt x="327" y="1445"/>
                    </a:lnTo>
                    <a:lnTo>
                      <a:pt x="335" y="1445"/>
                    </a:lnTo>
                    <a:lnTo>
                      <a:pt x="347" y="1449"/>
                    </a:lnTo>
                    <a:lnTo>
                      <a:pt x="357" y="1449"/>
                    </a:lnTo>
                    <a:lnTo>
                      <a:pt x="367" y="1445"/>
                    </a:lnTo>
                    <a:lnTo>
                      <a:pt x="386" y="1424"/>
                    </a:lnTo>
                    <a:lnTo>
                      <a:pt x="414" y="1389"/>
                    </a:lnTo>
                    <a:lnTo>
                      <a:pt x="437" y="1368"/>
                    </a:lnTo>
                    <a:lnTo>
                      <a:pt x="455" y="1358"/>
                    </a:lnTo>
                    <a:lnTo>
                      <a:pt x="468" y="1348"/>
                    </a:lnTo>
                    <a:lnTo>
                      <a:pt x="474" y="1336"/>
                    </a:lnTo>
                    <a:lnTo>
                      <a:pt x="484" y="1328"/>
                    </a:lnTo>
                    <a:lnTo>
                      <a:pt x="507" y="1322"/>
                    </a:lnTo>
                    <a:lnTo>
                      <a:pt x="523" y="1315"/>
                    </a:lnTo>
                    <a:lnTo>
                      <a:pt x="540" y="1290"/>
                    </a:lnTo>
                    <a:lnTo>
                      <a:pt x="562" y="1248"/>
                    </a:lnTo>
                    <a:lnTo>
                      <a:pt x="569" y="1209"/>
                    </a:lnTo>
                    <a:lnTo>
                      <a:pt x="573" y="1186"/>
                    </a:lnTo>
                    <a:lnTo>
                      <a:pt x="571" y="1105"/>
                    </a:lnTo>
                    <a:lnTo>
                      <a:pt x="569" y="1079"/>
                    </a:lnTo>
                    <a:lnTo>
                      <a:pt x="572" y="1065"/>
                    </a:lnTo>
                    <a:lnTo>
                      <a:pt x="581" y="1054"/>
                    </a:lnTo>
                    <a:lnTo>
                      <a:pt x="604" y="1034"/>
                    </a:lnTo>
                    <a:lnTo>
                      <a:pt x="619" y="1016"/>
                    </a:lnTo>
                    <a:lnTo>
                      <a:pt x="631" y="996"/>
                    </a:lnTo>
                    <a:lnTo>
                      <a:pt x="653" y="951"/>
                    </a:lnTo>
                    <a:lnTo>
                      <a:pt x="663" y="936"/>
                    </a:lnTo>
                    <a:lnTo>
                      <a:pt x="668" y="929"/>
                    </a:lnTo>
                    <a:lnTo>
                      <a:pt x="681" y="917"/>
                    </a:lnTo>
                    <a:lnTo>
                      <a:pt x="700" y="907"/>
                    </a:lnTo>
                    <a:lnTo>
                      <a:pt x="724" y="897"/>
                    </a:lnTo>
                    <a:lnTo>
                      <a:pt x="762" y="866"/>
                    </a:lnTo>
                    <a:lnTo>
                      <a:pt x="792" y="834"/>
                    </a:lnTo>
                    <a:lnTo>
                      <a:pt x="788" y="794"/>
                    </a:lnTo>
                    <a:lnTo>
                      <a:pt x="795" y="763"/>
                    </a:lnTo>
                    <a:lnTo>
                      <a:pt x="812" y="722"/>
                    </a:lnTo>
                    <a:lnTo>
                      <a:pt x="817" y="679"/>
                    </a:lnTo>
                    <a:lnTo>
                      <a:pt x="812" y="633"/>
                    </a:lnTo>
                    <a:lnTo>
                      <a:pt x="814" y="597"/>
                    </a:lnTo>
                    <a:lnTo>
                      <a:pt x="830" y="553"/>
                    </a:lnTo>
                    <a:lnTo>
                      <a:pt x="836" y="538"/>
                    </a:lnTo>
                    <a:lnTo>
                      <a:pt x="838" y="510"/>
                    </a:lnTo>
                    <a:lnTo>
                      <a:pt x="837" y="469"/>
                    </a:lnTo>
                    <a:lnTo>
                      <a:pt x="858" y="412"/>
                    </a:lnTo>
                    <a:lnTo>
                      <a:pt x="877" y="378"/>
                    </a:lnTo>
                    <a:lnTo>
                      <a:pt x="897" y="340"/>
                    </a:lnTo>
                    <a:lnTo>
                      <a:pt x="905" y="316"/>
                    </a:lnTo>
                    <a:lnTo>
                      <a:pt x="917" y="286"/>
                    </a:lnTo>
                    <a:lnTo>
                      <a:pt x="915" y="261"/>
                    </a:lnTo>
                    <a:lnTo>
                      <a:pt x="913" y="232"/>
                    </a:lnTo>
                    <a:lnTo>
                      <a:pt x="918" y="193"/>
                    </a:lnTo>
                    <a:lnTo>
                      <a:pt x="916" y="170"/>
                    </a:lnTo>
                    <a:lnTo>
                      <a:pt x="909" y="150"/>
                    </a:lnTo>
                    <a:lnTo>
                      <a:pt x="912" y="137"/>
                    </a:lnTo>
                    <a:lnTo>
                      <a:pt x="928" y="132"/>
                    </a:lnTo>
                    <a:lnTo>
                      <a:pt x="946" y="112"/>
                    </a:lnTo>
                    <a:lnTo>
                      <a:pt x="980" y="60"/>
                    </a:lnTo>
                    <a:lnTo>
                      <a:pt x="1017" y="33"/>
                    </a:lnTo>
                    <a:lnTo>
                      <a:pt x="1042" y="26"/>
                    </a:lnTo>
                    <a:lnTo>
                      <a:pt x="1069" y="27"/>
                    </a:lnTo>
                    <a:lnTo>
                      <a:pt x="1086" y="31"/>
                    </a:lnTo>
                    <a:lnTo>
                      <a:pt x="1094" y="40"/>
                    </a:lnTo>
                    <a:lnTo>
                      <a:pt x="1114" y="52"/>
                    </a:lnTo>
                    <a:lnTo>
                      <a:pt x="1146" y="68"/>
                    </a:lnTo>
                    <a:lnTo>
                      <a:pt x="1170" y="89"/>
                    </a:lnTo>
                    <a:lnTo>
                      <a:pt x="1183" y="110"/>
                    </a:lnTo>
                    <a:lnTo>
                      <a:pt x="1194" y="121"/>
                    </a:lnTo>
                    <a:lnTo>
                      <a:pt x="1207" y="124"/>
                    </a:lnTo>
                    <a:lnTo>
                      <a:pt x="1226" y="124"/>
                    </a:lnTo>
                    <a:lnTo>
                      <a:pt x="1250" y="128"/>
                    </a:lnTo>
                    <a:lnTo>
                      <a:pt x="1275" y="139"/>
                    </a:lnTo>
                    <a:lnTo>
                      <a:pt x="1289" y="143"/>
                    </a:lnTo>
                    <a:lnTo>
                      <a:pt x="1295" y="141"/>
                    </a:lnTo>
                    <a:lnTo>
                      <a:pt x="1307" y="142"/>
                    </a:lnTo>
                    <a:lnTo>
                      <a:pt x="1334" y="152"/>
                    </a:lnTo>
                    <a:lnTo>
                      <a:pt x="1355" y="147"/>
                    </a:lnTo>
                    <a:lnTo>
                      <a:pt x="1387" y="150"/>
                    </a:lnTo>
                    <a:lnTo>
                      <a:pt x="1460" y="168"/>
                    </a:lnTo>
                    <a:lnTo>
                      <a:pt x="1464" y="164"/>
                    </a:lnTo>
                    <a:lnTo>
                      <a:pt x="1466" y="164"/>
                    </a:lnTo>
                    <a:lnTo>
                      <a:pt x="1472" y="157"/>
                    </a:lnTo>
                    <a:lnTo>
                      <a:pt x="1488" y="124"/>
                    </a:lnTo>
                    <a:lnTo>
                      <a:pt x="1501" y="103"/>
                    </a:lnTo>
                    <a:lnTo>
                      <a:pt x="1508" y="95"/>
                    </a:lnTo>
                    <a:lnTo>
                      <a:pt x="1523" y="83"/>
                    </a:lnTo>
                    <a:lnTo>
                      <a:pt x="1542" y="81"/>
                    </a:lnTo>
                    <a:lnTo>
                      <a:pt x="1559" y="82"/>
                    </a:lnTo>
                    <a:lnTo>
                      <a:pt x="1574" y="87"/>
                    </a:lnTo>
                    <a:lnTo>
                      <a:pt x="1587" y="92"/>
                    </a:lnTo>
                    <a:lnTo>
                      <a:pt x="1603" y="92"/>
                    </a:lnTo>
                    <a:lnTo>
                      <a:pt x="1617" y="87"/>
                    </a:lnTo>
                    <a:lnTo>
                      <a:pt x="1640" y="77"/>
                    </a:lnTo>
                    <a:lnTo>
                      <a:pt x="1663" y="70"/>
                    </a:lnTo>
                    <a:lnTo>
                      <a:pt x="1684" y="63"/>
                    </a:lnTo>
                    <a:lnTo>
                      <a:pt x="1718" y="51"/>
                    </a:lnTo>
                    <a:lnTo>
                      <a:pt x="1731" y="45"/>
                    </a:lnTo>
                    <a:lnTo>
                      <a:pt x="1748" y="43"/>
                    </a:lnTo>
                    <a:lnTo>
                      <a:pt x="1795" y="54"/>
                    </a:lnTo>
                    <a:lnTo>
                      <a:pt x="1825" y="47"/>
                    </a:lnTo>
                    <a:lnTo>
                      <a:pt x="1837" y="48"/>
                    </a:lnTo>
                    <a:lnTo>
                      <a:pt x="1865" y="40"/>
                    </a:lnTo>
                    <a:lnTo>
                      <a:pt x="1869" y="36"/>
                    </a:lnTo>
                    <a:lnTo>
                      <a:pt x="1886" y="8"/>
                    </a:lnTo>
                    <a:lnTo>
                      <a:pt x="1904" y="0"/>
                    </a:lnTo>
                    <a:lnTo>
                      <a:pt x="1931" y="4"/>
                    </a:lnTo>
                    <a:lnTo>
                      <a:pt x="1946" y="8"/>
                    </a:lnTo>
                    <a:lnTo>
                      <a:pt x="1996" y="20"/>
                    </a:lnTo>
                    <a:lnTo>
                      <a:pt x="2062" y="32"/>
                    </a:lnTo>
                    <a:lnTo>
                      <a:pt x="2081" y="33"/>
                    </a:lnTo>
                    <a:lnTo>
                      <a:pt x="2089" y="36"/>
                    </a:lnTo>
                    <a:lnTo>
                      <a:pt x="2096" y="33"/>
                    </a:lnTo>
                    <a:lnTo>
                      <a:pt x="2118" y="18"/>
                    </a:lnTo>
                    <a:lnTo>
                      <a:pt x="2125" y="15"/>
                    </a:lnTo>
                    <a:lnTo>
                      <a:pt x="2131" y="16"/>
                    </a:lnTo>
                    <a:lnTo>
                      <a:pt x="2172" y="29"/>
                    </a:lnTo>
                  </a:path>
                </a:pathLst>
              </a:custGeom>
              <a:solidFill>
                <a:srgbClr val="E1E3E7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07" name="Freeform 16">
                <a:extLst>
                  <a:ext uri="{FF2B5EF4-FFF2-40B4-BE49-F238E27FC236}">
                    <a16:creationId xmlns:a16="http://schemas.microsoft.com/office/drawing/2014/main" id="{14D4E7C8-932D-C32F-1422-597943997F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97345" y="6963938"/>
                <a:ext cx="1625178" cy="1092457"/>
              </a:xfrm>
              <a:custGeom>
                <a:avLst/>
                <a:gdLst>
                  <a:gd name="T0" fmla="*/ 1291 w 1856"/>
                  <a:gd name="T1" fmla="*/ 119 h 1250"/>
                  <a:gd name="T2" fmla="*/ 1311 w 1856"/>
                  <a:gd name="T3" fmla="*/ 251 h 1250"/>
                  <a:gd name="T4" fmla="*/ 1302 w 1856"/>
                  <a:gd name="T5" fmla="*/ 316 h 1250"/>
                  <a:gd name="T6" fmla="*/ 1396 w 1856"/>
                  <a:gd name="T7" fmla="*/ 338 h 1250"/>
                  <a:gd name="T8" fmla="*/ 1434 w 1856"/>
                  <a:gd name="T9" fmla="*/ 398 h 1250"/>
                  <a:gd name="T10" fmla="*/ 1546 w 1856"/>
                  <a:gd name="T11" fmla="*/ 482 h 1250"/>
                  <a:gd name="T12" fmla="*/ 1639 w 1856"/>
                  <a:gd name="T13" fmla="*/ 566 h 1250"/>
                  <a:gd name="T14" fmla="*/ 1699 w 1856"/>
                  <a:gd name="T15" fmla="*/ 653 h 1250"/>
                  <a:gd name="T16" fmla="*/ 1739 w 1856"/>
                  <a:gd name="T17" fmla="*/ 716 h 1250"/>
                  <a:gd name="T18" fmla="*/ 1823 w 1856"/>
                  <a:gd name="T19" fmla="*/ 765 h 1250"/>
                  <a:gd name="T20" fmla="*/ 1855 w 1856"/>
                  <a:gd name="T21" fmla="*/ 846 h 1250"/>
                  <a:gd name="T22" fmla="*/ 1764 w 1856"/>
                  <a:gd name="T23" fmla="*/ 850 h 1250"/>
                  <a:gd name="T24" fmla="*/ 1569 w 1856"/>
                  <a:gd name="T25" fmla="*/ 825 h 1250"/>
                  <a:gd name="T26" fmla="*/ 1431 w 1856"/>
                  <a:gd name="T27" fmla="*/ 860 h 1250"/>
                  <a:gd name="T28" fmla="*/ 1300 w 1856"/>
                  <a:gd name="T29" fmla="*/ 904 h 1250"/>
                  <a:gd name="T30" fmla="*/ 1206 w 1856"/>
                  <a:gd name="T31" fmla="*/ 900 h 1250"/>
                  <a:gd name="T32" fmla="*/ 1147 w 1856"/>
                  <a:gd name="T33" fmla="*/ 981 h 1250"/>
                  <a:gd name="T34" fmla="*/ 978 w 1856"/>
                  <a:gd name="T35" fmla="*/ 958 h 1250"/>
                  <a:gd name="T36" fmla="*/ 877 w 1856"/>
                  <a:gd name="T37" fmla="*/ 938 h 1250"/>
                  <a:gd name="T38" fmla="*/ 769 w 1856"/>
                  <a:gd name="T39" fmla="*/ 848 h 1250"/>
                  <a:gd name="T40" fmla="*/ 611 w 1856"/>
                  <a:gd name="T41" fmla="*/ 949 h 1250"/>
                  <a:gd name="T42" fmla="*/ 598 w 1856"/>
                  <a:gd name="T43" fmla="*/ 1078 h 1250"/>
                  <a:gd name="T44" fmla="*/ 538 w 1856"/>
                  <a:gd name="T45" fmla="*/ 1074 h 1250"/>
                  <a:gd name="T46" fmla="*/ 497 w 1856"/>
                  <a:gd name="T47" fmla="*/ 1066 h 1250"/>
                  <a:gd name="T48" fmla="*/ 410 w 1856"/>
                  <a:gd name="T49" fmla="*/ 1058 h 1250"/>
                  <a:gd name="T50" fmla="*/ 307 w 1856"/>
                  <a:gd name="T51" fmla="*/ 1080 h 1250"/>
                  <a:gd name="T52" fmla="*/ 290 w 1856"/>
                  <a:gd name="T53" fmla="*/ 1160 h 1250"/>
                  <a:gd name="T54" fmla="*/ 244 w 1856"/>
                  <a:gd name="T55" fmla="*/ 1236 h 1250"/>
                  <a:gd name="T56" fmla="*/ 233 w 1856"/>
                  <a:gd name="T57" fmla="*/ 1178 h 1250"/>
                  <a:gd name="T58" fmla="*/ 211 w 1856"/>
                  <a:gd name="T59" fmla="*/ 1133 h 1250"/>
                  <a:gd name="T60" fmla="*/ 133 w 1856"/>
                  <a:gd name="T61" fmla="*/ 1066 h 1250"/>
                  <a:gd name="T62" fmla="*/ 99 w 1856"/>
                  <a:gd name="T63" fmla="*/ 1001 h 1250"/>
                  <a:gd name="T64" fmla="*/ 66 w 1856"/>
                  <a:gd name="T65" fmla="*/ 936 h 1250"/>
                  <a:gd name="T66" fmla="*/ 25 w 1856"/>
                  <a:gd name="T67" fmla="*/ 829 h 1250"/>
                  <a:gd name="T68" fmla="*/ 27 w 1856"/>
                  <a:gd name="T69" fmla="*/ 790 h 1250"/>
                  <a:gd name="T70" fmla="*/ 5 w 1856"/>
                  <a:gd name="T71" fmla="*/ 723 h 1250"/>
                  <a:gd name="T72" fmla="*/ 39 w 1856"/>
                  <a:gd name="T73" fmla="*/ 683 h 1250"/>
                  <a:gd name="T74" fmla="*/ 86 w 1856"/>
                  <a:gd name="T75" fmla="*/ 606 h 1250"/>
                  <a:gd name="T76" fmla="*/ 136 w 1856"/>
                  <a:gd name="T77" fmla="*/ 524 h 1250"/>
                  <a:gd name="T78" fmla="*/ 229 w 1856"/>
                  <a:gd name="T79" fmla="*/ 494 h 1250"/>
                  <a:gd name="T80" fmla="*/ 303 w 1856"/>
                  <a:gd name="T81" fmla="*/ 451 h 1250"/>
                  <a:gd name="T82" fmla="*/ 352 w 1856"/>
                  <a:gd name="T83" fmla="*/ 485 h 1250"/>
                  <a:gd name="T84" fmla="*/ 438 w 1856"/>
                  <a:gd name="T85" fmla="*/ 445 h 1250"/>
                  <a:gd name="T86" fmla="*/ 591 w 1856"/>
                  <a:gd name="T87" fmla="*/ 426 h 1250"/>
                  <a:gd name="T88" fmla="*/ 655 w 1856"/>
                  <a:gd name="T89" fmla="*/ 355 h 1250"/>
                  <a:gd name="T90" fmla="*/ 637 w 1856"/>
                  <a:gd name="T91" fmla="*/ 312 h 1250"/>
                  <a:gd name="T92" fmla="*/ 675 w 1856"/>
                  <a:gd name="T93" fmla="*/ 286 h 1250"/>
                  <a:gd name="T94" fmla="*/ 807 w 1856"/>
                  <a:gd name="T95" fmla="*/ 270 h 1250"/>
                  <a:gd name="T96" fmla="*/ 907 w 1856"/>
                  <a:gd name="T97" fmla="*/ 230 h 1250"/>
                  <a:gd name="T98" fmla="*/ 996 w 1856"/>
                  <a:gd name="T99" fmla="*/ 144 h 1250"/>
                  <a:gd name="T100" fmla="*/ 1043 w 1856"/>
                  <a:gd name="T101" fmla="*/ 92 h 1250"/>
                  <a:gd name="T102" fmla="*/ 1078 w 1856"/>
                  <a:gd name="T103" fmla="*/ 38 h 1250"/>
                  <a:gd name="T104" fmla="*/ 1116 w 1856"/>
                  <a:gd name="T105" fmla="*/ 15 h 1250"/>
                  <a:gd name="T106" fmla="*/ 1205 w 1856"/>
                  <a:gd name="T107" fmla="*/ 12 h 1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856" h="1250">
                    <a:moveTo>
                      <a:pt x="1205" y="12"/>
                    </a:moveTo>
                    <a:lnTo>
                      <a:pt x="1216" y="30"/>
                    </a:lnTo>
                    <a:lnTo>
                      <a:pt x="1220" y="36"/>
                    </a:lnTo>
                    <a:lnTo>
                      <a:pt x="1262" y="79"/>
                    </a:lnTo>
                    <a:lnTo>
                      <a:pt x="1270" y="88"/>
                    </a:lnTo>
                    <a:lnTo>
                      <a:pt x="1291" y="119"/>
                    </a:lnTo>
                    <a:lnTo>
                      <a:pt x="1304" y="140"/>
                    </a:lnTo>
                    <a:lnTo>
                      <a:pt x="1318" y="170"/>
                    </a:lnTo>
                    <a:lnTo>
                      <a:pt x="1319" y="186"/>
                    </a:lnTo>
                    <a:lnTo>
                      <a:pt x="1318" y="200"/>
                    </a:lnTo>
                    <a:lnTo>
                      <a:pt x="1314" y="240"/>
                    </a:lnTo>
                    <a:lnTo>
                      <a:pt x="1311" y="251"/>
                    </a:lnTo>
                    <a:lnTo>
                      <a:pt x="1293" y="272"/>
                    </a:lnTo>
                    <a:lnTo>
                      <a:pt x="1292" y="281"/>
                    </a:lnTo>
                    <a:lnTo>
                      <a:pt x="1295" y="289"/>
                    </a:lnTo>
                    <a:lnTo>
                      <a:pt x="1301" y="293"/>
                    </a:lnTo>
                    <a:lnTo>
                      <a:pt x="1305" y="296"/>
                    </a:lnTo>
                    <a:lnTo>
                      <a:pt x="1302" y="316"/>
                    </a:lnTo>
                    <a:lnTo>
                      <a:pt x="1309" y="323"/>
                    </a:lnTo>
                    <a:lnTo>
                      <a:pt x="1323" y="327"/>
                    </a:lnTo>
                    <a:lnTo>
                      <a:pt x="1357" y="330"/>
                    </a:lnTo>
                    <a:lnTo>
                      <a:pt x="1375" y="333"/>
                    </a:lnTo>
                    <a:lnTo>
                      <a:pt x="1390" y="337"/>
                    </a:lnTo>
                    <a:lnTo>
                      <a:pt x="1396" y="338"/>
                    </a:lnTo>
                    <a:lnTo>
                      <a:pt x="1400" y="345"/>
                    </a:lnTo>
                    <a:lnTo>
                      <a:pt x="1394" y="366"/>
                    </a:lnTo>
                    <a:lnTo>
                      <a:pt x="1399" y="379"/>
                    </a:lnTo>
                    <a:lnTo>
                      <a:pt x="1410" y="390"/>
                    </a:lnTo>
                    <a:lnTo>
                      <a:pt x="1422" y="395"/>
                    </a:lnTo>
                    <a:lnTo>
                      <a:pt x="1434" y="398"/>
                    </a:lnTo>
                    <a:lnTo>
                      <a:pt x="1474" y="405"/>
                    </a:lnTo>
                    <a:lnTo>
                      <a:pt x="1491" y="412"/>
                    </a:lnTo>
                    <a:lnTo>
                      <a:pt x="1513" y="437"/>
                    </a:lnTo>
                    <a:lnTo>
                      <a:pt x="1541" y="460"/>
                    </a:lnTo>
                    <a:lnTo>
                      <a:pt x="1547" y="472"/>
                    </a:lnTo>
                    <a:lnTo>
                      <a:pt x="1546" y="482"/>
                    </a:lnTo>
                    <a:lnTo>
                      <a:pt x="1537" y="496"/>
                    </a:lnTo>
                    <a:lnTo>
                      <a:pt x="1539" y="501"/>
                    </a:lnTo>
                    <a:lnTo>
                      <a:pt x="1551" y="514"/>
                    </a:lnTo>
                    <a:lnTo>
                      <a:pt x="1566" y="528"/>
                    </a:lnTo>
                    <a:lnTo>
                      <a:pt x="1593" y="543"/>
                    </a:lnTo>
                    <a:lnTo>
                      <a:pt x="1639" y="566"/>
                    </a:lnTo>
                    <a:lnTo>
                      <a:pt x="1660" y="582"/>
                    </a:lnTo>
                    <a:lnTo>
                      <a:pt x="1667" y="594"/>
                    </a:lnTo>
                    <a:lnTo>
                      <a:pt x="1679" y="607"/>
                    </a:lnTo>
                    <a:lnTo>
                      <a:pt x="1696" y="618"/>
                    </a:lnTo>
                    <a:lnTo>
                      <a:pt x="1706" y="628"/>
                    </a:lnTo>
                    <a:lnTo>
                      <a:pt x="1699" y="653"/>
                    </a:lnTo>
                    <a:lnTo>
                      <a:pt x="1701" y="662"/>
                    </a:lnTo>
                    <a:lnTo>
                      <a:pt x="1705" y="669"/>
                    </a:lnTo>
                    <a:lnTo>
                      <a:pt x="1714" y="679"/>
                    </a:lnTo>
                    <a:lnTo>
                      <a:pt x="1718" y="692"/>
                    </a:lnTo>
                    <a:lnTo>
                      <a:pt x="1728" y="709"/>
                    </a:lnTo>
                    <a:lnTo>
                      <a:pt x="1739" y="716"/>
                    </a:lnTo>
                    <a:lnTo>
                      <a:pt x="1758" y="718"/>
                    </a:lnTo>
                    <a:lnTo>
                      <a:pt x="1769" y="726"/>
                    </a:lnTo>
                    <a:lnTo>
                      <a:pt x="1789" y="739"/>
                    </a:lnTo>
                    <a:lnTo>
                      <a:pt x="1809" y="751"/>
                    </a:lnTo>
                    <a:lnTo>
                      <a:pt x="1818" y="758"/>
                    </a:lnTo>
                    <a:lnTo>
                      <a:pt x="1823" y="765"/>
                    </a:lnTo>
                    <a:lnTo>
                      <a:pt x="1828" y="773"/>
                    </a:lnTo>
                    <a:lnTo>
                      <a:pt x="1830" y="781"/>
                    </a:lnTo>
                    <a:lnTo>
                      <a:pt x="1830" y="798"/>
                    </a:lnTo>
                    <a:lnTo>
                      <a:pt x="1834" y="820"/>
                    </a:lnTo>
                    <a:lnTo>
                      <a:pt x="1845" y="834"/>
                    </a:lnTo>
                    <a:lnTo>
                      <a:pt x="1855" y="846"/>
                    </a:lnTo>
                    <a:lnTo>
                      <a:pt x="1814" y="833"/>
                    </a:lnTo>
                    <a:lnTo>
                      <a:pt x="1808" y="832"/>
                    </a:lnTo>
                    <a:lnTo>
                      <a:pt x="1801" y="835"/>
                    </a:lnTo>
                    <a:lnTo>
                      <a:pt x="1779" y="850"/>
                    </a:lnTo>
                    <a:lnTo>
                      <a:pt x="1772" y="853"/>
                    </a:lnTo>
                    <a:lnTo>
                      <a:pt x="1764" y="850"/>
                    </a:lnTo>
                    <a:lnTo>
                      <a:pt x="1745" y="849"/>
                    </a:lnTo>
                    <a:lnTo>
                      <a:pt x="1679" y="837"/>
                    </a:lnTo>
                    <a:lnTo>
                      <a:pt x="1629" y="825"/>
                    </a:lnTo>
                    <a:lnTo>
                      <a:pt x="1614" y="821"/>
                    </a:lnTo>
                    <a:lnTo>
                      <a:pt x="1587" y="817"/>
                    </a:lnTo>
                    <a:lnTo>
                      <a:pt x="1569" y="825"/>
                    </a:lnTo>
                    <a:lnTo>
                      <a:pt x="1552" y="853"/>
                    </a:lnTo>
                    <a:lnTo>
                      <a:pt x="1548" y="857"/>
                    </a:lnTo>
                    <a:lnTo>
                      <a:pt x="1520" y="865"/>
                    </a:lnTo>
                    <a:lnTo>
                      <a:pt x="1508" y="864"/>
                    </a:lnTo>
                    <a:lnTo>
                      <a:pt x="1478" y="871"/>
                    </a:lnTo>
                    <a:lnTo>
                      <a:pt x="1431" y="860"/>
                    </a:lnTo>
                    <a:lnTo>
                      <a:pt x="1414" y="862"/>
                    </a:lnTo>
                    <a:lnTo>
                      <a:pt x="1401" y="868"/>
                    </a:lnTo>
                    <a:lnTo>
                      <a:pt x="1367" y="880"/>
                    </a:lnTo>
                    <a:lnTo>
                      <a:pt x="1346" y="887"/>
                    </a:lnTo>
                    <a:lnTo>
                      <a:pt x="1323" y="894"/>
                    </a:lnTo>
                    <a:lnTo>
                      <a:pt x="1300" y="904"/>
                    </a:lnTo>
                    <a:lnTo>
                      <a:pt x="1286" y="909"/>
                    </a:lnTo>
                    <a:lnTo>
                      <a:pt x="1270" y="909"/>
                    </a:lnTo>
                    <a:lnTo>
                      <a:pt x="1257" y="904"/>
                    </a:lnTo>
                    <a:lnTo>
                      <a:pt x="1242" y="899"/>
                    </a:lnTo>
                    <a:lnTo>
                      <a:pt x="1225" y="898"/>
                    </a:lnTo>
                    <a:lnTo>
                      <a:pt x="1206" y="900"/>
                    </a:lnTo>
                    <a:lnTo>
                      <a:pt x="1191" y="912"/>
                    </a:lnTo>
                    <a:lnTo>
                      <a:pt x="1184" y="920"/>
                    </a:lnTo>
                    <a:lnTo>
                      <a:pt x="1171" y="941"/>
                    </a:lnTo>
                    <a:lnTo>
                      <a:pt x="1155" y="974"/>
                    </a:lnTo>
                    <a:lnTo>
                      <a:pt x="1149" y="981"/>
                    </a:lnTo>
                    <a:lnTo>
                      <a:pt x="1147" y="981"/>
                    </a:lnTo>
                    <a:lnTo>
                      <a:pt x="1143" y="985"/>
                    </a:lnTo>
                    <a:lnTo>
                      <a:pt x="1070" y="967"/>
                    </a:lnTo>
                    <a:lnTo>
                      <a:pt x="1038" y="964"/>
                    </a:lnTo>
                    <a:lnTo>
                      <a:pt x="1017" y="969"/>
                    </a:lnTo>
                    <a:lnTo>
                      <a:pt x="990" y="959"/>
                    </a:lnTo>
                    <a:lnTo>
                      <a:pt x="978" y="958"/>
                    </a:lnTo>
                    <a:lnTo>
                      <a:pt x="972" y="960"/>
                    </a:lnTo>
                    <a:lnTo>
                      <a:pt x="958" y="956"/>
                    </a:lnTo>
                    <a:lnTo>
                      <a:pt x="933" y="945"/>
                    </a:lnTo>
                    <a:lnTo>
                      <a:pt x="909" y="941"/>
                    </a:lnTo>
                    <a:lnTo>
                      <a:pt x="890" y="941"/>
                    </a:lnTo>
                    <a:lnTo>
                      <a:pt x="877" y="938"/>
                    </a:lnTo>
                    <a:lnTo>
                      <a:pt x="866" y="927"/>
                    </a:lnTo>
                    <a:lnTo>
                      <a:pt x="853" y="906"/>
                    </a:lnTo>
                    <a:lnTo>
                      <a:pt x="829" y="885"/>
                    </a:lnTo>
                    <a:lnTo>
                      <a:pt x="797" y="869"/>
                    </a:lnTo>
                    <a:lnTo>
                      <a:pt x="777" y="857"/>
                    </a:lnTo>
                    <a:lnTo>
                      <a:pt x="769" y="848"/>
                    </a:lnTo>
                    <a:lnTo>
                      <a:pt x="752" y="844"/>
                    </a:lnTo>
                    <a:lnTo>
                      <a:pt x="725" y="843"/>
                    </a:lnTo>
                    <a:lnTo>
                      <a:pt x="700" y="850"/>
                    </a:lnTo>
                    <a:lnTo>
                      <a:pt x="663" y="877"/>
                    </a:lnTo>
                    <a:lnTo>
                      <a:pt x="629" y="929"/>
                    </a:lnTo>
                    <a:lnTo>
                      <a:pt x="611" y="949"/>
                    </a:lnTo>
                    <a:lnTo>
                      <a:pt x="595" y="954"/>
                    </a:lnTo>
                    <a:lnTo>
                      <a:pt x="592" y="967"/>
                    </a:lnTo>
                    <a:lnTo>
                      <a:pt x="599" y="987"/>
                    </a:lnTo>
                    <a:lnTo>
                      <a:pt x="601" y="1010"/>
                    </a:lnTo>
                    <a:lnTo>
                      <a:pt x="596" y="1049"/>
                    </a:lnTo>
                    <a:lnTo>
                      <a:pt x="598" y="1078"/>
                    </a:lnTo>
                    <a:lnTo>
                      <a:pt x="590" y="1073"/>
                    </a:lnTo>
                    <a:lnTo>
                      <a:pt x="583" y="1059"/>
                    </a:lnTo>
                    <a:lnTo>
                      <a:pt x="579" y="1057"/>
                    </a:lnTo>
                    <a:lnTo>
                      <a:pt x="556" y="1063"/>
                    </a:lnTo>
                    <a:lnTo>
                      <a:pt x="545" y="1069"/>
                    </a:lnTo>
                    <a:lnTo>
                      <a:pt x="538" y="1074"/>
                    </a:lnTo>
                    <a:lnTo>
                      <a:pt x="534" y="1075"/>
                    </a:lnTo>
                    <a:lnTo>
                      <a:pt x="527" y="1068"/>
                    </a:lnTo>
                    <a:lnTo>
                      <a:pt x="520" y="1066"/>
                    </a:lnTo>
                    <a:lnTo>
                      <a:pt x="512" y="1068"/>
                    </a:lnTo>
                    <a:lnTo>
                      <a:pt x="503" y="1068"/>
                    </a:lnTo>
                    <a:lnTo>
                      <a:pt x="497" y="1066"/>
                    </a:lnTo>
                    <a:lnTo>
                      <a:pt x="494" y="1068"/>
                    </a:lnTo>
                    <a:lnTo>
                      <a:pt x="483" y="1063"/>
                    </a:lnTo>
                    <a:lnTo>
                      <a:pt x="445" y="1052"/>
                    </a:lnTo>
                    <a:lnTo>
                      <a:pt x="438" y="1048"/>
                    </a:lnTo>
                    <a:lnTo>
                      <a:pt x="430" y="1048"/>
                    </a:lnTo>
                    <a:lnTo>
                      <a:pt x="410" y="1058"/>
                    </a:lnTo>
                    <a:lnTo>
                      <a:pt x="400" y="1061"/>
                    </a:lnTo>
                    <a:lnTo>
                      <a:pt x="368" y="1066"/>
                    </a:lnTo>
                    <a:lnTo>
                      <a:pt x="334" y="1070"/>
                    </a:lnTo>
                    <a:lnTo>
                      <a:pt x="321" y="1070"/>
                    </a:lnTo>
                    <a:lnTo>
                      <a:pt x="312" y="1074"/>
                    </a:lnTo>
                    <a:lnTo>
                      <a:pt x="307" y="1080"/>
                    </a:lnTo>
                    <a:lnTo>
                      <a:pt x="302" y="1093"/>
                    </a:lnTo>
                    <a:lnTo>
                      <a:pt x="295" y="1116"/>
                    </a:lnTo>
                    <a:lnTo>
                      <a:pt x="293" y="1122"/>
                    </a:lnTo>
                    <a:lnTo>
                      <a:pt x="293" y="1132"/>
                    </a:lnTo>
                    <a:lnTo>
                      <a:pt x="292" y="1147"/>
                    </a:lnTo>
                    <a:lnTo>
                      <a:pt x="290" y="1160"/>
                    </a:lnTo>
                    <a:lnTo>
                      <a:pt x="292" y="1170"/>
                    </a:lnTo>
                    <a:lnTo>
                      <a:pt x="282" y="1188"/>
                    </a:lnTo>
                    <a:lnTo>
                      <a:pt x="270" y="1211"/>
                    </a:lnTo>
                    <a:lnTo>
                      <a:pt x="260" y="1230"/>
                    </a:lnTo>
                    <a:lnTo>
                      <a:pt x="251" y="1249"/>
                    </a:lnTo>
                    <a:lnTo>
                      <a:pt x="244" y="1236"/>
                    </a:lnTo>
                    <a:lnTo>
                      <a:pt x="240" y="1221"/>
                    </a:lnTo>
                    <a:lnTo>
                      <a:pt x="239" y="1203"/>
                    </a:lnTo>
                    <a:lnTo>
                      <a:pt x="240" y="1198"/>
                    </a:lnTo>
                    <a:lnTo>
                      <a:pt x="237" y="1193"/>
                    </a:lnTo>
                    <a:lnTo>
                      <a:pt x="236" y="1192"/>
                    </a:lnTo>
                    <a:lnTo>
                      <a:pt x="233" y="1178"/>
                    </a:lnTo>
                    <a:lnTo>
                      <a:pt x="237" y="1168"/>
                    </a:lnTo>
                    <a:lnTo>
                      <a:pt x="233" y="1159"/>
                    </a:lnTo>
                    <a:lnTo>
                      <a:pt x="226" y="1149"/>
                    </a:lnTo>
                    <a:lnTo>
                      <a:pt x="219" y="1142"/>
                    </a:lnTo>
                    <a:lnTo>
                      <a:pt x="214" y="1135"/>
                    </a:lnTo>
                    <a:lnTo>
                      <a:pt x="211" y="1133"/>
                    </a:lnTo>
                    <a:lnTo>
                      <a:pt x="203" y="1131"/>
                    </a:lnTo>
                    <a:lnTo>
                      <a:pt x="192" y="1128"/>
                    </a:lnTo>
                    <a:lnTo>
                      <a:pt x="178" y="1114"/>
                    </a:lnTo>
                    <a:lnTo>
                      <a:pt x="165" y="1099"/>
                    </a:lnTo>
                    <a:lnTo>
                      <a:pt x="147" y="1081"/>
                    </a:lnTo>
                    <a:lnTo>
                      <a:pt x="133" y="1066"/>
                    </a:lnTo>
                    <a:lnTo>
                      <a:pt x="116" y="1046"/>
                    </a:lnTo>
                    <a:lnTo>
                      <a:pt x="100" y="1028"/>
                    </a:lnTo>
                    <a:lnTo>
                      <a:pt x="91" y="1011"/>
                    </a:lnTo>
                    <a:lnTo>
                      <a:pt x="86" y="1001"/>
                    </a:lnTo>
                    <a:lnTo>
                      <a:pt x="92" y="1001"/>
                    </a:lnTo>
                    <a:lnTo>
                      <a:pt x="99" y="1001"/>
                    </a:lnTo>
                    <a:lnTo>
                      <a:pt x="101" y="998"/>
                    </a:lnTo>
                    <a:lnTo>
                      <a:pt x="101" y="994"/>
                    </a:lnTo>
                    <a:lnTo>
                      <a:pt x="94" y="980"/>
                    </a:lnTo>
                    <a:lnTo>
                      <a:pt x="91" y="963"/>
                    </a:lnTo>
                    <a:lnTo>
                      <a:pt x="85" y="952"/>
                    </a:lnTo>
                    <a:lnTo>
                      <a:pt x="66" y="936"/>
                    </a:lnTo>
                    <a:lnTo>
                      <a:pt x="49" y="924"/>
                    </a:lnTo>
                    <a:lnTo>
                      <a:pt x="43" y="917"/>
                    </a:lnTo>
                    <a:lnTo>
                      <a:pt x="40" y="909"/>
                    </a:lnTo>
                    <a:lnTo>
                      <a:pt x="33" y="852"/>
                    </a:lnTo>
                    <a:lnTo>
                      <a:pt x="31" y="836"/>
                    </a:lnTo>
                    <a:lnTo>
                      <a:pt x="25" y="829"/>
                    </a:lnTo>
                    <a:lnTo>
                      <a:pt x="21" y="825"/>
                    </a:lnTo>
                    <a:lnTo>
                      <a:pt x="19" y="821"/>
                    </a:lnTo>
                    <a:lnTo>
                      <a:pt x="20" y="811"/>
                    </a:lnTo>
                    <a:lnTo>
                      <a:pt x="22" y="802"/>
                    </a:lnTo>
                    <a:lnTo>
                      <a:pt x="22" y="798"/>
                    </a:lnTo>
                    <a:lnTo>
                      <a:pt x="27" y="790"/>
                    </a:lnTo>
                    <a:lnTo>
                      <a:pt x="27" y="737"/>
                    </a:lnTo>
                    <a:lnTo>
                      <a:pt x="25" y="735"/>
                    </a:lnTo>
                    <a:lnTo>
                      <a:pt x="21" y="730"/>
                    </a:lnTo>
                    <a:lnTo>
                      <a:pt x="17" y="730"/>
                    </a:lnTo>
                    <a:lnTo>
                      <a:pt x="11" y="730"/>
                    </a:lnTo>
                    <a:lnTo>
                      <a:pt x="5" y="723"/>
                    </a:lnTo>
                    <a:lnTo>
                      <a:pt x="0" y="713"/>
                    </a:lnTo>
                    <a:lnTo>
                      <a:pt x="2" y="706"/>
                    </a:lnTo>
                    <a:lnTo>
                      <a:pt x="6" y="700"/>
                    </a:lnTo>
                    <a:lnTo>
                      <a:pt x="12" y="695"/>
                    </a:lnTo>
                    <a:lnTo>
                      <a:pt x="18" y="691"/>
                    </a:lnTo>
                    <a:lnTo>
                      <a:pt x="39" y="683"/>
                    </a:lnTo>
                    <a:lnTo>
                      <a:pt x="45" y="678"/>
                    </a:lnTo>
                    <a:lnTo>
                      <a:pt x="48" y="673"/>
                    </a:lnTo>
                    <a:lnTo>
                      <a:pt x="50" y="666"/>
                    </a:lnTo>
                    <a:lnTo>
                      <a:pt x="62" y="639"/>
                    </a:lnTo>
                    <a:lnTo>
                      <a:pt x="79" y="612"/>
                    </a:lnTo>
                    <a:lnTo>
                      <a:pt x="86" y="606"/>
                    </a:lnTo>
                    <a:lnTo>
                      <a:pt x="94" y="589"/>
                    </a:lnTo>
                    <a:lnTo>
                      <a:pt x="105" y="566"/>
                    </a:lnTo>
                    <a:lnTo>
                      <a:pt x="108" y="556"/>
                    </a:lnTo>
                    <a:lnTo>
                      <a:pt x="111" y="546"/>
                    </a:lnTo>
                    <a:lnTo>
                      <a:pt x="117" y="537"/>
                    </a:lnTo>
                    <a:lnTo>
                      <a:pt x="136" y="524"/>
                    </a:lnTo>
                    <a:lnTo>
                      <a:pt x="151" y="501"/>
                    </a:lnTo>
                    <a:lnTo>
                      <a:pt x="166" y="502"/>
                    </a:lnTo>
                    <a:lnTo>
                      <a:pt x="182" y="505"/>
                    </a:lnTo>
                    <a:lnTo>
                      <a:pt x="202" y="508"/>
                    </a:lnTo>
                    <a:lnTo>
                      <a:pt x="219" y="503"/>
                    </a:lnTo>
                    <a:lnTo>
                      <a:pt x="229" y="494"/>
                    </a:lnTo>
                    <a:lnTo>
                      <a:pt x="252" y="486"/>
                    </a:lnTo>
                    <a:lnTo>
                      <a:pt x="279" y="477"/>
                    </a:lnTo>
                    <a:lnTo>
                      <a:pt x="282" y="465"/>
                    </a:lnTo>
                    <a:lnTo>
                      <a:pt x="290" y="458"/>
                    </a:lnTo>
                    <a:lnTo>
                      <a:pt x="300" y="452"/>
                    </a:lnTo>
                    <a:lnTo>
                      <a:pt x="303" y="451"/>
                    </a:lnTo>
                    <a:lnTo>
                      <a:pt x="303" y="456"/>
                    </a:lnTo>
                    <a:lnTo>
                      <a:pt x="309" y="469"/>
                    </a:lnTo>
                    <a:lnTo>
                      <a:pt x="320" y="482"/>
                    </a:lnTo>
                    <a:lnTo>
                      <a:pt x="337" y="496"/>
                    </a:lnTo>
                    <a:lnTo>
                      <a:pt x="341" y="496"/>
                    </a:lnTo>
                    <a:lnTo>
                      <a:pt x="352" y="485"/>
                    </a:lnTo>
                    <a:lnTo>
                      <a:pt x="378" y="478"/>
                    </a:lnTo>
                    <a:lnTo>
                      <a:pt x="385" y="475"/>
                    </a:lnTo>
                    <a:lnTo>
                      <a:pt x="403" y="459"/>
                    </a:lnTo>
                    <a:lnTo>
                      <a:pt x="425" y="449"/>
                    </a:lnTo>
                    <a:lnTo>
                      <a:pt x="430" y="448"/>
                    </a:lnTo>
                    <a:lnTo>
                      <a:pt x="438" y="445"/>
                    </a:lnTo>
                    <a:lnTo>
                      <a:pt x="460" y="435"/>
                    </a:lnTo>
                    <a:lnTo>
                      <a:pt x="476" y="436"/>
                    </a:lnTo>
                    <a:lnTo>
                      <a:pt x="502" y="435"/>
                    </a:lnTo>
                    <a:lnTo>
                      <a:pt x="545" y="429"/>
                    </a:lnTo>
                    <a:lnTo>
                      <a:pt x="576" y="428"/>
                    </a:lnTo>
                    <a:lnTo>
                      <a:pt x="591" y="426"/>
                    </a:lnTo>
                    <a:lnTo>
                      <a:pt x="595" y="423"/>
                    </a:lnTo>
                    <a:lnTo>
                      <a:pt x="601" y="408"/>
                    </a:lnTo>
                    <a:lnTo>
                      <a:pt x="606" y="404"/>
                    </a:lnTo>
                    <a:lnTo>
                      <a:pt x="617" y="397"/>
                    </a:lnTo>
                    <a:lnTo>
                      <a:pt x="640" y="374"/>
                    </a:lnTo>
                    <a:lnTo>
                      <a:pt x="655" y="355"/>
                    </a:lnTo>
                    <a:lnTo>
                      <a:pt x="659" y="348"/>
                    </a:lnTo>
                    <a:lnTo>
                      <a:pt x="660" y="348"/>
                    </a:lnTo>
                    <a:lnTo>
                      <a:pt x="662" y="346"/>
                    </a:lnTo>
                    <a:lnTo>
                      <a:pt x="669" y="338"/>
                    </a:lnTo>
                    <a:lnTo>
                      <a:pt x="662" y="330"/>
                    </a:lnTo>
                    <a:lnTo>
                      <a:pt x="637" y="312"/>
                    </a:lnTo>
                    <a:lnTo>
                      <a:pt x="638" y="309"/>
                    </a:lnTo>
                    <a:lnTo>
                      <a:pt x="636" y="307"/>
                    </a:lnTo>
                    <a:lnTo>
                      <a:pt x="637" y="304"/>
                    </a:lnTo>
                    <a:lnTo>
                      <a:pt x="648" y="297"/>
                    </a:lnTo>
                    <a:lnTo>
                      <a:pt x="661" y="289"/>
                    </a:lnTo>
                    <a:lnTo>
                      <a:pt x="675" y="286"/>
                    </a:lnTo>
                    <a:lnTo>
                      <a:pt x="711" y="287"/>
                    </a:lnTo>
                    <a:lnTo>
                      <a:pt x="742" y="285"/>
                    </a:lnTo>
                    <a:lnTo>
                      <a:pt x="749" y="286"/>
                    </a:lnTo>
                    <a:lnTo>
                      <a:pt x="773" y="281"/>
                    </a:lnTo>
                    <a:lnTo>
                      <a:pt x="790" y="278"/>
                    </a:lnTo>
                    <a:lnTo>
                      <a:pt x="807" y="270"/>
                    </a:lnTo>
                    <a:lnTo>
                      <a:pt x="845" y="270"/>
                    </a:lnTo>
                    <a:lnTo>
                      <a:pt x="877" y="249"/>
                    </a:lnTo>
                    <a:lnTo>
                      <a:pt x="887" y="245"/>
                    </a:lnTo>
                    <a:lnTo>
                      <a:pt x="891" y="242"/>
                    </a:lnTo>
                    <a:lnTo>
                      <a:pt x="892" y="239"/>
                    </a:lnTo>
                    <a:lnTo>
                      <a:pt x="907" y="230"/>
                    </a:lnTo>
                    <a:lnTo>
                      <a:pt x="924" y="213"/>
                    </a:lnTo>
                    <a:lnTo>
                      <a:pt x="937" y="197"/>
                    </a:lnTo>
                    <a:lnTo>
                      <a:pt x="941" y="186"/>
                    </a:lnTo>
                    <a:lnTo>
                      <a:pt x="978" y="148"/>
                    </a:lnTo>
                    <a:lnTo>
                      <a:pt x="990" y="149"/>
                    </a:lnTo>
                    <a:lnTo>
                      <a:pt x="996" y="144"/>
                    </a:lnTo>
                    <a:lnTo>
                      <a:pt x="1011" y="119"/>
                    </a:lnTo>
                    <a:lnTo>
                      <a:pt x="1015" y="115"/>
                    </a:lnTo>
                    <a:lnTo>
                      <a:pt x="1022" y="113"/>
                    </a:lnTo>
                    <a:lnTo>
                      <a:pt x="1030" y="110"/>
                    </a:lnTo>
                    <a:lnTo>
                      <a:pt x="1038" y="103"/>
                    </a:lnTo>
                    <a:lnTo>
                      <a:pt x="1043" y="92"/>
                    </a:lnTo>
                    <a:lnTo>
                      <a:pt x="1043" y="78"/>
                    </a:lnTo>
                    <a:lnTo>
                      <a:pt x="1041" y="66"/>
                    </a:lnTo>
                    <a:lnTo>
                      <a:pt x="1041" y="61"/>
                    </a:lnTo>
                    <a:lnTo>
                      <a:pt x="1044" y="57"/>
                    </a:lnTo>
                    <a:lnTo>
                      <a:pt x="1050" y="52"/>
                    </a:lnTo>
                    <a:lnTo>
                      <a:pt x="1078" y="38"/>
                    </a:lnTo>
                    <a:lnTo>
                      <a:pt x="1085" y="32"/>
                    </a:lnTo>
                    <a:lnTo>
                      <a:pt x="1089" y="26"/>
                    </a:lnTo>
                    <a:lnTo>
                      <a:pt x="1097" y="25"/>
                    </a:lnTo>
                    <a:lnTo>
                      <a:pt x="1105" y="26"/>
                    </a:lnTo>
                    <a:lnTo>
                      <a:pt x="1110" y="21"/>
                    </a:lnTo>
                    <a:lnTo>
                      <a:pt x="1116" y="15"/>
                    </a:lnTo>
                    <a:lnTo>
                      <a:pt x="1135" y="7"/>
                    </a:lnTo>
                    <a:lnTo>
                      <a:pt x="1153" y="0"/>
                    </a:lnTo>
                    <a:lnTo>
                      <a:pt x="1172" y="3"/>
                    </a:lnTo>
                    <a:lnTo>
                      <a:pt x="1187" y="6"/>
                    </a:lnTo>
                    <a:lnTo>
                      <a:pt x="1199" y="11"/>
                    </a:lnTo>
                    <a:lnTo>
                      <a:pt x="1205" y="12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08" name="Freeform 18">
                <a:extLst>
                  <a:ext uri="{FF2B5EF4-FFF2-40B4-BE49-F238E27FC236}">
                    <a16:creationId xmlns:a16="http://schemas.microsoft.com/office/drawing/2014/main" id="{FA4256CC-BA39-7204-9922-478897343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84297" y="7878823"/>
                <a:ext cx="938046" cy="1084739"/>
              </a:xfrm>
              <a:custGeom>
                <a:avLst/>
                <a:gdLst>
                  <a:gd name="T0" fmla="*/ 1013 w 1073"/>
                  <a:gd name="T1" fmla="*/ 181 h 1237"/>
                  <a:gd name="T2" fmla="*/ 967 w 1073"/>
                  <a:gd name="T3" fmla="*/ 402 h 1237"/>
                  <a:gd name="T4" fmla="*/ 917 w 1073"/>
                  <a:gd name="T5" fmla="*/ 635 h 1237"/>
                  <a:gd name="T6" fmla="*/ 808 w 1073"/>
                  <a:gd name="T7" fmla="*/ 720 h 1237"/>
                  <a:gd name="T8" fmla="*/ 724 w 1073"/>
                  <a:gd name="T9" fmla="*/ 848 h 1237"/>
                  <a:gd name="T10" fmla="*/ 678 w 1073"/>
                  <a:gd name="T11" fmla="*/ 1084 h 1237"/>
                  <a:gd name="T12" fmla="*/ 592 w 1073"/>
                  <a:gd name="T13" fmla="*/ 1137 h 1237"/>
                  <a:gd name="T14" fmla="*/ 490 w 1073"/>
                  <a:gd name="T15" fmla="*/ 1214 h 1237"/>
                  <a:gd name="T16" fmla="*/ 469 w 1073"/>
                  <a:gd name="T17" fmla="*/ 1190 h 1237"/>
                  <a:gd name="T18" fmla="*/ 462 w 1073"/>
                  <a:gd name="T19" fmla="*/ 1135 h 1237"/>
                  <a:gd name="T20" fmla="*/ 402 w 1073"/>
                  <a:gd name="T21" fmla="*/ 1162 h 1237"/>
                  <a:gd name="T22" fmla="*/ 369 w 1073"/>
                  <a:gd name="T23" fmla="*/ 1170 h 1237"/>
                  <a:gd name="T24" fmla="*/ 327 w 1073"/>
                  <a:gd name="T25" fmla="*/ 1211 h 1237"/>
                  <a:gd name="T26" fmla="*/ 288 w 1073"/>
                  <a:gd name="T27" fmla="*/ 1179 h 1237"/>
                  <a:gd name="T28" fmla="*/ 246 w 1073"/>
                  <a:gd name="T29" fmla="*/ 1154 h 1237"/>
                  <a:gd name="T30" fmla="*/ 178 w 1073"/>
                  <a:gd name="T31" fmla="*/ 1186 h 1237"/>
                  <a:gd name="T32" fmla="*/ 127 w 1073"/>
                  <a:gd name="T33" fmla="*/ 1236 h 1237"/>
                  <a:gd name="T34" fmla="*/ 94 w 1073"/>
                  <a:gd name="T35" fmla="*/ 1189 h 1237"/>
                  <a:gd name="T36" fmla="*/ 9 w 1073"/>
                  <a:gd name="T37" fmla="*/ 1059 h 1237"/>
                  <a:gd name="T38" fmla="*/ 87 w 1073"/>
                  <a:gd name="T39" fmla="*/ 1049 h 1237"/>
                  <a:gd name="T40" fmla="*/ 101 w 1073"/>
                  <a:gd name="T41" fmla="*/ 1026 h 1237"/>
                  <a:gd name="T42" fmla="*/ 94 w 1073"/>
                  <a:gd name="T43" fmla="*/ 983 h 1237"/>
                  <a:gd name="T44" fmla="*/ 83 w 1073"/>
                  <a:gd name="T45" fmla="*/ 941 h 1237"/>
                  <a:gd name="T46" fmla="*/ 68 w 1073"/>
                  <a:gd name="T47" fmla="*/ 893 h 1237"/>
                  <a:gd name="T48" fmla="*/ 109 w 1073"/>
                  <a:gd name="T49" fmla="*/ 858 h 1237"/>
                  <a:gd name="T50" fmla="*/ 193 w 1073"/>
                  <a:gd name="T51" fmla="*/ 832 h 1237"/>
                  <a:gd name="T52" fmla="*/ 192 w 1073"/>
                  <a:gd name="T53" fmla="*/ 794 h 1237"/>
                  <a:gd name="T54" fmla="*/ 256 w 1073"/>
                  <a:gd name="T55" fmla="*/ 833 h 1237"/>
                  <a:gd name="T56" fmla="*/ 369 w 1073"/>
                  <a:gd name="T57" fmla="*/ 835 h 1237"/>
                  <a:gd name="T58" fmla="*/ 391 w 1073"/>
                  <a:gd name="T59" fmla="*/ 870 h 1237"/>
                  <a:gd name="T60" fmla="*/ 439 w 1073"/>
                  <a:gd name="T61" fmla="*/ 851 h 1237"/>
                  <a:gd name="T62" fmla="*/ 452 w 1073"/>
                  <a:gd name="T63" fmla="*/ 802 h 1237"/>
                  <a:gd name="T64" fmla="*/ 475 w 1073"/>
                  <a:gd name="T65" fmla="*/ 741 h 1237"/>
                  <a:gd name="T66" fmla="*/ 479 w 1073"/>
                  <a:gd name="T67" fmla="*/ 612 h 1237"/>
                  <a:gd name="T68" fmla="*/ 425 w 1073"/>
                  <a:gd name="T69" fmla="*/ 566 h 1237"/>
                  <a:gd name="T70" fmla="*/ 394 w 1073"/>
                  <a:gd name="T71" fmla="*/ 497 h 1237"/>
                  <a:gd name="T72" fmla="*/ 444 w 1073"/>
                  <a:gd name="T73" fmla="*/ 446 h 1237"/>
                  <a:gd name="T74" fmla="*/ 474 w 1073"/>
                  <a:gd name="T75" fmla="*/ 403 h 1237"/>
                  <a:gd name="T76" fmla="*/ 437 w 1073"/>
                  <a:gd name="T77" fmla="*/ 329 h 1237"/>
                  <a:gd name="T78" fmla="*/ 307 w 1073"/>
                  <a:gd name="T79" fmla="*/ 348 h 1237"/>
                  <a:gd name="T80" fmla="*/ 294 w 1073"/>
                  <a:gd name="T81" fmla="*/ 307 h 1237"/>
                  <a:gd name="T82" fmla="*/ 344 w 1073"/>
                  <a:gd name="T83" fmla="*/ 218 h 1237"/>
                  <a:gd name="T84" fmla="*/ 506 w 1073"/>
                  <a:gd name="T85" fmla="*/ 221 h 1237"/>
                  <a:gd name="T86" fmla="*/ 540 w 1073"/>
                  <a:gd name="T87" fmla="*/ 239 h 1237"/>
                  <a:gd name="T88" fmla="*/ 594 w 1073"/>
                  <a:gd name="T89" fmla="*/ 243 h 1237"/>
                  <a:gd name="T90" fmla="*/ 693 w 1073"/>
                  <a:gd name="T91" fmla="*/ 274 h 1237"/>
                  <a:gd name="T92" fmla="*/ 709 w 1073"/>
                  <a:gd name="T93" fmla="*/ 252 h 1237"/>
                  <a:gd name="T94" fmla="*/ 723 w 1073"/>
                  <a:gd name="T95" fmla="*/ 201 h 1237"/>
                  <a:gd name="T96" fmla="*/ 764 w 1073"/>
                  <a:gd name="T97" fmla="*/ 99 h 1237"/>
                  <a:gd name="T98" fmla="*/ 784 w 1073"/>
                  <a:gd name="T99" fmla="*/ 26 h 1237"/>
                  <a:gd name="T100" fmla="*/ 902 w 1073"/>
                  <a:gd name="T101" fmla="*/ 0 h 1237"/>
                  <a:gd name="T102" fmla="*/ 975 w 1073"/>
                  <a:gd name="T103" fmla="*/ 20 h 1237"/>
                  <a:gd name="T104" fmla="*/ 1017 w 1073"/>
                  <a:gd name="T105" fmla="*/ 21 h 1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3" h="1237">
                    <a:moveTo>
                      <a:pt x="1070" y="30"/>
                    </a:moveTo>
                    <a:lnTo>
                      <a:pt x="1072" y="55"/>
                    </a:lnTo>
                    <a:lnTo>
                      <a:pt x="1060" y="85"/>
                    </a:lnTo>
                    <a:lnTo>
                      <a:pt x="1052" y="109"/>
                    </a:lnTo>
                    <a:lnTo>
                      <a:pt x="1032" y="147"/>
                    </a:lnTo>
                    <a:lnTo>
                      <a:pt x="1013" y="181"/>
                    </a:lnTo>
                    <a:lnTo>
                      <a:pt x="992" y="238"/>
                    </a:lnTo>
                    <a:lnTo>
                      <a:pt x="993" y="279"/>
                    </a:lnTo>
                    <a:lnTo>
                      <a:pt x="991" y="307"/>
                    </a:lnTo>
                    <a:lnTo>
                      <a:pt x="985" y="322"/>
                    </a:lnTo>
                    <a:lnTo>
                      <a:pt x="969" y="366"/>
                    </a:lnTo>
                    <a:lnTo>
                      <a:pt x="967" y="402"/>
                    </a:lnTo>
                    <a:lnTo>
                      <a:pt x="972" y="448"/>
                    </a:lnTo>
                    <a:lnTo>
                      <a:pt x="967" y="491"/>
                    </a:lnTo>
                    <a:lnTo>
                      <a:pt x="950" y="532"/>
                    </a:lnTo>
                    <a:lnTo>
                      <a:pt x="943" y="563"/>
                    </a:lnTo>
                    <a:lnTo>
                      <a:pt x="947" y="603"/>
                    </a:lnTo>
                    <a:lnTo>
                      <a:pt x="917" y="635"/>
                    </a:lnTo>
                    <a:lnTo>
                      <a:pt x="879" y="666"/>
                    </a:lnTo>
                    <a:lnTo>
                      <a:pt x="855" y="676"/>
                    </a:lnTo>
                    <a:lnTo>
                      <a:pt x="836" y="686"/>
                    </a:lnTo>
                    <a:lnTo>
                      <a:pt x="823" y="698"/>
                    </a:lnTo>
                    <a:lnTo>
                      <a:pt x="818" y="705"/>
                    </a:lnTo>
                    <a:lnTo>
                      <a:pt x="808" y="720"/>
                    </a:lnTo>
                    <a:lnTo>
                      <a:pt x="786" y="765"/>
                    </a:lnTo>
                    <a:lnTo>
                      <a:pt x="774" y="785"/>
                    </a:lnTo>
                    <a:lnTo>
                      <a:pt x="759" y="803"/>
                    </a:lnTo>
                    <a:lnTo>
                      <a:pt x="736" y="823"/>
                    </a:lnTo>
                    <a:lnTo>
                      <a:pt x="727" y="834"/>
                    </a:lnTo>
                    <a:lnTo>
                      <a:pt x="724" y="848"/>
                    </a:lnTo>
                    <a:lnTo>
                      <a:pt x="726" y="874"/>
                    </a:lnTo>
                    <a:lnTo>
                      <a:pt x="728" y="955"/>
                    </a:lnTo>
                    <a:lnTo>
                      <a:pt x="724" y="978"/>
                    </a:lnTo>
                    <a:lnTo>
                      <a:pt x="717" y="1017"/>
                    </a:lnTo>
                    <a:lnTo>
                      <a:pt x="695" y="1059"/>
                    </a:lnTo>
                    <a:lnTo>
                      <a:pt x="678" y="1084"/>
                    </a:lnTo>
                    <a:lnTo>
                      <a:pt x="662" y="1091"/>
                    </a:lnTo>
                    <a:lnTo>
                      <a:pt x="639" y="1097"/>
                    </a:lnTo>
                    <a:lnTo>
                      <a:pt x="629" y="1105"/>
                    </a:lnTo>
                    <a:lnTo>
                      <a:pt x="623" y="1117"/>
                    </a:lnTo>
                    <a:lnTo>
                      <a:pt x="610" y="1127"/>
                    </a:lnTo>
                    <a:lnTo>
                      <a:pt x="592" y="1137"/>
                    </a:lnTo>
                    <a:lnTo>
                      <a:pt x="569" y="1158"/>
                    </a:lnTo>
                    <a:lnTo>
                      <a:pt x="541" y="1193"/>
                    </a:lnTo>
                    <a:lnTo>
                      <a:pt x="522" y="1214"/>
                    </a:lnTo>
                    <a:lnTo>
                      <a:pt x="512" y="1218"/>
                    </a:lnTo>
                    <a:lnTo>
                      <a:pt x="502" y="1218"/>
                    </a:lnTo>
                    <a:lnTo>
                      <a:pt x="490" y="1214"/>
                    </a:lnTo>
                    <a:lnTo>
                      <a:pt x="482" y="1214"/>
                    </a:lnTo>
                    <a:lnTo>
                      <a:pt x="476" y="1216"/>
                    </a:lnTo>
                    <a:lnTo>
                      <a:pt x="474" y="1214"/>
                    </a:lnTo>
                    <a:lnTo>
                      <a:pt x="469" y="1211"/>
                    </a:lnTo>
                    <a:lnTo>
                      <a:pt x="469" y="1203"/>
                    </a:lnTo>
                    <a:lnTo>
                      <a:pt x="469" y="1190"/>
                    </a:lnTo>
                    <a:lnTo>
                      <a:pt x="462" y="1176"/>
                    </a:lnTo>
                    <a:lnTo>
                      <a:pt x="469" y="1165"/>
                    </a:lnTo>
                    <a:lnTo>
                      <a:pt x="475" y="1157"/>
                    </a:lnTo>
                    <a:lnTo>
                      <a:pt x="474" y="1152"/>
                    </a:lnTo>
                    <a:lnTo>
                      <a:pt x="469" y="1146"/>
                    </a:lnTo>
                    <a:lnTo>
                      <a:pt x="462" y="1135"/>
                    </a:lnTo>
                    <a:lnTo>
                      <a:pt x="455" y="1136"/>
                    </a:lnTo>
                    <a:lnTo>
                      <a:pt x="444" y="1144"/>
                    </a:lnTo>
                    <a:lnTo>
                      <a:pt x="430" y="1150"/>
                    </a:lnTo>
                    <a:lnTo>
                      <a:pt x="417" y="1152"/>
                    </a:lnTo>
                    <a:lnTo>
                      <a:pt x="408" y="1158"/>
                    </a:lnTo>
                    <a:lnTo>
                      <a:pt x="402" y="1162"/>
                    </a:lnTo>
                    <a:lnTo>
                      <a:pt x="394" y="1162"/>
                    </a:lnTo>
                    <a:lnTo>
                      <a:pt x="389" y="1158"/>
                    </a:lnTo>
                    <a:lnTo>
                      <a:pt x="379" y="1154"/>
                    </a:lnTo>
                    <a:lnTo>
                      <a:pt x="374" y="1156"/>
                    </a:lnTo>
                    <a:lnTo>
                      <a:pt x="370" y="1158"/>
                    </a:lnTo>
                    <a:lnTo>
                      <a:pt x="369" y="1170"/>
                    </a:lnTo>
                    <a:lnTo>
                      <a:pt x="368" y="1181"/>
                    </a:lnTo>
                    <a:lnTo>
                      <a:pt x="366" y="1191"/>
                    </a:lnTo>
                    <a:lnTo>
                      <a:pt x="362" y="1195"/>
                    </a:lnTo>
                    <a:lnTo>
                      <a:pt x="347" y="1200"/>
                    </a:lnTo>
                    <a:lnTo>
                      <a:pt x="336" y="1207"/>
                    </a:lnTo>
                    <a:lnTo>
                      <a:pt x="327" y="1211"/>
                    </a:lnTo>
                    <a:lnTo>
                      <a:pt x="321" y="1211"/>
                    </a:lnTo>
                    <a:lnTo>
                      <a:pt x="310" y="1202"/>
                    </a:lnTo>
                    <a:lnTo>
                      <a:pt x="299" y="1193"/>
                    </a:lnTo>
                    <a:lnTo>
                      <a:pt x="293" y="1186"/>
                    </a:lnTo>
                    <a:lnTo>
                      <a:pt x="289" y="1181"/>
                    </a:lnTo>
                    <a:lnTo>
                      <a:pt x="288" y="1179"/>
                    </a:lnTo>
                    <a:lnTo>
                      <a:pt x="280" y="1179"/>
                    </a:lnTo>
                    <a:lnTo>
                      <a:pt x="278" y="1183"/>
                    </a:lnTo>
                    <a:lnTo>
                      <a:pt x="275" y="1181"/>
                    </a:lnTo>
                    <a:lnTo>
                      <a:pt x="263" y="1172"/>
                    </a:lnTo>
                    <a:lnTo>
                      <a:pt x="251" y="1156"/>
                    </a:lnTo>
                    <a:lnTo>
                      <a:pt x="246" y="1154"/>
                    </a:lnTo>
                    <a:lnTo>
                      <a:pt x="239" y="1154"/>
                    </a:lnTo>
                    <a:lnTo>
                      <a:pt x="228" y="1159"/>
                    </a:lnTo>
                    <a:lnTo>
                      <a:pt x="216" y="1168"/>
                    </a:lnTo>
                    <a:lnTo>
                      <a:pt x="196" y="1177"/>
                    </a:lnTo>
                    <a:lnTo>
                      <a:pt x="180" y="1181"/>
                    </a:lnTo>
                    <a:lnTo>
                      <a:pt x="178" y="1186"/>
                    </a:lnTo>
                    <a:lnTo>
                      <a:pt x="175" y="1196"/>
                    </a:lnTo>
                    <a:lnTo>
                      <a:pt x="168" y="1202"/>
                    </a:lnTo>
                    <a:lnTo>
                      <a:pt x="154" y="1204"/>
                    </a:lnTo>
                    <a:lnTo>
                      <a:pt x="148" y="1213"/>
                    </a:lnTo>
                    <a:lnTo>
                      <a:pt x="136" y="1228"/>
                    </a:lnTo>
                    <a:lnTo>
                      <a:pt x="127" y="1236"/>
                    </a:lnTo>
                    <a:lnTo>
                      <a:pt x="125" y="1232"/>
                    </a:lnTo>
                    <a:lnTo>
                      <a:pt x="120" y="1229"/>
                    </a:lnTo>
                    <a:lnTo>
                      <a:pt x="109" y="1216"/>
                    </a:lnTo>
                    <a:lnTo>
                      <a:pt x="99" y="1200"/>
                    </a:lnTo>
                    <a:lnTo>
                      <a:pt x="96" y="1193"/>
                    </a:lnTo>
                    <a:lnTo>
                      <a:pt x="94" y="1189"/>
                    </a:lnTo>
                    <a:lnTo>
                      <a:pt x="93" y="1173"/>
                    </a:lnTo>
                    <a:lnTo>
                      <a:pt x="77" y="1154"/>
                    </a:lnTo>
                    <a:lnTo>
                      <a:pt x="38" y="1121"/>
                    </a:lnTo>
                    <a:lnTo>
                      <a:pt x="34" y="1112"/>
                    </a:lnTo>
                    <a:lnTo>
                      <a:pt x="0" y="1081"/>
                    </a:lnTo>
                    <a:lnTo>
                      <a:pt x="9" y="1059"/>
                    </a:lnTo>
                    <a:lnTo>
                      <a:pt x="15" y="1049"/>
                    </a:lnTo>
                    <a:lnTo>
                      <a:pt x="23" y="1042"/>
                    </a:lnTo>
                    <a:lnTo>
                      <a:pt x="53" y="1024"/>
                    </a:lnTo>
                    <a:lnTo>
                      <a:pt x="59" y="1025"/>
                    </a:lnTo>
                    <a:lnTo>
                      <a:pt x="80" y="1047"/>
                    </a:lnTo>
                    <a:lnTo>
                      <a:pt x="87" y="1049"/>
                    </a:lnTo>
                    <a:lnTo>
                      <a:pt x="94" y="1049"/>
                    </a:lnTo>
                    <a:lnTo>
                      <a:pt x="103" y="1050"/>
                    </a:lnTo>
                    <a:lnTo>
                      <a:pt x="108" y="1045"/>
                    </a:lnTo>
                    <a:lnTo>
                      <a:pt x="108" y="1039"/>
                    </a:lnTo>
                    <a:lnTo>
                      <a:pt x="101" y="1033"/>
                    </a:lnTo>
                    <a:lnTo>
                      <a:pt x="101" y="1026"/>
                    </a:lnTo>
                    <a:lnTo>
                      <a:pt x="106" y="1018"/>
                    </a:lnTo>
                    <a:lnTo>
                      <a:pt x="108" y="1010"/>
                    </a:lnTo>
                    <a:lnTo>
                      <a:pt x="115" y="1000"/>
                    </a:lnTo>
                    <a:lnTo>
                      <a:pt x="115" y="996"/>
                    </a:lnTo>
                    <a:lnTo>
                      <a:pt x="108" y="991"/>
                    </a:lnTo>
                    <a:lnTo>
                      <a:pt x="94" y="983"/>
                    </a:lnTo>
                    <a:lnTo>
                      <a:pt x="84" y="976"/>
                    </a:lnTo>
                    <a:lnTo>
                      <a:pt x="80" y="969"/>
                    </a:lnTo>
                    <a:lnTo>
                      <a:pt x="83" y="959"/>
                    </a:lnTo>
                    <a:lnTo>
                      <a:pt x="91" y="952"/>
                    </a:lnTo>
                    <a:lnTo>
                      <a:pt x="90" y="948"/>
                    </a:lnTo>
                    <a:lnTo>
                      <a:pt x="83" y="941"/>
                    </a:lnTo>
                    <a:lnTo>
                      <a:pt x="79" y="934"/>
                    </a:lnTo>
                    <a:lnTo>
                      <a:pt x="74" y="930"/>
                    </a:lnTo>
                    <a:lnTo>
                      <a:pt x="59" y="927"/>
                    </a:lnTo>
                    <a:lnTo>
                      <a:pt x="62" y="918"/>
                    </a:lnTo>
                    <a:lnTo>
                      <a:pt x="67" y="904"/>
                    </a:lnTo>
                    <a:lnTo>
                      <a:pt x="68" y="893"/>
                    </a:lnTo>
                    <a:lnTo>
                      <a:pt x="64" y="864"/>
                    </a:lnTo>
                    <a:lnTo>
                      <a:pt x="64" y="859"/>
                    </a:lnTo>
                    <a:lnTo>
                      <a:pt x="68" y="857"/>
                    </a:lnTo>
                    <a:lnTo>
                      <a:pt x="77" y="860"/>
                    </a:lnTo>
                    <a:lnTo>
                      <a:pt x="86" y="864"/>
                    </a:lnTo>
                    <a:lnTo>
                      <a:pt x="109" y="858"/>
                    </a:lnTo>
                    <a:lnTo>
                      <a:pt x="118" y="857"/>
                    </a:lnTo>
                    <a:lnTo>
                      <a:pt x="125" y="863"/>
                    </a:lnTo>
                    <a:lnTo>
                      <a:pt x="134" y="867"/>
                    </a:lnTo>
                    <a:lnTo>
                      <a:pt x="189" y="855"/>
                    </a:lnTo>
                    <a:lnTo>
                      <a:pt x="189" y="844"/>
                    </a:lnTo>
                    <a:lnTo>
                      <a:pt x="193" y="832"/>
                    </a:lnTo>
                    <a:lnTo>
                      <a:pt x="193" y="824"/>
                    </a:lnTo>
                    <a:lnTo>
                      <a:pt x="191" y="819"/>
                    </a:lnTo>
                    <a:lnTo>
                      <a:pt x="189" y="815"/>
                    </a:lnTo>
                    <a:lnTo>
                      <a:pt x="187" y="807"/>
                    </a:lnTo>
                    <a:lnTo>
                      <a:pt x="187" y="798"/>
                    </a:lnTo>
                    <a:lnTo>
                      <a:pt x="192" y="794"/>
                    </a:lnTo>
                    <a:lnTo>
                      <a:pt x="209" y="783"/>
                    </a:lnTo>
                    <a:lnTo>
                      <a:pt x="215" y="784"/>
                    </a:lnTo>
                    <a:lnTo>
                      <a:pt x="227" y="790"/>
                    </a:lnTo>
                    <a:lnTo>
                      <a:pt x="238" y="798"/>
                    </a:lnTo>
                    <a:lnTo>
                      <a:pt x="249" y="818"/>
                    </a:lnTo>
                    <a:lnTo>
                      <a:pt x="256" y="833"/>
                    </a:lnTo>
                    <a:lnTo>
                      <a:pt x="267" y="853"/>
                    </a:lnTo>
                    <a:lnTo>
                      <a:pt x="290" y="861"/>
                    </a:lnTo>
                    <a:lnTo>
                      <a:pt x="319" y="866"/>
                    </a:lnTo>
                    <a:lnTo>
                      <a:pt x="334" y="864"/>
                    </a:lnTo>
                    <a:lnTo>
                      <a:pt x="356" y="848"/>
                    </a:lnTo>
                    <a:lnTo>
                      <a:pt x="369" y="835"/>
                    </a:lnTo>
                    <a:lnTo>
                      <a:pt x="373" y="828"/>
                    </a:lnTo>
                    <a:lnTo>
                      <a:pt x="380" y="831"/>
                    </a:lnTo>
                    <a:lnTo>
                      <a:pt x="388" y="849"/>
                    </a:lnTo>
                    <a:lnTo>
                      <a:pt x="393" y="855"/>
                    </a:lnTo>
                    <a:lnTo>
                      <a:pt x="395" y="862"/>
                    </a:lnTo>
                    <a:lnTo>
                      <a:pt x="391" y="870"/>
                    </a:lnTo>
                    <a:lnTo>
                      <a:pt x="395" y="874"/>
                    </a:lnTo>
                    <a:lnTo>
                      <a:pt x="409" y="878"/>
                    </a:lnTo>
                    <a:lnTo>
                      <a:pt x="423" y="875"/>
                    </a:lnTo>
                    <a:lnTo>
                      <a:pt x="430" y="868"/>
                    </a:lnTo>
                    <a:lnTo>
                      <a:pt x="439" y="858"/>
                    </a:lnTo>
                    <a:lnTo>
                      <a:pt x="439" y="851"/>
                    </a:lnTo>
                    <a:lnTo>
                      <a:pt x="434" y="846"/>
                    </a:lnTo>
                    <a:lnTo>
                      <a:pt x="434" y="839"/>
                    </a:lnTo>
                    <a:lnTo>
                      <a:pt x="440" y="834"/>
                    </a:lnTo>
                    <a:lnTo>
                      <a:pt x="445" y="819"/>
                    </a:lnTo>
                    <a:lnTo>
                      <a:pt x="447" y="809"/>
                    </a:lnTo>
                    <a:lnTo>
                      <a:pt x="452" y="802"/>
                    </a:lnTo>
                    <a:lnTo>
                      <a:pt x="462" y="797"/>
                    </a:lnTo>
                    <a:lnTo>
                      <a:pt x="465" y="793"/>
                    </a:lnTo>
                    <a:lnTo>
                      <a:pt x="471" y="767"/>
                    </a:lnTo>
                    <a:lnTo>
                      <a:pt x="469" y="758"/>
                    </a:lnTo>
                    <a:lnTo>
                      <a:pt x="469" y="751"/>
                    </a:lnTo>
                    <a:lnTo>
                      <a:pt x="475" y="741"/>
                    </a:lnTo>
                    <a:lnTo>
                      <a:pt x="476" y="725"/>
                    </a:lnTo>
                    <a:lnTo>
                      <a:pt x="473" y="699"/>
                    </a:lnTo>
                    <a:lnTo>
                      <a:pt x="471" y="681"/>
                    </a:lnTo>
                    <a:lnTo>
                      <a:pt x="469" y="663"/>
                    </a:lnTo>
                    <a:lnTo>
                      <a:pt x="474" y="637"/>
                    </a:lnTo>
                    <a:lnTo>
                      <a:pt x="479" y="612"/>
                    </a:lnTo>
                    <a:lnTo>
                      <a:pt x="478" y="606"/>
                    </a:lnTo>
                    <a:lnTo>
                      <a:pt x="471" y="598"/>
                    </a:lnTo>
                    <a:lnTo>
                      <a:pt x="462" y="591"/>
                    </a:lnTo>
                    <a:lnTo>
                      <a:pt x="440" y="585"/>
                    </a:lnTo>
                    <a:lnTo>
                      <a:pt x="432" y="575"/>
                    </a:lnTo>
                    <a:lnTo>
                      <a:pt x="425" y="566"/>
                    </a:lnTo>
                    <a:lnTo>
                      <a:pt x="421" y="562"/>
                    </a:lnTo>
                    <a:lnTo>
                      <a:pt x="396" y="559"/>
                    </a:lnTo>
                    <a:lnTo>
                      <a:pt x="391" y="553"/>
                    </a:lnTo>
                    <a:lnTo>
                      <a:pt x="393" y="537"/>
                    </a:lnTo>
                    <a:lnTo>
                      <a:pt x="395" y="514"/>
                    </a:lnTo>
                    <a:lnTo>
                      <a:pt x="394" y="497"/>
                    </a:lnTo>
                    <a:lnTo>
                      <a:pt x="398" y="484"/>
                    </a:lnTo>
                    <a:lnTo>
                      <a:pt x="403" y="473"/>
                    </a:lnTo>
                    <a:lnTo>
                      <a:pt x="415" y="463"/>
                    </a:lnTo>
                    <a:lnTo>
                      <a:pt x="420" y="451"/>
                    </a:lnTo>
                    <a:lnTo>
                      <a:pt x="423" y="448"/>
                    </a:lnTo>
                    <a:lnTo>
                      <a:pt x="444" y="446"/>
                    </a:lnTo>
                    <a:lnTo>
                      <a:pt x="451" y="441"/>
                    </a:lnTo>
                    <a:lnTo>
                      <a:pt x="458" y="435"/>
                    </a:lnTo>
                    <a:lnTo>
                      <a:pt x="460" y="428"/>
                    </a:lnTo>
                    <a:lnTo>
                      <a:pt x="467" y="417"/>
                    </a:lnTo>
                    <a:lnTo>
                      <a:pt x="473" y="409"/>
                    </a:lnTo>
                    <a:lnTo>
                      <a:pt x="474" y="403"/>
                    </a:lnTo>
                    <a:lnTo>
                      <a:pt x="472" y="396"/>
                    </a:lnTo>
                    <a:lnTo>
                      <a:pt x="466" y="381"/>
                    </a:lnTo>
                    <a:lnTo>
                      <a:pt x="458" y="369"/>
                    </a:lnTo>
                    <a:lnTo>
                      <a:pt x="454" y="365"/>
                    </a:lnTo>
                    <a:lnTo>
                      <a:pt x="445" y="336"/>
                    </a:lnTo>
                    <a:lnTo>
                      <a:pt x="437" y="329"/>
                    </a:lnTo>
                    <a:lnTo>
                      <a:pt x="420" y="326"/>
                    </a:lnTo>
                    <a:lnTo>
                      <a:pt x="389" y="322"/>
                    </a:lnTo>
                    <a:lnTo>
                      <a:pt x="371" y="328"/>
                    </a:lnTo>
                    <a:lnTo>
                      <a:pt x="342" y="337"/>
                    </a:lnTo>
                    <a:lnTo>
                      <a:pt x="321" y="344"/>
                    </a:lnTo>
                    <a:lnTo>
                      <a:pt x="307" y="348"/>
                    </a:lnTo>
                    <a:lnTo>
                      <a:pt x="299" y="346"/>
                    </a:lnTo>
                    <a:lnTo>
                      <a:pt x="295" y="342"/>
                    </a:lnTo>
                    <a:lnTo>
                      <a:pt x="301" y="339"/>
                    </a:lnTo>
                    <a:lnTo>
                      <a:pt x="303" y="330"/>
                    </a:lnTo>
                    <a:lnTo>
                      <a:pt x="300" y="318"/>
                    </a:lnTo>
                    <a:lnTo>
                      <a:pt x="294" y="307"/>
                    </a:lnTo>
                    <a:lnTo>
                      <a:pt x="291" y="290"/>
                    </a:lnTo>
                    <a:lnTo>
                      <a:pt x="292" y="270"/>
                    </a:lnTo>
                    <a:lnTo>
                      <a:pt x="297" y="252"/>
                    </a:lnTo>
                    <a:lnTo>
                      <a:pt x="310" y="227"/>
                    </a:lnTo>
                    <a:lnTo>
                      <a:pt x="310" y="217"/>
                    </a:lnTo>
                    <a:lnTo>
                      <a:pt x="344" y="218"/>
                    </a:lnTo>
                    <a:lnTo>
                      <a:pt x="378" y="218"/>
                    </a:lnTo>
                    <a:lnTo>
                      <a:pt x="416" y="218"/>
                    </a:lnTo>
                    <a:lnTo>
                      <a:pt x="452" y="217"/>
                    </a:lnTo>
                    <a:lnTo>
                      <a:pt x="480" y="218"/>
                    </a:lnTo>
                    <a:lnTo>
                      <a:pt x="493" y="212"/>
                    </a:lnTo>
                    <a:lnTo>
                      <a:pt x="506" y="221"/>
                    </a:lnTo>
                    <a:lnTo>
                      <a:pt x="513" y="223"/>
                    </a:lnTo>
                    <a:lnTo>
                      <a:pt x="515" y="223"/>
                    </a:lnTo>
                    <a:lnTo>
                      <a:pt x="520" y="229"/>
                    </a:lnTo>
                    <a:lnTo>
                      <a:pt x="536" y="228"/>
                    </a:lnTo>
                    <a:lnTo>
                      <a:pt x="538" y="230"/>
                    </a:lnTo>
                    <a:lnTo>
                      <a:pt x="540" y="239"/>
                    </a:lnTo>
                    <a:lnTo>
                      <a:pt x="555" y="238"/>
                    </a:lnTo>
                    <a:lnTo>
                      <a:pt x="562" y="240"/>
                    </a:lnTo>
                    <a:lnTo>
                      <a:pt x="568" y="240"/>
                    </a:lnTo>
                    <a:lnTo>
                      <a:pt x="577" y="235"/>
                    </a:lnTo>
                    <a:lnTo>
                      <a:pt x="583" y="237"/>
                    </a:lnTo>
                    <a:lnTo>
                      <a:pt x="594" y="243"/>
                    </a:lnTo>
                    <a:lnTo>
                      <a:pt x="602" y="248"/>
                    </a:lnTo>
                    <a:lnTo>
                      <a:pt x="613" y="247"/>
                    </a:lnTo>
                    <a:lnTo>
                      <a:pt x="639" y="247"/>
                    </a:lnTo>
                    <a:lnTo>
                      <a:pt x="660" y="252"/>
                    </a:lnTo>
                    <a:lnTo>
                      <a:pt x="680" y="267"/>
                    </a:lnTo>
                    <a:lnTo>
                      <a:pt x="693" y="274"/>
                    </a:lnTo>
                    <a:lnTo>
                      <a:pt x="705" y="286"/>
                    </a:lnTo>
                    <a:lnTo>
                      <a:pt x="710" y="284"/>
                    </a:lnTo>
                    <a:lnTo>
                      <a:pt x="714" y="281"/>
                    </a:lnTo>
                    <a:lnTo>
                      <a:pt x="716" y="279"/>
                    </a:lnTo>
                    <a:lnTo>
                      <a:pt x="716" y="269"/>
                    </a:lnTo>
                    <a:lnTo>
                      <a:pt x="709" y="252"/>
                    </a:lnTo>
                    <a:lnTo>
                      <a:pt x="706" y="237"/>
                    </a:lnTo>
                    <a:lnTo>
                      <a:pt x="708" y="225"/>
                    </a:lnTo>
                    <a:lnTo>
                      <a:pt x="713" y="216"/>
                    </a:lnTo>
                    <a:lnTo>
                      <a:pt x="722" y="211"/>
                    </a:lnTo>
                    <a:lnTo>
                      <a:pt x="723" y="203"/>
                    </a:lnTo>
                    <a:lnTo>
                      <a:pt x="723" y="201"/>
                    </a:lnTo>
                    <a:lnTo>
                      <a:pt x="732" y="182"/>
                    </a:lnTo>
                    <a:lnTo>
                      <a:pt x="742" y="163"/>
                    </a:lnTo>
                    <a:lnTo>
                      <a:pt x="754" y="140"/>
                    </a:lnTo>
                    <a:lnTo>
                      <a:pt x="764" y="122"/>
                    </a:lnTo>
                    <a:lnTo>
                      <a:pt x="762" y="112"/>
                    </a:lnTo>
                    <a:lnTo>
                      <a:pt x="764" y="99"/>
                    </a:lnTo>
                    <a:lnTo>
                      <a:pt x="765" y="84"/>
                    </a:lnTo>
                    <a:lnTo>
                      <a:pt x="765" y="74"/>
                    </a:lnTo>
                    <a:lnTo>
                      <a:pt x="768" y="68"/>
                    </a:lnTo>
                    <a:lnTo>
                      <a:pt x="774" y="45"/>
                    </a:lnTo>
                    <a:lnTo>
                      <a:pt x="779" y="32"/>
                    </a:lnTo>
                    <a:lnTo>
                      <a:pt x="784" y="26"/>
                    </a:lnTo>
                    <a:lnTo>
                      <a:pt x="793" y="22"/>
                    </a:lnTo>
                    <a:lnTo>
                      <a:pt x="806" y="22"/>
                    </a:lnTo>
                    <a:lnTo>
                      <a:pt x="840" y="18"/>
                    </a:lnTo>
                    <a:lnTo>
                      <a:pt x="872" y="13"/>
                    </a:lnTo>
                    <a:lnTo>
                      <a:pt x="882" y="10"/>
                    </a:lnTo>
                    <a:lnTo>
                      <a:pt x="902" y="0"/>
                    </a:lnTo>
                    <a:lnTo>
                      <a:pt x="910" y="0"/>
                    </a:lnTo>
                    <a:lnTo>
                      <a:pt x="917" y="4"/>
                    </a:lnTo>
                    <a:lnTo>
                      <a:pt x="955" y="15"/>
                    </a:lnTo>
                    <a:lnTo>
                      <a:pt x="966" y="20"/>
                    </a:lnTo>
                    <a:lnTo>
                      <a:pt x="969" y="18"/>
                    </a:lnTo>
                    <a:lnTo>
                      <a:pt x="975" y="20"/>
                    </a:lnTo>
                    <a:lnTo>
                      <a:pt x="984" y="20"/>
                    </a:lnTo>
                    <a:lnTo>
                      <a:pt x="992" y="18"/>
                    </a:lnTo>
                    <a:lnTo>
                      <a:pt x="999" y="20"/>
                    </a:lnTo>
                    <a:lnTo>
                      <a:pt x="1006" y="27"/>
                    </a:lnTo>
                    <a:lnTo>
                      <a:pt x="1010" y="26"/>
                    </a:lnTo>
                    <a:lnTo>
                      <a:pt x="1017" y="21"/>
                    </a:lnTo>
                    <a:lnTo>
                      <a:pt x="1028" y="15"/>
                    </a:lnTo>
                    <a:lnTo>
                      <a:pt x="1051" y="9"/>
                    </a:lnTo>
                    <a:lnTo>
                      <a:pt x="1055" y="13"/>
                    </a:lnTo>
                    <a:lnTo>
                      <a:pt x="1062" y="25"/>
                    </a:lnTo>
                    <a:lnTo>
                      <a:pt x="1070" y="3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09" name="Freeform 20">
                <a:extLst>
                  <a:ext uri="{FF2B5EF4-FFF2-40B4-BE49-F238E27FC236}">
                    <a16:creationId xmlns:a16="http://schemas.microsoft.com/office/drawing/2014/main" id="{19080206-8B3A-675C-2395-D1C974222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85408" y="7697391"/>
                <a:ext cx="19300" cy="7721"/>
              </a:xfrm>
              <a:custGeom>
                <a:avLst/>
                <a:gdLst>
                  <a:gd name="T0" fmla="*/ 23 w 24"/>
                  <a:gd name="T1" fmla="*/ 3 h 10"/>
                  <a:gd name="T2" fmla="*/ 19 w 24"/>
                  <a:gd name="T3" fmla="*/ 9 h 10"/>
                  <a:gd name="T4" fmla="*/ 0 w 24"/>
                  <a:gd name="T5" fmla="*/ 5 h 10"/>
                  <a:gd name="T6" fmla="*/ 4 w 24"/>
                  <a:gd name="T7" fmla="*/ 0 h 10"/>
                  <a:gd name="T8" fmla="*/ 23 w 24"/>
                  <a:gd name="T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0">
                    <a:moveTo>
                      <a:pt x="23" y="3"/>
                    </a:moveTo>
                    <a:lnTo>
                      <a:pt x="19" y="9"/>
                    </a:lnTo>
                    <a:lnTo>
                      <a:pt x="0" y="5"/>
                    </a:lnTo>
                    <a:lnTo>
                      <a:pt x="4" y="0"/>
                    </a:lnTo>
                    <a:lnTo>
                      <a:pt x="23" y="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10" name="Freeform 21">
                <a:extLst>
                  <a:ext uri="{FF2B5EF4-FFF2-40B4-BE49-F238E27FC236}">
                    <a16:creationId xmlns:a16="http://schemas.microsoft.com/office/drawing/2014/main" id="{25506CDE-2BB9-A2AB-F893-7EFE7A6A86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13720" y="6998680"/>
                <a:ext cx="764335" cy="799079"/>
              </a:xfrm>
              <a:custGeom>
                <a:avLst/>
                <a:gdLst>
                  <a:gd name="T0" fmla="*/ 490 w 873"/>
                  <a:gd name="T1" fmla="*/ 62 h 914"/>
                  <a:gd name="T2" fmla="*/ 532 w 873"/>
                  <a:gd name="T3" fmla="*/ 123 h 914"/>
                  <a:gd name="T4" fmla="*/ 589 w 873"/>
                  <a:gd name="T5" fmla="*/ 151 h 914"/>
                  <a:gd name="T6" fmla="*/ 663 w 873"/>
                  <a:gd name="T7" fmla="*/ 125 h 914"/>
                  <a:gd name="T8" fmla="*/ 760 w 873"/>
                  <a:gd name="T9" fmla="*/ 121 h 914"/>
                  <a:gd name="T10" fmla="*/ 802 w 873"/>
                  <a:gd name="T11" fmla="*/ 149 h 914"/>
                  <a:gd name="T12" fmla="*/ 835 w 873"/>
                  <a:gd name="T13" fmla="*/ 188 h 914"/>
                  <a:gd name="T14" fmla="*/ 843 w 873"/>
                  <a:gd name="T15" fmla="*/ 205 h 914"/>
                  <a:gd name="T16" fmla="*/ 845 w 873"/>
                  <a:gd name="T17" fmla="*/ 245 h 914"/>
                  <a:gd name="T18" fmla="*/ 864 w 873"/>
                  <a:gd name="T19" fmla="*/ 322 h 914"/>
                  <a:gd name="T20" fmla="*/ 856 w 873"/>
                  <a:gd name="T21" fmla="*/ 375 h 914"/>
                  <a:gd name="T22" fmla="*/ 830 w 873"/>
                  <a:gd name="T23" fmla="*/ 407 h 914"/>
                  <a:gd name="T24" fmla="*/ 803 w 873"/>
                  <a:gd name="T25" fmla="*/ 497 h 914"/>
                  <a:gd name="T26" fmla="*/ 768 w 873"/>
                  <a:gd name="T27" fmla="*/ 563 h 914"/>
                  <a:gd name="T28" fmla="*/ 769 w 873"/>
                  <a:gd name="T29" fmla="*/ 615 h 914"/>
                  <a:gd name="T30" fmla="*/ 802 w 873"/>
                  <a:gd name="T31" fmla="*/ 719 h 914"/>
                  <a:gd name="T32" fmla="*/ 836 w 873"/>
                  <a:gd name="T33" fmla="*/ 759 h 914"/>
                  <a:gd name="T34" fmla="*/ 828 w 873"/>
                  <a:gd name="T35" fmla="*/ 799 h 914"/>
                  <a:gd name="T36" fmla="*/ 792 w 873"/>
                  <a:gd name="T37" fmla="*/ 799 h 914"/>
                  <a:gd name="T38" fmla="*/ 756 w 873"/>
                  <a:gd name="T39" fmla="*/ 798 h 914"/>
                  <a:gd name="T40" fmla="*/ 607 w 873"/>
                  <a:gd name="T41" fmla="*/ 778 h 914"/>
                  <a:gd name="T42" fmla="*/ 653 w 873"/>
                  <a:gd name="T43" fmla="*/ 788 h 914"/>
                  <a:gd name="T44" fmla="*/ 474 w 873"/>
                  <a:gd name="T45" fmla="*/ 791 h 914"/>
                  <a:gd name="T46" fmla="*/ 506 w 873"/>
                  <a:gd name="T47" fmla="*/ 802 h 914"/>
                  <a:gd name="T48" fmla="*/ 251 w 873"/>
                  <a:gd name="T49" fmla="*/ 868 h 914"/>
                  <a:gd name="T50" fmla="*/ 152 w 873"/>
                  <a:gd name="T51" fmla="*/ 913 h 914"/>
                  <a:gd name="T52" fmla="*/ 148 w 873"/>
                  <a:gd name="T53" fmla="*/ 820 h 914"/>
                  <a:gd name="T54" fmla="*/ 167 w 873"/>
                  <a:gd name="T55" fmla="*/ 775 h 914"/>
                  <a:gd name="T56" fmla="*/ 164 w 873"/>
                  <a:gd name="T57" fmla="*/ 701 h 914"/>
                  <a:gd name="T58" fmla="*/ 124 w 873"/>
                  <a:gd name="T59" fmla="*/ 690 h 914"/>
                  <a:gd name="T60" fmla="*/ 102 w 873"/>
                  <a:gd name="T61" fmla="*/ 644 h 914"/>
                  <a:gd name="T62" fmla="*/ 45 w 873"/>
                  <a:gd name="T63" fmla="*/ 632 h 914"/>
                  <a:gd name="T64" fmla="*/ 9 w 873"/>
                  <a:gd name="T65" fmla="*/ 611 h 914"/>
                  <a:gd name="T66" fmla="*/ 39 w 873"/>
                  <a:gd name="T67" fmla="*/ 555 h 914"/>
                  <a:gd name="T68" fmla="*/ 23 w 873"/>
                  <a:gd name="T69" fmla="*/ 461 h 914"/>
                  <a:gd name="T70" fmla="*/ 53 w 873"/>
                  <a:gd name="T71" fmla="*/ 456 h 914"/>
                  <a:gd name="T72" fmla="*/ 76 w 873"/>
                  <a:gd name="T73" fmla="*/ 394 h 914"/>
                  <a:gd name="T74" fmla="*/ 73 w 873"/>
                  <a:gd name="T75" fmla="*/ 368 h 914"/>
                  <a:gd name="T76" fmla="*/ 52 w 873"/>
                  <a:gd name="T77" fmla="*/ 327 h 914"/>
                  <a:gd name="T78" fmla="*/ 104 w 873"/>
                  <a:gd name="T79" fmla="*/ 325 h 914"/>
                  <a:gd name="T80" fmla="*/ 131 w 873"/>
                  <a:gd name="T81" fmla="*/ 333 h 914"/>
                  <a:gd name="T82" fmla="*/ 92 w 873"/>
                  <a:gd name="T83" fmla="*/ 266 h 914"/>
                  <a:gd name="T84" fmla="*/ 109 w 873"/>
                  <a:gd name="T85" fmla="*/ 227 h 914"/>
                  <a:gd name="T86" fmla="*/ 82 w 873"/>
                  <a:gd name="T87" fmla="*/ 191 h 914"/>
                  <a:gd name="T88" fmla="*/ 64 w 873"/>
                  <a:gd name="T89" fmla="*/ 108 h 914"/>
                  <a:gd name="T90" fmla="*/ 92 w 873"/>
                  <a:gd name="T91" fmla="*/ 81 h 914"/>
                  <a:gd name="T92" fmla="*/ 149 w 873"/>
                  <a:gd name="T93" fmla="*/ 44 h 914"/>
                  <a:gd name="T94" fmla="*/ 174 w 873"/>
                  <a:gd name="T95" fmla="*/ 55 h 914"/>
                  <a:gd name="T96" fmla="*/ 226 w 873"/>
                  <a:gd name="T97" fmla="*/ 84 h 914"/>
                  <a:gd name="T98" fmla="*/ 231 w 873"/>
                  <a:gd name="T99" fmla="*/ 61 h 914"/>
                  <a:gd name="T100" fmla="*/ 273 w 873"/>
                  <a:gd name="T101" fmla="*/ 54 h 914"/>
                  <a:gd name="T102" fmla="*/ 279 w 873"/>
                  <a:gd name="T103" fmla="*/ 10 h 914"/>
                  <a:gd name="T104" fmla="*/ 310 w 873"/>
                  <a:gd name="T105" fmla="*/ 11 h 914"/>
                  <a:gd name="T106" fmla="*/ 336 w 873"/>
                  <a:gd name="T107" fmla="*/ 1 h 914"/>
                  <a:gd name="T108" fmla="*/ 344 w 873"/>
                  <a:gd name="T109" fmla="*/ 51 h 914"/>
                  <a:gd name="T110" fmla="*/ 355 w 873"/>
                  <a:gd name="T111" fmla="*/ 75 h 914"/>
                  <a:gd name="T112" fmla="*/ 386 w 873"/>
                  <a:gd name="T113" fmla="*/ 54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73" h="914">
                    <a:moveTo>
                      <a:pt x="440" y="43"/>
                    </a:moveTo>
                    <a:lnTo>
                      <a:pt x="449" y="53"/>
                    </a:lnTo>
                    <a:lnTo>
                      <a:pt x="460" y="60"/>
                    </a:lnTo>
                    <a:lnTo>
                      <a:pt x="478" y="59"/>
                    </a:lnTo>
                    <a:lnTo>
                      <a:pt x="490" y="62"/>
                    </a:lnTo>
                    <a:lnTo>
                      <a:pt x="500" y="70"/>
                    </a:lnTo>
                    <a:lnTo>
                      <a:pt x="508" y="86"/>
                    </a:lnTo>
                    <a:lnTo>
                      <a:pt x="516" y="98"/>
                    </a:lnTo>
                    <a:lnTo>
                      <a:pt x="520" y="114"/>
                    </a:lnTo>
                    <a:lnTo>
                      <a:pt x="532" y="123"/>
                    </a:lnTo>
                    <a:lnTo>
                      <a:pt x="541" y="128"/>
                    </a:lnTo>
                    <a:lnTo>
                      <a:pt x="555" y="140"/>
                    </a:lnTo>
                    <a:lnTo>
                      <a:pt x="568" y="146"/>
                    </a:lnTo>
                    <a:lnTo>
                      <a:pt x="583" y="144"/>
                    </a:lnTo>
                    <a:lnTo>
                      <a:pt x="589" y="151"/>
                    </a:lnTo>
                    <a:lnTo>
                      <a:pt x="600" y="156"/>
                    </a:lnTo>
                    <a:lnTo>
                      <a:pt x="610" y="156"/>
                    </a:lnTo>
                    <a:lnTo>
                      <a:pt x="620" y="142"/>
                    </a:lnTo>
                    <a:lnTo>
                      <a:pt x="632" y="136"/>
                    </a:lnTo>
                    <a:lnTo>
                      <a:pt x="663" y="125"/>
                    </a:lnTo>
                    <a:lnTo>
                      <a:pt x="675" y="120"/>
                    </a:lnTo>
                    <a:lnTo>
                      <a:pt x="689" y="116"/>
                    </a:lnTo>
                    <a:lnTo>
                      <a:pt x="718" y="115"/>
                    </a:lnTo>
                    <a:lnTo>
                      <a:pt x="746" y="119"/>
                    </a:lnTo>
                    <a:lnTo>
                      <a:pt x="760" y="121"/>
                    </a:lnTo>
                    <a:lnTo>
                      <a:pt x="769" y="120"/>
                    </a:lnTo>
                    <a:lnTo>
                      <a:pt x="778" y="127"/>
                    </a:lnTo>
                    <a:lnTo>
                      <a:pt x="788" y="141"/>
                    </a:lnTo>
                    <a:lnTo>
                      <a:pt x="795" y="145"/>
                    </a:lnTo>
                    <a:lnTo>
                      <a:pt x="802" y="149"/>
                    </a:lnTo>
                    <a:lnTo>
                      <a:pt x="809" y="160"/>
                    </a:lnTo>
                    <a:lnTo>
                      <a:pt x="816" y="172"/>
                    </a:lnTo>
                    <a:lnTo>
                      <a:pt x="819" y="176"/>
                    </a:lnTo>
                    <a:lnTo>
                      <a:pt x="827" y="188"/>
                    </a:lnTo>
                    <a:lnTo>
                      <a:pt x="835" y="188"/>
                    </a:lnTo>
                    <a:lnTo>
                      <a:pt x="842" y="182"/>
                    </a:lnTo>
                    <a:lnTo>
                      <a:pt x="844" y="179"/>
                    </a:lnTo>
                    <a:lnTo>
                      <a:pt x="846" y="187"/>
                    </a:lnTo>
                    <a:lnTo>
                      <a:pt x="843" y="198"/>
                    </a:lnTo>
                    <a:lnTo>
                      <a:pt x="843" y="205"/>
                    </a:lnTo>
                    <a:lnTo>
                      <a:pt x="848" y="208"/>
                    </a:lnTo>
                    <a:lnTo>
                      <a:pt x="845" y="217"/>
                    </a:lnTo>
                    <a:lnTo>
                      <a:pt x="837" y="233"/>
                    </a:lnTo>
                    <a:lnTo>
                      <a:pt x="837" y="242"/>
                    </a:lnTo>
                    <a:lnTo>
                      <a:pt x="845" y="245"/>
                    </a:lnTo>
                    <a:lnTo>
                      <a:pt x="851" y="255"/>
                    </a:lnTo>
                    <a:lnTo>
                      <a:pt x="855" y="272"/>
                    </a:lnTo>
                    <a:lnTo>
                      <a:pt x="858" y="277"/>
                    </a:lnTo>
                    <a:lnTo>
                      <a:pt x="858" y="280"/>
                    </a:lnTo>
                    <a:lnTo>
                      <a:pt x="864" y="322"/>
                    </a:lnTo>
                    <a:lnTo>
                      <a:pt x="872" y="362"/>
                    </a:lnTo>
                    <a:lnTo>
                      <a:pt x="867" y="368"/>
                    </a:lnTo>
                    <a:lnTo>
                      <a:pt x="861" y="369"/>
                    </a:lnTo>
                    <a:lnTo>
                      <a:pt x="856" y="371"/>
                    </a:lnTo>
                    <a:lnTo>
                      <a:pt x="856" y="375"/>
                    </a:lnTo>
                    <a:lnTo>
                      <a:pt x="858" y="381"/>
                    </a:lnTo>
                    <a:lnTo>
                      <a:pt x="856" y="385"/>
                    </a:lnTo>
                    <a:lnTo>
                      <a:pt x="849" y="389"/>
                    </a:lnTo>
                    <a:lnTo>
                      <a:pt x="831" y="402"/>
                    </a:lnTo>
                    <a:lnTo>
                      <a:pt x="830" y="407"/>
                    </a:lnTo>
                    <a:lnTo>
                      <a:pt x="825" y="418"/>
                    </a:lnTo>
                    <a:lnTo>
                      <a:pt x="821" y="425"/>
                    </a:lnTo>
                    <a:lnTo>
                      <a:pt x="816" y="437"/>
                    </a:lnTo>
                    <a:lnTo>
                      <a:pt x="807" y="470"/>
                    </a:lnTo>
                    <a:lnTo>
                      <a:pt x="803" y="497"/>
                    </a:lnTo>
                    <a:lnTo>
                      <a:pt x="803" y="506"/>
                    </a:lnTo>
                    <a:lnTo>
                      <a:pt x="800" y="512"/>
                    </a:lnTo>
                    <a:lnTo>
                      <a:pt x="796" y="521"/>
                    </a:lnTo>
                    <a:lnTo>
                      <a:pt x="777" y="544"/>
                    </a:lnTo>
                    <a:lnTo>
                      <a:pt x="768" y="563"/>
                    </a:lnTo>
                    <a:lnTo>
                      <a:pt x="768" y="571"/>
                    </a:lnTo>
                    <a:lnTo>
                      <a:pt x="769" y="579"/>
                    </a:lnTo>
                    <a:lnTo>
                      <a:pt x="766" y="585"/>
                    </a:lnTo>
                    <a:lnTo>
                      <a:pt x="767" y="602"/>
                    </a:lnTo>
                    <a:lnTo>
                      <a:pt x="769" y="615"/>
                    </a:lnTo>
                    <a:lnTo>
                      <a:pt x="772" y="629"/>
                    </a:lnTo>
                    <a:lnTo>
                      <a:pt x="786" y="666"/>
                    </a:lnTo>
                    <a:lnTo>
                      <a:pt x="793" y="689"/>
                    </a:lnTo>
                    <a:lnTo>
                      <a:pt x="797" y="707"/>
                    </a:lnTo>
                    <a:lnTo>
                      <a:pt x="802" y="719"/>
                    </a:lnTo>
                    <a:lnTo>
                      <a:pt x="805" y="725"/>
                    </a:lnTo>
                    <a:lnTo>
                      <a:pt x="807" y="729"/>
                    </a:lnTo>
                    <a:lnTo>
                      <a:pt x="827" y="732"/>
                    </a:lnTo>
                    <a:lnTo>
                      <a:pt x="830" y="735"/>
                    </a:lnTo>
                    <a:lnTo>
                      <a:pt x="836" y="759"/>
                    </a:lnTo>
                    <a:lnTo>
                      <a:pt x="835" y="770"/>
                    </a:lnTo>
                    <a:lnTo>
                      <a:pt x="831" y="774"/>
                    </a:lnTo>
                    <a:lnTo>
                      <a:pt x="831" y="783"/>
                    </a:lnTo>
                    <a:lnTo>
                      <a:pt x="830" y="795"/>
                    </a:lnTo>
                    <a:lnTo>
                      <a:pt x="828" y="799"/>
                    </a:lnTo>
                    <a:lnTo>
                      <a:pt x="816" y="799"/>
                    </a:lnTo>
                    <a:lnTo>
                      <a:pt x="809" y="804"/>
                    </a:lnTo>
                    <a:lnTo>
                      <a:pt x="798" y="802"/>
                    </a:lnTo>
                    <a:lnTo>
                      <a:pt x="797" y="799"/>
                    </a:lnTo>
                    <a:lnTo>
                      <a:pt x="792" y="799"/>
                    </a:lnTo>
                    <a:lnTo>
                      <a:pt x="777" y="792"/>
                    </a:lnTo>
                    <a:lnTo>
                      <a:pt x="779" y="771"/>
                    </a:lnTo>
                    <a:lnTo>
                      <a:pt x="772" y="771"/>
                    </a:lnTo>
                    <a:lnTo>
                      <a:pt x="767" y="773"/>
                    </a:lnTo>
                    <a:lnTo>
                      <a:pt x="756" y="798"/>
                    </a:lnTo>
                    <a:lnTo>
                      <a:pt x="751" y="802"/>
                    </a:lnTo>
                    <a:lnTo>
                      <a:pt x="676" y="789"/>
                    </a:lnTo>
                    <a:lnTo>
                      <a:pt x="661" y="779"/>
                    </a:lnTo>
                    <a:lnTo>
                      <a:pt x="640" y="777"/>
                    </a:lnTo>
                    <a:lnTo>
                      <a:pt x="607" y="778"/>
                    </a:lnTo>
                    <a:lnTo>
                      <a:pt x="579" y="781"/>
                    </a:lnTo>
                    <a:lnTo>
                      <a:pt x="571" y="787"/>
                    </a:lnTo>
                    <a:lnTo>
                      <a:pt x="641" y="784"/>
                    </a:lnTo>
                    <a:lnTo>
                      <a:pt x="649" y="785"/>
                    </a:lnTo>
                    <a:lnTo>
                      <a:pt x="653" y="788"/>
                    </a:lnTo>
                    <a:lnTo>
                      <a:pt x="563" y="796"/>
                    </a:lnTo>
                    <a:lnTo>
                      <a:pt x="529" y="801"/>
                    </a:lnTo>
                    <a:lnTo>
                      <a:pt x="520" y="799"/>
                    </a:lnTo>
                    <a:lnTo>
                      <a:pt x="512" y="792"/>
                    </a:lnTo>
                    <a:lnTo>
                      <a:pt x="474" y="791"/>
                    </a:lnTo>
                    <a:lnTo>
                      <a:pt x="467" y="793"/>
                    </a:lnTo>
                    <a:lnTo>
                      <a:pt x="462" y="799"/>
                    </a:lnTo>
                    <a:lnTo>
                      <a:pt x="477" y="799"/>
                    </a:lnTo>
                    <a:lnTo>
                      <a:pt x="499" y="798"/>
                    </a:lnTo>
                    <a:lnTo>
                      <a:pt x="506" y="802"/>
                    </a:lnTo>
                    <a:lnTo>
                      <a:pt x="435" y="808"/>
                    </a:lnTo>
                    <a:lnTo>
                      <a:pt x="385" y="820"/>
                    </a:lnTo>
                    <a:lnTo>
                      <a:pt x="363" y="827"/>
                    </a:lnTo>
                    <a:lnTo>
                      <a:pt x="293" y="855"/>
                    </a:lnTo>
                    <a:lnTo>
                      <a:pt x="251" y="868"/>
                    </a:lnTo>
                    <a:lnTo>
                      <a:pt x="240" y="873"/>
                    </a:lnTo>
                    <a:lnTo>
                      <a:pt x="221" y="886"/>
                    </a:lnTo>
                    <a:lnTo>
                      <a:pt x="196" y="894"/>
                    </a:lnTo>
                    <a:lnTo>
                      <a:pt x="168" y="910"/>
                    </a:lnTo>
                    <a:lnTo>
                      <a:pt x="152" y="913"/>
                    </a:lnTo>
                    <a:lnTo>
                      <a:pt x="147" y="908"/>
                    </a:lnTo>
                    <a:lnTo>
                      <a:pt x="147" y="882"/>
                    </a:lnTo>
                    <a:lnTo>
                      <a:pt x="145" y="846"/>
                    </a:lnTo>
                    <a:lnTo>
                      <a:pt x="145" y="832"/>
                    </a:lnTo>
                    <a:lnTo>
                      <a:pt x="148" y="820"/>
                    </a:lnTo>
                    <a:lnTo>
                      <a:pt x="148" y="810"/>
                    </a:lnTo>
                    <a:lnTo>
                      <a:pt x="156" y="806"/>
                    </a:lnTo>
                    <a:lnTo>
                      <a:pt x="159" y="801"/>
                    </a:lnTo>
                    <a:lnTo>
                      <a:pt x="159" y="787"/>
                    </a:lnTo>
                    <a:lnTo>
                      <a:pt x="167" y="775"/>
                    </a:lnTo>
                    <a:lnTo>
                      <a:pt x="168" y="752"/>
                    </a:lnTo>
                    <a:lnTo>
                      <a:pt x="170" y="748"/>
                    </a:lnTo>
                    <a:lnTo>
                      <a:pt x="171" y="743"/>
                    </a:lnTo>
                    <a:lnTo>
                      <a:pt x="168" y="728"/>
                    </a:lnTo>
                    <a:lnTo>
                      <a:pt x="164" y="701"/>
                    </a:lnTo>
                    <a:lnTo>
                      <a:pt x="162" y="699"/>
                    </a:lnTo>
                    <a:lnTo>
                      <a:pt x="160" y="700"/>
                    </a:lnTo>
                    <a:lnTo>
                      <a:pt x="156" y="701"/>
                    </a:lnTo>
                    <a:lnTo>
                      <a:pt x="138" y="691"/>
                    </a:lnTo>
                    <a:lnTo>
                      <a:pt x="124" y="690"/>
                    </a:lnTo>
                    <a:lnTo>
                      <a:pt x="115" y="682"/>
                    </a:lnTo>
                    <a:lnTo>
                      <a:pt x="114" y="672"/>
                    </a:lnTo>
                    <a:lnTo>
                      <a:pt x="110" y="667"/>
                    </a:lnTo>
                    <a:lnTo>
                      <a:pt x="106" y="657"/>
                    </a:lnTo>
                    <a:lnTo>
                      <a:pt x="102" y="644"/>
                    </a:lnTo>
                    <a:lnTo>
                      <a:pt x="89" y="637"/>
                    </a:lnTo>
                    <a:lnTo>
                      <a:pt x="76" y="636"/>
                    </a:lnTo>
                    <a:lnTo>
                      <a:pt x="67" y="637"/>
                    </a:lnTo>
                    <a:lnTo>
                      <a:pt x="57" y="637"/>
                    </a:lnTo>
                    <a:lnTo>
                      <a:pt x="45" y="632"/>
                    </a:lnTo>
                    <a:lnTo>
                      <a:pt x="36" y="628"/>
                    </a:lnTo>
                    <a:lnTo>
                      <a:pt x="29" y="619"/>
                    </a:lnTo>
                    <a:lnTo>
                      <a:pt x="22" y="612"/>
                    </a:lnTo>
                    <a:lnTo>
                      <a:pt x="16" y="613"/>
                    </a:lnTo>
                    <a:lnTo>
                      <a:pt x="9" y="611"/>
                    </a:lnTo>
                    <a:lnTo>
                      <a:pt x="2" y="608"/>
                    </a:lnTo>
                    <a:lnTo>
                      <a:pt x="0" y="605"/>
                    </a:lnTo>
                    <a:lnTo>
                      <a:pt x="29" y="577"/>
                    </a:lnTo>
                    <a:lnTo>
                      <a:pt x="38" y="563"/>
                    </a:lnTo>
                    <a:lnTo>
                      <a:pt x="39" y="555"/>
                    </a:lnTo>
                    <a:lnTo>
                      <a:pt x="39" y="547"/>
                    </a:lnTo>
                    <a:lnTo>
                      <a:pt x="43" y="538"/>
                    </a:lnTo>
                    <a:lnTo>
                      <a:pt x="43" y="524"/>
                    </a:lnTo>
                    <a:lnTo>
                      <a:pt x="28" y="477"/>
                    </a:lnTo>
                    <a:lnTo>
                      <a:pt x="23" y="461"/>
                    </a:lnTo>
                    <a:lnTo>
                      <a:pt x="19" y="456"/>
                    </a:lnTo>
                    <a:lnTo>
                      <a:pt x="17" y="456"/>
                    </a:lnTo>
                    <a:lnTo>
                      <a:pt x="25" y="449"/>
                    </a:lnTo>
                    <a:lnTo>
                      <a:pt x="36" y="450"/>
                    </a:lnTo>
                    <a:lnTo>
                      <a:pt x="53" y="456"/>
                    </a:lnTo>
                    <a:lnTo>
                      <a:pt x="57" y="450"/>
                    </a:lnTo>
                    <a:lnTo>
                      <a:pt x="70" y="426"/>
                    </a:lnTo>
                    <a:lnTo>
                      <a:pt x="69" y="417"/>
                    </a:lnTo>
                    <a:lnTo>
                      <a:pt x="68" y="411"/>
                    </a:lnTo>
                    <a:lnTo>
                      <a:pt x="76" y="394"/>
                    </a:lnTo>
                    <a:lnTo>
                      <a:pt x="82" y="388"/>
                    </a:lnTo>
                    <a:lnTo>
                      <a:pt x="85" y="381"/>
                    </a:lnTo>
                    <a:lnTo>
                      <a:pt x="84" y="371"/>
                    </a:lnTo>
                    <a:lnTo>
                      <a:pt x="79" y="368"/>
                    </a:lnTo>
                    <a:lnTo>
                      <a:pt x="73" y="368"/>
                    </a:lnTo>
                    <a:lnTo>
                      <a:pt x="66" y="366"/>
                    </a:lnTo>
                    <a:lnTo>
                      <a:pt x="55" y="361"/>
                    </a:lnTo>
                    <a:lnTo>
                      <a:pt x="50" y="355"/>
                    </a:lnTo>
                    <a:lnTo>
                      <a:pt x="51" y="333"/>
                    </a:lnTo>
                    <a:lnTo>
                      <a:pt x="52" y="327"/>
                    </a:lnTo>
                    <a:lnTo>
                      <a:pt x="56" y="322"/>
                    </a:lnTo>
                    <a:lnTo>
                      <a:pt x="62" y="322"/>
                    </a:lnTo>
                    <a:lnTo>
                      <a:pt x="79" y="321"/>
                    </a:lnTo>
                    <a:lnTo>
                      <a:pt x="93" y="323"/>
                    </a:lnTo>
                    <a:lnTo>
                      <a:pt x="104" y="325"/>
                    </a:lnTo>
                    <a:lnTo>
                      <a:pt x="111" y="325"/>
                    </a:lnTo>
                    <a:lnTo>
                      <a:pt x="117" y="331"/>
                    </a:lnTo>
                    <a:lnTo>
                      <a:pt x="124" y="338"/>
                    </a:lnTo>
                    <a:lnTo>
                      <a:pt x="130" y="338"/>
                    </a:lnTo>
                    <a:lnTo>
                      <a:pt x="131" y="333"/>
                    </a:lnTo>
                    <a:lnTo>
                      <a:pt x="131" y="311"/>
                    </a:lnTo>
                    <a:lnTo>
                      <a:pt x="126" y="300"/>
                    </a:lnTo>
                    <a:lnTo>
                      <a:pt x="117" y="288"/>
                    </a:lnTo>
                    <a:lnTo>
                      <a:pt x="93" y="279"/>
                    </a:lnTo>
                    <a:lnTo>
                      <a:pt x="92" y="266"/>
                    </a:lnTo>
                    <a:lnTo>
                      <a:pt x="95" y="251"/>
                    </a:lnTo>
                    <a:lnTo>
                      <a:pt x="100" y="246"/>
                    </a:lnTo>
                    <a:lnTo>
                      <a:pt x="117" y="236"/>
                    </a:lnTo>
                    <a:lnTo>
                      <a:pt x="115" y="232"/>
                    </a:lnTo>
                    <a:lnTo>
                      <a:pt x="109" y="227"/>
                    </a:lnTo>
                    <a:lnTo>
                      <a:pt x="97" y="221"/>
                    </a:lnTo>
                    <a:lnTo>
                      <a:pt x="100" y="204"/>
                    </a:lnTo>
                    <a:lnTo>
                      <a:pt x="101" y="188"/>
                    </a:lnTo>
                    <a:lnTo>
                      <a:pt x="92" y="190"/>
                    </a:lnTo>
                    <a:lnTo>
                      <a:pt x="82" y="191"/>
                    </a:lnTo>
                    <a:lnTo>
                      <a:pt x="73" y="187"/>
                    </a:lnTo>
                    <a:lnTo>
                      <a:pt x="66" y="177"/>
                    </a:lnTo>
                    <a:lnTo>
                      <a:pt x="65" y="151"/>
                    </a:lnTo>
                    <a:lnTo>
                      <a:pt x="65" y="121"/>
                    </a:lnTo>
                    <a:lnTo>
                      <a:pt x="64" y="108"/>
                    </a:lnTo>
                    <a:lnTo>
                      <a:pt x="66" y="101"/>
                    </a:lnTo>
                    <a:lnTo>
                      <a:pt x="75" y="94"/>
                    </a:lnTo>
                    <a:lnTo>
                      <a:pt x="85" y="86"/>
                    </a:lnTo>
                    <a:lnTo>
                      <a:pt x="87" y="81"/>
                    </a:lnTo>
                    <a:lnTo>
                      <a:pt x="92" y="81"/>
                    </a:lnTo>
                    <a:lnTo>
                      <a:pt x="103" y="78"/>
                    </a:lnTo>
                    <a:lnTo>
                      <a:pt x="112" y="70"/>
                    </a:lnTo>
                    <a:lnTo>
                      <a:pt x="122" y="55"/>
                    </a:lnTo>
                    <a:lnTo>
                      <a:pt x="134" y="43"/>
                    </a:lnTo>
                    <a:lnTo>
                      <a:pt x="149" y="44"/>
                    </a:lnTo>
                    <a:lnTo>
                      <a:pt x="153" y="41"/>
                    </a:lnTo>
                    <a:lnTo>
                      <a:pt x="157" y="41"/>
                    </a:lnTo>
                    <a:lnTo>
                      <a:pt x="164" y="49"/>
                    </a:lnTo>
                    <a:lnTo>
                      <a:pt x="170" y="55"/>
                    </a:lnTo>
                    <a:lnTo>
                      <a:pt x="174" y="55"/>
                    </a:lnTo>
                    <a:lnTo>
                      <a:pt x="177" y="68"/>
                    </a:lnTo>
                    <a:lnTo>
                      <a:pt x="203" y="72"/>
                    </a:lnTo>
                    <a:lnTo>
                      <a:pt x="214" y="75"/>
                    </a:lnTo>
                    <a:lnTo>
                      <a:pt x="223" y="84"/>
                    </a:lnTo>
                    <a:lnTo>
                      <a:pt x="226" y="84"/>
                    </a:lnTo>
                    <a:lnTo>
                      <a:pt x="231" y="82"/>
                    </a:lnTo>
                    <a:lnTo>
                      <a:pt x="233" y="79"/>
                    </a:lnTo>
                    <a:lnTo>
                      <a:pt x="234" y="76"/>
                    </a:lnTo>
                    <a:lnTo>
                      <a:pt x="230" y="68"/>
                    </a:lnTo>
                    <a:lnTo>
                      <a:pt x="231" y="61"/>
                    </a:lnTo>
                    <a:lnTo>
                      <a:pt x="236" y="55"/>
                    </a:lnTo>
                    <a:lnTo>
                      <a:pt x="243" y="54"/>
                    </a:lnTo>
                    <a:lnTo>
                      <a:pt x="252" y="53"/>
                    </a:lnTo>
                    <a:lnTo>
                      <a:pt x="265" y="53"/>
                    </a:lnTo>
                    <a:lnTo>
                      <a:pt x="273" y="54"/>
                    </a:lnTo>
                    <a:lnTo>
                      <a:pt x="276" y="48"/>
                    </a:lnTo>
                    <a:lnTo>
                      <a:pt x="273" y="31"/>
                    </a:lnTo>
                    <a:lnTo>
                      <a:pt x="274" y="21"/>
                    </a:lnTo>
                    <a:lnTo>
                      <a:pt x="275" y="14"/>
                    </a:lnTo>
                    <a:lnTo>
                      <a:pt x="279" y="10"/>
                    </a:lnTo>
                    <a:lnTo>
                      <a:pt x="291" y="19"/>
                    </a:lnTo>
                    <a:lnTo>
                      <a:pt x="303" y="24"/>
                    </a:lnTo>
                    <a:lnTo>
                      <a:pt x="312" y="24"/>
                    </a:lnTo>
                    <a:lnTo>
                      <a:pt x="313" y="22"/>
                    </a:lnTo>
                    <a:lnTo>
                      <a:pt x="310" y="11"/>
                    </a:lnTo>
                    <a:lnTo>
                      <a:pt x="311" y="7"/>
                    </a:lnTo>
                    <a:lnTo>
                      <a:pt x="314" y="6"/>
                    </a:lnTo>
                    <a:lnTo>
                      <a:pt x="319" y="5"/>
                    </a:lnTo>
                    <a:lnTo>
                      <a:pt x="334" y="0"/>
                    </a:lnTo>
                    <a:lnTo>
                      <a:pt x="336" y="1"/>
                    </a:lnTo>
                    <a:lnTo>
                      <a:pt x="339" y="19"/>
                    </a:lnTo>
                    <a:lnTo>
                      <a:pt x="338" y="24"/>
                    </a:lnTo>
                    <a:lnTo>
                      <a:pt x="341" y="36"/>
                    </a:lnTo>
                    <a:lnTo>
                      <a:pt x="344" y="47"/>
                    </a:lnTo>
                    <a:lnTo>
                      <a:pt x="344" y="51"/>
                    </a:lnTo>
                    <a:lnTo>
                      <a:pt x="341" y="58"/>
                    </a:lnTo>
                    <a:lnTo>
                      <a:pt x="338" y="64"/>
                    </a:lnTo>
                    <a:lnTo>
                      <a:pt x="338" y="67"/>
                    </a:lnTo>
                    <a:lnTo>
                      <a:pt x="344" y="71"/>
                    </a:lnTo>
                    <a:lnTo>
                      <a:pt x="355" y="75"/>
                    </a:lnTo>
                    <a:lnTo>
                      <a:pt x="367" y="76"/>
                    </a:lnTo>
                    <a:lnTo>
                      <a:pt x="373" y="70"/>
                    </a:lnTo>
                    <a:lnTo>
                      <a:pt x="380" y="65"/>
                    </a:lnTo>
                    <a:lnTo>
                      <a:pt x="386" y="61"/>
                    </a:lnTo>
                    <a:lnTo>
                      <a:pt x="386" y="54"/>
                    </a:lnTo>
                    <a:lnTo>
                      <a:pt x="394" y="48"/>
                    </a:lnTo>
                    <a:lnTo>
                      <a:pt x="416" y="42"/>
                    </a:lnTo>
                    <a:lnTo>
                      <a:pt x="435" y="41"/>
                    </a:lnTo>
                    <a:lnTo>
                      <a:pt x="440" y="4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11" name="Freeform 23">
                <a:extLst>
                  <a:ext uri="{FF2B5EF4-FFF2-40B4-BE49-F238E27FC236}">
                    <a16:creationId xmlns:a16="http://schemas.microsoft.com/office/drawing/2014/main" id="{A8FB6AFB-E126-0FBD-C68C-BF22601DB6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60034" y="6697578"/>
                <a:ext cx="957349" cy="1432164"/>
              </a:xfrm>
              <a:custGeom>
                <a:avLst/>
                <a:gdLst>
                  <a:gd name="T0" fmla="*/ 948 w 1095"/>
                  <a:gd name="T1" fmla="*/ 867 h 1636"/>
                  <a:gd name="T2" fmla="*/ 891 w 1095"/>
                  <a:gd name="T3" fmla="*/ 974 h 1636"/>
                  <a:gd name="T4" fmla="*/ 845 w 1095"/>
                  <a:gd name="T5" fmla="*/ 1007 h 1636"/>
                  <a:gd name="T6" fmla="*/ 868 w 1095"/>
                  <a:gd name="T7" fmla="*/ 1036 h 1636"/>
                  <a:gd name="T8" fmla="*/ 862 w 1095"/>
                  <a:gd name="T9" fmla="*/ 1122 h 1636"/>
                  <a:gd name="T10" fmla="*/ 886 w 1095"/>
                  <a:gd name="T11" fmla="*/ 1218 h 1636"/>
                  <a:gd name="T12" fmla="*/ 944 w 1095"/>
                  <a:gd name="T13" fmla="*/ 1295 h 1636"/>
                  <a:gd name="T14" fmla="*/ 943 w 1095"/>
                  <a:gd name="T15" fmla="*/ 1329 h 1636"/>
                  <a:gd name="T16" fmla="*/ 1035 w 1095"/>
                  <a:gd name="T17" fmla="*/ 1429 h 1636"/>
                  <a:gd name="T18" fmla="*/ 1076 w 1095"/>
                  <a:gd name="T19" fmla="*/ 1460 h 1636"/>
                  <a:gd name="T20" fmla="*/ 1082 w 1095"/>
                  <a:gd name="T21" fmla="*/ 1504 h 1636"/>
                  <a:gd name="T22" fmla="*/ 1084 w 1095"/>
                  <a:gd name="T23" fmla="*/ 1565 h 1636"/>
                  <a:gd name="T24" fmla="*/ 1085 w 1095"/>
                  <a:gd name="T25" fmla="*/ 1630 h 1636"/>
                  <a:gd name="T26" fmla="*/ 1010 w 1095"/>
                  <a:gd name="T27" fmla="*/ 1596 h 1636"/>
                  <a:gd name="T28" fmla="*/ 939 w 1095"/>
                  <a:gd name="T29" fmla="*/ 1589 h 1636"/>
                  <a:gd name="T30" fmla="*/ 891 w 1095"/>
                  <a:gd name="T31" fmla="*/ 1578 h 1636"/>
                  <a:gd name="T32" fmla="*/ 823 w 1095"/>
                  <a:gd name="T33" fmla="*/ 1566 h 1636"/>
                  <a:gd name="T34" fmla="*/ 670 w 1095"/>
                  <a:gd name="T35" fmla="*/ 1553 h 1636"/>
                  <a:gd name="T36" fmla="*/ 547 w 1095"/>
                  <a:gd name="T37" fmla="*/ 1547 h 1636"/>
                  <a:gd name="T38" fmla="*/ 404 w 1095"/>
                  <a:gd name="T39" fmla="*/ 1552 h 1636"/>
                  <a:gd name="T40" fmla="*/ 254 w 1095"/>
                  <a:gd name="T41" fmla="*/ 1565 h 1636"/>
                  <a:gd name="T42" fmla="*/ 181 w 1095"/>
                  <a:gd name="T43" fmla="*/ 1546 h 1636"/>
                  <a:gd name="T44" fmla="*/ 192 w 1095"/>
                  <a:gd name="T45" fmla="*/ 1403 h 1636"/>
                  <a:gd name="T46" fmla="*/ 151 w 1095"/>
                  <a:gd name="T47" fmla="*/ 1331 h 1636"/>
                  <a:gd name="T48" fmla="*/ 165 w 1095"/>
                  <a:gd name="T49" fmla="*/ 1297 h 1636"/>
                  <a:gd name="T50" fmla="*/ 138 w 1095"/>
                  <a:gd name="T51" fmla="*/ 1305 h 1636"/>
                  <a:gd name="T52" fmla="*/ 102 w 1095"/>
                  <a:gd name="T53" fmla="*/ 1305 h 1636"/>
                  <a:gd name="T54" fmla="*/ 53 w 1095"/>
                  <a:gd name="T55" fmla="*/ 1243 h 1636"/>
                  <a:gd name="T56" fmla="*/ 25 w 1095"/>
                  <a:gd name="T57" fmla="*/ 1213 h 1636"/>
                  <a:gd name="T58" fmla="*/ 0 w 1095"/>
                  <a:gd name="T59" fmla="*/ 1218 h 1636"/>
                  <a:gd name="T60" fmla="*/ 38 w 1095"/>
                  <a:gd name="T61" fmla="*/ 1134 h 1636"/>
                  <a:gd name="T62" fmla="*/ 101 w 1095"/>
                  <a:gd name="T63" fmla="*/ 993 h 1636"/>
                  <a:gd name="T64" fmla="*/ 170 w 1095"/>
                  <a:gd name="T65" fmla="*/ 926 h 1636"/>
                  <a:gd name="T66" fmla="*/ 234 w 1095"/>
                  <a:gd name="T67" fmla="*/ 883 h 1636"/>
                  <a:gd name="T68" fmla="*/ 284 w 1095"/>
                  <a:gd name="T69" fmla="*/ 886 h 1636"/>
                  <a:gd name="T70" fmla="*/ 346 w 1095"/>
                  <a:gd name="T71" fmla="*/ 909 h 1636"/>
                  <a:gd name="T72" fmla="*/ 386 w 1095"/>
                  <a:gd name="T73" fmla="*/ 955 h 1636"/>
                  <a:gd name="T74" fmla="*/ 433 w 1095"/>
                  <a:gd name="T75" fmla="*/ 897 h 1636"/>
                  <a:gd name="T76" fmla="*/ 468 w 1095"/>
                  <a:gd name="T77" fmla="*/ 848 h 1636"/>
                  <a:gd name="T78" fmla="*/ 500 w 1095"/>
                  <a:gd name="T79" fmla="*/ 772 h 1636"/>
                  <a:gd name="T80" fmla="*/ 579 w 1095"/>
                  <a:gd name="T81" fmla="*/ 643 h 1636"/>
                  <a:gd name="T82" fmla="*/ 618 w 1095"/>
                  <a:gd name="T83" fmla="*/ 565 h 1636"/>
                  <a:gd name="T84" fmla="*/ 670 w 1095"/>
                  <a:gd name="T85" fmla="*/ 497 h 1636"/>
                  <a:gd name="T86" fmla="*/ 707 w 1095"/>
                  <a:gd name="T87" fmla="*/ 390 h 1636"/>
                  <a:gd name="T88" fmla="*/ 802 w 1095"/>
                  <a:gd name="T89" fmla="*/ 265 h 1636"/>
                  <a:gd name="T90" fmla="*/ 865 w 1095"/>
                  <a:gd name="T91" fmla="*/ 215 h 1636"/>
                  <a:gd name="T92" fmla="*/ 866 w 1095"/>
                  <a:gd name="T93" fmla="*/ 127 h 1636"/>
                  <a:gd name="T94" fmla="*/ 808 w 1095"/>
                  <a:gd name="T95" fmla="*/ 92 h 1636"/>
                  <a:gd name="T96" fmla="*/ 847 w 1095"/>
                  <a:gd name="T97" fmla="*/ 8 h 1636"/>
                  <a:gd name="T98" fmla="*/ 907 w 1095"/>
                  <a:gd name="T99" fmla="*/ 118 h 1636"/>
                  <a:gd name="T100" fmla="*/ 936 w 1095"/>
                  <a:gd name="T101" fmla="*/ 208 h 1636"/>
                  <a:gd name="T102" fmla="*/ 943 w 1095"/>
                  <a:gd name="T103" fmla="*/ 352 h 1636"/>
                  <a:gd name="T104" fmla="*/ 1002 w 1095"/>
                  <a:gd name="T105" fmla="*/ 451 h 1636"/>
                  <a:gd name="T106" fmla="*/ 868 w 1095"/>
                  <a:gd name="T107" fmla="*/ 452 h 1636"/>
                  <a:gd name="T108" fmla="*/ 782 w 1095"/>
                  <a:gd name="T109" fmla="*/ 505 h 1636"/>
                  <a:gd name="T110" fmla="*/ 887 w 1095"/>
                  <a:gd name="T111" fmla="*/ 609 h 1636"/>
                  <a:gd name="T112" fmla="*/ 961 w 1095"/>
                  <a:gd name="T113" fmla="*/ 687 h 1636"/>
                  <a:gd name="T114" fmla="*/ 1003 w 1095"/>
                  <a:gd name="T115" fmla="*/ 781 h 1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95" h="1636">
                    <a:moveTo>
                      <a:pt x="994" y="802"/>
                    </a:moveTo>
                    <a:lnTo>
                      <a:pt x="979" y="825"/>
                    </a:lnTo>
                    <a:lnTo>
                      <a:pt x="960" y="838"/>
                    </a:lnTo>
                    <a:lnTo>
                      <a:pt x="954" y="847"/>
                    </a:lnTo>
                    <a:lnTo>
                      <a:pt x="951" y="857"/>
                    </a:lnTo>
                    <a:lnTo>
                      <a:pt x="948" y="867"/>
                    </a:lnTo>
                    <a:lnTo>
                      <a:pt x="937" y="890"/>
                    </a:lnTo>
                    <a:lnTo>
                      <a:pt x="929" y="907"/>
                    </a:lnTo>
                    <a:lnTo>
                      <a:pt x="922" y="913"/>
                    </a:lnTo>
                    <a:lnTo>
                      <a:pt x="905" y="940"/>
                    </a:lnTo>
                    <a:lnTo>
                      <a:pt x="893" y="967"/>
                    </a:lnTo>
                    <a:lnTo>
                      <a:pt x="891" y="974"/>
                    </a:lnTo>
                    <a:lnTo>
                      <a:pt x="888" y="979"/>
                    </a:lnTo>
                    <a:lnTo>
                      <a:pt x="882" y="984"/>
                    </a:lnTo>
                    <a:lnTo>
                      <a:pt x="861" y="992"/>
                    </a:lnTo>
                    <a:lnTo>
                      <a:pt x="855" y="996"/>
                    </a:lnTo>
                    <a:lnTo>
                      <a:pt x="849" y="1001"/>
                    </a:lnTo>
                    <a:lnTo>
                      <a:pt x="845" y="1007"/>
                    </a:lnTo>
                    <a:lnTo>
                      <a:pt x="843" y="1014"/>
                    </a:lnTo>
                    <a:lnTo>
                      <a:pt x="848" y="1024"/>
                    </a:lnTo>
                    <a:lnTo>
                      <a:pt x="854" y="1031"/>
                    </a:lnTo>
                    <a:lnTo>
                      <a:pt x="860" y="1031"/>
                    </a:lnTo>
                    <a:lnTo>
                      <a:pt x="864" y="1031"/>
                    </a:lnTo>
                    <a:lnTo>
                      <a:pt x="868" y="1036"/>
                    </a:lnTo>
                    <a:lnTo>
                      <a:pt x="870" y="1038"/>
                    </a:lnTo>
                    <a:lnTo>
                      <a:pt x="870" y="1091"/>
                    </a:lnTo>
                    <a:lnTo>
                      <a:pt x="865" y="1099"/>
                    </a:lnTo>
                    <a:lnTo>
                      <a:pt x="865" y="1103"/>
                    </a:lnTo>
                    <a:lnTo>
                      <a:pt x="863" y="1112"/>
                    </a:lnTo>
                    <a:lnTo>
                      <a:pt x="862" y="1122"/>
                    </a:lnTo>
                    <a:lnTo>
                      <a:pt x="864" y="1126"/>
                    </a:lnTo>
                    <a:lnTo>
                      <a:pt x="868" y="1130"/>
                    </a:lnTo>
                    <a:lnTo>
                      <a:pt x="874" y="1137"/>
                    </a:lnTo>
                    <a:lnTo>
                      <a:pt x="876" y="1153"/>
                    </a:lnTo>
                    <a:lnTo>
                      <a:pt x="883" y="1210"/>
                    </a:lnTo>
                    <a:lnTo>
                      <a:pt x="886" y="1218"/>
                    </a:lnTo>
                    <a:lnTo>
                      <a:pt x="892" y="1225"/>
                    </a:lnTo>
                    <a:lnTo>
                      <a:pt x="909" y="1237"/>
                    </a:lnTo>
                    <a:lnTo>
                      <a:pt x="928" y="1253"/>
                    </a:lnTo>
                    <a:lnTo>
                      <a:pt x="934" y="1264"/>
                    </a:lnTo>
                    <a:lnTo>
                      <a:pt x="937" y="1281"/>
                    </a:lnTo>
                    <a:lnTo>
                      <a:pt x="944" y="1295"/>
                    </a:lnTo>
                    <a:lnTo>
                      <a:pt x="944" y="1299"/>
                    </a:lnTo>
                    <a:lnTo>
                      <a:pt x="942" y="1302"/>
                    </a:lnTo>
                    <a:lnTo>
                      <a:pt x="935" y="1302"/>
                    </a:lnTo>
                    <a:lnTo>
                      <a:pt x="929" y="1302"/>
                    </a:lnTo>
                    <a:lnTo>
                      <a:pt x="934" y="1312"/>
                    </a:lnTo>
                    <a:lnTo>
                      <a:pt x="943" y="1329"/>
                    </a:lnTo>
                    <a:lnTo>
                      <a:pt x="959" y="1347"/>
                    </a:lnTo>
                    <a:lnTo>
                      <a:pt x="976" y="1367"/>
                    </a:lnTo>
                    <a:lnTo>
                      <a:pt x="990" y="1382"/>
                    </a:lnTo>
                    <a:lnTo>
                      <a:pt x="1008" y="1400"/>
                    </a:lnTo>
                    <a:lnTo>
                      <a:pt x="1021" y="1415"/>
                    </a:lnTo>
                    <a:lnTo>
                      <a:pt x="1035" y="1429"/>
                    </a:lnTo>
                    <a:lnTo>
                      <a:pt x="1046" y="1432"/>
                    </a:lnTo>
                    <a:lnTo>
                      <a:pt x="1054" y="1434"/>
                    </a:lnTo>
                    <a:lnTo>
                      <a:pt x="1057" y="1436"/>
                    </a:lnTo>
                    <a:lnTo>
                      <a:pt x="1062" y="1443"/>
                    </a:lnTo>
                    <a:lnTo>
                      <a:pt x="1069" y="1450"/>
                    </a:lnTo>
                    <a:lnTo>
                      <a:pt x="1076" y="1460"/>
                    </a:lnTo>
                    <a:lnTo>
                      <a:pt x="1080" y="1469"/>
                    </a:lnTo>
                    <a:lnTo>
                      <a:pt x="1076" y="1479"/>
                    </a:lnTo>
                    <a:lnTo>
                      <a:pt x="1079" y="1493"/>
                    </a:lnTo>
                    <a:lnTo>
                      <a:pt x="1080" y="1494"/>
                    </a:lnTo>
                    <a:lnTo>
                      <a:pt x="1083" y="1499"/>
                    </a:lnTo>
                    <a:lnTo>
                      <a:pt x="1082" y="1504"/>
                    </a:lnTo>
                    <a:lnTo>
                      <a:pt x="1083" y="1522"/>
                    </a:lnTo>
                    <a:lnTo>
                      <a:pt x="1087" y="1537"/>
                    </a:lnTo>
                    <a:lnTo>
                      <a:pt x="1094" y="1550"/>
                    </a:lnTo>
                    <a:lnTo>
                      <a:pt x="1094" y="1552"/>
                    </a:lnTo>
                    <a:lnTo>
                      <a:pt x="1093" y="1560"/>
                    </a:lnTo>
                    <a:lnTo>
                      <a:pt x="1084" y="1565"/>
                    </a:lnTo>
                    <a:lnTo>
                      <a:pt x="1079" y="1574"/>
                    </a:lnTo>
                    <a:lnTo>
                      <a:pt x="1077" y="1586"/>
                    </a:lnTo>
                    <a:lnTo>
                      <a:pt x="1080" y="1601"/>
                    </a:lnTo>
                    <a:lnTo>
                      <a:pt x="1087" y="1618"/>
                    </a:lnTo>
                    <a:lnTo>
                      <a:pt x="1087" y="1628"/>
                    </a:lnTo>
                    <a:lnTo>
                      <a:pt x="1085" y="1630"/>
                    </a:lnTo>
                    <a:lnTo>
                      <a:pt x="1081" y="1633"/>
                    </a:lnTo>
                    <a:lnTo>
                      <a:pt x="1076" y="1635"/>
                    </a:lnTo>
                    <a:lnTo>
                      <a:pt x="1064" y="1623"/>
                    </a:lnTo>
                    <a:lnTo>
                      <a:pt x="1051" y="1616"/>
                    </a:lnTo>
                    <a:lnTo>
                      <a:pt x="1031" y="1601"/>
                    </a:lnTo>
                    <a:lnTo>
                      <a:pt x="1010" y="1596"/>
                    </a:lnTo>
                    <a:lnTo>
                      <a:pt x="984" y="1596"/>
                    </a:lnTo>
                    <a:lnTo>
                      <a:pt x="973" y="1597"/>
                    </a:lnTo>
                    <a:lnTo>
                      <a:pt x="965" y="1592"/>
                    </a:lnTo>
                    <a:lnTo>
                      <a:pt x="954" y="1586"/>
                    </a:lnTo>
                    <a:lnTo>
                      <a:pt x="948" y="1584"/>
                    </a:lnTo>
                    <a:lnTo>
                      <a:pt x="939" y="1589"/>
                    </a:lnTo>
                    <a:lnTo>
                      <a:pt x="933" y="1589"/>
                    </a:lnTo>
                    <a:lnTo>
                      <a:pt x="926" y="1587"/>
                    </a:lnTo>
                    <a:lnTo>
                      <a:pt x="911" y="1588"/>
                    </a:lnTo>
                    <a:lnTo>
                      <a:pt x="909" y="1579"/>
                    </a:lnTo>
                    <a:lnTo>
                      <a:pt x="907" y="1577"/>
                    </a:lnTo>
                    <a:lnTo>
                      <a:pt x="891" y="1578"/>
                    </a:lnTo>
                    <a:lnTo>
                      <a:pt x="886" y="1572"/>
                    </a:lnTo>
                    <a:lnTo>
                      <a:pt x="884" y="1572"/>
                    </a:lnTo>
                    <a:lnTo>
                      <a:pt x="877" y="1570"/>
                    </a:lnTo>
                    <a:lnTo>
                      <a:pt x="864" y="1561"/>
                    </a:lnTo>
                    <a:lnTo>
                      <a:pt x="851" y="1567"/>
                    </a:lnTo>
                    <a:lnTo>
                      <a:pt x="823" y="1566"/>
                    </a:lnTo>
                    <a:lnTo>
                      <a:pt x="787" y="1567"/>
                    </a:lnTo>
                    <a:lnTo>
                      <a:pt x="749" y="1567"/>
                    </a:lnTo>
                    <a:lnTo>
                      <a:pt x="715" y="1567"/>
                    </a:lnTo>
                    <a:lnTo>
                      <a:pt x="681" y="1566"/>
                    </a:lnTo>
                    <a:lnTo>
                      <a:pt x="677" y="1557"/>
                    </a:lnTo>
                    <a:lnTo>
                      <a:pt x="670" y="1553"/>
                    </a:lnTo>
                    <a:lnTo>
                      <a:pt x="658" y="1552"/>
                    </a:lnTo>
                    <a:lnTo>
                      <a:pt x="620" y="1554"/>
                    </a:lnTo>
                    <a:lnTo>
                      <a:pt x="591" y="1553"/>
                    </a:lnTo>
                    <a:lnTo>
                      <a:pt x="582" y="1551"/>
                    </a:lnTo>
                    <a:lnTo>
                      <a:pt x="572" y="1549"/>
                    </a:lnTo>
                    <a:lnTo>
                      <a:pt x="547" y="1547"/>
                    </a:lnTo>
                    <a:lnTo>
                      <a:pt x="518" y="1549"/>
                    </a:lnTo>
                    <a:lnTo>
                      <a:pt x="511" y="1549"/>
                    </a:lnTo>
                    <a:lnTo>
                      <a:pt x="487" y="1549"/>
                    </a:lnTo>
                    <a:lnTo>
                      <a:pt x="433" y="1546"/>
                    </a:lnTo>
                    <a:lnTo>
                      <a:pt x="403" y="1547"/>
                    </a:lnTo>
                    <a:lnTo>
                      <a:pt x="404" y="1552"/>
                    </a:lnTo>
                    <a:lnTo>
                      <a:pt x="401" y="1556"/>
                    </a:lnTo>
                    <a:lnTo>
                      <a:pt x="400" y="1565"/>
                    </a:lnTo>
                    <a:lnTo>
                      <a:pt x="366" y="1565"/>
                    </a:lnTo>
                    <a:lnTo>
                      <a:pt x="323" y="1565"/>
                    </a:lnTo>
                    <a:lnTo>
                      <a:pt x="282" y="1565"/>
                    </a:lnTo>
                    <a:lnTo>
                      <a:pt x="254" y="1565"/>
                    </a:lnTo>
                    <a:lnTo>
                      <a:pt x="207" y="1565"/>
                    </a:lnTo>
                    <a:lnTo>
                      <a:pt x="191" y="1559"/>
                    </a:lnTo>
                    <a:lnTo>
                      <a:pt x="186" y="1555"/>
                    </a:lnTo>
                    <a:lnTo>
                      <a:pt x="185" y="1550"/>
                    </a:lnTo>
                    <a:lnTo>
                      <a:pt x="185" y="1547"/>
                    </a:lnTo>
                    <a:lnTo>
                      <a:pt x="181" y="1546"/>
                    </a:lnTo>
                    <a:lnTo>
                      <a:pt x="184" y="1512"/>
                    </a:lnTo>
                    <a:lnTo>
                      <a:pt x="190" y="1485"/>
                    </a:lnTo>
                    <a:lnTo>
                      <a:pt x="193" y="1459"/>
                    </a:lnTo>
                    <a:lnTo>
                      <a:pt x="203" y="1436"/>
                    </a:lnTo>
                    <a:lnTo>
                      <a:pt x="197" y="1413"/>
                    </a:lnTo>
                    <a:lnTo>
                      <a:pt x="192" y="1403"/>
                    </a:lnTo>
                    <a:lnTo>
                      <a:pt x="162" y="1370"/>
                    </a:lnTo>
                    <a:lnTo>
                      <a:pt x="176" y="1358"/>
                    </a:lnTo>
                    <a:lnTo>
                      <a:pt x="158" y="1360"/>
                    </a:lnTo>
                    <a:lnTo>
                      <a:pt x="155" y="1348"/>
                    </a:lnTo>
                    <a:lnTo>
                      <a:pt x="146" y="1334"/>
                    </a:lnTo>
                    <a:lnTo>
                      <a:pt x="151" y="1331"/>
                    </a:lnTo>
                    <a:lnTo>
                      <a:pt x="157" y="1323"/>
                    </a:lnTo>
                    <a:lnTo>
                      <a:pt x="172" y="1326"/>
                    </a:lnTo>
                    <a:lnTo>
                      <a:pt x="172" y="1321"/>
                    </a:lnTo>
                    <a:lnTo>
                      <a:pt x="158" y="1309"/>
                    </a:lnTo>
                    <a:lnTo>
                      <a:pt x="160" y="1303"/>
                    </a:lnTo>
                    <a:lnTo>
                      <a:pt x="165" y="1297"/>
                    </a:lnTo>
                    <a:lnTo>
                      <a:pt x="162" y="1294"/>
                    </a:lnTo>
                    <a:lnTo>
                      <a:pt x="153" y="1300"/>
                    </a:lnTo>
                    <a:lnTo>
                      <a:pt x="145" y="1300"/>
                    </a:lnTo>
                    <a:lnTo>
                      <a:pt x="140" y="1296"/>
                    </a:lnTo>
                    <a:lnTo>
                      <a:pt x="136" y="1295"/>
                    </a:lnTo>
                    <a:lnTo>
                      <a:pt x="138" y="1305"/>
                    </a:lnTo>
                    <a:lnTo>
                      <a:pt x="133" y="1313"/>
                    </a:lnTo>
                    <a:lnTo>
                      <a:pt x="128" y="1315"/>
                    </a:lnTo>
                    <a:lnTo>
                      <a:pt x="118" y="1315"/>
                    </a:lnTo>
                    <a:lnTo>
                      <a:pt x="111" y="1313"/>
                    </a:lnTo>
                    <a:lnTo>
                      <a:pt x="109" y="1308"/>
                    </a:lnTo>
                    <a:lnTo>
                      <a:pt x="102" y="1305"/>
                    </a:lnTo>
                    <a:lnTo>
                      <a:pt x="84" y="1299"/>
                    </a:lnTo>
                    <a:lnTo>
                      <a:pt x="67" y="1292"/>
                    </a:lnTo>
                    <a:lnTo>
                      <a:pt x="63" y="1272"/>
                    </a:lnTo>
                    <a:lnTo>
                      <a:pt x="57" y="1263"/>
                    </a:lnTo>
                    <a:lnTo>
                      <a:pt x="55" y="1253"/>
                    </a:lnTo>
                    <a:lnTo>
                      <a:pt x="53" y="1243"/>
                    </a:lnTo>
                    <a:lnTo>
                      <a:pt x="56" y="1225"/>
                    </a:lnTo>
                    <a:lnTo>
                      <a:pt x="51" y="1223"/>
                    </a:lnTo>
                    <a:lnTo>
                      <a:pt x="46" y="1222"/>
                    </a:lnTo>
                    <a:lnTo>
                      <a:pt x="39" y="1223"/>
                    </a:lnTo>
                    <a:lnTo>
                      <a:pt x="33" y="1222"/>
                    </a:lnTo>
                    <a:lnTo>
                      <a:pt x="25" y="1213"/>
                    </a:lnTo>
                    <a:lnTo>
                      <a:pt x="18" y="1209"/>
                    </a:lnTo>
                    <a:lnTo>
                      <a:pt x="23" y="1227"/>
                    </a:lnTo>
                    <a:lnTo>
                      <a:pt x="17" y="1231"/>
                    </a:lnTo>
                    <a:lnTo>
                      <a:pt x="6" y="1230"/>
                    </a:lnTo>
                    <a:lnTo>
                      <a:pt x="1" y="1223"/>
                    </a:lnTo>
                    <a:lnTo>
                      <a:pt x="0" y="1218"/>
                    </a:lnTo>
                    <a:lnTo>
                      <a:pt x="5" y="1198"/>
                    </a:lnTo>
                    <a:lnTo>
                      <a:pt x="3" y="1197"/>
                    </a:lnTo>
                    <a:lnTo>
                      <a:pt x="8" y="1186"/>
                    </a:lnTo>
                    <a:lnTo>
                      <a:pt x="16" y="1172"/>
                    </a:lnTo>
                    <a:lnTo>
                      <a:pt x="26" y="1155"/>
                    </a:lnTo>
                    <a:lnTo>
                      <a:pt x="38" y="1134"/>
                    </a:lnTo>
                    <a:lnTo>
                      <a:pt x="47" y="1096"/>
                    </a:lnTo>
                    <a:lnTo>
                      <a:pt x="52" y="1073"/>
                    </a:lnTo>
                    <a:lnTo>
                      <a:pt x="57" y="1051"/>
                    </a:lnTo>
                    <a:lnTo>
                      <a:pt x="66" y="1031"/>
                    </a:lnTo>
                    <a:lnTo>
                      <a:pt x="76" y="1019"/>
                    </a:lnTo>
                    <a:lnTo>
                      <a:pt x="101" y="993"/>
                    </a:lnTo>
                    <a:lnTo>
                      <a:pt x="120" y="974"/>
                    </a:lnTo>
                    <a:lnTo>
                      <a:pt x="130" y="966"/>
                    </a:lnTo>
                    <a:lnTo>
                      <a:pt x="137" y="959"/>
                    </a:lnTo>
                    <a:lnTo>
                      <a:pt x="149" y="952"/>
                    </a:lnTo>
                    <a:lnTo>
                      <a:pt x="161" y="944"/>
                    </a:lnTo>
                    <a:lnTo>
                      <a:pt x="170" y="926"/>
                    </a:lnTo>
                    <a:lnTo>
                      <a:pt x="178" y="911"/>
                    </a:lnTo>
                    <a:lnTo>
                      <a:pt x="184" y="907"/>
                    </a:lnTo>
                    <a:lnTo>
                      <a:pt x="192" y="904"/>
                    </a:lnTo>
                    <a:lnTo>
                      <a:pt x="215" y="888"/>
                    </a:lnTo>
                    <a:lnTo>
                      <a:pt x="230" y="877"/>
                    </a:lnTo>
                    <a:lnTo>
                      <a:pt x="234" y="883"/>
                    </a:lnTo>
                    <a:lnTo>
                      <a:pt x="236" y="889"/>
                    </a:lnTo>
                    <a:lnTo>
                      <a:pt x="239" y="892"/>
                    </a:lnTo>
                    <a:lnTo>
                      <a:pt x="251" y="894"/>
                    </a:lnTo>
                    <a:lnTo>
                      <a:pt x="269" y="894"/>
                    </a:lnTo>
                    <a:lnTo>
                      <a:pt x="278" y="892"/>
                    </a:lnTo>
                    <a:lnTo>
                      <a:pt x="284" y="886"/>
                    </a:lnTo>
                    <a:lnTo>
                      <a:pt x="289" y="871"/>
                    </a:lnTo>
                    <a:lnTo>
                      <a:pt x="292" y="868"/>
                    </a:lnTo>
                    <a:lnTo>
                      <a:pt x="296" y="867"/>
                    </a:lnTo>
                    <a:lnTo>
                      <a:pt x="315" y="878"/>
                    </a:lnTo>
                    <a:lnTo>
                      <a:pt x="331" y="893"/>
                    </a:lnTo>
                    <a:lnTo>
                      <a:pt x="346" y="909"/>
                    </a:lnTo>
                    <a:lnTo>
                      <a:pt x="354" y="914"/>
                    </a:lnTo>
                    <a:lnTo>
                      <a:pt x="357" y="919"/>
                    </a:lnTo>
                    <a:lnTo>
                      <a:pt x="364" y="947"/>
                    </a:lnTo>
                    <a:lnTo>
                      <a:pt x="368" y="954"/>
                    </a:lnTo>
                    <a:lnTo>
                      <a:pt x="375" y="957"/>
                    </a:lnTo>
                    <a:lnTo>
                      <a:pt x="386" y="955"/>
                    </a:lnTo>
                    <a:lnTo>
                      <a:pt x="399" y="950"/>
                    </a:lnTo>
                    <a:lnTo>
                      <a:pt x="410" y="943"/>
                    </a:lnTo>
                    <a:lnTo>
                      <a:pt x="421" y="934"/>
                    </a:lnTo>
                    <a:lnTo>
                      <a:pt x="428" y="926"/>
                    </a:lnTo>
                    <a:lnTo>
                      <a:pt x="431" y="920"/>
                    </a:lnTo>
                    <a:lnTo>
                      <a:pt x="433" y="897"/>
                    </a:lnTo>
                    <a:lnTo>
                      <a:pt x="436" y="892"/>
                    </a:lnTo>
                    <a:lnTo>
                      <a:pt x="447" y="884"/>
                    </a:lnTo>
                    <a:lnTo>
                      <a:pt x="465" y="869"/>
                    </a:lnTo>
                    <a:lnTo>
                      <a:pt x="476" y="860"/>
                    </a:lnTo>
                    <a:lnTo>
                      <a:pt x="475" y="857"/>
                    </a:lnTo>
                    <a:lnTo>
                      <a:pt x="468" y="848"/>
                    </a:lnTo>
                    <a:lnTo>
                      <a:pt x="463" y="837"/>
                    </a:lnTo>
                    <a:lnTo>
                      <a:pt x="468" y="827"/>
                    </a:lnTo>
                    <a:lnTo>
                      <a:pt x="475" y="819"/>
                    </a:lnTo>
                    <a:lnTo>
                      <a:pt x="498" y="792"/>
                    </a:lnTo>
                    <a:lnTo>
                      <a:pt x="498" y="783"/>
                    </a:lnTo>
                    <a:lnTo>
                      <a:pt x="500" y="772"/>
                    </a:lnTo>
                    <a:lnTo>
                      <a:pt x="518" y="742"/>
                    </a:lnTo>
                    <a:lnTo>
                      <a:pt x="529" y="701"/>
                    </a:lnTo>
                    <a:lnTo>
                      <a:pt x="529" y="693"/>
                    </a:lnTo>
                    <a:lnTo>
                      <a:pt x="540" y="673"/>
                    </a:lnTo>
                    <a:lnTo>
                      <a:pt x="553" y="648"/>
                    </a:lnTo>
                    <a:lnTo>
                      <a:pt x="579" y="643"/>
                    </a:lnTo>
                    <a:lnTo>
                      <a:pt x="589" y="638"/>
                    </a:lnTo>
                    <a:lnTo>
                      <a:pt x="600" y="626"/>
                    </a:lnTo>
                    <a:lnTo>
                      <a:pt x="607" y="616"/>
                    </a:lnTo>
                    <a:lnTo>
                      <a:pt x="611" y="606"/>
                    </a:lnTo>
                    <a:lnTo>
                      <a:pt x="613" y="587"/>
                    </a:lnTo>
                    <a:lnTo>
                      <a:pt x="618" y="565"/>
                    </a:lnTo>
                    <a:lnTo>
                      <a:pt x="621" y="546"/>
                    </a:lnTo>
                    <a:lnTo>
                      <a:pt x="629" y="529"/>
                    </a:lnTo>
                    <a:lnTo>
                      <a:pt x="641" y="519"/>
                    </a:lnTo>
                    <a:lnTo>
                      <a:pt x="664" y="512"/>
                    </a:lnTo>
                    <a:lnTo>
                      <a:pt x="667" y="508"/>
                    </a:lnTo>
                    <a:lnTo>
                      <a:pt x="670" y="497"/>
                    </a:lnTo>
                    <a:lnTo>
                      <a:pt x="673" y="472"/>
                    </a:lnTo>
                    <a:lnTo>
                      <a:pt x="674" y="458"/>
                    </a:lnTo>
                    <a:lnTo>
                      <a:pt x="674" y="451"/>
                    </a:lnTo>
                    <a:lnTo>
                      <a:pt x="677" y="441"/>
                    </a:lnTo>
                    <a:lnTo>
                      <a:pt x="698" y="420"/>
                    </a:lnTo>
                    <a:lnTo>
                      <a:pt x="707" y="390"/>
                    </a:lnTo>
                    <a:lnTo>
                      <a:pt x="715" y="358"/>
                    </a:lnTo>
                    <a:lnTo>
                      <a:pt x="739" y="320"/>
                    </a:lnTo>
                    <a:lnTo>
                      <a:pt x="766" y="281"/>
                    </a:lnTo>
                    <a:lnTo>
                      <a:pt x="779" y="270"/>
                    </a:lnTo>
                    <a:lnTo>
                      <a:pt x="790" y="266"/>
                    </a:lnTo>
                    <a:lnTo>
                      <a:pt x="802" y="265"/>
                    </a:lnTo>
                    <a:lnTo>
                      <a:pt x="811" y="262"/>
                    </a:lnTo>
                    <a:lnTo>
                      <a:pt x="840" y="243"/>
                    </a:lnTo>
                    <a:lnTo>
                      <a:pt x="853" y="236"/>
                    </a:lnTo>
                    <a:lnTo>
                      <a:pt x="861" y="230"/>
                    </a:lnTo>
                    <a:lnTo>
                      <a:pt x="864" y="224"/>
                    </a:lnTo>
                    <a:lnTo>
                      <a:pt x="865" y="215"/>
                    </a:lnTo>
                    <a:lnTo>
                      <a:pt x="862" y="195"/>
                    </a:lnTo>
                    <a:lnTo>
                      <a:pt x="868" y="180"/>
                    </a:lnTo>
                    <a:lnTo>
                      <a:pt x="870" y="159"/>
                    </a:lnTo>
                    <a:lnTo>
                      <a:pt x="871" y="141"/>
                    </a:lnTo>
                    <a:lnTo>
                      <a:pt x="870" y="135"/>
                    </a:lnTo>
                    <a:lnTo>
                      <a:pt x="866" y="127"/>
                    </a:lnTo>
                    <a:lnTo>
                      <a:pt x="865" y="125"/>
                    </a:lnTo>
                    <a:lnTo>
                      <a:pt x="856" y="113"/>
                    </a:lnTo>
                    <a:lnTo>
                      <a:pt x="841" y="107"/>
                    </a:lnTo>
                    <a:lnTo>
                      <a:pt x="821" y="105"/>
                    </a:lnTo>
                    <a:lnTo>
                      <a:pt x="810" y="102"/>
                    </a:lnTo>
                    <a:lnTo>
                      <a:pt x="808" y="92"/>
                    </a:lnTo>
                    <a:lnTo>
                      <a:pt x="808" y="87"/>
                    </a:lnTo>
                    <a:lnTo>
                      <a:pt x="806" y="81"/>
                    </a:lnTo>
                    <a:lnTo>
                      <a:pt x="805" y="68"/>
                    </a:lnTo>
                    <a:lnTo>
                      <a:pt x="791" y="0"/>
                    </a:lnTo>
                    <a:lnTo>
                      <a:pt x="817" y="0"/>
                    </a:lnTo>
                    <a:lnTo>
                      <a:pt x="847" y="8"/>
                    </a:lnTo>
                    <a:lnTo>
                      <a:pt x="855" y="14"/>
                    </a:lnTo>
                    <a:lnTo>
                      <a:pt x="860" y="38"/>
                    </a:lnTo>
                    <a:lnTo>
                      <a:pt x="871" y="51"/>
                    </a:lnTo>
                    <a:lnTo>
                      <a:pt x="890" y="61"/>
                    </a:lnTo>
                    <a:lnTo>
                      <a:pt x="903" y="84"/>
                    </a:lnTo>
                    <a:lnTo>
                      <a:pt x="907" y="118"/>
                    </a:lnTo>
                    <a:lnTo>
                      <a:pt x="919" y="138"/>
                    </a:lnTo>
                    <a:lnTo>
                      <a:pt x="921" y="141"/>
                    </a:lnTo>
                    <a:lnTo>
                      <a:pt x="934" y="171"/>
                    </a:lnTo>
                    <a:lnTo>
                      <a:pt x="936" y="180"/>
                    </a:lnTo>
                    <a:lnTo>
                      <a:pt x="937" y="196"/>
                    </a:lnTo>
                    <a:lnTo>
                      <a:pt x="936" y="208"/>
                    </a:lnTo>
                    <a:lnTo>
                      <a:pt x="942" y="223"/>
                    </a:lnTo>
                    <a:lnTo>
                      <a:pt x="933" y="247"/>
                    </a:lnTo>
                    <a:lnTo>
                      <a:pt x="930" y="263"/>
                    </a:lnTo>
                    <a:lnTo>
                      <a:pt x="929" y="285"/>
                    </a:lnTo>
                    <a:lnTo>
                      <a:pt x="935" y="322"/>
                    </a:lnTo>
                    <a:lnTo>
                      <a:pt x="943" y="352"/>
                    </a:lnTo>
                    <a:lnTo>
                      <a:pt x="954" y="375"/>
                    </a:lnTo>
                    <a:lnTo>
                      <a:pt x="964" y="394"/>
                    </a:lnTo>
                    <a:lnTo>
                      <a:pt x="981" y="415"/>
                    </a:lnTo>
                    <a:lnTo>
                      <a:pt x="1001" y="433"/>
                    </a:lnTo>
                    <a:lnTo>
                      <a:pt x="1018" y="444"/>
                    </a:lnTo>
                    <a:lnTo>
                      <a:pt x="1002" y="451"/>
                    </a:lnTo>
                    <a:lnTo>
                      <a:pt x="970" y="452"/>
                    </a:lnTo>
                    <a:lnTo>
                      <a:pt x="952" y="448"/>
                    </a:lnTo>
                    <a:lnTo>
                      <a:pt x="943" y="448"/>
                    </a:lnTo>
                    <a:lnTo>
                      <a:pt x="935" y="450"/>
                    </a:lnTo>
                    <a:lnTo>
                      <a:pt x="901" y="454"/>
                    </a:lnTo>
                    <a:lnTo>
                      <a:pt x="868" y="452"/>
                    </a:lnTo>
                    <a:lnTo>
                      <a:pt x="836" y="448"/>
                    </a:lnTo>
                    <a:lnTo>
                      <a:pt x="816" y="448"/>
                    </a:lnTo>
                    <a:lnTo>
                      <a:pt x="801" y="460"/>
                    </a:lnTo>
                    <a:lnTo>
                      <a:pt x="790" y="476"/>
                    </a:lnTo>
                    <a:lnTo>
                      <a:pt x="779" y="490"/>
                    </a:lnTo>
                    <a:lnTo>
                      <a:pt x="782" y="505"/>
                    </a:lnTo>
                    <a:lnTo>
                      <a:pt x="791" y="513"/>
                    </a:lnTo>
                    <a:lnTo>
                      <a:pt x="808" y="531"/>
                    </a:lnTo>
                    <a:lnTo>
                      <a:pt x="822" y="549"/>
                    </a:lnTo>
                    <a:lnTo>
                      <a:pt x="829" y="560"/>
                    </a:lnTo>
                    <a:lnTo>
                      <a:pt x="858" y="586"/>
                    </a:lnTo>
                    <a:lnTo>
                      <a:pt x="887" y="609"/>
                    </a:lnTo>
                    <a:lnTo>
                      <a:pt x="892" y="613"/>
                    </a:lnTo>
                    <a:lnTo>
                      <a:pt x="900" y="617"/>
                    </a:lnTo>
                    <a:lnTo>
                      <a:pt x="905" y="618"/>
                    </a:lnTo>
                    <a:lnTo>
                      <a:pt x="920" y="631"/>
                    </a:lnTo>
                    <a:lnTo>
                      <a:pt x="942" y="653"/>
                    </a:lnTo>
                    <a:lnTo>
                      <a:pt x="961" y="687"/>
                    </a:lnTo>
                    <a:lnTo>
                      <a:pt x="974" y="721"/>
                    </a:lnTo>
                    <a:lnTo>
                      <a:pt x="988" y="755"/>
                    </a:lnTo>
                    <a:lnTo>
                      <a:pt x="994" y="760"/>
                    </a:lnTo>
                    <a:lnTo>
                      <a:pt x="1003" y="763"/>
                    </a:lnTo>
                    <a:lnTo>
                      <a:pt x="1004" y="770"/>
                    </a:lnTo>
                    <a:lnTo>
                      <a:pt x="1003" y="781"/>
                    </a:lnTo>
                    <a:lnTo>
                      <a:pt x="1001" y="790"/>
                    </a:lnTo>
                    <a:lnTo>
                      <a:pt x="994" y="802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12" name="Freeform 25">
                <a:extLst>
                  <a:ext uri="{FF2B5EF4-FFF2-40B4-BE49-F238E27FC236}">
                    <a16:creationId xmlns:a16="http://schemas.microsoft.com/office/drawing/2014/main" id="{4A3D4371-B5F3-3879-B864-BFF51BB90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17551" y="6747763"/>
                <a:ext cx="208455" cy="223896"/>
              </a:xfrm>
              <a:custGeom>
                <a:avLst/>
                <a:gdLst>
                  <a:gd name="T0" fmla="*/ 212 w 237"/>
                  <a:gd name="T1" fmla="*/ 174 h 256"/>
                  <a:gd name="T2" fmla="*/ 200 w 237"/>
                  <a:gd name="T3" fmla="*/ 194 h 256"/>
                  <a:gd name="T4" fmla="*/ 184 w 237"/>
                  <a:gd name="T5" fmla="*/ 219 h 256"/>
                  <a:gd name="T6" fmla="*/ 166 w 237"/>
                  <a:gd name="T7" fmla="*/ 247 h 256"/>
                  <a:gd name="T8" fmla="*/ 155 w 237"/>
                  <a:gd name="T9" fmla="*/ 247 h 256"/>
                  <a:gd name="T10" fmla="*/ 146 w 237"/>
                  <a:gd name="T11" fmla="*/ 246 h 256"/>
                  <a:gd name="T12" fmla="*/ 140 w 237"/>
                  <a:gd name="T13" fmla="*/ 241 h 256"/>
                  <a:gd name="T14" fmla="*/ 128 w 237"/>
                  <a:gd name="T15" fmla="*/ 236 h 256"/>
                  <a:gd name="T16" fmla="*/ 114 w 237"/>
                  <a:gd name="T17" fmla="*/ 235 h 256"/>
                  <a:gd name="T18" fmla="*/ 101 w 237"/>
                  <a:gd name="T19" fmla="*/ 241 h 256"/>
                  <a:gd name="T20" fmla="*/ 78 w 237"/>
                  <a:gd name="T21" fmla="*/ 246 h 256"/>
                  <a:gd name="T22" fmla="*/ 58 w 237"/>
                  <a:gd name="T23" fmla="*/ 248 h 256"/>
                  <a:gd name="T24" fmla="*/ 42 w 237"/>
                  <a:gd name="T25" fmla="*/ 252 h 256"/>
                  <a:gd name="T26" fmla="*/ 28 w 237"/>
                  <a:gd name="T27" fmla="*/ 255 h 256"/>
                  <a:gd name="T28" fmla="*/ 16 w 237"/>
                  <a:gd name="T29" fmla="*/ 253 h 256"/>
                  <a:gd name="T30" fmla="*/ 5 w 237"/>
                  <a:gd name="T31" fmla="*/ 250 h 256"/>
                  <a:gd name="T32" fmla="*/ 3 w 237"/>
                  <a:gd name="T33" fmla="*/ 220 h 256"/>
                  <a:gd name="T34" fmla="*/ 0 w 237"/>
                  <a:gd name="T35" fmla="*/ 187 h 256"/>
                  <a:gd name="T36" fmla="*/ 0 w 237"/>
                  <a:gd name="T37" fmla="*/ 162 h 256"/>
                  <a:gd name="T38" fmla="*/ 5 w 237"/>
                  <a:gd name="T39" fmla="*/ 147 h 256"/>
                  <a:gd name="T40" fmla="*/ 7 w 237"/>
                  <a:gd name="T41" fmla="*/ 142 h 256"/>
                  <a:gd name="T42" fmla="*/ 27 w 237"/>
                  <a:gd name="T43" fmla="*/ 124 h 256"/>
                  <a:gd name="T44" fmla="*/ 34 w 237"/>
                  <a:gd name="T45" fmla="*/ 116 h 256"/>
                  <a:gd name="T46" fmla="*/ 56 w 237"/>
                  <a:gd name="T47" fmla="*/ 84 h 256"/>
                  <a:gd name="T48" fmla="*/ 74 w 237"/>
                  <a:gd name="T49" fmla="*/ 56 h 256"/>
                  <a:gd name="T50" fmla="*/ 88 w 237"/>
                  <a:gd name="T51" fmla="*/ 35 h 256"/>
                  <a:gd name="T52" fmla="*/ 93 w 237"/>
                  <a:gd name="T53" fmla="*/ 31 h 256"/>
                  <a:gd name="T54" fmla="*/ 99 w 237"/>
                  <a:gd name="T55" fmla="*/ 27 h 256"/>
                  <a:gd name="T56" fmla="*/ 102 w 237"/>
                  <a:gd name="T57" fmla="*/ 28 h 256"/>
                  <a:gd name="T58" fmla="*/ 130 w 237"/>
                  <a:gd name="T59" fmla="*/ 48 h 256"/>
                  <a:gd name="T60" fmla="*/ 134 w 237"/>
                  <a:gd name="T61" fmla="*/ 48 h 256"/>
                  <a:gd name="T62" fmla="*/ 144 w 237"/>
                  <a:gd name="T63" fmla="*/ 41 h 256"/>
                  <a:gd name="T64" fmla="*/ 152 w 237"/>
                  <a:gd name="T65" fmla="*/ 20 h 256"/>
                  <a:gd name="T66" fmla="*/ 158 w 237"/>
                  <a:gd name="T67" fmla="*/ 13 h 256"/>
                  <a:gd name="T68" fmla="*/ 161 w 237"/>
                  <a:gd name="T69" fmla="*/ 13 h 256"/>
                  <a:gd name="T70" fmla="*/ 178 w 237"/>
                  <a:gd name="T71" fmla="*/ 6 h 256"/>
                  <a:gd name="T72" fmla="*/ 194 w 237"/>
                  <a:gd name="T73" fmla="*/ 0 h 256"/>
                  <a:gd name="T74" fmla="*/ 195 w 237"/>
                  <a:gd name="T75" fmla="*/ 7 h 256"/>
                  <a:gd name="T76" fmla="*/ 220 w 237"/>
                  <a:gd name="T77" fmla="*/ 36 h 256"/>
                  <a:gd name="T78" fmla="*/ 228 w 237"/>
                  <a:gd name="T79" fmla="*/ 50 h 256"/>
                  <a:gd name="T80" fmla="*/ 236 w 237"/>
                  <a:gd name="T81" fmla="*/ 75 h 256"/>
                  <a:gd name="T82" fmla="*/ 231 w 237"/>
                  <a:gd name="T83" fmla="*/ 90 h 256"/>
                  <a:gd name="T84" fmla="*/ 225 w 237"/>
                  <a:gd name="T85" fmla="*/ 100 h 256"/>
                  <a:gd name="T86" fmla="*/ 216 w 237"/>
                  <a:gd name="T87" fmla="*/ 108 h 256"/>
                  <a:gd name="T88" fmla="*/ 184 w 237"/>
                  <a:gd name="T89" fmla="*/ 127 h 256"/>
                  <a:gd name="T90" fmla="*/ 148 w 237"/>
                  <a:gd name="T91" fmla="*/ 139 h 256"/>
                  <a:gd name="T92" fmla="*/ 126 w 237"/>
                  <a:gd name="T93" fmla="*/ 166 h 256"/>
                  <a:gd name="T94" fmla="*/ 109 w 237"/>
                  <a:gd name="T95" fmla="*/ 164 h 256"/>
                  <a:gd name="T96" fmla="*/ 111 w 237"/>
                  <a:gd name="T97" fmla="*/ 174 h 256"/>
                  <a:gd name="T98" fmla="*/ 118 w 237"/>
                  <a:gd name="T99" fmla="*/ 175 h 256"/>
                  <a:gd name="T100" fmla="*/ 128 w 237"/>
                  <a:gd name="T101" fmla="*/ 174 h 256"/>
                  <a:gd name="T102" fmla="*/ 147 w 237"/>
                  <a:gd name="T103" fmla="*/ 166 h 256"/>
                  <a:gd name="T104" fmla="*/ 164 w 237"/>
                  <a:gd name="T105" fmla="*/ 162 h 256"/>
                  <a:gd name="T106" fmla="*/ 183 w 237"/>
                  <a:gd name="T107" fmla="*/ 162 h 256"/>
                  <a:gd name="T108" fmla="*/ 201 w 237"/>
                  <a:gd name="T109" fmla="*/ 165 h 256"/>
                  <a:gd name="T110" fmla="*/ 212 w 237"/>
                  <a:gd name="T111" fmla="*/ 174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7" h="256">
                    <a:moveTo>
                      <a:pt x="212" y="174"/>
                    </a:moveTo>
                    <a:lnTo>
                      <a:pt x="200" y="194"/>
                    </a:lnTo>
                    <a:lnTo>
                      <a:pt x="184" y="219"/>
                    </a:lnTo>
                    <a:lnTo>
                      <a:pt x="166" y="247"/>
                    </a:lnTo>
                    <a:lnTo>
                      <a:pt x="155" y="247"/>
                    </a:lnTo>
                    <a:lnTo>
                      <a:pt x="146" y="246"/>
                    </a:lnTo>
                    <a:lnTo>
                      <a:pt x="140" y="241"/>
                    </a:lnTo>
                    <a:lnTo>
                      <a:pt x="128" y="236"/>
                    </a:lnTo>
                    <a:lnTo>
                      <a:pt x="114" y="235"/>
                    </a:lnTo>
                    <a:lnTo>
                      <a:pt x="101" y="241"/>
                    </a:lnTo>
                    <a:lnTo>
                      <a:pt x="78" y="246"/>
                    </a:lnTo>
                    <a:lnTo>
                      <a:pt x="58" y="248"/>
                    </a:lnTo>
                    <a:lnTo>
                      <a:pt x="42" y="252"/>
                    </a:lnTo>
                    <a:lnTo>
                      <a:pt x="28" y="255"/>
                    </a:lnTo>
                    <a:lnTo>
                      <a:pt x="16" y="253"/>
                    </a:lnTo>
                    <a:lnTo>
                      <a:pt x="5" y="250"/>
                    </a:lnTo>
                    <a:lnTo>
                      <a:pt x="3" y="220"/>
                    </a:lnTo>
                    <a:lnTo>
                      <a:pt x="0" y="187"/>
                    </a:lnTo>
                    <a:lnTo>
                      <a:pt x="0" y="162"/>
                    </a:lnTo>
                    <a:lnTo>
                      <a:pt x="5" y="147"/>
                    </a:lnTo>
                    <a:lnTo>
                      <a:pt x="7" y="142"/>
                    </a:lnTo>
                    <a:lnTo>
                      <a:pt x="27" y="124"/>
                    </a:lnTo>
                    <a:lnTo>
                      <a:pt x="34" y="116"/>
                    </a:lnTo>
                    <a:lnTo>
                      <a:pt x="56" y="84"/>
                    </a:lnTo>
                    <a:lnTo>
                      <a:pt x="74" y="56"/>
                    </a:lnTo>
                    <a:lnTo>
                      <a:pt x="88" y="35"/>
                    </a:lnTo>
                    <a:lnTo>
                      <a:pt x="93" y="31"/>
                    </a:lnTo>
                    <a:lnTo>
                      <a:pt x="99" y="27"/>
                    </a:lnTo>
                    <a:lnTo>
                      <a:pt x="102" y="28"/>
                    </a:lnTo>
                    <a:lnTo>
                      <a:pt x="130" y="48"/>
                    </a:lnTo>
                    <a:lnTo>
                      <a:pt x="134" y="48"/>
                    </a:lnTo>
                    <a:lnTo>
                      <a:pt x="144" y="41"/>
                    </a:lnTo>
                    <a:lnTo>
                      <a:pt x="152" y="20"/>
                    </a:lnTo>
                    <a:lnTo>
                      <a:pt x="158" y="13"/>
                    </a:lnTo>
                    <a:lnTo>
                      <a:pt x="161" y="13"/>
                    </a:lnTo>
                    <a:lnTo>
                      <a:pt x="178" y="6"/>
                    </a:lnTo>
                    <a:lnTo>
                      <a:pt x="194" y="0"/>
                    </a:lnTo>
                    <a:lnTo>
                      <a:pt x="195" y="7"/>
                    </a:lnTo>
                    <a:lnTo>
                      <a:pt x="220" y="36"/>
                    </a:lnTo>
                    <a:lnTo>
                      <a:pt x="228" y="50"/>
                    </a:lnTo>
                    <a:lnTo>
                      <a:pt x="236" y="75"/>
                    </a:lnTo>
                    <a:lnTo>
                      <a:pt x="231" y="90"/>
                    </a:lnTo>
                    <a:lnTo>
                      <a:pt x="225" y="100"/>
                    </a:lnTo>
                    <a:lnTo>
                      <a:pt x="216" y="108"/>
                    </a:lnTo>
                    <a:lnTo>
                      <a:pt x="184" y="127"/>
                    </a:lnTo>
                    <a:lnTo>
                      <a:pt x="148" y="139"/>
                    </a:lnTo>
                    <a:lnTo>
                      <a:pt x="126" y="166"/>
                    </a:lnTo>
                    <a:lnTo>
                      <a:pt x="109" y="164"/>
                    </a:lnTo>
                    <a:lnTo>
                      <a:pt x="111" y="174"/>
                    </a:lnTo>
                    <a:lnTo>
                      <a:pt x="118" y="175"/>
                    </a:lnTo>
                    <a:lnTo>
                      <a:pt x="128" y="174"/>
                    </a:lnTo>
                    <a:lnTo>
                      <a:pt x="147" y="166"/>
                    </a:lnTo>
                    <a:lnTo>
                      <a:pt x="164" y="162"/>
                    </a:lnTo>
                    <a:lnTo>
                      <a:pt x="183" y="162"/>
                    </a:lnTo>
                    <a:lnTo>
                      <a:pt x="201" y="165"/>
                    </a:lnTo>
                    <a:lnTo>
                      <a:pt x="212" y="17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13" name="Freeform 27">
                <a:extLst>
                  <a:ext uri="{FF2B5EF4-FFF2-40B4-BE49-F238E27FC236}">
                    <a16:creationId xmlns:a16="http://schemas.microsoft.com/office/drawing/2014/main" id="{7DE0B325-CF72-6894-1795-FE33A8B470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05999" y="3362299"/>
                <a:ext cx="2586386" cy="2570944"/>
              </a:xfrm>
              <a:custGeom>
                <a:avLst/>
                <a:gdLst>
                  <a:gd name="T0" fmla="*/ 2437 w 2953"/>
                  <a:gd name="T1" fmla="*/ 82 h 2938"/>
                  <a:gd name="T2" fmla="*/ 2435 w 2953"/>
                  <a:gd name="T3" fmla="*/ 128 h 2938"/>
                  <a:gd name="T4" fmla="*/ 2430 w 2953"/>
                  <a:gd name="T5" fmla="*/ 255 h 2938"/>
                  <a:gd name="T6" fmla="*/ 2424 w 2953"/>
                  <a:gd name="T7" fmla="*/ 372 h 2938"/>
                  <a:gd name="T8" fmla="*/ 2377 w 2953"/>
                  <a:gd name="T9" fmla="*/ 461 h 2938"/>
                  <a:gd name="T10" fmla="*/ 2314 w 2953"/>
                  <a:gd name="T11" fmla="*/ 569 h 2938"/>
                  <a:gd name="T12" fmla="*/ 2367 w 2953"/>
                  <a:gd name="T13" fmla="*/ 683 h 2938"/>
                  <a:gd name="T14" fmla="*/ 2458 w 2953"/>
                  <a:gd name="T15" fmla="*/ 810 h 2938"/>
                  <a:gd name="T16" fmla="*/ 2551 w 2953"/>
                  <a:gd name="T17" fmla="*/ 944 h 2938"/>
                  <a:gd name="T18" fmla="*/ 2602 w 2953"/>
                  <a:gd name="T19" fmla="*/ 1174 h 2938"/>
                  <a:gd name="T20" fmla="*/ 2623 w 2953"/>
                  <a:gd name="T21" fmla="*/ 1283 h 2938"/>
                  <a:gd name="T22" fmla="*/ 2651 w 2953"/>
                  <a:gd name="T23" fmla="*/ 1531 h 2938"/>
                  <a:gd name="T24" fmla="*/ 2647 w 2953"/>
                  <a:gd name="T25" fmla="*/ 1711 h 2938"/>
                  <a:gd name="T26" fmla="*/ 2591 w 2953"/>
                  <a:gd name="T27" fmla="*/ 1819 h 2938"/>
                  <a:gd name="T28" fmla="*/ 2673 w 2953"/>
                  <a:gd name="T29" fmla="*/ 1974 h 2938"/>
                  <a:gd name="T30" fmla="*/ 2727 w 2953"/>
                  <a:gd name="T31" fmla="*/ 2095 h 2938"/>
                  <a:gd name="T32" fmla="*/ 2903 w 2953"/>
                  <a:gd name="T33" fmla="*/ 2149 h 2938"/>
                  <a:gd name="T34" fmla="*/ 2730 w 2953"/>
                  <a:gd name="T35" fmla="*/ 2388 h 2938"/>
                  <a:gd name="T36" fmla="*/ 2310 w 2953"/>
                  <a:gd name="T37" fmla="*/ 2652 h 2938"/>
                  <a:gd name="T38" fmla="*/ 2117 w 2953"/>
                  <a:gd name="T39" fmla="*/ 2825 h 2938"/>
                  <a:gd name="T40" fmla="*/ 1877 w 2953"/>
                  <a:gd name="T41" fmla="*/ 2907 h 2938"/>
                  <a:gd name="T42" fmla="*/ 1721 w 2953"/>
                  <a:gd name="T43" fmla="*/ 2937 h 2938"/>
                  <a:gd name="T44" fmla="*/ 1690 w 2953"/>
                  <a:gd name="T45" fmla="*/ 2903 h 2938"/>
                  <a:gd name="T46" fmla="*/ 1702 w 2953"/>
                  <a:gd name="T47" fmla="*/ 2864 h 2938"/>
                  <a:gd name="T48" fmla="*/ 1669 w 2953"/>
                  <a:gd name="T49" fmla="*/ 2797 h 2938"/>
                  <a:gd name="T50" fmla="*/ 1567 w 2953"/>
                  <a:gd name="T51" fmla="*/ 2752 h 2938"/>
                  <a:gd name="T52" fmla="*/ 1477 w 2953"/>
                  <a:gd name="T53" fmla="*/ 2715 h 2938"/>
                  <a:gd name="T54" fmla="*/ 1408 w 2953"/>
                  <a:gd name="T55" fmla="*/ 2649 h 2938"/>
                  <a:gd name="T56" fmla="*/ 1290 w 2953"/>
                  <a:gd name="T57" fmla="*/ 2537 h 2938"/>
                  <a:gd name="T58" fmla="*/ 1009 w 2953"/>
                  <a:gd name="T59" fmla="*/ 2340 h 2938"/>
                  <a:gd name="T60" fmla="*/ 728 w 2953"/>
                  <a:gd name="T61" fmla="*/ 2140 h 2938"/>
                  <a:gd name="T62" fmla="*/ 487 w 2953"/>
                  <a:gd name="T63" fmla="*/ 1971 h 2938"/>
                  <a:gd name="T64" fmla="*/ 322 w 2953"/>
                  <a:gd name="T65" fmla="*/ 1864 h 2938"/>
                  <a:gd name="T66" fmla="*/ 161 w 2953"/>
                  <a:gd name="T67" fmla="*/ 1759 h 2938"/>
                  <a:gd name="T68" fmla="*/ 0 w 2953"/>
                  <a:gd name="T69" fmla="*/ 1652 h 2938"/>
                  <a:gd name="T70" fmla="*/ 0 w 2953"/>
                  <a:gd name="T71" fmla="*/ 1462 h 2938"/>
                  <a:gd name="T72" fmla="*/ 48 w 2953"/>
                  <a:gd name="T73" fmla="*/ 1388 h 2938"/>
                  <a:gd name="T74" fmla="*/ 170 w 2953"/>
                  <a:gd name="T75" fmla="*/ 1312 h 2938"/>
                  <a:gd name="T76" fmla="*/ 227 w 2953"/>
                  <a:gd name="T77" fmla="*/ 1274 h 2938"/>
                  <a:gd name="T78" fmla="*/ 309 w 2953"/>
                  <a:gd name="T79" fmla="*/ 1268 h 2938"/>
                  <a:gd name="T80" fmla="*/ 332 w 2953"/>
                  <a:gd name="T81" fmla="*/ 1244 h 2938"/>
                  <a:gd name="T82" fmla="*/ 462 w 2953"/>
                  <a:gd name="T83" fmla="*/ 1220 h 2938"/>
                  <a:gd name="T84" fmla="*/ 580 w 2953"/>
                  <a:gd name="T85" fmla="*/ 1113 h 2938"/>
                  <a:gd name="T86" fmla="*/ 712 w 2953"/>
                  <a:gd name="T87" fmla="*/ 1057 h 2938"/>
                  <a:gd name="T88" fmla="*/ 702 w 2953"/>
                  <a:gd name="T89" fmla="*/ 1020 h 2938"/>
                  <a:gd name="T90" fmla="*/ 698 w 2953"/>
                  <a:gd name="T91" fmla="*/ 974 h 2938"/>
                  <a:gd name="T92" fmla="*/ 712 w 2953"/>
                  <a:gd name="T93" fmla="*/ 931 h 2938"/>
                  <a:gd name="T94" fmla="*/ 822 w 2953"/>
                  <a:gd name="T95" fmla="*/ 873 h 2938"/>
                  <a:gd name="T96" fmla="*/ 922 w 2953"/>
                  <a:gd name="T97" fmla="*/ 860 h 2938"/>
                  <a:gd name="T98" fmla="*/ 1066 w 2953"/>
                  <a:gd name="T99" fmla="*/ 863 h 2938"/>
                  <a:gd name="T100" fmla="*/ 1082 w 2953"/>
                  <a:gd name="T101" fmla="*/ 787 h 2938"/>
                  <a:gd name="T102" fmla="*/ 1019 w 2953"/>
                  <a:gd name="T103" fmla="*/ 699 h 2938"/>
                  <a:gd name="T104" fmla="*/ 996 w 2953"/>
                  <a:gd name="T105" fmla="*/ 565 h 2938"/>
                  <a:gd name="T106" fmla="*/ 992 w 2953"/>
                  <a:gd name="T107" fmla="*/ 456 h 2938"/>
                  <a:gd name="T108" fmla="*/ 966 w 2953"/>
                  <a:gd name="T109" fmla="*/ 397 h 2938"/>
                  <a:gd name="T110" fmla="*/ 1001 w 2953"/>
                  <a:gd name="T111" fmla="*/ 336 h 2938"/>
                  <a:gd name="T112" fmla="*/ 1180 w 2953"/>
                  <a:gd name="T113" fmla="*/ 218 h 2938"/>
                  <a:gd name="T114" fmla="*/ 1286 w 2953"/>
                  <a:gd name="T115" fmla="*/ 165 h 2938"/>
                  <a:gd name="T116" fmla="*/ 1576 w 2953"/>
                  <a:gd name="T117" fmla="*/ 86 h 2938"/>
                  <a:gd name="T118" fmla="*/ 1921 w 2953"/>
                  <a:gd name="T119" fmla="*/ 35 h 2938"/>
                  <a:gd name="T120" fmla="*/ 2060 w 2953"/>
                  <a:gd name="T121" fmla="*/ 52 h 2938"/>
                  <a:gd name="T122" fmla="*/ 2231 w 2953"/>
                  <a:gd name="T123" fmla="*/ 31 h 2938"/>
                  <a:gd name="T124" fmla="*/ 2355 w 2953"/>
                  <a:gd name="T125" fmla="*/ 38 h 2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53" h="2938">
                    <a:moveTo>
                      <a:pt x="2467" y="28"/>
                    </a:moveTo>
                    <a:lnTo>
                      <a:pt x="2470" y="37"/>
                    </a:lnTo>
                    <a:lnTo>
                      <a:pt x="2470" y="46"/>
                    </a:lnTo>
                    <a:lnTo>
                      <a:pt x="2457" y="54"/>
                    </a:lnTo>
                    <a:lnTo>
                      <a:pt x="2449" y="59"/>
                    </a:lnTo>
                    <a:lnTo>
                      <a:pt x="2437" y="82"/>
                    </a:lnTo>
                    <a:lnTo>
                      <a:pt x="2418" y="97"/>
                    </a:lnTo>
                    <a:lnTo>
                      <a:pt x="2415" y="102"/>
                    </a:lnTo>
                    <a:lnTo>
                      <a:pt x="2415" y="106"/>
                    </a:lnTo>
                    <a:lnTo>
                      <a:pt x="2428" y="113"/>
                    </a:lnTo>
                    <a:lnTo>
                      <a:pt x="2433" y="120"/>
                    </a:lnTo>
                    <a:lnTo>
                      <a:pt x="2435" y="128"/>
                    </a:lnTo>
                    <a:lnTo>
                      <a:pt x="2429" y="161"/>
                    </a:lnTo>
                    <a:lnTo>
                      <a:pt x="2425" y="185"/>
                    </a:lnTo>
                    <a:lnTo>
                      <a:pt x="2420" y="216"/>
                    </a:lnTo>
                    <a:lnTo>
                      <a:pt x="2420" y="229"/>
                    </a:lnTo>
                    <a:lnTo>
                      <a:pt x="2425" y="243"/>
                    </a:lnTo>
                    <a:lnTo>
                      <a:pt x="2430" y="255"/>
                    </a:lnTo>
                    <a:lnTo>
                      <a:pt x="2432" y="267"/>
                    </a:lnTo>
                    <a:lnTo>
                      <a:pt x="2430" y="298"/>
                    </a:lnTo>
                    <a:lnTo>
                      <a:pt x="2436" y="316"/>
                    </a:lnTo>
                    <a:lnTo>
                      <a:pt x="2441" y="333"/>
                    </a:lnTo>
                    <a:lnTo>
                      <a:pt x="2429" y="354"/>
                    </a:lnTo>
                    <a:lnTo>
                      <a:pt x="2424" y="372"/>
                    </a:lnTo>
                    <a:lnTo>
                      <a:pt x="2421" y="398"/>
                    </a:lnTo>
                    <a:lnTo>
                      <a:pt x="2420" y="415"/>
                    </a:lnTo>
                    <a:lnTo>
                      <a:pt x="2412" y="430"/>
                    </a:lnTo>
                    <a:lnTo>
                      <a:pt x="2403" y="444"/>
                    </a:lnTo>
                    <a:lnTo>
                      <a:pt x="2391" y="453"/>
                    </a:lnTo>
                    <a:lnTo>
                      <a:pt x="2377" y="461"/>
                    </a:lnTo>
                    <a:lnTo>
                      <a:pt x="2362" y="470"/>
                    </a:lnTo>
                    <a:lnTo>
                      <a:pt x="2349" y="498"/>
                    </a:lnTo>
                    <a:lnTo>
                      <a:pt x="2321" y="520"/>
                    </a:lnTo>
                    <a:lnTo>
                      <a:pt x="2315" y="527"/>
                    </a:lnTo>
                    <a:lnTo>
                      <a:pt x="2313" y="545"/>
                    </a:lnTo>
                    <a:lnTo>
                      <a:pt x="2314" y="569"/>
                    </a:lnTo>
                    <a:lnTo>
                      <a:pt x="2318" y="590"/>
                    </a:lnTo>
                    <a:lnTo>
                      <a:pt x="2331" y="618"/>
                    </a:lnTo>
                    <a:lnTo>
                      <a:pt x="2343" y="650"/>
                    </a:lnTo>
                    <a:lnTo>
                      <a:pt x="2346" y="666"/>
                    </a:lnTo>
                    <a:lnTo>
                      <a:pt x="2351" y="672"/>
                    </a:lnTo>
                    <a:lnTo>
                      <a:pt x="2367" y="683"/>
                    </a:lnTo>
                    <a:lnTo>
                      <a:pt x="2396" y="697"/>
                    </a:lnTo>
                    <a:lnTo>
                      <a:pt x="2401" y="703"/>
                    </a:lnTo>
                    <a:lnTo>
                      <a:pt x="2415" y="724"/>
                    </a:lnTo>
                    <a:lnTo>
                      <a:pt x="2429" y="764"/>
                    </a:lnTo>
                    <a:lnTo>
                      <a:pt x="2432" y="789"/>
                    </a:lnTo>
                    <a:lnTo>
                      <a:pt x="2458" y="810"/>
                    </a:lnTo>
                    <a:lnTo>
                      <a:pt x="2482" y="828"/>
                    </a:lnTo>
                    <a:lnTo>
                      <a:pt x="2505" y="845"/>
                    </a:lnTo>
                    <a:lnTo>
                      <a:pt x="2531" y="863"/>
                    </a:lnTo>
                    <a:lnTo>
                      <a:pt x="2534" y="868"/>
                    </a:lnTo>
                    <a:lnTo>
                      <a:pt x="2543" y="907"/>
                    </a:lnTo>
                    <a:lnTo>
                      <a:pt x="2551" y="944"/>
                    </a:lnTo>
                    <a:lnTo>
                      <a:pt x="2560" y="986"/>
                    </a:lnTo>
                    <a:lnTo>
                      <a:pt x="2569" y="1027"/>
                    </a:lnTo>
                    <a:lnTo>
                      <a:pt x="2580" y="1075"/>
                    </a:lnTo>
                    <a:lnTo>
                      <a:pt x="2586" y="1102"/>
                    </a:lnTo>
                    <a:lnTo>
                      <a:pt x="2593" y="1136"/>
                    </a:lnTo>
                    <a:lnTo>
                      <a:pt x="2602" y="1174"/>
                    </a:lnTo>
                    <a:lnTo>
                      <a:pt x="2588" y="1183"/>
                    </a:lnTo>
                    <a:lnTo>
                      <a:pt x="2572" y="1194"/>
                    </a:lnTo>
                    <a:lnTo>
                      <a:pt x="2584" y="1214"/>
                    </a:lnTo>
                    <a:lnTo>
                      <a:pt x="2606" y="1246"/>
                    </a:lnTo>
                    <a:lnTo>
                      <a:pt x="2619" y="1272"/>
                    </a:lnTo>
                    <a:lnTo>
                      <a:pt x="2623" y="1283"/>
                    </a:lnTo>
                    <a:lnTo>
                      <a:pt x="2634" y="1315"/>
                    </a:lnTo>
                    <a:lnTo>
                      <a:pt x="2643" y="1347"/>
                    </a:lnTo>
                    <a:lnTo>
                      <a:pt x="2645" y="1357"/>
                    </a:lnTo>
                    <a:lnTo>
                      <a:pt x="2648" y="1381"/>
                    </a:lnTo>
                    <a:lnTo>
                      <a:pt x="2644" y="1448"/>
                    </a:lnTo>
                    <a:lnTo>
                      <a:pt x="2651" y="1531"/>
                    </a:lnTo>
                    <a:lnTo>
                      <a:pt x="2658" y="1572"/>
                    </a:lnTo>
                    <a:lnTo>
                      <a:pt x="2646" y="1610"/>
                    </a:lnTo>
                    <a:lnTo>
                      <a:pt x="2635" y="1645"/>
                    </a:lnTo>
                    <a:lnTo>
                      <a:pt x="2636" y="1664"/>
                    </a:lnTo>
                    <a:lnTo>
                      <a:pt x="2642" y="1691"/>
                    </a:lnTo>
                    <a:lnTo>
                      <a:pt x="2647" y="1711"/>
                    </a:lnTo>
                    <a:lnTo>
                      <a:pt x="2656" y="1723"/>
                    </a:lnTo>
                    <a:lnTo>
                      <a:pt x="2654" y="1757"/>
                    </a:lnTo>
                    <a:lnTo>
                      <a:pt x="2651" y="1770"/>
                    </a:lnTo>
                    <a:lnTo>
                      <a:pt x="2626" y="1788"/>
                    </a:lnTo>
                    <a:lnTo>
                      <a:pt x="2598" y="1805"/>
                    </a:lnTo>
                    <a:lnTo>
                      <a:pt x="2591" y="1819"/>
                    </a:lnTo>
                    <a:lnTo>
                      <a:pt x="2588" y="1834"/>
                    </a:lnTo>
                    <a:lnTo>
                      <a:pt x="2592" y="1847"/>
                    </a:lnTo>
                    <a:lnTo>
                      <a:pt x="2611" y="1874"/>
                    </a:lnTo>
                    <a:lnTo>
                      <a:pt x="2639" y="1917"/>
                    </a:lnTo>
                    <a:lnTo>
                      <a:pt x="2671" y="1962"/>
                    </a:lnTo>
                    <a:lnTo>
                      <a:pt x="2673" y="1974"/>
                    </a:lnTo>
                    <a:lnTo>
                      <a:pt x="2675" y="2006"/>
                    </a:lnTo>
                    <a:lnTo>
                      <a:pt x="2688" y="2047"/>
                    </a:lnTo>
                    <a:lnTo>
                      <a:pt x="2702" y="2066"/>
                    </a:lnTo>
                    <a:lnTo>
                      <a:pt x="2707" y="2079"/>
                    </a:lnTo>
                    <a:lnTo>
                      <a:pt x="2718" y="2088"/>
                    </a:lnTo>
                    <a:lnTo>
                      <a:pt x="2727" y="2095"/>
                    </a:lnTo>
                    <a:lnTo>
                      <a:pt x="2733" y="2096"/>
                    </a:lnTo>
                    <a:lnTo>
                      <a:pt x="2769" y="2085"/>
                    </a:lnTo>
                    <a:lnTo>
                      <a:pt x="2829" y="2103"/>
                    </a:lnTo>
                    <a:lnTo>
                      <a:pt x="2887" y="2122"/>
                    </a:lnTo>
                    <a:lnTo>
                      <a:pt x="2891" y="2126"/>
                    </a:lnTo>
                    <a:lnTo>
                      <a:pt x="2903" y="2149"/>
                    </a:lnTo>
                    <a:lnTo>
                      <a:pt x="2924" y="2187"/>
                    </a:lnTo>
                    <a:lnTo>
                      <a:pt x="2939" y="2218"/>
                    </a:lnTo>
                    <a:lnTo>
                      <a:pt x="2952" y="2246"/>
                    </a:lnTo>
                    <a:lnTo>
                      <a:pt x="2878" y="2293"/>
                    </a:lnTo>
                    <a:lnTo>
                      <a:pt x="2804" y="2341"/>
                    </a:lnTo>
                    <a:lnTo>
                      <a:pt x="2730" y="2388"/>
                    </a:lnTo>
                    <a:lnTo>
                      <a:pt x="2656" y="2434"/>
                    </a:lnTo>
                    <a:lnTo>
                      <a:pt x="2582" y="2481"/>
                    </a:lnTo>
                    <a:lnTo>
                      <a:pt x="2508" y="2528"/>
                    </a:lnTo>
                    <a:lnTo>
                      <a:pt x="2434" y="2575"/>
                    </a:lnTo>
                    <a:lnTo>
                      <a:pt x="2360" y="2621"/>
                    </a:lnTo>
                    <a:lnTo>
                      <a:pt x="2310" y="2652"/>
                    </a:lnTo>
                    <a:lnTo>
                      <a:pt x="2280" y="2679"/>
                    </a:lnTo>
                    <a:lnTo>
                      <a:pt x="2241" y="2713"/>
                    </a:lnTo>
                    <a:lnTo>
                      <a:pt x="2203" y="2747"/>
                    </a:lnTo>
                    <a:lnTo>
                      <a:pt x="2174" y="2773"/>
                    </a:lnTo>
                    <a:lnTo>
                      <a:pt x="2136" y="2808"/>
                    </a:lnTo>
                    <a:lnTo>
                      <a:pt x="2117" y="2825"/>
                    </a:lnTo>
                    <a:lnTo>
                      <a:pt x="2075" y="2863"/>
                    </a:lnTo>
                    <a:lnTo>
                      <a:pt x="2063" y="2870"/>
                    </a:lnTo>
                    <a:lnTo>
                      <a:pt x="2008" y="2881"/>
                    </a:lnTo>
                    <a:lnTo>
                      <a:pt x="1956" y="2892"/>
                    </a:lnTo>
                    <a:lnTo>
                      <a:pt x="1909" y="2901"/>
                    </a:lnTo>
                    <a:lnTo>
                      <a:pt x="1877" y="2907"/>
                    </a:lnTo>
                    <a:lnTo>
                      <a:pt x="1846" y="2913"/>
                    </a:lnTo>
                    <a:lnTo>
                      <a:pt x="1800" y="2923"/>
                    </a:lnTo>
                    <a:lnTo>
                      <a:pt x="1767" y="2929"/>
                    </a:lnTo>
                    <a:lnTo>
                      <a:pt x="1732" y="2936"/>
                    </a:lnTo>
                    <a:lnTo>
                      <a:pt x="1727" y="2937"/>
                    </a:lnTo>
                    <a:lnTo>
                      <a:pt x="1721" y="2937"/>
                    </a:lnTo>
                    <a:lnTo>
                      <a:pt x="1716" y="2937"/>
                    </a:lnTo>
                    <a:lnTo>
                      <a:pt x="1706" y="2933"/>
                    </a:lnTo>
                    <a:lnTo>
                      <a:pt x="1695" y="2925"/>
                    </a:lnTo>
                    <a:lnTo>
                      <a:pt x="1687" y="2919"/>
                    </a:lnTo>
                    <a:lnTo>
                      <a:pt x="1686" y="2912"/>
                    </a:lnTo>
                    <a:lnTo>
                      <a:pt x="1690" y="2903"/>
                    </a:lnTo>
                    <a:lnTo>
                      <a:pt x="1695" y="2895"/>
                    </a:lnTo>
                    <a:lnTo>
                      <a:pt x="1698" y="2888"/>
                    </a:lnTo>
                    <a:lnTo>
                      <a:pt x="1701" y="2883"/>
                    </a:lnTo>
                    <a:lnTo>
                      <a:pt x="1706" y="2879"/>
                    </a:lnTo>
                    <a:lnTo>
                      <a:pt x="1706" y="2873"/>
                    </a:lnTo>
                    <a:lnTo>
                      <a:pt x="1702" y="2864"/>
                    </a:lnTo>
                    <a:lnTo>
                      <a:pt x="1698" y="2851"/>
                    </a:lnTo>
                    <a:lnTo>
                      <a:pt x="1698" y="2827"/>
                    </a:lnTo>
                    <a:lnTo>
                      <a:pt x="1700" y="2819"/>
                    </a:lnTo>
                    <a:lnTo>
                      <a:pt x="1700" y="2816"/>
                    </a:lnTo>
                    <a:lnTo>
                      <a:pt x="1689" y="2807"/>
                    </a:lnTo>
                    <a:lnTo>
                      <a:pt x="1669" y="2797"/>
                    </a:lnTo>
                    <a:lnTo>
                      <a:pt x="1651" y="2791"/>
                    </a:lnTo>
                    <a:lnTo>
                      <a:pt x="1643" y="2789"/>
                    </a:lnTo>
                    <a:lnTo>
                      <a:pt x="1623" y="2785"/>
                    </a:lnTo>
                    <a:lnTo>
                      <a:pt x="1595" y="2779"/>
                    </a:lnTo>
                    <a:lnTo>
                      <a:pt x="1585" y="2775"/>
                    </a:lnTo>
                    <a:lnTo>
                      <a:pt x="1567" y="2752"/>
                    </a:lnTo>
                    <a:lnTo>
                      <a:pt x="1559" y="2747"/>
                    </a:lnTo>
                    <a:lnTo>
                      <a:pt x="1517" y="2743"/>
                    </a:lnTo>
                    <a:lnTo>
                      <a:pt x="1503" y="2739"/>
                    </a:lnTo>
                    <a:lnTo>
                      <a:pt x="1492" y="2734"/>
                    </a:lnTo>
                    <a:lnTo>
                      <a:pt x="1482" y="2727"/>
                    </a:lnTo>
                    <a:lnTo>
                      <a:pt x="1477" y="2715"/>
                    </a:lnTo>
                    <a:lnTo>
                      <a:pt x="1475" y="2705"/>
                    </a:lnTo>
                    <a:lnTo>
                      <a:pt x="1471" y="2700"/>
                    </a:lnTo>
                    <a:lnTo>
                      <a:pt x="1425" y="2677"/>
                    </a:lnTo>
                    <a:lnTo>
                      <a:pt x="1414" y="2668"/>
                    </a:lnTo>
                    <a:lnTo>
                      <a:pt x="1408" y="2660"/>
                    </a:lnTo>
                    <a:lnTo>
                      <a:pt x="1408" y="2649"/>
                    </a:lnTo>
                    <a:lnTo>
                      <a:pt x="1409" y="2636"/>
                    </a:lnTo>
                    <a:lnTo>
                      <a:pt x="1407" y="2624"/>
                    </a:lnTo>
                    <a:lnTo>
                      <a:pt x="1405" y="2617"/>
                    </a:lnTo>
                    <a:lnTo>
                      <a:pt x="1383" y="2603"/>
                    </a:lnTo>
                    <a:lnTo>
                      <a:pt x="1337" y="2569"/>
                    </a:lnTo>
                    <a:lnTo>
                      <a:pt x="1290" y="2537"/>
                    </a:lnTo>
                    <a:lnTo>
                      <a:pt x="1243" y="2504"/>
                    </a:lnTo>
                    <a:lnTo>
                      <a:pt x="1196" y="2471"/>
                    </a:lnTo>
                    <a:lnTo>
                      <a:pt x="1149" y="2439"/>
                    </a:lnTo>
                    <a:lnTo>
                      <a:pt x="1103" y="2406"/>
                    </a:lnTo>
                    <a:lnTo>
                      <a:pt x="1056" y="2373"/>
                    </a:lnTo>
                    <a:lnTo>
                      <a:pt x="1009" y="2340"/>
                    </a:lnTo>
                    <a:lnTo>
                      <a:pt x="962" y="2307"/>
                    </a:lnTo>
                    <a:lnTo>
                      <a:pt x="915" y="2274"/>
                    </a:lnTo>
                    <a:lnTo>
                      <a:pt x="869" y="2240"/>
                    </a:lnTo>
                    <a:lnTo>
                      <a:pt x="822" y="2207"/>
                    </a:lnTo>
                    <a:lnTo>
                      <a:pt x="775" y="2173"/>
                    </a:lnTo>
                    <a:lnTo>
                      <a:pt x="728" y="2140"/>
                    </a:lnTo>
                    <a:lnTo>
                      <a:pt x="681" y="2108"/>
                    </a:lnTo>
                    <a:lnTo>
                      <a:pt x="635" y="2073"/>
                    </a:lnTo>
                    <a:lnTo>
                      <a:pt x="595" y="2046"/>
                    </a:lnTo>
                    <a:lnTo>
                      <a:pt x="552" y="2015"/>
                    </a:lnTo>
                    <a:lnTo>
                      <a:pt x="519" y="1993"/>
                    </a:lnTo>
                    <a:lnTo>
                      <a:pt x="487" y="1971"/>
                    </a:lnTo>
                    <a:lnTo>
                      <a:pt x="452" y="1948"/>
                    </a:lnTo>
                    <a:lnTo>
                      <a:pt x="429" y="1933"/>
                    </a:lnTo>
                    <a:lnTo>
                      <a:pt x="403" y="1916"/>
                    </a:lnTo>
                    <a:lnTo>
                      <a:pt x="376" y="1899"/>
                    </a:lnTo>
                    <a:lnTo>
                      <a:pt x="349" y="1881"/>
                    </a:lnTo>
                    <a:lnTo>
                      <a:pt x="322" y="1864"/>
                    </a:lnTo>
                    <a:lnTo>
                      <a:pt x="295" y="1847"/>
                    </a:lnTo>
                    <a:lnTo>
                      <a:pt x="269" y="1829"/>
                    </a:lnTo>
                    <a:lnTo>
                      <a:pt x="242" y="1812"/>
                    </a:lnTo>
                    <a:lnTo>
                      <a:pt x="215" y="1793"/>
                    </a:lnTo>
                    <a:lnTo>
                      <a:pt x="188" y="1776"/>
                    </a:lnTo>
                    <a:lnTo>
                      <a:pt x="161" y="1759"/>
                    </a:lnTo>
                    <a:lnTo>
                      <a:pt x="134" y="1741"/>
                    </a:lnTo>
                    <a:lnTo>
                      <a:pt x="107" y="1723"/>
                    </a:lnTo>
                    <a:lnTo>
                      <a:pt x="80" y="1705"/>
                    </a:lnTo>
                    <a:lnTo>
                      <a:pt x="53" y="1688"/>
                    </a:lnTo>
                    <a:lnTo>
                      <a:pt x="27" y="1671"/>
                    </a:lnTo>
                    <a:lnTo>
                      <a:pt x="0" y="1652"/>
                    </a:lnTo>
                    <a:lnTo>
                      <a:pt x="0" y="1620"/>
                    </a:lnTo>
                    <a:lnTo>
                      <a:pt x="0" y="1593"/>
                    </a:lnTo>
                    <a:lnTo>
                      <a:pt x="0" y="1554"/>
                    </a:lnTo>
                    <a:lnTo>
                      <a:pt x="0" y="1520"/>
                    </a:lnTo>
                    <a:lnTo>
                      <a:pt x="0" y="1486"/>
                    </a:lnTo>
                    <a:lnTo>
                      <a:pt x="0" y="1462"/>
                    </a:lnTo>
                    <a:lnTo>
                      <a:pt x="0" y="1437"/>
                    </a:lnTo>
                    <a:lnTo>
                      <a:pt x="0" y="1427"/>
                    </a:lnTo>
                    <a:lnTo>
                      <a:pt x="3" y="1422"/>
                    </a:lnTo>
                    <a:lnTo>
                      <a:pt x="17" y="1414"/>
                    </a:lnTo>
                    <a:lnTo>
                      <a:pt x="40" y="1395"/>
                    </a:lnTo>
                    <a:lnTo>
                      <a:pt x="48" y="1388"/>
                    </a:lnTo>
                    <a:lnTo>
                      <a:pt x="59" y="1379"/>
                    </a:lnTo>
                    <a:lnTo>
                      <a:pt x="97" y="1355"/>
                    </a:lnTo>
                    <a:lnTo>
                      <a:pt x="105" y="1348"/>
                    </a:lnTo>
                    <a:lnTo>
                      <a:pt x="142" y="1319"/>
                    </a:lnTo>
                    <a:lnTo>
                      <a:pt x="151" y="1314"/>
                    </a:lnTo>
                    <a:lnTo>
                      <a:pt x="170" y="1312"/>
                    </a:lnTo>
                    <a:lnTo>
                      <a:pt x="179" y="1307"/>
                    </a:lnTo>
                    <a:lnTo>
                      <a:pt x="190" y="1296"/>
                    </a:lnTo>
                    <a:lnTo>
                      <a:pt x="207" y="1282"/>
                    </a:lnTo>
                    <a:lnTo>
                      <a:pt x="217" y="1276"/>
                    </a:lnTo>
                    <a:lnTo>
                      <a:pt x="220" y="1275"/>
                    </a:lnTo>
                    <a:lnTo>
                      <a:pt x="227" y="1274"/>
                    </a:lnTo>
                    <a:lnTo>
                      <a:pt x="261" y="1278"/>
                    </a:lnTo>
                    <a:lnTo>
                      <a:pt x="275" y="1281"/>
                    </a:lnTo>
                    <a:lnTo>
                      <a:pt x="292" y="1283"/>
                    </a:lnTo>
                    <a:lnTo>
                      <a:pt x="297" y="1282"/>
                    </a:lnTo>
                    <a:lnTo>
                      <a:pt x="302" y="1277"/>
                    </a:lnTo>
                    <a:lnTo>
                      <a:pt x="309" y="1268"/>
                    </a:lnTo>
                    <a:lnTo>
                      <a:pt x="310" y="1257"/>
                    </a:lnTo>
                    <a:lnTo>
                      <a:pt x="310" y="1248"/>
                    </a:lnTo>
                    <a:lnTo>
                      <a:pt x="311" y="1244"/>
                    </a:lnTo>
                    <a:lnTo>
                      <a:pt x="315" y="1243"/>
                    </a:lnTo>
                    <a:lnTo>
                      <a:pt x="322" y="1243"/>
                    </a:lnTo>
                    <a:lnTo>
                      <a:pt x="332" y="1244"/>
                    </a:lnTo>
                    <a:lnTo>
                      <a:pt x="352" y="1243"/>
                    </a:lnTo>
                    <a:lnTo>
                      <a:pt x="359" y="1243"/>
                    </a:lnTo>
                    <a:lnTo>
                      <a:pt x="383" y="1240"/>
                    </a:lnTo>
                    <a:lnTo>
                      <a:pt x="415" y="1233"/>
                    </a:lnTo>
                    <a:lnTo>
                      <a:pt x="441" y="1226"/>
                    </a:lnTo>
                    <a:lnTo>
                      <a:pt x="462" y="1220"/>
                    </a:lnTo>
                    <a:lnTo>
                      <a:pt x="485" y="1203"/>
                    </a:lnTo>
                    <a:lnTo>
                      <a:pt x="500" y="1185"/>
                    </a:lnTo>
                    <a:lnTo>
                      <a:pt x="517" y="1159"/>
                    </a:lnTo>
                    <a:lnTo>
                      <a:pt x="531" y="1136"/>
                    </a:lnTo>
                    <a:lnTo>
                      <a:pt x="558" y="1121"/>
                    </a:lnTo>
                    <a:lnTo>
                      <a:pt x="580" y="1113"/>
                    </a:lnTo>
                    <a:lnTo>
                      <a:pt x="593" y="1109"/>
                    </a:lnTo>
                    <a:lnTo>
                      <a:pt x="623" y="1097"/>
                    </a:lnTo>
                    <a:lnTo>
                      <a:pt x="648" y="1079"/>
                    </a:lnTo>
                    <a:lnTo>
                      <a:pt x="672" y="1061"/>
                    </a:lnTo>
                    <a:lnTo>
                      <a:pt x="689" y="1060"/>
                    </a:lnTo>
                    <a:lnTo>
                      <a:pt x="712" y="1057"/>
                    </a:lnTo>
                    <a:lnTo>
                      <a:pt x="717" y="1053"/>
                    </a:lnTo>
                    <a:lnTo>
                      <a:pt x="722" y="1047"/>
                    </a:lnTo>
                    <a:lnTo>
                      <a:pt x="723" y="1036"/>
                    </a:lnTo>
                    <a:lnTo>
                      <a:pt x="716" y="1029"/>
                    </a:lnTo>
                    <a:lnTo>
                      <a:pt x="707" y="1025"/>
                    </a:lnTo>
                    <a:lnTo>
                      <a:pt x="702" y="1020"/>
                    </a:lnTo>
                    <a:lnTo>
                      <a:pt x="696" y="1020"/>
                    </a:lnTo>
                    <a:lnTo>
                      <a:pt x="693" y="1014"/>
                    </a:lnTo>
                    <a:lnTo>
                      <a:pt x="694" y="1005"/>
                    </a:lnTo>
                    <a:lnTo>
                      <a:pt x="695" y="996"/>
                    </a:lnTo>
                    <a:lnTo>
                      <a:pt x="700" y="987"/>
                    </a:lnTo>
                    <a:lnTo>
                      <a:pt x="698" y="974"/>
                    </a:lnTo>
                    <a:lnTo>
                      <a:pt x="693" y="962"/>
                    </a:lnTo>
                    <a:lnTo>
                      <a:pt x="691" y="953"/>
                    </a:lnTo>
                    <a:lnTo>
                      <a:pt x="691" y="944"/>
                    </a:lnTo>
                    <a:lnTo>
                      <a:pt x="694" y="937"/>
                    </a:lnTo>
                    <a:lnTo>
                      <a:pt x="702" y="933"/>
                    </a:lnTo>
                    <a:lnTo>
                      <a:pt x="712" y="931"/>
                    </a:lnTo>
                    <a:lnTo>
                      <a:pt x="726" y="933"/>
                    </a:lnTo>
                    <a:lnTo>
                      <a:pt x="749" y="930"/>
                    </a:lnTo>
                    <a:lnTo>
                      <a:pt x="810" y="908"/>
                    </a:lnTo>
                    <a:lnTo>
                      <a:pt x="813" y="902"/>
                    </a:lnTo>
                    <a:lnTo>
                      <a:pt x="818" y="886"/>
                    </a:lnTo>
                    <a:lnTo>
                      <a:pt x="822" y="873"/>
                    </a:lnTo>
                    <a:lnTo>
                      <a:pt x="828" y="869"/>
                    </a:lnTo>
                    <a:lnTo>
                      <a:pt x="832" y="868"/>
                    </a:lnTo>
                    <a:lnTo>
                      <a:pt x="852" y="865"/>
                    </a:lnTo>
                    <a:lnTo>
                      <a:pt x="881" y="859"/>
                    </a:lnTo>
                    <a:lnTo>
                      <a:pt x="891" y="859"/>
                    </a:lnTo>
                    <a:lnTo>
                      <a:pt x="922" y="860"/>
                    </a:lnTo>
                    <a:lnTo>
                      <a:pt x="945" y="861"/>
                    </a:lnTo>
                    <a:lnTo>
                      <a:pt x="981" y="863"/>
                    </a:lnTo>
                    <a:lnTo>
                      <a:pt x="1008" y="864"/>
                    </a:lnTo>
                    <a:lnTo>
                      <a:pt x="1030" y="865"/>
                    </a:lnTo>
                    <a:lnTo>
                      <a:pt x="1059" y="865"/>
                    </a:lnTo>
                    <a:lnTo>
                      <a:pt x="1066" y="863"/>
                    </a:lnTo>
                    <a:lnTo>
                      <a:pt x="1066" y="853"/>
                    </a:lnTo>
                    <a:lnTo>
                      <a:pt x="1061" y="835"/>
                    </a:lnTo>
                    <a:lnTo>
                      <a:pt x="1064" y="824"/>
                    </a:lnTo>
                    <a:lnTo>
                      <a:pt x="1075" y="813"/>
                    </a:lnTo>
                    <a:lnTo>
                      <a:pt x="1089" y="802"/>
                    </a:lnTo>
                    <a:lnTo>
                      <a:pt x="1082" y="787"/>
                    </a:lnTo>
                    <a:lnTo>
                      <a:pt x="1071" y="778"/>
                    </a:lnTo>
                    <a:lnTo>
                      <a:pt x="1055" y="766"/>
                    </a:lnTo>
                    <a:lnTo>
                      <a:pt x="1047" y="762"/>
                    </a:lnTo>
                    <a:lnTo>
                      <a:pt x="1033" y="748"/>
                    </a:lnTo>
                    <a:lnTo>
                      <a:pt x="1025" y="732"/>
                    </a:lnTo>
                    <a:lnTo>
                      <a:pt x="1019" y="699"/>
                    </a:lnTo>
                    <a:lnTo>
                      <a:pt x="1008" y="681"/>
                    </a:lnTo>
                    <a:lnTo>
                      <a:pt x="1001" y="657"/>
                    </a:lnTo>
                    <a:lnTo>
                      <a:pt x="1008" y="616"/>
                    </a:lnTo>
                    <a:lnTo>
                      <a:pt x="997" y="590"/>
                    </a:lnTo>
                    <a:lnTo>
                      <a:pt x="996" y="579"/>
                    </a:lnTo>
                    <a:lnTo>
                      <a:pt x="996" y="565"/>
                    </a:lnTo>
                    <a:lnTo>
                      <a:pt x="999" y="543"/>
                    </a:lnTo>
                    <a:lnTo>
                      <a:pt x="997" y="510"/>
                    </a:lnTo>
                    <a:lnTo>
                      <a:pt x="985" y="478"/>
                    </a:lnTo>
                    <a:lnTo>
                      <a:pt x="990" y="467"/>
                    </a:lnTo>
                    <a:lnTo>
                      <a:pt x="993" y="461"/>
                    </a:lnTo>
                    <a:lnTo>
                      <a:pt x="992" y="456"/>
                    </a:lnTo>
                    <a:lnTo>
                      <a:pt x="981" y="445"/>
                    </a:lnTo>
                    <a:lnTo>
                      <a:pt x="976" y="436"/>
                    </a:lnTo>
                    <a:lnTo>
                      <a:pt x="979" y="428"/>
                    </a:lnTo>
                    <a:lnTo>
                      <a:pt x="985" y="417"/>
                    </a:lnTo>
                    <a:lnTo>
                      <a:pt x="984" y="411"/>
                    </a:lnTo>
                    <a:lnTo>
                      <a:pt x="966" y="397"/>
                    </a:lnTo>
                    <a:lnTo>
                      <a:pt x="936" y="374"/>
                    </a:lnTo>
                    <a:lnTo>
                      <a:pt x="927" y="363"/>
                    </a:lnTo>
                    <a:lnTo>
                      <a:pt x="924" y="350"/>
                    </a:lnTo>
                    <a:lnTo>
                      <a:pt x="952" y="354"/>
                    </a:lnTo>
                    <a:lnTo>
                      <a:pt x="967" y="352"/>
                    </a:lnTo>
                    <a:lnTo>
                      <a:pt x="1001" y="336"/>
                    </a:lnTo>
                    <a:lnTo>
                      <a:pt x="1029" y="315"/>
                    </a:lnTo>
                    <a:lnTo>
                      <a:pt x="1050" y="305"/>
                    </a:lnTo>
                    <a:lnTo>
                      <a:pt x="1068" y="282"/>
                    </a:lnTo>
                    <a:lnTo>
                      <a:pt x="1086" y="268"/>
                    </a:lnTo>
                    <a:lnTo>
                      <a:pt x="1110" y="252"/>
                    </a:lnTo>
                    <a:lnTo>
                      <a:pt x="1180" y="218"/>
                    </a:lnTo>
                    <a:lnTo>
                      <a:pt x="1191" y="218"/>
                    </a:lnTo>
                    <a:lnTo>
                      <a:pt x="1214" y="225"/>
                    </a:lnTo>
                    <a:lnTo>
                      <a:pt x="1234" y="223"/>
                    </a:lnTo>
                    <a:lnTo>
                      <a:pt x="1248" y="211"/>
                    </a:lnTo>
                    <a:lnTo>
                      <a:pt x="1262" y="182"/>
                    </a:lnTo>
                    <a:lnTo>
                      <a:pt x="1286" y="165"/>
                    </a:lnTo>
                    <a:lnTo>
                      <a:pt x="1315" y="148"/>
                    </a:lnTo>
                    <a:lnTo>
                      <a:pt x="1354" y="131"/>
                    </a:lnTo>
                    <a:lnTo>
                      <a:pt x="1380" y="115"/>
                    </a:lnTo>
                    <a:lnTo>
                      <a:pt x="1421" y="102"/>
                    </a:lnTo>
                    <a:lnTo>
                      <a:pt x="1524" y="94"/>
                    </a:lnTo>
                    <a:lnTo>
                      <a:pt x="1576" y="86"/>
                    </a:lnTo>
                    <a:lnTo>
                      <a:pt x="1612" y="88"/>
                    </a:lnTo>
                    <a:lnTo>
                      <a:pt x="1648" y="63"/>
                    </a:lnTo>
                    <a:lnTo>
                      <a:pt x="1666" y="54"/>
                    </a:lnTo>
                    <a:lnTo>
                      <a:pt x="1745" y="53"/>
                    </a:lnTo>
                    <a:lnTo>
                      <a:pt x="1781" y="35"/>
                    </a:lnTo>
                    <a:lnTo>
                      <a:pt x="1921" y="35"/>
                    </a:lnTo>
                    <a:lnTo>
                      <a:pt x="1939" y="42"/>
                    </a:lnTo>
                    <a:lnTo>
                      <a:pt x="1955" y="51"/>
                    </a:lnTo>
                    <a:lnTo>
                      <a:pt x="1984" y="74"/>
                    </a:lnTo>
                    <a:lnTo>
                      <a:pt x="1998" y="79"/>
                    </a:lnTo>
                    <a:lnTo>
                      <a:pt x="2017" y="74"/>
                    </a:lnTo>
                    <a:lnTo>
                      <a:pt x="2060" y="52"/>
                    </a:lnTo>
                    <a:lnTo>
                      <a:pt x="2108" y="40"/>
                    </a:lnTo>
                    <a:lnTo>
                      <a:pt x="2135" y="28"/>
                    </a:lnTo>
                    <a:lnTo>
                      <a:pt x="2146" y="8"/>
                    </a:lnTo>
                    <a:lnTo>
                      <a:pt x="2168" y="1"/>
                    </a:lnTo>
                    <a:lnTo>
                      <a:pt x="2181" y="16"/>
                    </a:lnTo>
                    <a:lnTo>
                      <a:pt x="2231" y="31"/>
                    </a:lnTo>
                    <a:lnTo>
                      <a:pt x="2262" y="27"/>
                    </a:lnTo>
                    <a:lnTo>
                      <a:pt x="2276" y="22"/>
                    </a:lnTo>
                    <a:lnTo>
                      <a:pt x="2271" y="0"/>
                    </a:lnTo>
                    <a:lnTo>
                      <a:pt x="2303" y="6"/>
                    </a:lnTo>
                    <a:lnTo>
                      <a:pt x="2329" y="16"/>
                    </a:lnTo>
                    <a:lnTo>
                      <a:pt x="2355" y="38"/>
                    </a:lnTo>
                    <a:lnTo>
                      <a:pt x="2372" y="42"/>
                    </a:lnTo>
                    <a:lnTo>
                      <a:pt x="2403" y="32"/>
                    </a:lnTo>
                    <a:lnTo>
                      <a:pt x="2467" y="2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14" name="Freeform 29">
                <a:extLst>
                  <a:ext uri="{FF2B5EF4-FFF2-40B4-BE49-F238E27FC236}">
                    <a16:creationId xmlns:a16="http://schemas.microsoft.com/office/drawing/2014/main" id="{0CBA44C0-A508-AAA9-887B-60B9478157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82819" y="4184539"/>
                <a:ext cx="1524808" cy="1351097"/>
              </a:xfrm>
              <a:custGeom>
                <a:avLst/>
                <a:gdLst>
                  <a:gd name="T0" fmla="*/ 1376 w 1741"/>
                  <a:gd name="T1" fmla="*/ 109 h 1543"/>
                  <a:gd name="T2" fmla="*/ 1405 w 1741"/>
                  <a:gd name="T3" fmla="*/ 200 h 1543"/>
                  <a:gd name="T4" fmla="*/ 1453 w 1741"/>
                  <a:gd name="T5" fmla="*/ 345 h 1543"/>
                  <a:gd name="T6" fmla="*/ 1418 w 1741"/>
                  <a:gd name="T7" fmla="*/ 477 h 1543"/>
                  <a:gd name="T8" fmla="*/ 1375 w 1741"/>
                  <a:gd name="T9" fmla="*/ 617 h 1543"/>
                  <a:gd name="T10" fmla="*/ 1272 w 1741"/>
                  <a:gd name="T11" fmla="*/ 558 h 1543"/>
                  <a:gd name="T12" fmla="*/ 1215 w 1741"/>
                  <a:gd name="T13" fmla="*/ 473 h 1543"/>
                  <a:gd name="T14" fmla="*/ 1160 w 1741"/>
                  <a:gd name="T15" fmla="*/ 372 h 1543"/>
                  <a:gd name="T16" fmla="*/ 1125 w 1741"/>
                  <a:gd name="T17" fmla="*/ 278 h 1543"/>
                  <a:gd name="T18" fmla="*/ 1095 w 1741"/>
                  <a:gd name="T19" fmla="*/ 334 h 1543"/>
                  <a:gd name="T20" fmla="*/ 1135 w 1741"/>
                  <a:gd name="T21" fmla="*/ 407 h 1543"/>
                  <a:gd name="T22" fmla="*/ 1162 w 1741"/>
                  <a:gd name="T23" fmla="*/ 485 h 1543"/>
                  <a:gd name="T24" fmla="*/ 1215 w 1741"/>
                  <a:gd name="T25" fmla="*/ 565 h 1543"/>
                  <a:gd name="T26" fmla="*/ 1266 w 1741"/>
                  <a:gd name="T27" fmla="*/ 647 h 1543"/>
                  <a:gd name="T28" fmla="*/ 1301 w 1741"/>
                  <a:gd name="T29" fmla="*/ 717 h 1543"/>
                  <a:gd name="T30" fmla="*/ 1336 w 1741"/>
                  <a:gd name="T31" fmla="*/ 831 h 1543"/>
                  <a:gd name="T32" fmla="*/ 1451 w 1741"/>
                  <a:gd name="T33" fmla="*/ 1053 h 1543"/>
                  <a:gd name="T34" fmla="*/ 1562 w 1741"/>
                  <a:gd name="T35" fmla="*/ 1222 h 1543"/>
                  <a:gd name="T36" fmla="*/ 1549 w 1741"/>
                  <a:gd name="T37" fmla="*/ 1244 h 1543"/>
                  <a:gd name="T38" fmla="*/ 1553 w 1741"/>
                  <a:gd name="T39" fmla="*/ 1345 h 1543"/>
                  <a:gd name="T40" fmla="*/ 1603 w 1741"/>
                  <a:gd name="T41" fmla="*/ 1427 h 1543"/>
                  <a:gd name="T42" fmla="*/ 1740 w 1741"/>
                  <a:gd name="T43" fmla="*/ 1538 h 1543"/>
                  <a:gd name="T44" fmla="*/ 1599 w 1741"/>
                  <a:gd name="T45" fmla="*/ 1542 h 1543"/>
                  <a:gd name="T46" fmla="*/ 1412 w 1741"/>
                  <a:gd name="T47" fmla="*/ 1542 h 1543"/>
                  <a:gd name="T48" fmla="*/ 1224 w 1741"/>
                  <a:gd name="T49" fmla="*/ 1542 h 1543"/>
                  <a:gd name="T50" fmla="*/ 1036 w 1741"/>
                  <a:gd name="T51" fmla="*/ 1542 h 1543"/>
                  <a:gd name="T52" fmla="*/ 970 w 1741"/>
                  <a:gd name="T53" fmla="*/ 1518 h 1543"/>
                  <a:gd name="T54" fmla="*/ 937 w 1741"/>
                  <a:gd name="T55" fmla="*/ 1541 h 1543"/>
                  <a:gd name="T56" fmla="*/ 804 w 1741"/>
                  <a:gd name="T57" fmla="*/ 1542 h 1543"/>
                  <a:gd name="T58" fmla="*/ 586 w 1741"/>
                  <a:gd name="T59" fmla="*/ 1542 h 1543"/>
                  <a:gd name="T60" fmla="*/ 368 w 1741"/>
                  <a:gd name="T61" fmla="*/ 1542 h 1543"/>
                  <a:gd name="T62" fmla="*/ 149 w 1741"/>
                  <a:gd name="T63" fmla="*/ 1542 h 1543"/>
                  <a:gd name="T64" fmla="*/ 39 w 1741"/>
                  <a:gd name="T65" fmla="*/ 1472 h 1543"/>
                  <a:gd name="T66" fmla="*/ 39 w 1741"/>
                  <a:gd name="T67" fmla="*/ 1334 h 1543"/>
                  <a:gd name="T68" fmla="*/ 39 w 1741"/>
                  <a:gd name="T69" fmla="*/ 1194 h 1543"/>
                  <a:gd name="T70" fmla="*/ 39 w 1741"/>
                  <a:gd name="T71" fmla="*/ 1053 h 1543"/>
                  <a:gd name="T72" fmla="*/ 39 w 1741"/>
                  <a:gd name="T73" fmla="*/ 912 h 1543"/>
                  <a:gd name="T74" fmla="*/ 39 w 1741"/>
                  <a:gd name="T75" fmla="*/ 769 h 1543"/>
                  <a:gd name="T76" fmla="*/ 39 w 1741"/>
                  <a:gd name="T77" fmla="*/ 625 h 1543"/>
                  <a:gd name="T78" fmla="*/ 39 w 1741"/>
                  <a:gd name="T79" fmla="*/ 480 h 1543"/>
                  <a:gd name="T80" fmla="*/ 30 w 1741"/>
                  <a:gd name="T81" fmla="*/ 375 h 1543"/>
                  <a:gd name="T82" fmla="*/ 1 w 1741"/>
                  <a:gd name="T83" fmla="*/ 252 h 1543"/>
                  <a:gd name="T84" fmla="*/ 32 w 1741"/>
                  <a:gd name="T85" fmla="*/ 181 h 1543"/>
                  <a:gd name="T86" fmla="*/ 25 w 1741"/>
                  <a:gd name="T87" fmla="*/ 98 h 1543"/>
                  <a:gd name="T88" fmla="*/ 45 w 1741"/>
                  <a:gd name="T89" fmla="*/ 23 h 1543"/>
                  <a:gd name="T90" fmla="*/ 75 w 1741"/>
                  <a:gd name="T91" fmla="*/ 20 h 1543"/>
                  <a:gd name="T92" fmla="*/ 295 w 1741"/>
                  <a:gd name="T93" fmla="*/ 30 h 1543"/>
                  <a:gd name="T94" fmla="*/ 447 w 1741"/>
                  <a:gd name="T95" fmla="*/ 76 h 1543"/>
                  <a:gd name="T96" fmla="*/ 610 w 1741"/>
                  <a:gd name="T97" fmla="*/ 132 h 1543"/>
                  <a:gd name="T98" fmla="*/ 676 w 1741"/>
                  <a:gd name="T99" fmla="*/ 121 h 1543"/>
                  <a:gd name="T100" fmla="*/ 775 w 1741"/>
                  <a:gd name="T101" fmla="*/ 66 h 1543"/>
                  <a:gd name="T102" fmla="*/ 807 w 1741"/>
                  <a:gd name="T103" fmla="*/ 41 h 1543"/>
                  <a:gd name="T104" fmla="*/ 884 w 1741"/>
                  <a:gd name="T105" fmla="*/ 21 h 1543"/>
                  <a:gd name="T106" fmla="*/ 901 w 1741"/>
                  <a:gd name="T107" fmla="*/ 32 h 1543"/>
                  <a:gd name="T108" fmla="*/ 928 w 1741"/>
                  <a:gd name="T109" fmla="*/ 11 h 1543"/>
                  <a:gd name="T110" fmla="*/ 1027 w 1741"/>
                  <a:gd name="T111" fmla="*/ 18 h 1543"/>
                  <a:gd name="T112" fmla="*/ 1028 w 1741"/>
                  <a:gd name="T113" fmla="*/ 28 h 1543"/>
                  <a:gd name="T114" fmla="*/ 1044 w 1741"/>
                  <a:gd name="T115" fmla="*/ 72 h 1543"/>
                  <a:gd name="T116" fmla="*/ 1084 w 1741"/>
                  <a:gd name="T117" fmla="*/ 75 h 1543"/>
                  <a:gd name="T118" fmla="*/ 1090 w 1741"/>
                  <a:gd name="T119" fmla="*/ 66 h 1543"/>
                  <a:gd name="T120" fmla="*/ 1166 w 1741"/>
                  <a:gd name="T121" fmla="*/ 89 h 1543"/>
                  <a:gd name="T122" fmla="*/ 1214 w 1741"/>
                  <a:gd name="T123" fmla="*/ 95 h 1543"/>
                  <a:gd name="T124" fmla="*/ 1354 w 1741"/>
                  <a:gd name="T125" fmla="*/ 58 h 15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41" h="1543">
                    <a:moveTo>
                      <a:pt x="1358" y="54"/>
                    </a:moveTo>
                    <a:lnTo>
                      <a:pt x="1360" y="60"/>
                    </a:lnTo>
                    <a:lnTo>
                      <a:pt x="1365" y="74"/>
                    </a:lnTo>
                    <a:lnTo>
                      <a:pt x="1376" y="109"/>
                    </a:lnTo>
                    <a:lnTo>
                      <a:pt x="1386" y="137"/>
                    </a:lnTo>
                    <a:lnTo>
                      <a:pt x="1400" y="175"/>
                    </a:lnTo>
                    <a:lnTo>
                      <a:pt x="1403" y="190"/>
                    </a:lnTo>
                    <a:lnTo>
                      <a:pt x="1405" y="200"/>
                    </a:lnTo>
                    <a:lnTo>
                      <a:pt x="1423" y="242"/>
                    </a:lnTo>
                    <a:lnTo>
                      <a:pt x="1435" y="276"/>
                    </a:lnTo>
                    <a:lnTo>
                      <a:pt x="1442" y="304"/>
                    </a:lnTo>
                    <a:lnTo>
                      <a:pt x="1453" y="345"/>
                    </a:lnTo>
                    <a:lnTo>
                      <a:pt x="1459" y="359"/>
                    </a:lnTo>
                    <a:lnTo>
                      <a:pt x="1451" y="367"/>
                    </a:lnTo>
                    <a:lnTo>
                      <a:pt x="1435" y="393"/>
                    </a:lnTo>
                    <a:lnTo>
                      <a:pt x="1418" y="477"/>
                    </a:lnTo>
                    <a:lnTo>
                      <a:pt x="1393" y="541"/>
                    </a:lnTo>
                    <a:lnTo>
                      <a:pt x="1390" y="582"/>
                    </a:lnTo>
                    <a:lnTo>
                      <a:pt x="1386" y="597"/>
                    </a:lnTo>
                    <a:lnTo>
                      <a:pt x="1375" y="617"/>
                    </a:lnTo>
                    <a:lnTo>
                      <a:pt x="1361" y="637"/>
                    </a:lnTo>
                    <a:lnTo>
                      <a:pt x="1336" y="626"/>
                    </a:lnTo>
                    <a:lnTo>
                      <a:pt x="1295" y="591"/>
                    </a:lnTo>
                    <a:lnTo>
                      <a:pt x="1272" y="558"/>
                    </a:lnTo>
                    <a:lnTo>
                      <a:pt x="1245" y="536"/>
                    </a:lnTo>
                    <a:lnTo>
                      <a:pt x="1222" y="507"/>
                    </a:lnTo>
                    <a:lnTo>
                      <a:pt x="1215" y="486"/>
                    </a:lnTo>
                    <a:lnTo>
                      <a:pt x="1215" y="473"/>
                    </a:lnTo>
                    <a:lnTo>
                      <a:pt x="1205" y="441"/>
                    </a:lnTo>
                    <a:lnTo>
                      <a:pt x="1197" y="425"/>
                    </a:lnTo>
                    <a:lnTo>
                      <a:pt x="1168" y="390"/>
                    </a:lnTo>
                    <a:lnTo>
                      <a:pt x="1160" y="372"/>
                    </a:lnTo>
                    <a:lnTo>
                      <a:pt x="1153" y="364"/>
                    </a:lnTo>
                    <a:lnTo>
                      <a:pt x="1146" y="352"/>
                    </a:lnTo>
                    <a:lnTo>
                      <a:pt x="1136" y="307"/>
                    </a:lnTo>
                    <a:lnTo>
                      <a:pt x="1125" y="278"/>
                    </a:lnTo>
                    <a:lnTo>
                      <a:pt x="1111" y="286"/>
                    </a:lnTo>
                    <a:lnTo>
                      <a:pt x="1113" y="298"/>
                    </a:lnTo>
                    <a:lnTo>
                      <a:pt x="1102" y="315"/>
                    </a:lnTo>
                    <a:lnTo>
                      <a:pt x="1095" y="334"/>
                    </a:lnTo>
                    <a:lnTo>
                      <a:pt x="1100" y="350"/>
                    </a:lnTo>
                    <a:lnTo>
                      <a:pt x="1125" y="374"/>
                    </a:lnTo>
                    <a:lnTo>
                      <a:pt x="1129" y="384"/>
                    </a:lnTo>
                    <a:lnTo>
                      <a:pt x="1135" y="407"/>
                    </a:lnTo>
                    <a:lnTo>
                      <a:pt x="1133" y="438"/>
                    </a:lnTo>
                    <a:lnTo>
                      <a:pt x="1138" y="449"/>
                    </a:lnTo>
                    <a:lnTo>
                      <a:pt x="1156" y="471"/>
                    </a:lnTo>
                    <a:lnTo>
                      <a:pt x="1162" y="485"/>
                    </a:lnTo>
                    <a:lnTo>
                      <a:pt x="1166" y="496"/>
                    </a:lnTo>
                    <a:lnTo>
                      <a:pt x="1171" y="508"/>
                    </a:lnTo>
                    <a:lnTo>
                      <a:pt x="1190" y="527"/>
                    </a:lnTo>
                    <a:lnTo>
                      <a:pt x="1215" y="565"/>
                    </a:lnTo>
                    <a:lnTo>
                      <a:pt x="1239" y="591"/>
                    </a:lnTo>
                    <a:lnTo>
                      <a:pt x="1257" y="603"/>
                    </a:lnTo>
                    <a:lnTo>
                      <a:pt x="1265" y="615"/>
                    </a:lnTo>
                    <a:lnTo>
                      <a:pt x="1266" y="647"/>
                    </a:lnTo>
                    <a:lnTo>
                      <a:pt x="1265" y="662"/>
                    </a:lnTo>
                    <a:lnTo>
                      <a:pt x="1280" y="690"/>
                    </a:lnTo>
                    <a:lnTo>
                      <a:pt x="1287" y="704"/>
                    </a:lnTo>
                    <a:lnTo>
                      <a:pt x="1301" y="717"/>
                    </a:lnTo>
                    <a:lnTo>
                      <a:pt x="1308" y="730"/>
                    </a:lnTo>
                    <a:lnTo>
                      <a:pt x="1314" y="752"/>
                    </a:lnTo>
                    <a:lnTo>
                      <a:pt x="1324" y="815"/>
                    </a:lnTo>
                    <a:lnTo>
                      <a:pt x="1336" y="831"/>
                    </a:lnTo>
                    <a:lnTo>
                      <a:pt x="1376" y="914"/>
                    </a:lnTo>
                    <a:lnTo>
                      <a:pt x="1410" y="966"/>
                    </a:lnTo>
                    <a:lnTo>
                      <a:pt x="1427" y="1007"/>
                    </a:lnTo>
                    <a:lnTo>
                      <a:pt x="1451" y="1053"/>
                    </a:lnTo>
                    <a:lnTo>
                      <a:pt x="1500" y="1158"/>
                    </a:lnTo>
                    <a:lnTo>
                      <a:pt x="1529" y="1190"/>
                    </a:lnTo>
                    <a:lnTo>
                      <a:pt x="1541" y="1208"/>
                    </a:lnTo>
                    <a:lnTo>
                      <a:pt x="1562" y="1222"/>
                    </a:lnTo>
                    <a:lnTo>
                      <a:pt x="1584" y="1241"/>
                    </a:lnTo>
                    <a:lnTo>
                      <a:pt x="1562" y="1240"/>
                    </a:lnTo>
                    <a:lnTo>
                      <a:pt x="1557" y="1241"/>
                    </a:lnTo>
                    <a:lnTo>
                      <a:pt x="1549" y="1244"/>
                    </a:lnTo>
                    <a:lnTo>
                      <a:pt x="1546" y="1256"/>
                    </a:lnTo>
                    <a:lnTo>
                      <a:pt x="1544" y="1266"/>
                    </a:lnTo>
                    <a:lnTo>
                      <a:pt x="1547" y="1318"/>
                    </a:lnTo>
                    <a:lnTo>
                      <a:pt x="1553" y="1345"/>
                    </a:lnTo>
                    <a:lnTo>
                      <a:pt x="1572" y="1396"/>
                    </a:lnTo>
                    <a:lnTo>
                      <a:pt x="1587" y="1410"/>
                    </a:lnTo>
                    <a:lnTo>
                      <a:pt x="1593" y="1420"/>
                    </a:lnTo>
                    <a:lnTo>
                      <a:pt x="1603" y="1427"/>
                    </a:lnTo>
                    <a:lnTo>
                      <a:pt x="1648" y="1444"/>
                    </a:lnTo>
                    <a:lnTo>
                      <a:pt x="1675" y="1480"/>
                    </a:lnTo>
                    <a:lnTo>
                      <a:pt x="1734" y="1526"/>
                    </a:lnTo>
                    <a:lnTo>
                      <a:pt x="1740" y="1538"/>
                    </a:lnTo>
                    <a:lnTo>
                      <a:pt x="1740" y="1541"/>
                    </a:lnTo>
                    <a:lnTo>
                      <a:pt x="1693" y="1542"/>
                    </a:lnTo>
                    <a:lnTo>
                      <a:pt x="1646" y="1542"/>
                    </a:lnTo>
                    <a:lnTo>
                      <a:pt x="1599" y="1542"/>
                    </a:lnTo>
                    <a:lnTo>
                      <a:pt x="1552" y="1542"/>
                    </a:lnTo>
                    <a:lnTo>
                      <a:pt x="1506" y="1542"/>
                    </a:lnTo>
                    <a:lnTo>
                      <a:pt x="1459" y="1542"/>
                    </a:lnTo>
                    <a:lnTo>
                      <a:pt x="1412" y="1542"/>
                    </a:lnTo>
                    <a:lnTo>
                      <a:pt x="1365" y="1542"/>
                    </a:lnTo>
                    <a:lnTo>
                      <a:pt x="1318" y="1542"/>
                    </a:lnTo>
                    <a:lnTo>
                      <a:pt x="1271" y="1542"/>
                    </a:lnTo>
                    <a:lnTo>
                      <a:pt x="1224" y="1542"/>
                    </a:lnTo>
                    <a:lnTo>
                      <a:pt x="1177" y="1542"/>
                    </a:lnTo>
                    <a:lnTo>
                      <a:pt x="1130" y="1542"/>
                    </a:lnTo>
                    <a:lnTo>
                      <a:pt x="1083" y="1542"/>
                    </a:lnTo>
                    <a:lnTo>
                      <a:pt x="1036" y="1542"/>
                    </a:lnTo>
                    <a:lnTo>
                      <a:pt x="989" y="1542"/>
                    </a:lnTo>
                    <a:lnTo>
                      <a:pt x="963" y="1542"/>
                    </a:lnTo>
                    <a:lnTo>
                      <a:pt x="967" y="1528"/>
                    </a:lnTo>
                    <a:lnTo>
                      <a:pt x="970" y="1518"/>
                    </a:lnTo>
                    <a:lnTo>
                      <a:pt x="967" y="1511"/>
                    </a:lnTo>
                    <a:lnTo>
                      <a:pt x="958" y="1509"/>
                    </a:lnTo>
                    <a:lnTo>
                      <a:pt x="951" y="1512"/>
                    </a:lnTo>
                    <a:lnTo>
                      <a:pt x="937" y="1541"/>
                    </a:lnTo>
                    <a:lnTo>
                      <a:pt x="930" y="1542"/>
                    </a:lnTo>
                    <a:lnTo>
                      <a:pt x="914" y="1542"/>
                    </a:lnTo>
                    <a:lnTo>
                      <a:pt x="859" y="1542"/>
                    </a:lnTo>
                    <a:lnTo>
                      <a:pt x="804" y="1542"/>
                    </a:lnTo>
                    <a:lnTo>
                      <a:pt x="750" y="1542"/>
                    </a:lnTo>
                    <a:lnTo>
                      <a:pt x="696" y="1542"/>
                    </a:lnTo>
                    <a:lnTo>
                      <a:pt x="641" y="1542"/>
                    </a:lnTo>
                    <a:lnTo>
                      <a:pt x="586" y="1542"/>
                    </a:lnTo>
                    <a:lnTo>
                      <a:pt x="531" y="1542"/>
                    </a:lnTo>
                    <a:lnTo>
                      <a:pt x="477" y="1542"/>
                    </a:lnTo>
                    <a:lnTo>
                      <a:pt x="422" y="1542"/>
                    </a:lnTo>
                    <a:lnTo>
                      <a:pt x="368" y="1542"/>
                    </a:lnTo>
                    <a:lnTo>
                      <a:pt x="313" y="1542"/>
                    </a:lnTo>
                    <a:lnTo>
                      <a:pt x="258" y="1542"/>
                    </a:lnTo>
                    <a:lnTo>
                      <a:pt x="204" y="1542"/>
                    </a:lnTo>
                    <a:lnTo>
                      <a:pt x="149" y="1542"/>
                    </a:lnTo>
                    <a:lnTo>
                      <a:pt x="94" y="1542"/>
                    </a:lnTo>
                    <a:lnTo>
                      <a:pt x="39" y="1542"/>
                    </a:lnTo>
                    <a:lnTo>
                      <a:pt x="39" y="1507"/>
                    </a:lnTo>
                    <a:lnTo>
                      <a:pt x="39" y="1472"/>
                    </a:lnTo>
                    <a:lnTo>
                      <a:pt x="39" y="1438"/>
                    </a:lnTo>
                    <a:lnTo>
                      <a:pt x="39" y="1403"/>
                    </a:lnTo>
                    <a:lnTo>
                      <a:pt x="39" y="1368"/>
                    </a:lnTo>
                    <a:lnTo>
                      <a:pt x="39" y="1334"/>
                    </a:lnTo>
                    <a:lnTo>
                      <a:pt x="39" y="1299"/>
                    </a:lnTo>
                    <a:lnTo>
                      <a:pt x="39" y="1264"/>
                    </a:lnTo>
                    <a:lnTo>
                      <a:pt x="39" y="1229"/>
                    </a:lnTo>
                    <a:lnTo>
                      <a:pt x="39" y="1194"/>
                    </a:lnTo>
                    <a:lnTo>
                      <a:pt x="39" y="1159"/>
                    </a:lnTo>
                    <a:lnTo>
                      <a:pt x="39" y="1124"/>
                    </a:lnTo>
                    <a:lnTo>
                      <a:pt x="39" y="1089"/>
                    </a:lnTo>
                    <a:lnTo>
                      <a:pt x="39" y="1053"/>
                    </a:lnTo>
                    <a:lnTo>
                      <a:pt x="39" y="1019"/>
                    </a:lnTo>
                    <a:lnTo>
                      <a:pt x="39" y="983"/>
                    </a:lnTo>
                    <a:lnTo>
                      <a:pt x="39" y="947"/>
                    </a:lnTo>
                    <a:lnTo>
                      <a:pt x="39" y="912"/>
                    </a:lnTo>
                    <a:lnTo>
                      <a:pt x="39" y="877"/>
                    </a:lnTo>
                    <a:lnTo>
                      <a:pt x="39" y="841"/>
                    </a:lnTo>
                    <a:lnTo>
                      <a:pt x="39" y="806"/>
                    </a:lnTo>
                    <a:lnTo>
                      <a:pt x="39" y="769"/>
                    </a:lnTo>
                    <a:lnTo>
                      <a:pt x="39" y="733"/>
                    </a:lnTo>
                    <a:lnTo>
                      <a:pt x="39" y="697"/>
                    </a:lnTo>
                    <a:lnTo>
                      <a:pt x="39" y="662"/>
                    </a:lnTo>
                    <a:lnTo>
                      <a:pt x="39" y="625"/>
                    </a:lnTo>
                    <a:lnTo>
                      <a:pt x="39" y="590"/>
                    </a:lnTo>
                    <a:lnTo>
                      <a:pt x="39" y="553"/>
                    </a:lnTo>
                    <a:lnTo>
                      <a:pt x="39" y="516"/>
                    </a:lnTo>
                    <a:lnTo>
                      <a:pt x="39" y="480"/>
                    </a:lnTo>
                    <a:lnTo>
                      <a:pt x="39" y="444"/>
                    </a:lnTo>
                    <a:lnTo>
                      <a:pt x="39" y="408"/>
                    </a:lnTo>
                    <a:lnTo>
                      <a:pt x="39" y="401"/>
                    </a:lnTo>
                    <a:lnTo>
                      <a:pt x="30" y="375"/>
                    </a:lnTo>
                    <a:lnTo>
                      <a:pt x="24" y="344"/>
                    </a:lnTo>
                    <a:lnTo>
                      <a:pt x="16" y="305"/>
                    </a:lnTo>
                    <a:lnTo>
                      <a:pt x="14" y="292"/>
                    </a:lnTo>
                    <a:lnTo>
                      <a:pt x="1" y="252"/>
                    </a:lnTo>
                    <a:lnTo>
                      <a:pt x="0" y="241"/>
                    </a:lnTo>
                    <a:lnTo>
                      <a:pt x="4" y="232"/>
                    </a:lnTo>
                    <a:lnTo>
                      <a:pt x="25" y="198"/>
                    </a:lnTo>
                    <a:lnTo>
                      <a:pt x="32" y="181"/>
                    </a:lnTo>
                    <a:lnTo>
                      <a:pt x="37" y="162"/>
                    </a:lnTo>
                    <a:lnTo>
                      <a:pt x="39" y="146"/>
                    </a:lnTo>
                    <a:lnTo>
                      <a:pt x="32" y="121"/>
                    </a:lnTo>
                    <a:lnTo>
                      <a:pt x="25" y="98"/>
                    </a:lnTo>
                    <a:lnTo>
                      <a:pt x="23" y="75"/>
                    </a:lnTo>
                    <a:lnTo>
                      <a:pt x="21" y="53"/>
                    </a:lnTo>
                    <a:lnTo>
                      <a:pt x="32" y="37"/>
                    </a:lnTo>
                    <a:lnTo>
                      <a:pt x="45" y="23"/>
                    </a:lnTo>
                    <a:lnTo>
                      <a:pt x="51" y="14"/>
                    </a:lnTo>
                    <a:lnTo>
                      <a:pt x="58" y="4"/>
                    </a:lnTo>
                    <a:lnTo>
                      <a:pt x="64" y="0"/>
                    </a:lnTo>
                    <a:lnTo>
                      <a:pt x="75" y="20"/>
                    </a:lnTo>
                    <a:lnTo>
                      <a:pt x="97" y="23"/>
                    </a:lnTo>
                    <a:lnTo>
                      <a:pt x="170" y="5"/>
                    </a:lnTo>
                    <a:lnTo>
                      <a:pt x="251" y="23"/>
                    </a:lnTo>
                    <a:lnTo>
                      <a:pt x="295" y="30"/>
                    </a:lnTo>
                    <a:lnTo>
                      <a:pt x="364" y="46"/>
                    </a:lnTo>
                    <a:lnTo>
                      <a:pt x="406" y="73"/>
                    </a:lnTo>
                    <a:lnTo>
                      <a:pt x="417" y="76"/>
                    </a:lnTo>
                    <a:lnTo>
                      <a:pt x="447" y="76"/>
                    </a:lnTo>
                    <a:lnTo>
                      <a:pt x="467" y="92"/>
                    </a:lnTo>
                    <a:lnTo>
                      <a:pt x="545" y="100"/>
                    </a:lnTo>
                    <a:lnTo>
                      <a:pt x="587" y="118"/>
                    </a:lnTo>
                    <a:lnTo>
                      <a:pt x="610" y="132"/>
                    </a:lnTo>
                    <a:lnTo>
                      <a:pt x="625" y="136"/>
                    </a:lnTo>
                    <a:lnTo>
                      <a:pt x="637" y="136"/>
                    </a:lnTo>
                    <a:lnTo>
                      <a:pt x="655" y="130"/>
                    </a:lnTo>
                    <a:lnTo>
                      <a:pt x="676" y="121"/>
                    </a:lnTo>
                    <a:lnTo>
                      <a:pt x="699" y="107"/>
                    </a:lnTo>
                    <a:lnTo>
                      <a:pt x="748" y="71"/>
                    </a:lnTo>
                    <a:lnTo>
                      <a:pt x="764" y="64"/>
                    </a:lnTo>
                    <a:lnTo>
                      <a:pt x="775" y="66"/>
                    </a:lnTo>
                    <a:lnTo>
                      <a:pt x="789" y="66"/>
                    </a:lnTo>
                    <a:lnTo>
                      <a:pt x="795" y="55"/>
                    </a:lnTo>
                    <a:lnTo>
                      <a:pt x="802" y="49"/>
                    </a:lnTo>
                    <a:lnTo>
                      <a:pt x="807" y="41"/>
                    </a:lnTo>
                    <a:lnTo>
                      <a:pt x="814" y="33"/>
                    </a:lnTo>
                    <a:lnTo>
                      <a:pt x="839" y="30"/>
                    </a:lnTo>
                    <a:lnTo>
                      <a:pt x="890" y="14"/>
                    </a:lnTo>
                    <a:lnTo>
                      <a:pt x="884" y="21"/>
                    </a:lnTo>
                    <a:lnTo>
                      <a:pt x="838" y="39"/>
                    </a:lnTo>
                    <a:lnTo>
                      <a:pt x="857" y="41"/>
                    </a:lnTo>
                    <a:lnTo>
                      <a:pt x="877" y="35"/>
                    </a:lnTo>
                    <a:lnTo>
                      <a:pt x="901" y="32"/>
                    </a:lnTo>
                    <a:lnTo>
                      <a:pt x="905" y="24"/>
                    </a:lnTo>
                    <a:lnTo>
                      <a:pt x="908" y="10"/>
                    </a:lnTo>
                    <a:lnTo>
                      <a:pt x="912" y="8"/>
                    </a:lnTo>
                    <a:lnTo>
                      <a:pt x="928" y="11"/>
                    </a:lnTo>
                    <a:lnTo>
                      <a:pt x="976" y="32"/>
                    </a:lnTo>
                    <a:lnTo>
                      <a:pt x="987" y="33"/>
                    </a:lnTo>
                    <a:lnTo>
                      <a:pt x="1020" y="21"/>
                    </a:lnTo>
                    <a:lnTo>
                      <a:pt x="1027" y="18"/>
                    </a:lnTo>
                    <a:lnTo>
                      <a:pt x="1039" y="25"/>
                    </a:lnTo>
                    <a:lnTo>
                      <a:pt x="1063" y="52"/>
                    </a:lnTo>
                    <a:lnTo>
                      <a:pt x="1054" y="51"/>
                    </a:lnTo>
                    <a:lnTo>
                      <a:pt x="1028" y="28"/>
                    </a:lnTo>
                    <a:lnTo>
                      <a:pt x="1025" y="40"/>
                    </a:lnTo>
                    <a:lnTo>
                      <a:pt x="1011" y="60"/>
                    </a:lnTo>
                    <a:lnTo>
                      <a:pt x="1030" y="68"/>
                    </a:lnTo>
                    <a:lnTo>
                      <a:pt x="1044" y="72"/>
                    </a:lnTo>
                    <a:lnTo>
                      <a:pt x="1052" y="83"/>
                    </a:lnTo>
                    <a:lnTo>
                      <a:pt x="1058" y="93"/>
                    </a:lnTo>
                    <a:lnTo>
                      <a:pt x="1073" y="88"/>
                    </a:lnTo>
                    <a:lnTo>
                      <a:pt x="1084" y="75"/>
                    </a:lnTo>
                    <a:lnTo>
                      <a:pt x="1079" y="68"/>
                    </a:lnTo>
                    <a:lnTo>
                      <a:pt x="1074" y="60"/>
                    </a:lnTo>
                    <a:lnTo>
                      <a:pt x="1079" y="60"/>
                    </a:lnTo>
                    <a:lnTo>
                      <a:pt x="1090" y="66"/>
                    </a:lnTo>
                    <a:lnTo>
                      <a:pt x="1119" y="92"/>
                    </a:lnTo>
                    <a:lnTo>
                      <a:pt x="1130" y="97"/>
                    </a:lnTo>
                    <a:lnTo>
                      <a:pt x="1141" y="96"/>
                    </a:lnTo>
                    <a:lnTo>
                      <a:pt x="1166" y="89"/>
                    </a:lnTo>
                    <a:lnTo>
                      <a:pt x="1172" y="90"/>
                    </a:lnTo>
                    <a:lnTo>
                      <a:pt x="1205" y="81"/>
                    </a:lnTo>
                    <a:lnTo>
                      <a:pt x="1209" y="88"/>
                    </a:lnTo>
                    <a:lnTo>
                      <a:pt x="1214" y="95"/>
                    </a:lnTo>
                    <a:lnTo>
                      <a:pt x="1241" y="86"/>
                    </a:lnTo>
                    <a:lnTo>
                      <a:pt x="1281" y="86"/>
                    </a:lnTo>
                    <a:lnTo>
                      <a:pt x="1315" y="78"/>
                    </a:lnTo>
                    <a:lnTo>
                      <a:pt x="1354" y="58"/>
                    </a:lnTo>
                    <a:lnTo>
                      <a:pt x="1358" y="5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15" name="Freeform 31">
                <a:extLst>
                  <a:ext uri="{FF2B5EF4-FFF2-40B4-BE49-F238E27FC236}">
                    <a16:creationId xmlns:a16="http://schemas.microsoft.com/office/drawing/2014/main" id="{4519C651-E9F7-0A3F-7DA6-9453279A52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52142" y="4759719"/>
                <a:ext cx="1053857" cy="938048"/>
              </a:xfrm>
              <a:custGeom>
                <a:avLst/>
                <a:gdLst>
                  <a:gd name="T0" fmla="*/ 1204 w 1205"/>
                  <a:gd name="T1" fmla="*/ 117 h 1070"/>
                  <a:gd name="T2" fmla="*/ 1204 w 1205"/>
                  <a:gd name="T3" fmla="*/ 221 h 1070"/>
                  <a:gd name="T4" fmla="*/ 1174 w 1205"/>
                  <a:gd name="T5" fmla="*/ 265 h 1070"/>
                  <a:gd name="T6" fmla="*/ 1095 w 1205"/>
                  <a:gd name="T7" fmla="*/ 265 h 1070"/>
                  <a:gd name="T8" fmla="*/ 1015 w 1205"/>
                  <a:gd name="T9" fmla="*/ 265 h 1070"/>
                  <a:gd name="T10" fmla="*/ 935 w 1205"/>
                  <a:gd name="T11" fmla="*/ 265 h 1070"/>
                  <a:gd name="T12" fmla="*/ 855 w 1205"/>
                  <a:gd name="T13" fmla="*/ 265 h 1070"/>
                  <a:gd name="T14" fmla="*/ 775 w 1205"/>
                  <a:gd name="T15" fmla="*/ 265 h 1070"/>
                  <a:gd name="T16" fmla="*/ 727 w 1205"/>
                  <a:gd name="T17" fmla="*/ 284 h 1070"/>
                  <a:gd name="T18" fmla="*/ 727 w 1205"/>
                  <a:gd name="T19" fmla="*/ 348 h 1070"/>
                  <a:gd name="T20" fmla="*/ 727 w 1205"/>
                  <a:gd name="T21" fmla="*/ 413 h 1070"/>
                  <a:gd name="T22" fmla="*/ 727 w 1205"/>
                  <a:gd name="T23" fmla="*/ 476 h 1070"/>
                  <a:gd name="T24" fmla="*/ 727 w 1205"/>
                  <a:gd name="T25" fmla="*/ 540 h 1070"/>
                  <a:gd name="T26" fmla="*/ 727 w 1205"/>
                  <a:gd name="T27" fmla="*/ 604 h 1070"/>
                  <a:gd name="T28" fmla="*/ 726 w 1205"/>
                  <a:gd name="T29" fmla="*/ 661 h 1070"/>
                  <a:gd name="T30" fmla="*/ 675 w 1205"/>
                  <a:gd name="T31" fmla="*/ 684 h 1070"/>
                  <a:gd name="T32" fmla="*/ 623 w 1205"/>
                  <a:gd name="T33" fmla="*/ 703 h 1070"/>
                  <a:gd name="T34" fmla="*/ 569 w 1205"/>
                  <a:gd name="T35" fmla="*/ 751 h 1070"/>
                  <a:gd name="T36" fmla="*/ 564 w 1205"/>
                  <a:gd name="T37" fmla="*/ 781 h 1070"/>
                  <a:gd name="T38" fmla="*/ 573 w 1205"/>
                  <a:gd name="T39" fmla="*/ 828 h 1070"/>
                  <a:gd name="T40" fmla="*/ 577 w 1205"/>
                  <a:gd name="T41" fmla="*/ 888 h 1070"/>
                  <a:gd name="T42" fmla="*/ 581 w 1205"/>
                  <a:gd name="T43" fmla="*/ 952 h 1070"/>
                  <a:gd name="T44" fmla="*/ 562 w 1205"/>
                  <a:gd name="T45" fmla="*/ 989 h 1070"/>
                  <a:gd name="T46" fmla="*/ 464 w 1205"/>
                  <a:gd name="T47" fmla="*/ 989 h 1070"/>
                  <a:gd name="T48" fmla="*/ 366 w 1205"/>
                  <a:gd name="T49" fmla="*/ 989 h 1070"/>
                  <a:gd name="T50" fmla="*/ 267 w 1205"/>
                  <a:gd name="T51" fmla="*/ 989 h 1070"/>
                  <a:gd name="T52" fmla="*/ 169 w 1205"/>
                  <a:gd name="T53" fmla="*/ 989 h 1070"/>
                  <a:gd name="T54" fmla="*/ 71 w 1205"/>
                  <a:gd name="T55" fmla="*/ 989 h 1070"/>
                  <a:gd name="T56" fmla="*/ 13 w 1205"/>
                  <a:gd name="T57" fmla="*/ 1018 h 1070"/>
                  <a:gd name="T58" fmla="*/ 7 w 1205"/>
                  <a:gd name="T59" fmla="*/ 1069 h 1070"/>
                  <a:gd name="T60" fmla="*/ 14 w 1205"/>
                  <a:gd name="T61" fmla="*/ 975 h 1070"/>
                  <a:gd name="T62" fmla="*/ 59 w 1205"/>
                  <a:gd name="T63" fmla="*/ 845 h 1070"/>
                  <a:gd name="T64" fmla="*/ 114 w 1205"/>
                  <a:gd name="T65" fmla="*/ 758 h 1070"/>
                  <a:gd name="T66" fmla="*/ 127 w 1205"/>
                  <a:gd name="T67" fmla="*/ 718 h 1070"/>
                  <a:gd name="T68" fmla="*/ 166 w 1205"/>
                  <a:gd name="T69" fmla="*/ 647 h 1070"/>
                  <a:gd name="T70" fmla="*/ 185 w 1205"/>
                  <a:gd name="T71" fmla="*/ 602 h 1070"/>
                  <a:gd name="T72" fmla="*/ 160 w 1205"/>
                  <a:gd name="T73" fmla="*/ 629 h 1070"/>
                  <a:gd name="T74" fmla="*/ 189 w 1205"/>
                  <a:gd name="T75" fmla="*/ 585 h 1070"/>
                  <a:gd name="T76" fmla="*/ 294 w 1205"/>
                  <a:gd name="T77" fmla="*/ 493 h 1070"/>
                  <a:gd name="T78" fmla="*/ 323 w 1205"/>
                  <a:gd name="T79" fmla="*/ 387 h 1070"/>
                  <a:gd name="T80" fmla="*/ 357 w 1205"/>
                  <a:gd name="T81" fmla="*/ 294 h 1070"/>
                  <a:gd name="T82" fmla="*/ 384 w 1205"/>
                  <a:gd name="T83" fmla="*/ 224 h 1070"/>
                  <a:gd name="T84" fmla="*/ 450 w 1205"/>
                  <a:gd name="T85" fmla="*/ 186 h 1070"/>
                  <a:gd name="T86" fmla="*/ 516 w 1205"/>
                  <a:gd name="T87" fmla="*/ 125 h 1070"/>
                  <a:gd name="T88" fmla="*/ 561 w 1205"/>
                  <a:gd name="T89" fmla="*/ 1 h 1070"/>
                  <a:gd name="T90" fmla="*/ 1184 w 1205"/>
                  <a:gd name="T91" fmla="*/ 0 h 1070"/>
                  <a:gd name="T92" fmla="*/ 1204 w 1205"/>
                  <a:gd name="T93" fmla="*/ 59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05" h="1070">
                    <a:moveTo>
                      <a:pt x="1204" y="59"/>
                    </a:moveTo>
                    <a:lnTo>
                      <a:pt x="1204" y="86"/>
                    </a:lnTo>
                    <a:lnTo>
                      <a:pt x="1204" y="117"/>
                    </a:lnTo>
                    <a:lnTo>
                      <a:pt x="1204" y="149"/>
                    </a:lnTo>
                    <a:lnTo>
                      <a:pt x="1204" y="185"/>
                    </a:lnTo>
                    <a:lnTo>
                      <a:pt x="1204" y="221"/>
                    </a:lnTo>
                    <a:lnTo>
                      <a:pt x="1204" y="247"/>
                    </a:lnTo>
                    <a:lnTo>
                      <a:pt x="1204" y="265"/>
                    </a:lnTo>
                    <a:lnTo>
                      <a:pt x="1174" y="265"/>
                    </a:lnTo>
                    <a:lnTo>
                      <a:pt x="1148" y="265"/>
                    </a:lnTo>
                    <a:lnTo>
                      <a:pt x="1121" y="265"/>
                    </a:lnTo>
                    <a:lnTo>
                      <a:pt x="1095" y="265"/>
                    </a:lnTo>
                    <a:lnTo>
                      <a:pt x="1068" y="265"/>
                    </a:lnTo>
                    <a:lnTo>
                      <a:pt x="1041" y="265"/>
                    </a:lnTo>
                    <a:lnTo>
                      <a:pt x="1015" y="265"/>
                    </a:lnTo>
                    <a:lnTo>
                      <a:pt x="988" y="265"/>
                    </a:lnTo>
                    <a:lnTo>
                      <a:pt x="962" y="265"/>
                    </a:lnTo>
                    <a:lnTo>
                      <a:pt x="935" y="265"/>
                    </a:lnTo>
                    <a:lnTo>
                      <a:pt x="908" y="265"/>
                    </a:lnTo>
                    <a:lnTo>
                      <a:pt x="882" y="265"/>
                    </a:lnTo>
                    <a:lnTo>
                      <a:pt x="855" y="265"/>
                    </a:lnTo>
                    <a:lnTo>
                      <a:pt x="828" y="265"/>
                    </a:lnTo>
                    <a:lnTo>
                      <a:pt x="802" y="265"/>
                    </a:lnTo>
                    <a:lnTo>
                      <a:pt x="775" y="265"/>
                    </a:lnTo>
                    <a:lnTo>
                      <a:pt x="749" y="265"/>
                    </a:lnTo>
                    <a:lnTo>
                      <a:pt x="727" y="265"/>
                    </a:lnTo>
                    <a:lnTo>
                      <a:pt x="727" y="284"/>
                    </a:lnTo>
                    <a:lnTo>
                      <a:pt x="727" y="306"/>
                    </a:lnTo>
                    <a:lnTo>
                      <a:pt x="727" y="326"/>
                    </a:lnTo>
                    <a:lnTo>
                      <a:pt x="727" y="348"/>
                    </a:lnTo>
                    <a:lnTo>
                      <a:pt x="727" y="370"/>
                    </a:lnTo>
                    <a:lnTo>
                      <a:pt x="727" y="391"/>
                    </a:lnTo>
                    <a:lnTo>
                      <a:pt x="727" y="413"/>
                    </a:lnTo>
                    <a:lnTo>
                      <a:pt x="727" y="434"/>
                    </a:lnTo>
                    <a:lnTo>
                      <a:pt x="727" y="455"/>
                    </a:lnTo>
                    <a:lnTo>
                      <a:pt x="727" y="476"/>
                    </a:lnTo>
                    <a:lnTo>
                      <a:pt x="727" y="498"/>
                    </a:lnTo>
                    <a:lnTo>
                      <a:pt x="727" y="519"/>
                    </a:lnTo>
                    <a:lnTo>
                      <a:pt x="727" y="540"/>
                    </a:lnTo>
                    <a:lnTo>
                      <a:pt x="727" y="561"/>
                    </a:lnTo>
                    <a:lnTo>
                      <a:pt x="727" y="582"/>
                    </a:lnTo>
                    <a:lnTo>
                      <a:pt x="727" y="604"/>
                    </a:lnTo>
                    <a:lnTo>
                      <a:pt x="727" y="625"/>
                    </a:lnTo>
                    <a:lnTo>
                      <a:pt x="727" y="644"/>
                    </a:lnTo>
                    <a:lnTo>
                      <a:pt x="726" y="661"/>
                    </a:lnTo>
                    <a:lnTo>
                      <a:pt x="717" y="666"/>
                    </a:lnTo>
                    <a:lnTo>
                      <a:pt x="697" y="675"/>
                    </a:lnTo>
                    <a:lnTo>
                      <a:pt x="675" y="684"/>
                    </a:lnTo>
                    <a:lnTo>
                      <a:pt x="650" y="688"/>
                    </a:lnTo>
                    <a:lnTo>
                      <a:pt x="641" y="691"/>
                    </a:lnTo>
                    <a:lnTo>
                      <a:pt x="623" y="703"/>
                    </a:lnTo>
                    <a:lnTo>
                      <a:pt x="601" y="719"/>
                    </a:lnTo>
                    <a:lnTo>
                      <a:pt x="581" y="733"/>
                    </a:lnTo>
                    <a:lnTo>
                      <a:pt x="569" y="751"/>
                    </a:lnTo>
                    <a:lnTo>
                      <a:pt x="564" y="761"/>
                    </a:lnTo>
                    <a:lnTo>
                      <a:pt x="562" y="771"/>
                    </a:lnTo>
                    <a:lnTo>
                      <a:pt x="564" y="781"/>
                    </a:lnTo>
                    <a:lnTo>
                      <a:pt x="571" y="801"/>
                    </a:lnTo>
                    <a:lnTo>
                      <a:pt x="573" y="810"/>
                    </a:lnTo>
                    <a:lnTo>
                      <a:pt x="573" y="828"/>
                    </a:lnTo>
                    <a:lnTo>
                      <a:pt x="576" y="847"/>
                    </a:lnTo>
                    <a:lnTo>
                      <a:pt x="576" y="867"/>
                    </a:lnTo>
                    <a:lnTo>
                      <a:pt x="577" y="888"/>
                    </a:lnTo>
                    <a:lnTo>
                      <a:pt x="579" y="910"/>
                    </a:lnTo>
                    <a:lnTo>
                      <a:pt x="580" y="930"/>
                    </a:lnTo>
                    <a:lnTo>
                      <a:pt x="581" y="952"/>
                    </a:lnTo>
                    <a:lnTo>
                      <a:pt x="583" y="969"/>
                    </a:lnTo>
                    <a:lnTo>
                      <a:pt x="584" y="989"/>
                    </a:lnTo>
                    <a:lnTo>
                      <a:pt x="562" y="989"/>
                    </a:lnTo>
                    <a:lnTo>
                      <a:pt x="529" y="989"/>
                    </a:lnTo>
                    <a:lnTo>
                      <a:pt x="497" y="989"/>
                    </a:lnTo>
                    <a:lnTo>
                      <a:pt x="464" y="989"/>
                    </a:lnTo>
                    <a:lnTo>
                      <a:pt x="431" y="989"/>
                    </a:lnTo>
                    <a:lnTo>
                      <a:pt x="399" y="989"/>
                    </a:lnTo>
                    <a:lnTo>
                      <a:pt x="366" y="989"/>
                    </a:lnTo>
                    <a:lnTo>
                      <a:pt x="333" y="989"/>
                    </a:lnTo>
                    <a:lnTo>
                      <a:pt x="300" y="989"/>
                    </a:lnTo>
                    <a:lnTo>
                      <a:pt x="267" y="989"/>
                    </a:lnTo>
                    <a:lnTo>
                      <a:pt x="234" y="989"/>
                    </a:lnTo>
                    <a:lnTo>
                      <a:pt x="202" y="989"/>
                    </a:lnTo>
                    <a:lnTo>
                      <a:pt x="169" y="989"/>
                    </a:lnTo>
                    <a:lnTo>
                      <a:pt x="136" y="989"/>
                    </a:lnTo>
                    <a:lnTo>
                      <a:pt x="104" y="989"/>
                    </a:lnTo>
                    <a:lnTo>
                      <a:pt x="71" y="989"/>
                    </a:lnTo>
                    <a:lnTo>
                      <a:pt x="38" y="989"/>
                    </a:lnTo>
                    <a:lnTo>
                      <a:pt x="19" y="989"/>
                    </a:lnTo>
                    <a:lnTo>
                      <a:pt x="13" y="1018"/>
                    </a:lnTo>
                    <a:lnTo>
                      <a:pt x="8" y="1038"/>
                    </a:lnTo>
                    <a:lnTo>
                      <a:pt x="5" y="1055"/>
                    </a:lnTo>
                    <a:lnTo>
                      <a:pt x="7" y="1069"/>
                    </a:lnTo>
                    <a:lnTo>
                      <a:pt x="0" y="1062"/>
                    </a:lnTo>
                    <a:lnTo>
                      <a:pt x="13" y="982"/>
                    </a:lnTo>
                    <a:lnTo>
                      <a:pt x="14" y="975"/>
                    </a:lnTo>
                    <a:lnTo>
                      <a:pt x="25" y="903"/>
                    </a:lnTo>
                    <a:lnTo>
                      <a:pt x="43" y="862"/>
                    </a:lnTo>
                    <a:lnTo>
                      <a:pt x="59" y="845"/>
                    </a:lnTo>
                    <a:lnTo>
                      <a:pt x="84" y="836"/>
                    </a:lnTo>
                    <a:lnTo>
                      <a:pt x="106" y="795"/>
                    </a:lnTo>
                    <a:lnTo>
                      <a:pt x="114" y="758"/>
                    </a:lnTo>
                    <a:lnTo>
                      <a:pt x="128" y="742"/>
                    </a:lnTo>
                    <a:lnTo>
                      <a:pt x="133" y="728"/>
                    </a:lnTo>
                    <a:lnTo>
                      <a:pt x="127" y="718"/>
                    </a:lnTo>
                    <a:lnTo>
                      <a:pt x="141" y="698"/>
                    </a:lnTo>
                    <a:lnTo>
                      <a:pt x="158" y="667"/>
                    </a:lnTo>
                    <a:lnTo>
                      <a:pt x="166" y="647"/>
                    </a:lnTo>
                    <a:lnTo>
                      <a:pt x="185" y="617"/>
                    </a:lnTo>
                    <a:lnTo>
                      <a:pt x="187" y="610"/>
                    </a:lnTo>
                    <a:lnTo>
                      <a:pt x="185" y="602"/>
                    </a:lnTo>
                    <a:lnTo>
                      <a:pt x="178" y="609"/>
                    </a:lnTo>
                    <a:lnTo>
                      <a:pt x="170" y="621"/>
                    </a:lnTo>
                    <a:lnTo>
                      <a:pt x="160" y="629"/>
                    </a:lnTo>
                    <a:lnTo>
                      <a:pt x="164" y="618"/>
                    </a:lnTo>
                    <a:lnTo>
                      <a:pt x="172" y="602"/>
                    </a:lnTo>
                    <a:lnTo>
                      <a:pt x="189" y="585"/>
                    </a:lnTo>
                    <a:lnTo>
                      <a:pt x="217" y="567"/>
                    </a:lnTo>
                    <a:lnTo>
                      <a:pt x="273" y="503"/>
                    </a:lnTo>
                    <a:lnTo>
                      <a:pt x="294" y="493"/>
                    </a:lnTo>
                    <a:lnTo>
                      <a:pt x="314" y="466"/>
                    </a:lnTo>
                    <a:lnTo>
                      <a:pt x="320" y="442"/>
                    </a:lnTo>
                    <a:lnTo>
                      <a:pt x="323" y="387"/>
                    </a:lnTo>
                    <a:lnTo>
                      <a:pt x="330" y="358"/>
                    </a:lnTo>
                    <a:lnTo>
                      <a:pt x="342" y="336"/>
                    </a:lnTo>
                    <a:lnTo>
                      <a:pt x="357" y="294"/>
                    </a:lnTo>
                    <a:lnTo>
                      <a:pt x="368" y="276"/>
                    </a:lnTo>
                    <a:lnTo>
                      <a:pt x="376" y="239"/>
                    </a:lnTo>
                    <a:lnTo>
                      <a:pt x="384" y="224"/>
                    </a:lnTo>
                    <a:lnTo>
                      <a:pt x="399" y="217"/>
                    </a:lnTo>
                    <a:lnTo>
                      <a:pt x="419" y="198"/>
                    </a:lnTo>
                    <a:lnTo>
                      <a:pt x="450" y="186"/>
                    </a:lnTo>
                    <a:lnTo>
                      <a:pt x="487" y="162"/>
                    </a:lnTo>
                    <a:lnTo>
                      <a:pt x="504" y="147"/>
                    </a:lnTo>
                    <a:lnTo>
                      <a:pt x="516" y="125"/>
                    </a:lnTo>
                    <a:lnTo>
                      <a:pt x="527" y="82"/>
                    </a:lnTo>
                    <a:lnTo>
                      <a:pt x="549" y="36"/>
                    </a:lnTo>
                    <a:lnTo>
                      <a:pt x="561" y="1"/>
                    </a:lnTo>
                    <a:lnTo>
                      <a:pt x="1184" y="0"/>
                    </a:lnTo>
                    <a:lnTo>
                      <a:pt x="1184" y="0"/>
                    </a:lnTo>
                    <a:lnTo>
                      <a:pt x="1184" y="0"/>
                    </a:lnTo>
                    <a:lnTo>
                      <a:pt x="1204" y="0"/>
                    </a:lnTo>
                    <a:lnTo>
                      <a:pt x="1204" y="27"/>
                    </a:lnTo>
                    <a:lnTo>
                      <a:pt x="1204" y="5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16" name="Freeform 33">
                <a:extLst>
                  <a:ext uri="{FF2B5EF4-FFF2-40B4-BE49-F238E27FC236}">
                    <a16:creationId xmlns:a16="http://schemas.microsoft.com/office/drawing/2014/main" id="{824BBA9C-1C84-8693-4E4A-32E78C22EB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89796" y="6338573"/>
                <a:ext cx="57903" cy="42462"/>
              </a:xfrm>
              <a:custGeom>
                <a:avLst/>
                <a:gdLst>
                  <a:gd name="T0" fmla="*/ 29 w 68"/>
                  <a:gd name="T1" fmla="*/ 28 h 47"/>
                  <a:gd name="T2" fmla="*/ 35 w 68"/>
                  <a:gd name="T3" fmla="*/ 35 h 47"/>
                  <a:gd name="T4" fmla="*/ 40 w 68"/>
                  <a:gd name="T5" fmla="*/ 35 h 47"/>
                  <a:gd name="T6" fmla="*/ 42 w 68"/>
                  <a:gd name="T7" fmla="*/ 33 h 47"/>
                  <a:gd name="T8" fmla="*/ 45 w 68"/>
                  <a:gd name="T9" fmla="*/ 27 h 47"/>
                  <a:gd name="T10" fmla="*/ 67 w 68"/>
                  <a:gd name="T11" fmla="*/ 38 h 47"/>
                  <a:gd name="T12" fmla="*/ 67 w 68"/>
                  <a:gd name="T13" fmla="*/ 45 h 47"/>
                  <a:gd name="T14" fmla="*/ 53 w 68"/>
                  <a:gd name="T15" fmla="*/ 46 h 47"/>
                  <a:gd name="T16" fmla="*/ 37 w 68"/>
                  <a:gd name="T17" fmla="*/ 42 h 47"/>
                  <a:gd name="T18" fmla="*/ 23 w 68"/>
                  <a:gd name="T19" fmla="*/ 44 h 47"/>
                  <a:gd name="T20" fmla="*/ 6 w 68"/>
                  <a:gd name="T21" fmla="*/ 41 h 47"/>
                  <a:gd name="T22" fmla="*/ 1 w 68"/>
                  <a:gd name="T23" fmla="*/ 28 h 47"/>
                  <a:gd name="T24" fmla="*/ 13 w 68"/>
                  <a:gd name="T25" fmla="*/ 34 h 47"/>
                  <a:gd name="T26" fmla="*/ 18 w 68"/>
                  <a:gd name="T27" fmla="*/ 33 h 47"/>
                  <a:gd name="T28" fmla="*/ 20 w 68"/>
                  <a:gd name="T29" fmla="*/ 31 h 47"/>
                  <a:gd name="T30" fmla="*/ 12 w 68"/>
                  <a:gd name="T31" fmla="*/ 23 h 47"/>
                  <a:gd name="T32" fmla="*/ 0 w 68"/>
                  <a:gd name="T33" fmla="*/ 21 h 47"/>
                  <a:gd name="T34" fmla="*/ 1 w 68"/>
                  <a:gd name="T35" fmla="*/ 15 h 47"/>
                  <a:gd name="T36" fmla="*/ 7 w 68"/>
                  <a:gd name="T37" fmla="*/ 12 h 47"/>
                  <a:gd name="T38" fmla="*/ 9 w 68"/>
                  <a:gd name="T39" fmla="*/ 9 h 47"/>
                  <a:gd name="T40" fmla="*/ 3 w 68"/>
                  <a:gd name="T41" fmla="*/ 0 h 47"/>
                  <a:gd name="T42" fmla="*/ 15 w 68"/>
                  <a:gd name="T43" fmla="*/ 2 h 47"/>
                  <a:gd name="T44" fmla="*/ 23 w 68"/>
                  <a:gd name="T45" fmla="*/ 7 h 47"/>
                  <a:gd name="T46" fmla="*/ 28 w 68"/>
                  <a:gd name="T47" fmla="*/ 14 h 47"/>
                  <a:gd name="T48" fmla="*/ 29 w 68"/>
                  <a:gd name="T4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47">
                    <a:moveTo>
                      <a:pt x="29" y="28"/>
                    </a:moveTo>
                    <a:lnTo>
                      <a:pt x="35" y="35"/>
                    </a:lnTo>
                    <a:lnTo>
                      <a:pt x="40" y="35"/>
                    </a:lnTo>
                    <a:lnTo>
                      <a:pt x="42" y="33"/>
                    </a:lnTo>
                    <a:lnTo>
                      <a:pt x="45" y="27"/>
                    </a:lnTo>
                    <a:lnTo>
                      <a:pt x="67" y="38"/>
                    </a:lnTo>
                    <a:lnTo>
                      <a:pt x="67" y="45"/>
                    </a:lnTo>
                    <a:lnTo>
                      <a:pt x="53" y="46"/>
                    </a:lnTo>
                    <a:lnTo>
                      <a:pt x="37" y="42"/>
                    </a:lnTo>
                    <a:lnTo>
                      <a:pt x="23" y="44"/>
                    </a:lnTo>
                    <a:lnTo>
                      <a:pt x="6" y="41"/>
                    </a:lnTo>
                    <a:lnTo>
                      <a:pt x="1" y="28"/>
                    </a:lnTo>
                    <a:lnTo>
                      <a:pt x="13" y="34"/>
                    </a:lnTo>
                    <a:lnTo>
                      <a:pt x="18" y="33"/>
                    </a:lnTo>
                    <a:lnTo>
                      <a:pt x="20" y="31"/>
                    </a:lnTo>
                    <a:lnTo>
                      <a:pt x="12" y="23"/>
                    </a:lnTo>
                    <a:lnTo>
                      <a:pt x="0" y="21"/>
                    </a:lnTo>
                    <a:lnTo>
                      <a:pt x="1" y="15"/>
                    </a:lnTo>
                    <a:lnTo>
                      <a:pt x="7" y="12"/>
                    </a:lnTo>
                    <a:lnTo>
                      <a:pt x="9" y="9"/>
                    </a:lnTo>
                    <a:lnTo>
                      <a:pt x="3" y="0"/>
                    </a:lnTo>
                    <a:lnTo>
                      <a:pt x="15" y="2"/>
                    </a:lnTo>
                    <a:lnTo>
                      <a:pt x="23" y="7"/>
                    </a:lnTo>
                    <a:lnTo>
                      <a:pt x="28" y="14"/>
                    </a:lnTo>
                    <a:lnTo>
                      <a:pt x="29" y="2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117" name="Freeform 34">
                <a:extLst>
                  <a:ext uri="{FF2B5EF4-FFF2-40B4-BE49-F238E27FC236}">
                    <a16:creationId xmlns:a16="http://schemas.microsoft.com/office/drawing/2014/main" id="{9B5E8512-C9E2-4542-98E7-58E49220C1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97516" y="6311550"/>
                <a:ext cx="15441" cy="15441"/>
              </a:xfrm>
              <a:custGeom>
                <a:avLst/>
                <a:gdLst>
                  <a:gd name="T0" fmla="*/ 13 w 18"/>
                  <a:gd name="T1" fmla="*/ 3 h 18"/>
                  <a:gd name="T2" fmla="*/ 17 w 18"/>
                  <a:gd name="T3" fmla="*/ 17 h 18"/>
                  <a:gd name="T4" fmla="*/ 3 w 18"/>
                  <a:gd name="T5" fmla="*/ 12 h 18"/>
                  <a:gd name="T6" fmla="*/ 0 w 18"/>
                  <a:gd name="T7" fmla="*/ 9 h 18"/>
                  <a:gd name="T8" fmla="*/ 6 w 18"/>
                  <a:gd name="T9" fmla="*/ 3 h 18"/>
                  <a:gd name="T10" fmla="*/ 8 w 18"/>
                  <a:gd name="T11" fmla="*/ 0 h 18"/>
                  <a:gd name="T12" fmla="*/ 13 w 18"/>
                  <a:gd name="T13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3" y="3"/>
                    </a:moveTo>
                    <a:lnTo>
                      <a:pt x="17" y="17"/>
                    </a:lnTo>
                    <a:lnTo>
                      <a:pt x="3" y="12"/>
                    </a:lnTo>
                    <a:lnTo>
                      <a:pt x="0" y="9"/>
                    </a:lnTo>
                    <a:lnTo>
                      <a:pt x="6" y="3"/>
                    </a:lnTo>
                    <a:lnTo>
                      <a:pt x="8" y="0"/>
                    </a:lnTo>
                    <a:lnTo>
                      <a:pt x="13" y="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31" name="Freeform 35">
                <a:extLst>
                  <a:ext uri="{FF2B5EF4-FFF2-40B4-BE49-F238E27FC236}">
                    <a16:creationId xmlns:a16="http://schemas.microsoft.com/office/drawing/2014/main" id="{274C0767-25D7-1331-737D-5EA368C96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49724" y="6064493"/>
                <a:ext cx="837679" cy="725732"/>
              </a:xfrm>
              <a:custGeom>
                <a:avLst/>
                <a:gdLst>
                  <a:gd name="T0" fmla="*/ 924 w 958"/>
                  <a:gd name="T1" fmla="*/ 794 h 830"/>
                  <a:gd name="T2" fmla="*/ 907 w 958"/>
                  <a:gd name="T3" fmla="*/ 822 h 830"/>
                  <a:gd name="T4" fmla="*/ 865 w 958"/>
                  <a:gd name="T5" fmla="*/ 809 h 830"/>
                  <a:gd name="T6" fmla="*/ 851 w 958"/>
                  <a:gd name="T7" fmla="*/ 816 h 830"/>
                  <a:gd name="T8" fmla="*/ 816 w 958"/>
                  <a:gd name="T9" fmla="*/ 772 h 830"/>
                  <a:gd name="T10" fmla="*/ 777 w 958"/>
                  <a:gd name="T11" fmla="*/ 734 h 830"/>
                  <a:gd name="T12" fmla="*/ 706 w 958"/>
                  <a:gd name="T13" fmla="*/ 666 h 830"/>
                  <a:gd name="T14" fmla="*/ 629 w 958"/>
                  <a:gd name="T15" fmla="*/ 576 h 830"/>
                  <a:gd name="T16" fmla="*/ 562 w 958"/>
                  <a:gd name="T17" fmla="*/ 543 h 830"/>
                  <a:gd name="T18" fmla="*/ 520 w 958"/>
                  <a:gd name="T19" fmla="*/ 526 h 830"/>
                  <a:gd name="T20" fmla="*/ 468 w 958"/>
                  <a:gd name="T21" fmla="*/ 519 h 830"/>
                  <a:gd name="T22" fmla="*/ 432 w 958"/>
                  <a:gd name="T23" fmla="*/ 518 h 830"/>
                  <a:gd name="T24" fmla="*/ 391 w 958"/>
                  <a:gd name="T25" fmla="*/ 513 h 830"/>
                  <a:gd name="T26" fmla="*/ 371 w 958"/>
                  <a:gd name="T27" fmla="*/ 500 h 830"/>
                  <a:gd name="T28" fmla="*/ 297 w 958"/>
                  <a:gd name="T29" fmla="*/ 530 h 830"/>
                  <a:gd name="T30" fmla="*/ 257 w 958"/>
                  <a:gd name="T31" fmla="*/ 497 h 830"/>
                  <a:gd name="T32" fmla="*/ 235 w 958"/>
                  <a:gd name="T33" fmla="*/ 489 h 830"/>
                  <a:gd name="T34" fmla="*/ 208 w 958"/>
                  <a:gd name="T35" fmla="*/ 467 h 830"/>
                  <a:gd name="T36" fmla="*/ 174 w 958"/>
                  <a:gd name="T37" fmla="*/ 546 h 830"/>
                  <a:gd name="T38" fmla="*/ 155 w 958"/>
                  <a:gd name="T39" fmla="*/ 570 h 830"/>
                  <a:gd name="T40" fmla="*/ 108 w 958"/>
                  <a:gd name="T41" fmla="*/ 527 h 830"/>
                  <a:gd name="T42" fmla="*/ 91 w 958"/>
                  <a:gd name="T43" fmla="*/ 550 h 830"/>
                  <a:gd name="T44" fmla="*/ 55 w 958"/>
                  <a:gd name="T45" fmla="*/ 547 h 830"/>
                  <a:gd name="T46" fmla="*/ 14 w 958"/>
                  <a:gd name="T47" fmla="*/ 555 h 830"/>
                  <a:gd name="T48" fmla="*/ 3 w 958"/>
                  <a:gd name="T49" fmla="*/ 454 h 830"/>
                  <a:gd name="T50" fmla="*/ 20 w 958"/>
                  <a:gd name="T51" fmla="*/ 392 h 830"/>
                  <a:gd name="T52" fmla="*/ 55 w 958"/>
                  <a:gd name="T53" fmla="*/ 299 h 830"/>
                  <a:gd name="T54" fmla="*/ 68 w 958"/>
                  <a:gd name="T55" fmla="*/ 230 h 830"/>
                  <a:gd name="T56" fmla="*/ 78 w 958"/>
                  <a:gd name="T57" fmla="*/ 179 h 830"/>
                  <a:gd name="T58" fmla="*/ 83 w 958"/>
                  <a:gd name="T59" fmla="*/ 141 h 830"/>
                  <a:gd name="T60" fmla="*/ 118 w 958"/>
                  <a:gd name="T61" fmla="*/ 142 h 830"/>
                  <a:gd name="T62" fmla="*/ 147 w 958"/>
                  <a:gd name="T63" fmla="*/ 134 h 830"/>
                  <a:gd name="T64" fmla="*/ 165 w 958"/>
                  <a:gd name="T65" fmla="*/ 100 h 830"/>
                  <a:gd name="T66" fmla="*/ 194 w 958"/>
                  <a:gd name="T67" fmla="*/ 81 h 830"/>
                  <a:gd name="T68" fmla="*/ 214 w 958"/>
                  <a:gd name="T69" fmla="*/ 77 h 830"/>
                  <a:gd name="T70" fmla="*/ 239 w 958"/>
                  <a:gd name="T71" fmla="*/ 71 h 830"/>
                  <a:gd name="T72" fmla="*/ 256 w 958"/>
                  <a:gd name="T73" fmla="*/ 66 h 830"/>
                  <a:gd name="T74" fmla="*/ 267 w 958"/>
                  <a:gd name="T75" fmla="*/ 55 h 830"/>
                  <a:gd name="T76" fmla="*/ 281 w 958"/>
                  <a:gd name="T77" fmla="*/ 38 h 830"/>
                  <a:gd name="T78" fmla="*/ 300 w 958"/>
                  <a:gd name="T79" fmla="*/ 10 h 830"/>
                  <a:gd name="T80" fmla="*/ 373 w 958"/>
                  <a:gd name="T81" fmla="*/ 137 h 830"/>
                  <a:gd name="T82" fmla="*/ 411 w 958"/>
                  <a:gd name="T83" fmla="*/ 310 h 830"/>
                  <a:gd name="T84" fmla="*/ 451 w 958"/>
                  <a:gd name="T85" fmla="*/ 369 h 830"/>
                  <a:gd name="T86" fmla="*/ 481 w 958"/>
                  <a:gd name="T87" fmla="*/ 427 h 830"/>
                  <a:gd name="T88" fmla="*/ 481 w 958"/>
                  <a:gd name="T89" fmla="*/ 398 h 830"/>
                  <a:gd name="T90" fmla="*/ 508 w 958"/>
                  <a:gd name="T91" fmla="*/ 388 h 830"/>
                  <a:gd name="T92" fmla="*/ 523 w 958"/>
                  <a:gd name="T93" fmla="*/ 423 h 830"/>
                  <a:gd name="T94" fmla="*/ 573 w 958"/>
                  <a:gd name="T95" fmla="*/ 451 h 830"/>
                  <a:gd name="T96" fmla="*/ 625 w 958"/>
                  <a:gd name="T97" fmla="*/ 484 h 830"/>
                  <a:gd name="T98" fmla="*/ 748 w 958"/>
                  <a:gd name="T99" fmla="*/ 595 h 830"/>
                  <a:gd name="T100" fmla="*/ 854 w 958"/>
                  <a:gd name="T101" fmla="*/ 707 h 830"/>
                  <a:gd name="T102" fmla="*/ 911 w 958"/>
                  <a:gd name="T103" fmla="*/ 758 h 830"/>
                  <a:gd name="T104" fmla="*/ 951 w 958"/>
                  <a:gd name="T105" fmla="*/ 764 h 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58" h="830">
                    <a:moveTo>
                      <a:pt x="957" y="781"/>
                    </a:moveTo>
                    <a:lnTo>
                      <a:pt x="941" y="787"/>
                    </a:lnTo>
                    <a:lnTo>
                      <a:pt x="924" y="794"/>
                    </a:lnTo>
                    <a:lnTo>
                      <a:pt x="921" y="794"/>
                    </a:lnTo>
                    <a:lnTo>
                      <a:pt x="915" y="801"/>
                    </a:lnTo>
                    <a:lnTo>
                      <a:pt x="907" y="822"/>
                    </a:lnTo>
                    <a:lnTo>
                      <a:pt x="897" y="829"/>
                    </a:lnTo>
                    <a:lnTo>
                      <a:pt x="893" y="829"/>
                    </a:lnTo>
                    <a:lnTo>
                      <a:pt x="865" y="809"/>
                    </a:lnTo>
                    <a:lnTo>
                      <a:pt x="861" y="808"/>
                    </a:lnTo>
                    <a:lnTo>
                      <a:pt x="856" y="813"/>
                    </a:lnTo>
                    <a:lnTo>
                      <a:pt x="851" y="816"/>
                    </a:lnTo>
                    <a:lnTo>
                      <a:pt x="838" y="801"/>
                    </a:lnTo>
                    <a:lnTo>
                      <a:pt x="829" y="787"/>
                    </a:lnTo>
                    <a:lnTo>
                      <a:pt x="816" y="772"/>
                    </a:lnTo>
                    <a:lnTo>
                      <a:pt x="804" y="765"/>
                    </a:lnTo>
                    <a:lnTo>
                      <a:pt x="791" y="756"/>
                    </a:lnTo>
                    <a:lnTo>
                      <a:pt x="777" y="734"/>
                    </a:lnTo>
                    <a:lnTo>
                      <a:pt x="763" y="712"/>
                    </a:lnTo>
                    <a:lnTo>
                      <a:pt x="744" y="692"/>
                    </a:lnTo>
                    <a:lnTo>
                      <a:pt x="706" y="666"/>
                    </a:lnTo>
                    <a:lnTo>
                      <a:pt x="671" y="631"/>
                    </a:lnTo>
                    <a:lnTo>
                      <a:pt x="645" y="595"/>
                    </a:lnTo>
                    <a:lnTo>
                      <a:pt x="629" y="576"/>
                    </a:lnTo>
                    <a:lnTo>
                      <a:pt x="621" y="572"/>
                    </a:lnTo>
                    <a:lnTo>
                      <a:pt x="586" y="559"/>
                    </a:lnTo>
                    <a:lnTo>
                      <a:pt x="562" y="543"/>
                    </a:lnTo>
                    <a:lnTo>
                      <a:pt x="543" y="529"/>
                    </a:lnTo>
                    <a:lnTo>
                      <a:pt x="531" y="526"/>
                    </a:lnTo>
                    <a:lnTo>
                      <a:pt x="520" y="526"/>
                    </a:lnTo>
                    <a:lnTo>
                      <a:pt x="496" y="528"/>
                    </a:lnTo>
                    <a:lnTo>
                      <a:pt x="476" y="519"/>
                    </a:lnTo>
                    <a:lnTo>
                      <a:pt x="468" y="519"/>
                    </a:lnTo>
                    <a:lnTo>
                      <a:pt x="455" y="517"/>
                    </a:lnTo>
                    <a:lnTo>
                      <a:pt x="444" y="513"/>
                    </a:lnTo>
                    <a:lnTo>
                      <a:pt x="432" y="518"/>
                    </a:lnTo>
                    <a:lnTo>
                      <a:pt x="407" y="524"/>
                    </a:lnTo>
                    <a:lnTo>
                      <a:pt x="396" y="522"/>
                    </a:lnTo>
                    <a:lnTo>
                      <a:pt x="391" y="513"/>
                    </a:lnTo>
                    <a:lnTo>
                      <a:pt x="388" y="507"/>
                    </a:lnTo>
                    <a:lnTo>
                      <a:pt x="379" y="500"/>
                    </a:lnTo>
                    <a:lnTo>
                      <a:pt x="371" y="500"/>
                    </a:lnTo>
                    <a:lnTo>
                      <a:pt x="368" y="506"/>
                    </a:lnTo>
                    <a:lnTo>
                      <a:pt x="342" y="522"/>
                    </a:lnTo>
                    <a:lnTo>
                      <a:pt x="297" y="530"/>
                    </a:lnTo>
                    <a:lnTo>
                      <a:pt x="287" y="530"/>
                    </a:lnTo>
                    <a:lnTo>
                      <a:pt x="279" y="524"/>
                    </a:lnTo>
                    <a:lnTo>
                      <a:pt x="257" y="497"/>
                    </a:lnTo>
                    <a:lnTo>
                      <a:pt x="250" y="492"/>
                    </a:lnTo>
                    <a:lnTo>
                      <a:pt x="245" y="492"/>
                    </a:lnTo>
                    <a:lnTo>
                      <a:pt x="235" y="489"/>
                    </a:lnTo>
                    <a:lnTo>
                      <a:pt x="226" y="484"/>
                    </a:lnTo>
                    <a:lnTo>
                      <a:pt x="217" y="473"/>
                    </a:lnTo>
                    <a:lnTo>
                      <a:pt x="208" y="467"/>
                    </a:lnTo>
                    <a:lnTo>
                      <a:pt x="200" y="488"/>
                    </a:lnTo>
                    <a:lnTo>
                      <a:pt x="183" y="526"/>
                    </a:lnTo>
                    <a:lnTo>
                      <a:pt x="174" y="546"/>
                    </a:lnTo>
                    <a:lnTo>
                      <a:pt x="164" y="571"/>
                    </a:lnTo>
                    <a:lnTo>
                      <a:pt x="160" y="572"/>
                    </a:lnTo>
                    <a:lnTo>
                      <a:pt x="155" y="570"/>
                    </a:lnTo>
                    <a:lnTo>
                      <a:pt x="133" y="538"/>
                    </a:lnTo>
                    <a:lnTo>
                      <a:pt x="119" y="526"/>
                    </a:lnTo>
                    <a:lnTo>
                      <a:pt x="108" y="527"/>
                    </a:lnTo>
                    <a:lnTo>
                      <a:pt x="101" y="533"/>
                    </a:lnTo>
                    <a:lnTo>
                      <a:pt x="96" y="544"/>
                    </a:lnTo>
                    <a:lnTo>
                      <a:pt x="91" y="550"/>
                    </a:lnTo>
                    <a:lnTo>
                      <a:pt x="85" y="553"/>
                    </a:lnTo>
                    <a:lnTo>
                      <a:pt x="74" y="551"/>
                    </a:lnTo>
                    <a:lnTo>
                      <a:pt x="55" y="547"/>
                    </a:lnTo>
                    <a:lnTo>
                      <a:pt x="36" y="547"/>
                    </a:lnTo>
                    <a:lnTo>
                      <a:pt x="17" y="554"/>
                    </a:lnTo>
                    <a:lnTo>
                      <a:pt x="14" y="555"/>
                    </a:lnTo>
                    <a:lnTo>
                      <a:pt x="9" y="512"/>
                    </a:lnTo>
                    <a:lnTo>
                      <a:pt x="7" y="484"/>
                    </a:lnTo>
                    <a:lnTo>
                      <a:pt x="3" y="454"/>
                    </a:lnTo>
                    <a:lnTo>
                      <a:pt x="0" y="426"/>
                    </a:lnTo>
                    <a:lnTo>
                      <a:pt x="13" y="409"/>
                    </a:lnTo>
                    <a:lnTo>
                      <a:pt x="20" y="392"/>
                    </a:lnTo>
                    <a:lnTo>
                      <a:pt x="36" y="338"/>
                    </a:lnTo>
                    <a:lnTo>
                      <a:pt x="43" y="328"/>
                    </a:lnTo>
                    <a:lnTo>
                      <a:pt x="55" y="299"/>
                    </a:lnTo>
                    <a:lnTo>
                      <a:pt x="57" y="290"/>
                    </a:lnTo>
                    <a:lnTo>
                      <a:pt x="70" y="254"/>
                    </a:lnTo>
                    <a:lnTo>
                      <a:pt x="68" y="230"/>
                    </a:lnTo>
                    <a:lnTo>
                      <a:pt x="67" y="205"/>
                    </a:lnTo>
                    <a:lnTo>
                      <a:pt x="73" y="191"/>
                    </a:lnTo>
                    <a:lnTo>
                      <a:pt x="78" y="179"/>
                    </a:lnTo>
                    <a:lnTo>
                      <a:pt x="78" y="169"/>
                    </a:lnTo>
                    <a:lnTo>
                      <a:pt x="81" y="147"/>
                    </a:lnTo>
                    <a:lnTo>
                      <a:pt x="83" y="141"/>
                    </a:lnTo>
                    <a:lnTo>
                      <a:pt x="91" y="141"/>
                    </a:lnTo>
                    <a:lnTo>
                      <a:pt x="106" y="144"/>
                    </a:lnTo>
                    <a:lnTo>
                      <a:pt x="118" y="142"/>
                    </a:lnTo>
                    <a:lnTo>
                      <a:pt x="131" y="142"/>
                    </a:lnTo>
                    <a:lnTo>
                      <a:pt x="141" y="141"/>
                    </a:lnTo>
                    <a:lnTo>
                      <a:pt x="147" y="134"/>
                    </a:lnTo>
                    <a:lnTo>
                      <a:pt x="155" y="107"/>
                    </a:lnTo>
                    <a:lnTo>
                      <a:pt x="160" y="102"/>
                    </a:lnTo>
                    <a:lnTo>
                      <a:pt x="165" y="100"/>
                    </a:lnTo>
                    <a:lnTo>
                      <a:pt x="176" y="95"/>
                    </a:lnTo>
                    <a:lnTo>
                      <a:pt x="186" y="88"/>
                    </a:lnTo>
                    <a:lnTo>
                      <a:pt x="194" y="81"/>
                    </a:lnTo>
                    <a:lnTo>
                      <a:pt x="197" y="81"/>
                    </a:lnTo>
                    <a:lnTo>
                      <a:pt x="206" y="80"/>
                    </a:lnTo>
                    <a:lnTo>
                      <a:pt x="214" y="77"/>
                    </a:lnTo>
                    <a:lnTo>
                      <a:pt x="218" y="73"/>
                    </a:lnTo>
                    <a:lnTo>
                      <a:pt x="229" y="70"/>
                    </a:lnTo>
                    <a:lnTo>
                      <a:pt x="239" y="71"/>
                    </a:lnTo>
                    <a:lnTo>
                      <a:pt x="247" y="69"/>
                    </a:lnTo>
                    <a:lnTo>
                      <a:pt x="251" y="66"/>
                    </a:lnTo>
                    <a:lnTo>
                      <a:pt x="256" y="66"/>
                    </a:lnTo>
                    <a:lnTo>
                      <a:pt x="261" y="63"/>
                    </a:lnTo>
                    <a:lnTo>
                      <a:pt x="263" y="58"/>
                    </a:lnTo>
                    <a:lnTo>
                      <a:pt x="267" y="55"/>
                    </a:lnTo>
                    <a:lnTo>
                      <a:pt x="275" y="49"/>
                    </a:lnTo>
                    <a:lnTo>
                      <a:pt x="279" y="43"/>
                    </a:lnTo>
                    <a:lnTo>
                      <a:pt x="281" y="38"/>
                    </a:lnTo>
                    <a:lnTo>
                      <a:pt x="282" y="34"/>
                    </a:lnTo>
                    <a:lnTo>
                      <a:pt x="286" y="27"/>
                    </a:lnTo>
                    <a:lnTo>
                      <a:pt x="300" y="10"/>
                    </a:lnTo>
                    <a:lnTo>
                      <a:pt x="312" y="0"/>
                    </a:lnTo>
                    <a:lnTo>
                      <a:pt x="356" y="86"/>
                    </a:lnTo>
                    <a:lnTo>
                      <a:pt x="373" y="137"/>
                    </a:lnTo>
                    <a:lnTo>
                      <a:pt x="388" y="190"/>
                    </a:lnTo>
                    <a:lnTo>
                      <a:pt x="400" y="270"/>
                    </a:lnTo>
                    <a:lnTo>
                      <a:pt x="411" y="310"/>
                    </a:lnTo>
                    <a:lnTo>
                      <a:pt x="428" y="330"/>
                    </a:lnTo>
                    <a:lnTo>
                      <a:pt x="441" y="367"/>
                    </a:lnTo>
                    <a:lnTo>
                      <a:pt x="451" y="369"/>
                    </a:lnTo>
                    <a:lnTo>
                      <a:pt x="458" y="379"/>
                    </a:lnTo>
                    <a:lnTo>
                      <a:pt x="471" y="414"/>
                    </a:lnTo>
                    <a:lnTo>
                      <a:pt x="481" y="427"/>
                    </a:lnTo>
                    <a:lnTo>
                      <a:pt x="485" y="416"/>
                    </a:lnTo>
                    <a:lnTo>
                      <a:pt x="485" y="410"/>
                    </a:lnTo>
                    <a:lnTo>
                      <a:pt x="481" y="398"/>
                    </a:lnTo>
                    <a:lnTo>
                      <a:pt x="484" y="385"/>
                    </a:lnTo>
                    <a:lnTo>
                      <a:pt x="491" y="377"/>
                    </a:lnTo>
                    <a:lnTo>
                      <a:pt x="508" y="388"/>
                    </a:lnTo>
                    <a:lnTo>
                      <a:pt x="517" y="397"/>
                    </a:lnTo>
                    <a:lnTo>
                      <a:pt x="519" y="413"/>
                    </a:lnTo>
                    <a:lnTo>
                      <a:pt x="523" y="423"/>
                    </a:lnTo>
                    <a:lnTo>
                      <a:pt x="540" y="444"/>
                    </a:lnTo>
                    <a:lnTo>
                      <a:pt x="555" y="450"/>
                    </a:lnTo>
                    <a:lnTo>
                      <a:pt x="573" y="451"/>
                    </a:lnTo>
                    <a:lnTo>
                      <a:pt x="590" y="455"/>
                    </a:lnTo>
                    <a:lnTo>
                      <a:pt x="602" y="463"/>
                    </a:lnTo>
                    <a:lnTo>
                      <a:pt x="625" y="484"/>
                    </a:lnTo>
                    <a:lnTo>
                      <a:pt x="679" y="501"/>
                    </a:lnTo>
                    <a:lnTo>
                      <a:pt x="723" y="557"/>
                    </a:lnTo>
                    <a:lnTo>
                      <a:pt x="748" y="595"/>
                    </a:lnTo>
                    <a:lnTo>
                      <a:pt x="832" y="653"/>
                    </a:lnTo>
                    <a:lnTo>
                      <a:pt x="846" y="681"/>
                    </a:lnTo>
                    <a:lnTo>
                      <a:pt x="854" y="707"/>
                    </a:lnTo>
                    <a:lnTo>
                      <a:pt x="872" y="706"/>
                    </a:lnTo>
                    <a:lnTo>
                      <a:pt x="902" y="736"/>
                    </a:lnTo>
                    <a:lnTo>
                      <a:pt x="911" y="758"/>
                    </a:lnTo>
                    <a:lnTo>
                      <a:pt x="936" y="766"/>
                    </a:lnTo>
                    <a:lnTo>
                      <a:pt x="939" y="752"/>
                    </a:lnTo>
                    <a:lnTo>
                      <a:pt x="951" y="764"/>
                    </a:lnTo>
                    <a:lnTo>
                      <a:pt x="957" y="78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32" name="Freeform 37">
                <a:extLst>
                  <a:ext uri="{FF2B5EF4-FFF2-40B4-BE49-F238E27FC236}">
                    <a16:creationId xmlns:a16="http://schemas.microsoft.com/office/drawing/2014/main" id="{EAE81B4D-9D43-F619-B3C5-274647435C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21232" y="6473682"/>
                <a:ext cx="1876095" cy="1439884"/>
              </a:xfrm>
              <a:custGeom>
                <a:avLst/>
                <a:gdLst>
                  <a:gd name="T0" fmla="*/ 862 w 2143"/>
                  <a:gd name="T1" fmla="*/ 33 h 1643"/>
                  <a:gd name="T2" fmla="*/ 897 w 2143"/>
                  <a:gd name="T3" fmla="*/ 57 h 1643"/>
                  <a:gd name="T4" fmla="*/ 966 w 2143"/>
                  <a:gd name="T5" fmla="*/ 52 h 1643"/>
                  <a:gd name="T6" fmla="*/ 1052 w 2143"/>
                  <a:gd name="T7" fmla="*/ 76 h 1643"/>
                  <a:gd name="T8" fmla="*/ 1161 w 2143"/>
                  <a:gd name="T9" fmla="*/ 164 h 1643"/>
                  <a:gd name="T10" fmla="*/ 1281 w 2143"/>
                  <a:gd name="T11" fmla="*/ 289 h 1643"/>
                  <a:gd name="T12" fmla="*/ 1341 w 2143"/>
                  <a:gd name="T13" fmla="*/ 349 h 1643"/>
                  <a:gd name="T14" fmla="*/ 1260 w 2143"/>
                  <a:gd name="T15" fmla="*/ 456 h 1643"/>
                  <a:gd name="T16" fmla="*/ 1258 w 2143"/>
                  <a:gd name="T17" fmla="*/ 564 h 1643"/>
                  <a:gd name="T18" fmla="*/ 1331 w 2143"/>
                  <a:gd name="T19" fmla="*/ 560 h 1643"/>
                  <a:gd name="T20" fmla="*/ 1399 w 2143"/>
                  <a:gd name="T21" fmla="*/ 560 h 1643"/>
                  <a:gd name="T22" fmla="*/ 1403 w 2143"/>
                  <a:gd name="T23" fmla="*/ 583 h 1643"/>
                  <a:gd name="T24" fmla="*/ 1391 w 2143"/>
                  <a:gd name="T25" fmla="*/ 634 h 1643"/>
                  <a:gd name="T26" fmla="*/ 1432 w 2143"/>
                  <a:gd name="T27" fmla="*/ 704 h 1643"/>
                  <a:gd name="T28" fmla="*/ 1487 w 2143"/>
                  <a:gd name="T29" fmla="*/ 781 h 1643"/>
                  <a:gd name="T30" fmla="*/ 1571 w 2143"/>
                  <a:gd name="T31" fmla="*/ 849 h 1643"/>
                  <a:gd name="T32" fmla="*/ 1749 w 2143"/>
                  <a:gd name="T33" fmla="*/ 909 h 1643"/>
                  <a:gd name="T34" fmla="*/ 1991 w 2143"/>
                  <a:gd name="T35" fmla="*/ 990 h 1643"/>
                  <a:gd name="T36" fmla="*/ 2107 w 2143"/>
                  <a:gd name="T37" fmla="*/ 1028 h 1643"/>
                  <a:gd name="T38" fmla="*/ 1919 w 2143"/>
                  <a:gd name="T39" fmla="*/ 1208 h 1643"/>
                  <a:gd name="T40" fmla="*/ 1735 w 2143"/>
                  <a:gd name="T41" fmla="*/ 1405 h 1643"/>
                  <a:gd name="T42" fmla="*/ 1577 w 2143"/>
                  <a:gd name="T43" fmla="*/ 1429 h 1643"/>
                  <a:gd name="T44" fmla="*/ 1507 w 2143"/>
                  <a:gd name="T45" fmla="*/ 1445 h 1643"/>
                  <a:gd name="T46" fmla="*/ 1415 w 2143"/>
                  <a:gd name="T47" fmla="*/ 1513 h 1643"/>
                  <a:gd name="T48" fmla="*/ 1291 w 2143"/>
                  <a:gd name="T49" fmla="*/ 1545 h 1643"/>
                  <a:gd name="T50" fmla="*/ 1198 w 2143"/>
                  <a:gd name="T51" fmla="*/ 1573 h 1643"/>
                  <a:gd name="T52" fmla="*/ 1147 w 2143"/>
                  <a:gd name="T53" fmla="*/ 1556 h 1643"/>
                  <a:gd name="T54" fmla="*/ 1003 w 2143"/>
                  <a:gd name="T55" fmla="*/ 1572 h 1643"/>
                  <a:gd name="T56" fmla="*/ 929 w 2143"/>
                  <a:gd name="T57" fmla="*/ 1642 h 1643"/>
                  <a:gd name="T58" fmla="*/ 802 w 2143"/>
                  <a:gd name="T59" fmla="*/ 1622 h 1643"/>
                  <a:gd name="T60" fmla="*/ 682 w 2143"/>
                  <a:gd name="T61" fmla="*/ 1584 h 1643"/>
                  <a:gd name="T62" fmla="*/ 550 w 2143"/>
                  <a:gd name="T63" fmla="*/ 1504 h 1643"/>
                  <a:gd name="T64" fmla="*/ 432 w 2143"/>
                  <a:gd name="T65" fmla="*/ 1498 h 1643"/>
                  <a:gd name="T66" fmla="*/ 395 w 2143"/>
                  <a:gd name="T67" fmla="*/ 1429 h 1643"/>
                  <a:gd name="T68" fmla="*/ 393 w 2143"/>
                  <a:gd name="T69" fmla="*/ 1373 h 1643"/>
                  <a:gd name="T70" fmla="*/ 328 w 2143"/>
                  <a:gd name="T71" fmla="*/ 1367 h 1643"/>
                  <a:gd name="T72" fmla="*/ 310 w 2143"/>
                  <a:gd name="T73" fmla="*/ 1340 h 1643"/>
                  <a:gd name="T74" fmla="*/ 272 w 2143"/>
                  <a:gd name="T75" fmla="*/ 1257 h 1643"/>
                  <a:gd name="T76" fmla="*/ 224 w 2143"/>
                  <a:gd name="T77" fmla="*/ 1168 h 1643"/>
                  <a:gd name="T78" fmla="*/ 147 w 2143"/>
                  <a:gd name="T79" fmla="*/ 1094 h 1643"/>
                  <a:gd name="T80" fmla="*/ 87 w 2143"/>
                  <a:gd name="T81" fmla="*/ 1037 h 1643"/>
                  <a:gd name="T82" fmla="*/ 2 w 2143"/>
                  <a:gd name="T83" fmla="*/ 1012 h 1643"/>
                  <a:gd name="T84" fmla="*/ 34 w 2143"/>
                  <a:gd name="T85" fmla="*/ 937 h 1643"/>
                  <a:gd name="T86" fmla="*/ 112 w 2143"/>
                  <a:gd name="T87" fmla="*/ 931 h 1643"/>
                  <a:gd name="T88" fmla="*/ 158 w 2143"/>
                  <a:gd name="T89" fmla="*/ 896 h 1643"/>
                  <a:gd name="T90" fmla="*/ 154 w 2143"/>
                  <a:gd name="T91" fmla="*/ 783 h 1643"/>
                  <a:gd name="T92" fmla="*/ 185 w 2143"/>
                  <a:gd name="T93" fmla="*/ 687 h 1643"/>
                  <a:gd name="T94" fmla="*/ 205 w 2143"/>
                  <a:gd name="T95" fmla="*/ 592 h 1643"/>
                  <a:gd name="T96" fmla="*/ 254 w 2143"/>
                  <a:gd name="T97" fmla="*/ 598 h 1643"/>
                  <a:gd name="T98" fmla="*/ 282 w 2143"/>
                  <a:gd name="T99" fmla="*/ 538 h 1643"/>
                  <a:gd name="T100" fmla="*/ 302 w 2143"/>
                  <a:gd name="T101" fmla="*/ 443 h 1643"/>
                  <a:gd name="T102" fmla="*/ 383 w 2143"/>
                  <a:gd name="T103" fmla="*/ 327 h 1643"/>
                  <a:gd name="T104" fmla="*/ 447 w 2143"/>
                  <a:gd name="T105" fmla="*/ 307 h 1643"/>
                  <a:gd name="T106" fmla="*/ 469 w 2143"/>
                  <a:gd name="T107" fmla="*/ 213 h 1643"/>
                  <a:gd name="T108" fmla="*/ 493 w 2143"/>
                  <a:gd name="T109" fmla="*/ 127 h 1643"/>
                  <a:gd name="T110" fmla="*/ 564 w 2143"/>
                  <a:gd name="T111" fmla="*/ 84 h 1643"/>
                  <a:gd name="T112" fmla="*/ 599 w 2143"/>
                  <a:gd name="T113" fmla="*/ 60 h 1643"/>
                  <a:gd name="T114" fmla="*/ 654 w 2143"/>
                  <a:gd name="T115" fmla="*/ 104 h 1643"/>
                  <a:gd name="T116" fmla="*/ 707 w 2143"/>
                  <a:gd name="T117" fmla="*/ 6 h 1643"/>
                  <a:gd name="T118" fmla="*/ 747 w 2143"/>
                  <a:gd name="T119" fmla="*/ 30 h 1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143" h="1643">
                    <a:moveTo>
                      <a:pt x="777" y="63"/>
                    </a:moveTo>
                    <a:lnTo>
                      <a:pt x="787" y="63"/>
                    </a:lnTo>
                    <a:lnTo>
                      <a:pt x="832" y="55"/>
                    </a:lnTo>
                    <a:lnTo>
                      <a:pt x="858" y="39"/>
                    </a:lnTo>
                    <a:lnTo>
                      <a:pt x="862" y="33"/>
                    </a:lnTo>
                    <a:lnTo>
                      <a:pt x="869" y="33"/>
                    </a:lnTo>
                    <a:lnTo>
                      <a:pt x="878" y="40"/>
                    </a:lnTo>
                    <a:lnTo>
                      <a:pt x="881" y="46"/>
                    </a:lnTo>
                    <a:lnTo>
                      <a:pt x="886" y="55"/>
                    </a:lnTo>
                    <a:lnTo>
                      <a:pt x="897" y="57"/>
                    </a:lnTo>
                    <a:lnTo>
                      <a:pt x="922" y="51"/>
                    </a:lnTo>
                    <a:lnTo>
                      <a:pt x="934" y="47"/>
                    </a:lnTo>
                    <a:lnTo>
                      <a:pt x="945" y="50"/>
                    </a:lnTo>
                    <a:lnTo>
                      <a:pt x="958" y="52"/>
                    </a:lnTo>
                    <a:lnTo>
                      <a:pt x="966" y="52"/>
                    </a:lnTo>
                    <a:lnTo>
                      <a:pt x="986" y="61"/>
                    </a:lnTo>
                    <a:lnTo>
                      <a:pt x="1010" y="59"/>
                    </a:lnTo>
                    <a:lnTo>
                      <a:pt x="1021" y="59"/>
                    </a:lnTo>
                    <a:lnTo>
                      <a:pt x="1033" y="62"/>
                    </a:lnTo>
                    <a:lnTo>
                      <a:pt x="1052" y="76"/>
                    </a:lnTo>
                    <a:lnTo>
                      <a:pt x="1076" y="92"/>
                    </a:lnTo>
                    <a:lnTo>
                      <a:pt x="1111" y="105"/>
                    </a:lnTo>
                    <a:lnTo>
                      <a:pt x="1119" y="109"/>
                    </a:lnTo>
                    <a:lnTo>
                      <a:pt x="1135" y="128"/>
                    </a:lnTo>
                    <a:lnTo>
                      <a:pt x="1161" y="164"/>
                    </a:lnTo>
                    <a:lnTo>
                      <a:pt x="1196" y="199"/>
                    </a:lnTo>
                    <a:lnTo>
                      <a:pt x="1234" y="225"/>
                    </a:lnTo>
                    <a:lnTo>
                      <a:pt x="1253" y="245"/>
                    </a:lnTo>
                    <a:lnTo>
                      <a:pt x="1267" y="267"/>
                    </a:lnTo>
                    <a:lnTo>
                      <a:pt x="1281" y="289"/>
                    </a:lnTo>
                    <a:lnTo>
                      <a:pt x="1294" y="298"/>
                    </a:lnTo>
                    <a:lnTo>
                      <a:pt x="1306" y="305"/>
                    </a:lnTo>
                    <a:lnTo>
                      <a:pt x="1320" y="320"/>
                    </a:lnTo>
                    <a:lnTo>
                      <a:pt x="1328" y="334"/>
                    </a:lnTo>
                    <a:lnTo>
                      <a:pt x="1341" y="349"/>
                    </a:lnTo>
                    <a:lnTo>
                      <a:pt x="1327" y="370"/>
                    </a:lnTo>
                    <a:lnTo>
                      <a:pt x="1309" y="398"/>
                    </a:lnTo>
                    <a:lnTo>
                      <a:pt x="1287" y="430"/>
                    </a:lnTo>
                    <a:lnTo>
                      <a:pt x="1280" y="438"/>
                    </a:lnTo>
                    <a:lnTo>
                      <a:pt x="1260" y="456"/>
                    </a:lnTo>
                    <a:lnTo>
                      <a:pt x="1258" y="461"/>
                    </a:lnTo>
                    <a:lnTo>
                      <a:pt x="1253" y="476"/>
                    </a:lnTo>
                    <a:lnTo>
                      <a:pt x="1253" y="501"/>
                    </a:lnTo>
                    <a:lnTo>
                      <a:pt x="1256" y="534"/>
                    </a:lnTo>
                    <a:lnTo>
                      <a:pt x="1258" y="564"/>
                    </a:lnTo>
                    <a:lnTo>
                      <a:pt x="1269" y="567"/>
                    </a:lnTo>
                    <a:lnTo>
                      <a:pt x="1281" y="569"/>
                    </a:lnTo>
                    <a:lnTo>
                      <a:pt x="1295" y="566"/>
                    </a:lnTo>
                    <a:lnTo>
                      <a:pt x="1311" y="562"/>
                    </a:lnTo>
                    <a:lnTo>
                      <a:pt x="1331" y="560"/>
                    </a:lnTo>
                    <a:lnTo>
                      <a:pt x="1354" y="555"/>
                    </a:lnTo>
                    <a:lnTo>
                      <a:pt x="1367" y="549"/>
                    </a:lnTo>
                    <a:lnTo>
                      <a:pt x="1381" y="550"/>
                    </a:lnTo>
                    <a:lnTo>
                      <a:pt x="1393" y="555"/>
                    </a:lnTo>
                    <a:lnTo>
                      <a:pt x="1399" y="560"/>
                    </a:lnTo>
                    <a:lnTo>
                      <a:pt x="1408" y="561"/>
                    </a:lnTo>
                    <a:lnTo>
                      <a:pt x="1419" y="561"/>
                    </a:lnTo>
                    <a:lnTo>
                      <a:pt x="1416" y="567"/>
                    </a:lnTo>
                    <a:lnTo>
                      <a:pt x="1410" y="575"/>
                    </a:lnTo>
                    <a:lnTo>
                      <a:pt x="1403" y="583"/>
                    </a:lnTo>
                    <a:lnTo>
                      <a:pt x="1396" y="592"/>
                    </a:lnTo>
                    <a:lnTo>
                      <a:pt x="1381" y="616"/>
                    </a:lnTo>
                    <a:lnTo>
                      <a:pt x="1381" y="619"/>
                    </a:lnTo>
                    <a:lnTo>
                      <a:pt x="1383" y="624"/>
                    </a:lnTo>
                    <a:lnTo>
                      <a:pt x="1391" y="634"/>
                    </a:lnTo>
                    <a:lnTo>
                      <a:pt x="1399" y="652"/>
                    </a:lnTo>
                    <a:lnTo>
                      <a:pt x="1404" y="669"/>
                    </a:lnTo>
                    <a:lnTo>
                      <a:pt x="1408" y="676"/>
                    </a:lnTo>
                    <a:lnTo>
                      <a:pt x="1418" y="685"/>
                    </a:lnTo>
                    <a:lnTo>
                      <a:pt x="1432" y="704"/>
                    </a:lnTo>
                    <a:lnTo>
                      <a:pt x="1440" y="716"/>
                    </a:lnTo>
                    <a:lnTo>
                      <a:pt x="1456" y="723"/>
                    </a:lnTo>
                    <a:lnTo>
                      <a:pt x="1462" y="739"/>
                    </a:lnTo>
                    <a:lnTo>
                      <a:pt x="1474" y="761"/>
                    </a:lnTo>
                    <a:lnTo>
                      <a:pt x="1487" y="781"/>
                    </a:lnTo>
                    <a:lnTo>
                      <a:pt x="1499" y="795"/>
                    </a:lnTo>
                    <a:lnTo>
                      <a:pt x="1513" y="801"/>
                    </a:lnTo>
                    <a:lnTo>
                      <a:pt x="1519" y="801"/>
                    </a:lnTo>
                    <a:lnTo>
                      <a:pt x="1549" y="828"/>
                    </a:lnTo>
                    <a:lnTo>
                      <a:pt x="1571" y="849"/>
                    </a:lnTo>
                    <a:lnTo>
                      <a:pt x="1577" y="851"/>
                    </a:lnTo>
                    <a:lnTo>
                      <a:pt x="1617" y="865"/>
                    </a:lnTo>
                    <a:lnTo>
                      <a:pt x="1663" y="880"/>
                    </a:lnTo>
                    <a:lnTo>
                      <a:pt x="1701" y="893"/>
                    </a:lnTo>
                    <a:lnTo>
                      <a:pt x="1749" y="909"/>
                    </a:lnTo>
                    <a:lnTo>
                      <a:pt x="1796" y="924"/>
                    </a:lnTo>
                    <a:lnTo>
                      <a:pt x="1839" y="939"/>
                    </a:lnTo>
                    <a:lnTo>
                      <a:pt x="1901" y="959"/>
                    </a:lnTo>
                    <a:lnTo>
                      <a:pt x="1952" y="976"/>
                    </a:lnTo>
                    <a:lnTo>
                      <a:pt x="1991" y="990"/>
                    </a:lnTo>
                    <a:lnTo>
                      <a:pt x="1999" y="994"/>
                    </a:lnTo>
                    <a:lnTo>
                      <a:pt x="2045" y="994"/>
                    </a:lnTo>
                    <a:lnTo>
                      <a:pt x="2093" y="994"/>
                    </a:lnTo>
                    <a:lnTo>
                      <a:pt x="2142" y="994"/>
                    </a:lnTo>
                    <a:lnTo>
                      <a:pt x="2107" y="1028"/>
                    </a:lnTo>
                    <a:lnTo>
                      <a:pt x="2066" y="1066"/>
                    </a:lnTo>
                    <a:lnTo>
                      <a:pt x="2025" y="1107"/>
                    </a:lnTo>
                    <a:lnTo>
                      <a:pt x="1998" y="1133"/>
                    </a:lnTo>
                    <a:lnTo>
                      <a:pt x="1955" y="1174"/>
                    </a:lnTo>
                    <a:lnTo>
                      <a:pt x="1919" y="1208"/>
                    </a:lnTo>
                    <a:lnTo>
                      <a:pt x="1883" y="1246"/>
                    </a:lnTo>
                    <a:lnTo>
                      <a:pt x="1850" y="1280"/>
                    </a:lnTo>
                    <a:lnTo>
                      <a:pt x="1807" y="1326"/>
                    </a:lnTo>
                    <a:lnTo>
                      <a:pt x="1779" y="1357"/>
                    </a:lnTo>
                    <a:lnTo>
                      <a:pt x="1735" y="1405"/>
                    </a:lnTo>
                    <a:lnTo>
                      <a:pt x="1708" y="1434"/>
                    </a:lnTo>
                    <a:lnTo>
                      <a:pt x="1704" y="1436"/>
                    </a:lnTo>
                    <a:lnTo>
                      <a:pt x="1664" y="1434"/>
                    </a:lnTo>
                    <a:lnTo>
                      <a:pt x="1626" y="1432"/>
                    </a:lnTo>
                    <a:lnTo>
                      <a:pt x="1577" y="1429"/>
                    </a:lnTo>
                    <a:lnTo>
                      <a:pt x="1571" y="1429"/>
                    </a:lnTo>
                    <a:lnTo>
                      <a:pt x="1557" y="1432"/>
                    </a:lnTo>
                    <a:lnTo>
                      <a:pt x="1549" y="1435"/>
                    </a:lnTo>
                    <a:lnTo>
                      <a:pt x="1514" y="1443"/>
                    </a:lnTo>
                    <a:lnTo>
                      <a:pt x="1507" y="1445"/>
                    </a:lnTo>
                    <a:lnTo>
                      <a:pt x="1478" y="1458"/>
                    </a:lnTo>
                    <a:lnTo>
                      <a:pt x="1448" y="1473"/>
                    </a:lnTo>
                    <a:lnTo>
                      <a:pt x="1433" y="1485"/>
                    </a:lnTo>
                    <a:lnTo>
                      <a:pt x="1421" y="1502"/>
                    </a:lnTo>
                    <a:lnTo>
                      <a:pt x="1415" y="1513"/>
                    </a:lnTo>
                    <a:lnTo>
                      <a:pt x="1409" y="1519"/>
                    </a:lnTo>
                    <a:lnTo>
                      <a:pt x="1401" y="1523"/>
                    </a:lnTo>
                    <a:lnTo>
                      <a:pt x="1338" y="1534"/>
                    </a:lnTo>
                    <a:lnTo>
                      <a:pt x="1320" y="1536"/>
                    </a:lnTo>
                    <a:lnTo>
                      <a:pt x="1291" y="1545"/>
                    </a:lnTo>
                    <a:lnTo>
                      <a:pt x="1275" y="1560"/>
                    </a:lnTo>
                    <a:lnTo>
                      <a:pt x="1271" y="1567"/>
                    </a:lnTo>
                    <a:lnTo>
                      <a:pt x="1250" y="1567"/>
                    </a:lnTo>
                    <a:lnTo>
                      <a:pt x="1214" y="1570"/>
                    </a:lnTo>
                    <a:lnTo>
                      <a:pt x="1198" y="1573"/>
                    </a:lnTo>
                    <a:lnTo>
                      <a:pt x="1190" y="1573"/>
                    </a:lnTo>
                    <a:lnTo>
                      <a:pt x="1176" y="1573"/>
                    </a:lnTo>
                    <a:lnTo>
                      <a:pt x="1164" y="1570"/>
                    </a:lnTo>
                    <a:lnTo>
                      <a:pt x="1157" y="1566"/>
                    </a:lnTo>
                    <a:lnTo>
                      <a:pt x="1147" y="1556"/>
                    </a:lnTo>
                    <a:lnTo>
                      <a:pt x="1126" y="1538"/>
                    </a:lnTo>
                    <a:lnTo>
                      <a:pt x="1111" y="1526"/>
                    </a:lnTo>
                    <a:lnTo>
                      <a:pt x="1077" y="1540"/>
                    </a:lnTo>
                    <a:lnTo>
                      <a:pt x="1047" y="1552"/>
                    </a:lnTo>
                    <a:lnTo>
                      <a:pt x="1003" y="1572"/>
                    </a:lnTo>
                    <a:lnTo>
                      <a:pt x="978" y="1586"/>
                    </a:lnTo>
                    <a:lnTo>
                      <a:pt x="971" y="1600"/>
                    </a:lnTo>
                    <a:lnTo>
                      <a:pt x="952" y="1625"/>
                    </a:lnTo>
                    <a:lnTo>
                      <a:pt x="935" y="1640"/>
                    </a:lnTo>
                    <a:lnTo>
                      <a:pt x="929" y="1642"/>
                    </a:lnTo>
                    <a:lnTo>
                      <a:pt x="891" y="1639"/>
                    </a:lnTo>
                    <a:lnTo>
                      <a:pt x="877" y="1635"/>
                    </a:lnTo>
                    <a:lnTo>
                      <a:pt x="854" y="1633"/>
                    </a:lnTo>
                    <a:lnTo>
                      <a:pt x="823" y="1627"/>
                    </a:lnTo>
                    <a:lnTo>
                      <a:pt x="802" y="1622"/>
                    </a:lnTo>
                    <a:lnTo>
                      <a:pt x="780" y="1620"/>
                    </a:lnTo>
                    <a:lnTo>
                      <a:pt x="748" y="1619"/>
                    </a:lnTo>
                    <a:lnTo>
                      <a:pt x="728" y="1615"/>
                    </a:lnTo>
                    <a:lnTo>
                      <a:pt x="707" y="1601"/>
                    </a:lnTo>
                    <a:lnTo>
                      <a:pt x="682" y="1584"/>
                    </a:lnTo>
                    <a:lnTo>
                      <a:pt x="655" y="1566"/>
                    </a:lnTo>
                    <a:lnTo>
                      <a:pt x="627" y="1549"/>
                    </a:lnTo>
                    <a:lnTo>
                      <a:pt x="595" y="1528"/>
                    </a:lnTo>
                    <a:lnTo>
                      <a:pt x="559" y="1506"/>
                    </a:lnTo>
                    <a:lnTo>
                      <a:pt x="550" y="1504"/>
                    </a:lnTo>
                    <a:lnTo>
                      <a:pt x="547" y="1503"/>
                    </a:lnTo>
                    <a:lnTo>
                      <a:pt x="508" y="1502"/>
                    </a:lnTo>
                    <a:lnTo>
                      <a:pt x="469" y="1502"/>
                    </a:lnTo>
                    <a:lnTo>
                      <a:pt x="441" y="1500"/>
                    </a:lnTo>
                    <a:lnTo>
                      <a:pt x="432" y="1498"/>
                    </a:lnTo>
                    <a:lnTo>
                      <a:pt x="426" y="1492"/>
                    </a:lnTo>
                    <a:lnTo>
                      <a:pt x="418" y="1476"/>
                    </a:lnTo>
                    <a:lnTo>
                      <a:pt x="408" y="1465"/>
                    </a:lnTo>
                    <a:lnTo>
                      <a:pt x="395" y="1449"/>
                    </a:lnTo>
                    <a:lnTo>
                      <a:pt x="395" y="1429"/>
                    </a:lnTo>
                    <a:lnTo>
                      <a:pt x="398" y="1407"/>
                    </a:lnTo>
                    <a:lnTo>
                      <a:pt x="401" y="1400"/>
                    </a:lnTo>
                    <a:lnTo>
                      <a:pt x="399" y="1393"/>
                    </a:lnTo>
                    <a:lnTo>
                      <a:pt x="400" y="1382"/>
                    </a:lnTo>
                    <a:lnTo>
                      <a:pt x="393" y="1373"/>
                    </a:lnTo>
                    <a:lnTo>
                      <a:pt x="354" y="1362"/>
                    </a:lnTo>
                    <a:lnTo>
                      <a:pt x="347" y="1363"/>
                    </a:lnTo>
                    <a:lnTo>
                      <a:pt x="341" y="1367"/>
                    </a:lnTo>
                    <a:lnTo>
                      <a:pt x="333" y="1370"/>
                    </a:lnTo>
                    <a:lnTo>
                      <a:pt x="328" y="1367"/>
                    </a:lnTo>
                    <a:lnTo>
                      <a:pt x="324" y="1364"/>
                    </a:lnTo>
                    <a:lnTo>
                      <a:pt x="324" y="1357"/>
                    </a:lnTo>
                    <a:lnTo>
                      <a:pt x="325" y="1351"/>
                    </a:lnTo>
                    <a:lnTo>
                      <a:pt x="322" y="1349"/>
                    </a:lnTo>
                    <a:lnTo>
                      <a:pt x="310" y="1340"/>
                    </a:lnTo>
                    <a:lnTo>
                      <a:pt x="298" y="1326"/>
                    </a:lnTo>
                    <a:lnTo>
                      <a:pt x="291" y="1312"/>
                    </a:lnTo>
                    <a:lnTo>
                      <a:pt x="284" y="1299"/>
                    </a:lnTo>
                    <a:lnTo>
                      <a:pt x="281" y="1273"/>
                    </a:lnTo>
                    <a:lnTo>
                      <a:pt x="272" y="1257"/>
                    </a:lnTo>
                    <a:lnTo>
                      <a:pt x="263" y="1237"/>
                    </a:lnTo>
                    <a:lnTo>
                      <a:pt x="250" y="1198"/>
                    </a:lnTo>
                    <a:lnTo>
                      <a:pt x="245" y="1185"/>
                    </a:lnTo>
                    <a:lnTo>
                      <a:pt x="235" y="1176"/>
                    </a:lnTo>
                    <a:lnTo>
                      <a:pt x="224" y="1168"/>
                    </a:lnTo>
                    <a:lnTo>
                      <a:pt x="213" y="1152"/>
                    </a:lnTo>
                    <a:lnTo>
                      <a:pt x="183" y="1136"/>
                    </a:lnTo>
                    <a:lnTo>
                      <a:pt x="172" y="1124"/>
                    </a:lnTo>
                    <a:lnTo>
                      <a:pt x="153" y="1104"/>
                    </a:lnTo>
                    <a:lnTo>
                      <a:pt x="147" y="1094"/>
                    </a:lnTo>
                    <a:lnTo>
                      <a:pt x="147" y="1083"/>
                    </a:lnTo>
                    <a:lnTo>
                      <a:pt x="140" y="1074"/>
                    </a:lnTo>
                    <a:lnTo>
                      <a:pt x="129" y="1064"/>
                    </a:lnTo>
                    <a:lnTo>
                      <a:pt x="95" y="1040"/>
                    </a:lnTo>
                    <a:lnTo>
                      <a:pt x="87" y="1037"/>
                    </a:lnTo>
                    <a:lnTo>
                      <a:pt x="74" y="1035"/>
                    </a:lnTo>
                    <a:lnTo>
                      <a:pt x="56" y="1033"/>
                    </a:lnTo>
                    <a:lnTo>
                      <a:pt x="33" y="1028"/>
                    </a:lnTo>
                    <a:lnTo>
                      <a:pt x="12" y="1018"/>
                    </a:lnTo>
                    <a:lnTo>
                      <a:pt x="2" y="1012"/>
                    </a:lnTo>
                    <a:lnTo>
                      <a:pt x="0" y="1008"/>
                    </a:lnTo>
                    <a:lnTo>
                      <a:pt x="2" y="1000"/>
                    </a:lnTo>
                    <a:lnTo>
                      <a:pt x="10" y="987"/>
                    </a:lnTo>
                    <a:lnTo>
                      <a:pt x="24" y="958"/>
                    </a:lnTo>
                    <a:lnTo>
                      <a:pt x="34" y="937"/>
                    </a:lnTo>
                    <a:lnTo>
                      <a:pt x="41" y="930"/>
                    </a:lnTo>
                    <a:lnTo>
                      <a:pt x="59" y="929"/>
                    </a:lnTo>
                    <a:lnTo>
                      <a:pt x="79" y="930"/>
                    </a:lnTo>
                    <a:lnTo>
                      <a:pt x="93" y="931"/>
                    </a:lnTo>
                    <a:lnTo>
                      <a:pt x="112" y="931"/>
                    </a:lnTo>
                    <a:lnTo>
                      <a:pt x="137" y="930"/>
                    </a:lnTo>
                    <a:lnTo>
                      <a:pt x="147" y="923"/>
                    </a:lnTo>
                    <a:lnTo>
                      <a:pt x="154" y="915"/>
                    </a:lnTo>
                    <a:lnTo>
                      <a:pt x="157" y="909"/>
                    </a:lnTo>
                    <a:lnTo>
                      <a:pt x="158" y="896"/>
                    </a:lnTo>
                    <a:lnTo>
                      <a:pt x="158" y="885"/>
                    </a:lnTo>
                    <a:lnTo>
                      <a:pt x="156" y="843"/>
                    </a:lnTo>
                    <a:lnTo>
                      <a:pt x="155" y="818"/>
                    </a:lnTo>
                    <a:lnTo>
                      <a:pt x="154" y="789"/>
                    </a:lnTo>
                    <a:lnTo>
                      <a:pt x="154" y="783"/>
                    </a:lnTo>
                    <a:lnTo>
                      <a:pt x="154" y="775"/>
                    </a:lnTo>
                    <a:lnTo>
                      <a:pt x="161" y="744"/>
                    </a:lnTo>
                    <a:lnTo>
                      <a:pt x="166" y="727"/>
                    </a:lnTo>
                    <a:lnTo>
                      <a:pt x="170" y="717"/>
                    </a:lnTo>
                    <a:lnTo>
                      <a:pt x="185" y="687"/>
                    </a:lnTo>
                    <a:lnTo>
                      <a:pt x="187" y="678"/>
                    </a:lnTo>
                    <a:lnTo>
                      <a:pt x="189" y="669"/>
                    </a:lnTo>
                    <a:lnTo>
                      <a:pt x="183" y="629"/>
                    </a:lnTo>
                    <a:lnTo>
                      <a:pt x="193" y="610"/>
                    </a:lnTo>
                    <a:lnTo>
                      <a:pt x="205" y="592"/>
                    </a:lnTo>
                    <a:lnTo>
                      <a:pt x="216" y="584"/>
                    </a:lnTo>
                    <a:lnTo>
                      <a:pt x="225" y="579"/>
                    </a:lnTo>
                    <a:lnTo>
                      <a:pt x="229" y="581"/>
                    </a:lnTo>
                    <a:lnTo>
                      <a:pt x="240" y="589"/>
                    </a:lnTo>
                    <a:lnTo>
                      <a:pt x="254" y="598"/>
                    </a:lnTo>
                    <a:lnTo>
                      <a:pt x="260" y="596"/>
                    </a:lnTo>
                    <a:lnTo>
                      <a:pt x="269" y="588"/>
                    </a:lnTo>
                    <a:lnTo>
                      <a:pt x="276" y="581"/>
                    </a:lnTo>
                    <a:lnTo>
                      <a:pt x="275" y="567"/>
                    </a:lnTo>
                    <a:lnTo>
                      <a:pt x="282" y="538"/>
                    </a:lnTo>
                    <a:lnTo>
                      <a:pt x="281" y="521"/>
                    </a:lnTo>
                    <a:lnTo>
                      <a:pt x="288" y="500"/>
                    </a:lnTo>
                    <a:lnTo>
                      <a:pt x="295" y="471"/>
                    </a:lnTo>
                    <a:lnTo>
                      <a:pt x="298" y="453"/>
                    </a:lnTo>
                    <a:lnTo>
                      <a:pt x="302" y="443"/>
                    </a:lnTo>
                    <a:lnTo>
                      <a:pt x="322" y="423"/>
                    </a:lnTo>
                    <a:lnTo>
                      <a:pt x="340" y="394"/>
                    </a:lnTo>
                    <a:lnTo>
                      <a:pt x="350" y="373"/>
                    </a:lnTo>
                    <a:lnTo>
                      <a:pt x="372" y="339"/>
                    </a:lnTo>
                    <a:lnTo>
                      <a:pt x="383" y="327"/>
                    </a:lnTo>
                    <a:lnTo>
                      <a:pt x="391" y="321"/>
                    </a:lnTo>
                    <a:lnTo>
                      <a:pt x="403" y="318"/>
                    </a:lnTo>
                    <a:lnTo>
                      <a:pt x="428" y="314"/>
                    </a:lnTo>
                    <a:lnTo>
                      <a:pt x="445" y="312"/>
                    </a:lnTo>
                    <a:lnTo>
                      <a:pt x="447" y="307"/>
                    </a:lnTo>
                    <a:lnTo>
                      <a:pt x="448" y="299"/>
                    </a:lnTo>
                    <a:lnTo>
                      <a:pt x="448" y="285"/>
                    </a:lnTo>
                    <a:lnTo>
                      <a:pt x="452" y="258"/>
                    </a:lnTo>
                    <a:lnTo>
                      <a:pt x="460" y="232"/>
                    </a:lnTo>
                    <a:lnTo>
                      <a:pt x="469" y="213"/>
                    </a:lnTo>
                    <a:lnTo>
                      <a:pt x="473" y="203"/>
                    </a:lnTo>
                    <a:lnTo>
                      <a:pt x="479" y="195"/>
                    </a:lnTo>
                    <a:lnTo>
                      <a:pt x="485" y="180"/>
                    </a:lnTo>
                    <a:lnTo>
                      <a:pt x="493" y="148"/>
                    </a:lnTo>
                    <a:lnTo>
                      <a:pt x="493" y="127"/>
                    </a:lnTo>
                    <a:lnTo>
                      <a:pt x="504" y="88"/>
                    </a:lnTo>
                    <a:lnTo>
                      <a:pt x="507" y="87"/>
                    </a:lnTo>
                    <a:lnTo>
                      <a:pt x="526" y="80"/>
                    </a:lnTo>
                    <a:lnTo>
                      <a:pt x="545" y="80"/>
                    </a:lnTo>
                    <a:lnTo>
                      <a:pt x="564" y="84"/>
                    </a:lnTo>
                    <a:lnTo>
                      <a:pt x="575" y="86"/>
                    </a:lnTo>
                    <a:lnTo>
                      <a:pt x="582" y="83"/>
                    </a:lnTo>
                    <a:lnTo>
                      <a:pt x="587" y="77"/>
                    </a:lnTo>
                    <a:lnTo>
                      <a:pt x="591" y="66"/>
                    </a:lnTo>
                    <a:lnTo>
                      <a:pt x="599" y="60"/>
                    </a:lnTo>
                    <a:lnTo>
                      <a:pt x="609" y="59"/>
                    </a:lnTo>
                    <a:lnTo>
                      <a:pt x="623" y="71"/>
                    </a:lnTo>
                    <a:lnTo>
                      <a:pt x="645" y="103"/>
                    </a:lnTo>
                    <a:lnTo>
                      <a:pt x="650" y="105"/>
                    </a:lnTo>
                    <a:lnTo>
                      <a:pt x="654" y="104"/>
                    </a:lnTo>
                    <a:lnTo>
                      <a:pt x="665" y="79"/>
                    </a:lnTo>
                    <a:lnTo>
                      <a:pt x="674" y="59"/>
                    </a:lnTo>
                    <a:lnTo>
                      <a:pt x="690" y="22"/>
                    </a:lnTo>
                    <a:lnTo>
                      <a:pt x="698" y="0"/>
                    </a:lnTo>
                    <a:lnTo>
                      <a:pt x="707" y="6"/>
                    </a:lnTo>
                    <a:lnTo>
                      <a:pt x="716" y="17"/>
                    </a:lnTo>
                    <a:lnTo>
                      <a:pt x="725" y="22"/>
                    </a:lnTo>
                    <a:lnTo>
                      <a:pt x="736" y="25"/>
                    </a:lnTo>
                    <a:lnTo>
                      <a:pt x="741" y="26"/>
                    </a:lnTo>
                    <a:lnTo>
                      <a:pt x="747" y="30"/>
                    </a:lnTo>
                    <a:lnTo>
                      <a:pt x="769" y="57"/>
                    </a:lnTo>
                    <a:lnTo>
                      <a:pt x="777" y="63"/>
                    </a:lnTo>
                  </a:path>
                </a:pathLst>
              </a:custGeom>
              <a:solidFill>
                <a:srgbClr val="00B0F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33" name="Freeform 39">
                <a:extLst>
                  <a:ext uri="{FF2B5EF4-FFF2-40B4-BE49-F238E27FC236}">
                    <a16:creationId xmlns:a16="http://schemas.microsoft.com/office/drawing/2014/main" id="{2DA24C89-EB2E-EFBC-3BB7-327EC4E7EC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83195" y="8052536"/>
                <a:ext cx="725732" cy="775914"/>
              </a:xfrm>
              <a:custGeom>
                <a:avLst/>
                <a:gdLst>
                  <a:gd name="T0" fmla="*/ 638 w 827"/>
                  <a:gd name="T1" fmla="*/ 93 h 885"/>
                  <a:gd name="T2" fmla="*/ 642 w 827"/>
                  <a:gd name="T3" fmla="*/ 145 h 885"/>
                  <a:gd name="T4" fmla="*/ 718 w 827"/>
                  <a:gd name="T5" fmla="*/ 131 h 885"/>
                  <a:gd name="T6" fmla="*/ 801 w 827"/>
                  <a:gd name="T7" fmla="*/ 168 h 885"/>
                  <a:gd name="T8" fmla="*/ 820 w 827"/>
                  <a:gd name="T9" fmla="*/ 212 h 885"/>
                  <a:gd name="T10" fmla="*/ 791 w 827"/>
                  <a:gd name="T11" fmla="*/ 249 h 885"/>
                  <a:gd name="T12" fmla="*/ 745 w 827"/>
                  <a:gd name="T13" fmla="*/ 287 h 885"/>
                  <a:gd name="T14" fmla="*/ 743 w 827"/>
                  <a:gd name="T15" fmla="*/ 362 h 885"/>
                  <a:gd name="T16" fmla="*/ 809 w 827"/>
                  <a:gd name="T17" fmla="*/ 394 h 885"/>
                  <a:gd name="T18" fmla="*/ 816 w 827"/>
                  <a:gd name="T19" fmla="*/ 466 h 885"/>
                  <a:gd name="T20" fmla="*/ 816 w 827"/>
                  <a:gd name="T21" fmla="*/ 554 h 885"/>
                  <a:gd name="T22" fmla="*/ 799 w 827"/>
                  <a:gd name="T23" fmla="*/ 605 h 885"/>
                  <a:gd name="T24" fmla="*/ 781 w 827"/>
                  <a:gd name="T25" fmla="*/ 649 h 885"/>
                  <a:gd name="T26" fmla="*/ 756 w 827"/>
                  <a:gd name="T27" fmla="*/ 681 h 885"/>
                  <a:gd name="T28" fmla="*/ 735 w 827"/>
                  <a:gd name="T29" fmla="*/ 652 h 885"/>
                  <a:gd name="T30" fmla="*/ 682 w 827"/>
                  <a:gd name="T31" fmla="*/ 667 h 885"/>
                  <a:gd name="T32" fmla="*/ 596 w 827"/>
                  <a:gd name="T33" fmla="*/ 621 h 885"/>
                  <a:gd name="T34" fmla="*/ 539 w 827"/>
                  <a:gd name="T35" fmla="*/ 597 h 885"/>
                  <a:gd name="T36" fmla="*/ 540 w 827"/>
                  <a:gd name="T37" fmla="*/ 627 h 885"/>
                  <a:gd name="T38" fmla="*/ 472 w 827"/>
                  <a:gd name="T39" fmla="*/ 666 h 885"/>
                  <a:gd name="T40" fmla="*/ 415 w 827"/>
                  <a:gd name="T41" fmla="*/ 660 h 885"/>
                  <a:gd name="T42" fmla="*/ 409 w 827"/>
                  <a:gd name="T43" fmla="*/ 721 h 885"/>
                  <a:gd name="T44" fmla="*/ 437 w 827"/>
                  <a:gd name="T45" fmla="*/ 751 h 885"/>
                  <a:gd name="T46" fmla="*/ 441 w 827"/>
                  <a:gd name="T47" fmla="*/ 786 h 885"/>
                  <a:gd name="T48" fmla="*/ 453 w 827"/>
                  <a:gd name="T49" fmla="*/ 821 h 885"/>
                  <a:gd name="T50" fmla="*/ 450 w 827"/>
                  <a:gd name="T51" fmla="*/ 853 h 885"/>
                  <a:gd name="T52" fmla="*/ 400 w 827"/>
                  <a:gd name="T53" fmla="*/ 827 h 885"/>
                  <a:gd name="T54" fmla="*/ 333 w 827"/>
                  <a:gd name="T55" fmla="*/ 871 h 885"/>
                  <a:gd name="T56" fmla="*/ 235 w 827"/>
                  <a:gd name="T57" fmla="*/ 755 h 885"/>
                  <a:gd name="T58" fmla="*/ 187 w 827"/>
                  <a:gd name="T59" fmla="*/ 695 h 885"/>
                  <a:gd name="T60" fmla="*/ 152 w 827"/>
                  <a:gd name="T61" fmla="*/ 670 h 885"/>
                  <a:gd name="T62" fmla="*/ 120 w 827"/>
                  <a:gd name="T63" fmla="*/ 634 h 885"/>
                  <a:gd name="T64" fmla="*/ 112 w 827"/>
                  <a:gd name="T65" fmla="*/ 606 h 885"/>
                  <a:gd name="T66" fmla="*/ 78 w 827"/>
                  <a:gd name="T67" fmla="*/ 579 h 885"/>
                  <a:gd name="T68" fmla="*/ 88 w 827"/>
                  <a:gd name="T69" fmla="*/ 559 h 885"/>
                  <a:gd name="T70" fmla="*/ 107 w 827"/>
                  <a:gd name="T71" fmla="*/ 541 h 885"/>
                  <a:gd name="T72" fmla="*/ 92 w 827"/>
                  <a:gd name="T73" fmla="*/ 515 h 885"/>
                  <a:gd name="T74" fmla="*/ 53 w 827"/>
                  <a:gd name="T75" fmla="*/ 512 h 885"/>
                  <a:gd name="T76" fmla="*/ 0 w 827"/>
                  <a:gd name="T77" fmla="*/ 411 h 885"/>
                  <a:gd name="T78" fmla="*/ 48 w 827"/>
                  <a:gd name="T79" fmla="*/ 418 h 885"/>
                  <a:gd name="T80" fmla="*/ 89 w 827"/>
                  <a:gd name="T81" fmla="*/ 311 h 885"/>
                  <a:gd name="T82" fmla="*/ 101 w 827"/>
                  <a:gd name="T83" fmla="*/ 298 h 885"/>
                  <a:gd name="T84" fmla="*/ 159 w 827"/>
                  <a:gd name="T85" fmla="*/ 310 h 885"/>
                  <a:gd name="T86" fmla="*/ 110 w 827"/>
                  <a:gd name="T87" fmla="*/ 276 h 885"/>
                  <a:gd name="T88" fmla="*/ 120 w 827"/>
                  <a:gd name="T89" fmla="*/ 234 h 885"/>
                  <a:gd name="T90" fmla="*/ 133 w 827"/>
                  <a:gd name="T91" fmla="*/ 216 h 885"/>
                  <a:gd name="T92" fmla="*/ 144 w 827"/>
                  <a:gd name="T93" fmla="*/ 174 h 885"/>
                  <a:gd name="T94" fmla="*/ 173 w 827"/>
                  <a:gd name="T95" fmla="*/ 191 h 885"/>
                  <a:gd name="T96" fmla="*/ 231 w 827"/>
                  <a:gd name="T97" fmla="*/ 184 h 885"/>
                  <a:gd name="T98" fmla="*/ 376 w 827"/>
                  <a:gd name="T99" fmla="*/ 168 h 885"/>
                  <a:gd name="T100" fmla="*/ 376 w 827"/>
                  <a:gd name="T101" fmla="*/ 19 h 885"/>
                  <a:gd name="T102" fmla="*/ 463 w 827"/>
                  <a:gd name="T103" fmla="*/ 3 h 885"/>
                  <a:gd name="T104" fmla="*/ 558 w 827"/>
                  <a:gd name="T105" fmla="*/ 5 h 885"/>
                  <a:gd name="T106" fmla="*/ 653 w 827"/>
                  <a:gd name="T107" fmla="*/ 11 h 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27" h="885">
                    <a:moveTo>
                      <a:pt x="657" y="20"/>
                    </a:moveTo>
                    <a:lnTo>
                      <a:pt x="657" y="30"/>
                    </a:lnTo>
                    <a:lnTo>
                      <a:pt x="644" y="55"/>
                    </a:lnTo>
                    <a:lnTo>
                      <a:pt x="639" y="73"/>
                    </a:lnTo>
                    <a:lnTo>
                      <a:pt x="638" y="93"/>
                    </a:lnTo>
                    <a:lnTo>
                      <a:pt x="641" y="110"/>
                    </a:lnTo>
                    <a:lnTo>
                      <a:pt x="647" y="121"/>
                    </a:lnTo>
                    <a:lnTo>
                      <a:pt x="650" y="133"/>
                    </a:lnTo>
                    <a:lnTo>
                      <a:pt x="648" y="142"/>
                    </a:lnTo>
                    <a:lnTo>
                      <a:pt x="642" y="145"/>
                    </a:lnTo>
                    <a:lnTo>
                      <a:pt x="646" y="149"/>
                    </a:lnTo>
                    <a:lnTo>
                      <a:pt x="654" y="151"/>
                    </a:lnTo>
                    <a:lnTo>
                      <a:pt x="668" y="147"/>
                    </a:lnTo>
                    <a:lnTo>
                      <a:pt x="689" y="140"/>
                    </a:lnTo>
                    <a:lnTo>
                      <a:pt x="718" y="131"/>
                    </a:lnTo>
                    <a:lnTo>
                      <a:pt x="736" y="125"/>
                    </a:lnTo>
                    <a:lnTo>
                      <a:pt x="767" y="129"/>
                    </a:lnTo>
                    <a:lnTo>
                      <a:pt x="784" y="132"/>
                    </a:lnTo>
                    <a:lnTo>
                      <a:pt x="792" y="139"/>
                    </a:lnTo>
                    <a:lnTo>
                      <a:pt x="801" y="168"/>
                    </a:lnTo>
                    <a:lnTo>
                      <a:pt x="805" y="172"/>
                    </a:lnTo>
                    <a:lnTo>
                      <a:pt x="813" y="184"/>
                    </a:lnTo>
                    <a:lnTo>
                      <a:pt x="819" y="199"/>
                    </a:lnTo>
                    <a:lnTo>
                      <a:pt x="821" y="206"/>
                    </a:lnTo>
                    <a:lnTo>
                      <a:pt x="820" y="212"/>
                    </a:lnTo>
                    <a:lnTo>
                      <a:pt x="814" y="220"/>
                    </a:lnTo>
                    <a:lnTo>
                      <a:pt x="807" y="231"/>
                    </a:lnTo>
                    <a:lnTo>
                      <a:pt x="805" y="238"/>
                    </a:lnTo>
                    <a:lnTo>
                      <a:pt x="798" y="244"/>
                    </a:lnTo>
                    <a:lnTo>
                      <a:pt x="791" y="249"/>
                    </a:lnTo>
                    <a:lnTo>
                      <a:pt x="770" y="251"/>
                    </a:lnTo>
                    <a:lnTo>
                      <a:pt x="767" y="254"/>
                    </a:lnTo>
                    <a:lnTo>
                      <a:pt x="762" y="266"/>
                    </a:lnTo>
                    <a:lnTo>
                      <a:pt x="750" y="276"/>
                    </a:lnTo>
                    <a:lnTo>
                      <a:pt x="745" y="287"/>
                    </a:lnTo>
                    <a:lnTo>
                      <a:pt x="741" y="300"/>
                    </a:lnTo>
                    <a:lnTo>
                      <a:pt x="742" y="317"/>
                    </a:lnTo>
                    <a:lnTo>
                      <a:pt x="740" y="340"/>
                    </a:lnTo>
                    <a:lnTo>
                      <a:pt x="738" y="356"/>
                    </a:lnTo>
                    <a:lnTo>
                      <a:pt x="743" y="362"/>
                    </a:lnTo>
                    <a:lnTo>
                      <a:pt x="768" y="365"/>
                    </a:lnTo>
                    <a:lnTo>
                      <a:pt x="772" y="369"/>
                    </a:lnTo>
                    <a:lnTo>
                      <a:pt x="779" y="378"/>
                    </a:lnTo>
                    <a:lnTo>
                      <a:pt x="787" y="388"/>
                    </a:lnTo>
                    <a:lnTo>
                      <a:pt x="809" y="394"/>
                    </a:lnTo>
                    <a:lnTo>
                      <a:pt x="818" y="401"/>
                    </a:lnTo>
                    <a:lnTo>
                      <a:pt x="825" y="409"/>
                    </a:lnTo>
                    <a:lnTo>
                      <a:pt x="826" y="415"/>
                    </a:lnTo>
                    <a:lnTo>
                      <a:pt x="821" y="440"/>
                    </a:lnTo>
                    <a:lnTo>
                      <a:pt x="816" y="466"/>
                    </a:lnTo>
                    <a:lnTo>
                      <a:pt x="818" y="484"/>
                    </a:lnTo>
                    <a:lnTo>
                      <a:pt x="820" y="502"/>
                    </a:lnTo>
                    <a:lnTo>
                      <a:pt x="823" y="528"/>
                    </a:lnTo>
                    <a:lnTo>
                      <a:pt x="822" y="544"/>
                    </a:lnTo>
                    <a:lnTo>
                      <a:pt x="816" y="554"/>
                    </a:lnTo>
                    <a:lnTo>
                      <a:pt x="816" y="561"/>
                    </a:lnTo>
                    <a:lnTo>
                      <a:pt x="818" y="570"/>
                    </a:lnTo>
                    <a:lnTo>
                      <a:pt x="812" y="596"/>
                    </a:lnTo>
                    <a:lnTo>
                      <a:pt x="809" y="600"/>
                    </a:lnTo>
                    <a:lnTo>
                      <a:pt x="799" y="605"/>
                    </a:lnTo>
                    <a:lnTo>
                      <a:pt x="794" y="612"/>
                    </a:lnTo>
                    <a:lnTo>
                      <a:pt x="792" y="622"/>
                    </a:lnTo>
                    <a:lnTo>
                      <a:pt x="787" y="637"/>
                    </a:lnTo>
                    <a:lnTo>
                      <a:pt x="781" y="642"/>
                    </a:lnTo>
                    <a:lnTo>
                      <a:pt x="781" y="649"/>
                    </a:lnTo>
                    <a:lnTo>
                      <a:pt x="786" y="654"/>
                    </a:lnTo>
                    <a:lnTo>
                      <a:pt x="786" y="661"/>
                    </a:lnTo>
                    <a:lnTo>
                      <a:pt x="777" y="671"/>
                    </a:lnTo>
                    <a:lnTo>
                      <a:pt x="770" y="678"/>
                    </a:lnTo>
                    <a:lnTo>
                      <a:pt x="756" y="681"/>
                    </a:lnTo>
                    <a:lnTo>
                      <a:pt x="742" y="677"/>
                    </a:lnTo>
                    <a:lnTo>
                      <a:pt x="738" y="673"/>
                    </a:lnTo>
                    <a:lnTo>
                      <a:pt x="742" y="665"/>
                    </a:lnTo>
                    <a:lnTo>
                      <a:pt x="740" y="658"/>
                    </a:lnTo>
                    <a:lnTo>
                      <a:pt x="735" y="652"/>
                    </a:lnTo>
                    <a:lnTo>
                      <a:pt x="727" y="634"/>
                    </a:lnTo>
                    <a:lnTo>
                      <a:pt x="720" y="631"/>
                    </a:lnTo>
                    <a:lnTo>
                      <a:pt x="716" y="638"/>
                    </a:lnTo>
                    <a:lnTo>
                      <a:pt x="703" y="651"/>
                    </a:lnTo>
                    <a:lnTo>
                      <a:pt x="682" y="667"/>
                    </a:lnTo>
                    <a:lnTo>
                      <a:pt x="666" y="669"/>
                    </a:lnTo>
                    <a:lnTo>
                      <a:pt x="637" y="664"/>
                    </a:lnTo>
                    <a:lnTo>
                      <a:pt x="614" y="656"/>
                    </a:lnTo>
                    <a:lnTo>
                      <a:pt x="603" y="636"/>
                    </a:lnTo>
                    <a:lnTo>
                      <a:pt x="596" y="621"/>
                    </a:lnTo>
                    <a:lnTo>
                      <a:pt x="585" y="601"/>
                    </a:lnTo>
                    <a:lnTo>
                      <a:pt x="574" y="593"/>
                    </a:lnTo>
                    <a:lnTo>
                      <a:pt x="562" y="587"/>
                    </a:lnTo>
                    <a:lnTo>
                      <a:pt x="556" y="586"/>
                    </a:lnTo>
                    <a:lnTo>
                      <a:pt x="539" y="597"/>
                    </a:lnTo>
                    <a:lnTo>
                      <a:pt x="534" y="601"/>
                    </a:lnTo>
                    <a:lnTo>
                      <a:pt x="534" y="610"/>
                    </a:lnTo>
                    <a:lnTo>
                      <a:pt x="536" y="618"/>
                    </a:lnTo>
                    <a:lnTo>
                      <a:pt x="538" y="622"/>
                    </a:lnTo>
                    <a:lnTo>
                      <a:pt x="540" y="627"/>
                    </a:lnTo>
                    <a:lnTo>
                      <a:pt x="540" y="635"/>
                    </a:lnTo>
                    <a:lnTo>
                      <a:pt x="536" y="647"/>
                    </a:lnTo>
                    <a:lnTo>
                      <a:pt x="536" y="658"/>
                    </a:lnTo>
                    <a:lnTo>
                      <a:pt x="481" y="670"/>
                    </a:lnTo>
                    <a:lnTo>
                      <a:pt x="472" y="666"/>
                    </a:lnTo>
                    <a:lnTo>
                      <a:pt x="465" y="660"/>
                    </a:lnTo>
                    <a:lnTo>
                      <a:pt x="456" y="661"/>
                    </a:lnTo>
                    <a:lnTo>
                      <a:pt x="433" y="667"/>
                    </a:lnTo>
                    <a:lnTo>
                      <a:pt x="424" y="663"/>
                    </a:lnTo>
                    <a:lnTo>
                      <a:pt x="415" y="660"/>
                    </a:lnTo>
                    <a:lnTo>
                      <a:pt x="411" y="662"/>
                    </a:lnTo>
                    <a:lnTo>
                      <a:pt x="411" y="667"/>
                    </a:lnTo>
                    <a:lnTo>
                      <a:pt x="415" y="696"/>
                    </a:lnTo>
                    <a:lnTo>
                      <a:pt x="414" y="707"/>
                    </a:lnTo>
                    <a:lnTo>
                      <a:pt x="409" y="721"/>
                    </a:lnTo>
                    <a:lnTo>
                      <a:pt x="406" y="730"/>
                    </a:lnTo>
                    <a:lnTo>
                      <a:pt x="421" y="733"/>
                    </a:lnTo>
                    <a:lnTo>
                      <a:pt x="426" y="737"/>
                    </a:lnTo>
                    <a:lnTo>
                      <a:pt x="430" y="744"/>
                    </a:lnTo>
                    <a:lnTo>
                      <a:pt x="437" y="751"/>
                    </a:lnTo>
                    <a:lnTo>
                      <a:pt x="438" y="755"/>
                    </a:lnTo>
                    <a:lnTo>
                      <a:pt x="430" y="762"/>
                    </a:lnTo>
                    <a:lnTo>
                      <a:pt x="427" y="772"/>
                    </a:lnTo>
                    <a:lnTo>
                      <a:pt x="431" y="779"/>
                    </a:lnTo>
                    <a:lnTo>
                      <a:pt x="441" y="786"/>
                    </a:lnTo>
                    <a:lnTo>
                      <a:pt x="455" y="794"/>
                    </a:lnTo>
                    <a:lnTo>
                      <a:pt x="462" y="799"/>
                    </a:lnTo>
                    <a:lnTo>
                      <a:pt x="462" y="803"/>
                    </a:lnTo>
                    <a:lnTo>
                      <a:pt x="455" y="813"/>
                    </a:lnTo>
                    <a:lnTo>
                      <a:pt x="453" y="821"/>
                    </a:lnTo>
                    <a:lnTo>
                      <a:pt x="448" y="829"/>
                    </a:lnTo>
                    <a:lnTo>
                      <a:pt x="448" y="836"/>
                    </a:lnTo>
                    <a:lnTo>
                      <a:pt x="455" y="842"/>
                    </a:lnTo>
                    <a:lnTo>
                      <a:pt x="455" y="848"/>
                    </a:lnTo>
                    <a:lnTo>
                      <a:pt x="450" y="853"/>
                    </a:lnTo>
                    <a:lnTo>
                      <a:pt x="441" y="852"/>
                    </a:lnTo>
                    <a:lnTo>
                      <a:pt x="434" y="852"/>
                    </a:lnTo>
                    <a:lnTo>
                      <a:pt x="427" y="850"/>
                    </a:lnTo>
                    <a:lnTo>
                      <a:pt x="406" y="828"/>
                    </a:lnTo>
                    <a:lnTo>
                      <a:pt x="400" y="827"/>
                    </a:lnTo>
                    <a:lnTo>
                      <a:pt x="370" y="845"/>
                    </a:lnTo>
                    <a:lnTo>
                      <a:pt x="362" y="852"/>
                    </a:lnTo>
                    <a:lnTo>
                      <a:pt x="356" y="862"/>
                    </a:lnTo>
                    <a:lnTo>
                      <a:pt x="347" y="884"/>
                    </a:lnTo>
                    <a:lnTo>
                      <a:pt x="333" y="871"/>
                    </a:lnTo>
                    <a:lnTo>
                      <a:pt x="321" y="848"/>
                    </a:lnTo>
                    <a:lnTo>
                      <a:pt x="307" y="834"/>
                    </a:lnTo>
                    <a:lnTo>
                      <a:pt x="278" y="810"/>
                    </a:lnTo>
                    <a:lnTo>
                      <a:pt x="269" y="793"/>
                    </a:lnTo>
                    <a:lnTo>
                      <a:pt x="235" y="755"/>
                    </a:lnTo>
                    <a:lnTo>
                      <a:pt x="187" y="718"/>
                    </a:lnTo>
                    <a:lnTo>
                      <a:pt x="152" y="685"/>
                    </a:lnTo>
                    <a:lnTo>
                      <a:pt x="146" y="678"/>
                    </a:lnTo>
                    <a:lnTo>
                      <a:pt x="152" y="679"/>
                    </a:lnTo>
                    <a:lnTo>
                      <a:pt x="187" y="695"/>
                    </a:lnTo>
                    <a:lnTo>
                      <a:pt x="191" y="693"/>
                    </a:lnTo>
                    <a:lnTo>
                      <a:pt x="194" y="689"/>
                    </a:lnTo>
                    <a:lnTo>
                      <a:pt x="180" y="681"/>
                    </a:lnTo>
                    <a:lnTo>
                      <a:pt x="166" y="674"/>
                    </a:lnTo>
                    <a:lnTo>
                      <a:pt x="152" y="670"/>
                    </a:lnTo>
                    <a:lnTo>
                      <a:pt x="139" y="670"/>
                    </a:lnTo>
                    <a:lnTo>
                      <a:pt x="133" y="663"/>
                    </a:lnTo>
                    <a:lnTo>
                      <a:pt x="127" y="653"/>
                    </a:lnTo>
                    <a:lnTo>
                      <a:pt x="125" y="644"/>
                    </a:lnTo>
                    <a:lnTo>
                      <a:pt x="120" y="634"/>
                    </a:lnTo>
                    <a:lnTo>
                      <a:pt x="100" y="615"/>
                    </a:lnTo>
                    <a:lnTo>
                      <a:pt x="96" y="607"/>
                    </a:lnTo>
                    <a:lnTo>
                      <a:pt x="85" y="598"/>
                    </a:lnTo>
                    <a:lnTo>
                      <a:pt x="92" y="596"/>
                    </a:lnTo>
                    <a:lnTo>
                      <a:pt x="112" y="606"/>
                    </a:lnTo>
                    <a:lnTo>
                      <a:pt x="113" y="602"/>
                    </a:lnTo>
                    <a:lnTo>
                      <a:pt x="112" y="596"/>
                    </a:lnTo>
                    <a:lnTo>
                      <a:pt x="92" y="587"/>
                    </a:lnTo>
                    <a:lnTo>
                      <a:pt x="81" y="586"/>
                    </a:lnTo>
                    <a:lnTo>
                      <a:pt x="78" y="579"/>
                    </a:lnTo>
                    <a:lnTo>
                      <a:pt x="79" y="573"/>
                    </a:lnTo>
                    <a:lnTo>
                      <a:pt x="66" y="544"/>
                    </a:lnTo>
                    <a:lnTo>
                      <a:pt x="51" y="523"/>
                    </a:lnTo>
                    <a:lnTo>
                      <a:pt x="48" y="513"/>
                    </a:lnTo>
                    <a:lnTo>
                      <a:pt x="88" y="559"/>
                    </a:lnTo>
                    <a:lnTo>
                      <a:pt x="94" y="559"/>
                    </a:lnTo>
                    <a:lnTo>
                      <a:pt x="101" y="559"/>
                    </a:lnTo>
                    <a:lnTo>
                      <a:pt x="118" y="554"/>
                    </a:lnTo>
                    <a:lnTo>
                      <a:pt x="114" y="548"/>
                    </a:lnTo>
                    <a:lnTo>
                      <a:pt x="107" y="541"/>
                    </a:lnTo>
                    <a:lnTo>
                      <a:pt x="99" y="545"/>
                    </a:lnTo>
                    <a:lnTo>
                      <a:pt x="90" y="546"/>
                    </a:lnTo>
                    <a:lnTo>
                      <a:pt x="85" y="542"/>
                    </a:lnTo>
                    <a:lnTo>
                      <a:pt x="83" y="538"/>
                    </a:lnTo>
                    <a:lnTo>
                      <a:pt x="92" y="515"/>
                    </a:lnTo>
                    <a:lnTo>
                      <a:pt x="88" y="517"/>
                    </a:lnTo>
                    <a:lnTo>
                      <a:pt x="85" y="520"/>
                    </a:lnTo>
                    <a:lnTo>
                      <a:pt x="80" y="522"/>
                    </a:lnTo>
                    <a:lnTo>
                      <a:pt x="71" y="524"/>
                    </a:lnTo>
                    <a:lnTo>
                      <a:pt x="53" y="512"/>
                    </a:lnTo>
                    <a:lnTo>
                      <a:pt x="34" y="480"/>
                    </a:lnTo>
                    <a:lnTo>
                      <a:pt x="30" y="473"/>
                    </a:lnTo>
                    <a:lnTo>
                      <a:pt x="25" y="461"/>
                    </a:lnTo>
                    <a:lnTo>
                      <a:pt x="20" y="457"/>
                    </a:lnTo>
                    <a:lnTo>
                      <a:pt x="0" y="411"/>
                    </a:lnTo>
                    <a:lnTo>
                      <a:pt x="8" y="414"/>
                    </a:lnTo>
                    <a:lnTo>
                      <a:pt x="18" y="428"/>
                    </a:lnTo>
                    <a:lnTo>
                      <a:pt x="35" y="424"/>
                    </a:lnTo>
                    <a:lnTo>
                      <a:pt x="42" y="418"/>
                    </a:lnTo>
                    <a:lnTo>
                      <a:pt x="48" y="418"/>
                    </a:lnTo>
                    <a:lnTo>
                      <a:pt x="54" y="416"/>
                    </a:lnTo>
                    <a:lnTo>
                      <a:pt x="62" y="409"/>
                    </a:lnTo>
                    <a:lnTo>
                      <a:pt x="85" y="377"/>
                    </a:lnTo>
                    <a:lnTo>
                      <a:pt x="92" y="336"/>
                    </a:lnTo>
                    <a:lnTo>
                      <a:pt x="89" y="311"/>
                    </a:lnTo>
                    <a:lnTo>
                      <a:pt x="86" y="286"/>
                    </a:lnTo>
                    <a:lnTo>
                      <a:pt x="93" y="279"/>
                    </a:lnTo>
                    <a:lnTo>
                      <a:pt x="97" y="283"/>
                    </a:lnTo>
                    <a:lnTo>
                      <a:pt x="98" y="293"/>
                    </a:lnTo>
                    <a:lnTo>
                      <a:pt x="101" y="298"/>
                    </a:lnTo>
                    <a:lnTo>
                      <a:pt x="110" y="304"/>
                    </a:lnTo>
                    <a:lnTo>
                      <a:pt x="125" y="306"/>
                    </a:lnTo>
                    <a:lnTo>
                      <a:pt x="148" y="315"/>
                    </a:lnTo>
                    <a:lnTo>
                      <a:pt x="157" y="321"/>
                    </a:lnTo>
                    <a:lnTo>
                      <a:pt x="159" y="310"/>
                    </a:lnTo>
                    <a:lnTo>
                      <a:pt x="186" y="299"/>
                    </a:lnTo>
                    <a:lnTo>
                      <a:pt x="178" y="296"/>
                    </a:lnTo>
                    <a:lnTo>
                      <a:pt x="154" y="300"/>
                    </a:lnTo>
                    <a:lnTo>
                      <a:pt x="121" y="286"/>
                    </a:lnTo>
                    <a:lnTo>
                      <a:pt x="110" y="276"/>
                    </a:lnTo>
                    <a:lnTo>
                      <a:pt x="99" y="258"/>
                    </a:lnTo>
                    <a:lnTo>
                      <a:pt x="89" y="249"/>
                    </a:lnTo>
                    <a:lnTo>
                      <a:pt x="90" y="240"/>
                    </a:lnTo>
                    <a:lnTo>
                      <a:pt x="113" y="233"/>
                    </a:lnTo>
                    <a:lnTo>
                      <a:pt x="120" y="234"/>
                    </a:lnTo>
                    <a:lnTo>
                      <a:pt x="122" y="243"/>
                    </a:lnTo>
                    <a:lnTo>
                      <a:pt x="129" y="246"/>
                    </a:lnTo>
                    <a:lnTo>
                      <a:pt x="131" y="245"/>
                    </a:lnTo>
                    <a:lnTo>
                      <a:pt x="133" y="237"/>
                    </a:lnTo>
                    <a:lnTo>
                      <a:pt x="133" y="216"/>
                    </a:lnTo>
                    <a:lnTo>
                      <a:pt x="125" y="186"/>
                    </a:lnTo>
                    <a:lnTo>
                      <a:pt x="127" y="181"/>
                    </a:lnTo>
                    <a:lnTo>
                      <a:pt x="134" y="178"/>
                    </a:lnTo>
                    <a:lnTo>
                      <a:pt x="139" y="175"/>
                    </a:lnTo>
                    <a:lnTo>
                      <a:pt x="144" y="174"/>
                    </a:lnTo>
                    <a:lnTo>
                      <a:pt x="152" y="175"/>
                    </a:lnTo>
                    <a:lnTo>
                      <a:pt x="155" y="182"/>
                    </a:lnTo>
                    <a:lnTo>
                      <a:pt x="158" y="185"/>
                    </a:lnTo>
                    <a:lnTo>
                      <a:pt x="166" y="187"/>
                    </a:lnTo>
                    <a:lnTo>
                      <a:pt x="173" y="191"/>
                    </a:lnTo>
                    <a:lnTo>
                      <a:pt x="178" y="190"/>
                    </a:lnTo>
                    <a:lnTo>
                      <a:pt x="183" y="185"/>
                    </a:lnTo>
                    <a:lnTo>
                      <a:pt x="190" y="184"/>
                    </a:lnTo>
                    <a:lnTo>
                      <a:pt x="212" y="184"/>
                    </a:lnTo>
                    <a:lnTo>
                      <a:pt x="231" y="184"/>
                    </a:lnTo>
                    <a:lnTo>
                      <a:pt x="270" y="184"/>
                    </a:lnTo>
                    <a:lnTo>
                      <a:pt x="308" y="185"/>
                    </a:lnTo>
                    <a:lnTo>
                      <a:pt x="347" y="185"/>
                    </a:lnTo>
                    <a:lnTo>
                      <a:pt x="377" y="185"/>
                    </a:lnTo>
                    <a:lnTo>
                      <a:pt x="376" y="168"/>
                    </a:lnTo>
                    <a:lnTo>
                      <a:pt x="376" y="142"/>
                    </a:lnTo>
                    <a:lnTo>
                      <a:pt x="376" y="110"/>
                    </a:lnTo>
                    <a:lnTo>
                      <a:pt x="376" y="80"/>
                    </a:lnTo>
                    <a:lnTo>
                      <a:pt x="376" y="52"/>
                    </a:lnTo>
                    <a:lnTo>
                      <a:pt x="376" y="19"/>
                    </a:lnTo>
                    <a:lnTo>
                      <a:pt x="377" y="10"/>
                    </a:lnTo>
                    <a:lnTo>
                      <a:pt x="380" y="6"/>
                    </a:lnTo>
                    <a:lnTo>
                      <a:pt x="379" y="1"/>
                    </a:lnTo>
                    <a:lnTo>
                      <a:pt x="409" y="0"/>
                    </a:lnTo>
                    <a:lnTo>
                      <a:pt x="463" y="3"/>
                    </a:lnTo>
                    <a:lnTo>
                      <a:pt x="487" y="3"/>
                    </a:lnTo>
                    <a:lnTo>
                      <a:pt x="494" y="3"/>
                    </a:lnTo>
                    <a:lnTo>
                      <a:pt x="523" y="1"/>
                    </a:lnTo>
                    <a:lnTo>
                      <a:pt x="548" y="3"/>
                    </a:lnTo>
                    <a:lnTo>
                      <a:pt x="558" y="5"/>
                    </a:lnTo>
                    <a:lnTo>
                      <a:pt x="567" y="7"/>
                    </a:lnTo>
                    <a:lnTo>
                      <a:pt x="596" y="8"/>
                    </a:lnTo>
                    <a:lnTo>
                      <a:pt x="634" y="6"/>
                    </a:lnTo>
                    <a:lnTo>
                      <a:pt x="646" y="7"/>
                    </a:lnTo>
                    <a:lnTo>
                      <a:pt x="653" y="11"/>
                    </a:lnTo>
                    <a:lnTo>
                      <a:pt x="657" y="20"/>
                    </a:lnTo>
                  </a:path>
                </a:pathLst>
              </a:custGeom>
              <a:solidFill>
                <a:srgbClr val="C4C8CE">
                  <a:alpha val="50000"/>
                </a:srgbClr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34" name="Freeform 41">
                <a:extLst>
                  <a:ext uri="{FF2B5EF4-FFF2-40B4-BE49-F238E27FC236}">
                    <a16:creationId xmlns:a16="http://schemas.microsoft.com/office/drawing/2014/main" id="{F8FA4E77-3E0C-A673-589A-5C70B79D70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985408" y="6940777"/>
                <a:ext cx="555880" cy="806797"/>
              </a:xfrm>
              <a:custGeom>
                <a:avLst/>
                <a:gdLst>
                  <a:gd name="T0" fmla="*/ 462 w 635"/>
                  <a:gd name="T1" fmla="*/ 40 h 920"/>
                  <a:gd name="T2" fmla="*/ 456 w 635"/>
                  <a:gd name="T3" fmla="*/ 78 h 920"/>
                  <a:gd name="T4" fmla="*/ 495 w 635"/>
                  <a:gd name="T5" fmla="*/ 112 h 920"/>
                  <a:gd name="T6" fmla="*/ 516 w 635"/>
                  <a:gd name="T7" fmla="*/ 134 h 920"/>
                  <a:gd name="T8" fmla="*/ 510 w 635"/>
                  <a:gd name="T9" fmla="*/ 213 h 920"/>
                  <a:gd name="T10" fmla="*/ 502 w 635"/>
                  <a:gd name="T11" fmla="*/ 220 h 920"/>
                  <a:gd name="T12" fmla="*/ 504 w 635"/>
                  <a:gd name="T13" fmla="*/ 231 h 920"/>
                  <a:gd name="T14" fmla="*/ 499 w 635"/>
                  <a:gd name="T15" fmla="*/ 249 h 920"/>
                  <a:gd name="T16" fmla="*/ 522 w 635"/>
                  <a:gd name="T17" fmla="*/ 242 h 920"/>
                  <a:gd name="T18" fmla="*/ 535 w 635"/>
                  <a:gd name="T19" fmla="*/ 281 h 920"/>
                  <a:gd name="T20" fmla="*/ 534 w 635"/>
                  <a:gd name="T21" fmla="*/ 334 h 920"/>
                  <a:gd name="T22" fmla="*/ 523 w 635"/>
                  <a:gd name="T23" fmla="*/ 363 h 920"/>
                  <a:gd name="T24" fmla="*/ 562 w 635"/>
                  <a:gd name="T25" fmla="*/ 413 h 920"/>
                  <a:gd name="T26" fmla="*/ 551 w 635"/>
                  <a:gd name="T27" fmla="*/ 495 h 920"/>
                  <a:gd name="T28" fmla="*/ 541 w 635"/>
                  <a:gd name="T29" fmla="*/ 542 h 920"/>
                  <a:gd name="T30" fmla="*/ 549 w 635"/>
                  <a:gd name="T31" fmla="*/ 586 h 920"/>
                  <a:gd name="T32" fmla="*/ 539 w 635"/>
                  <a:gd name="T33" fmla="*/ 608 h 920"/>
                  <a:gd name="T34" fmla="*/ 549 w 635"/>
                  <a:gd name="T35" fmla="*/ 636 h 920"/>
                  <a:gd name="T36" fmla="*/ 565 w 635"/>
                  <a:gd name="T37" fmla="*/ 668 h 920"/>
                  <a:gd name="T38" fmla="*/ 605 w 635"/>
                  <a:gd name="T39" fmla="*/ 696 h 920"/>
                  <a:gd name="T40" fmla="*/ 627 w 635"/>
                  <a:gd name="T41" fmla="*/ 721 h 920"/>
                  <a:gd name="T42" fmla="*/ 614 w 635"/>
                  <a:gd name="T43" fmla="*/ 743 h 920"/>
                  <a:gd name="T44" fmla="*/ 560 w 635"/>
                  <a:gd name="T45" fmla="*/ 776 h 920"/>
                  <a:gd name="T46" fmla="*/ 395 w 635"/>
                  <a:gd name="T47" fmla="*/ 828 h 920"/>
                  <a:gd name="T48" fmla="*/ 249 w 635"/>
                  <a:gd name="T49" fmla="*/ 880 h 920"/>
                  <a:gd name="T50" fmla="*/ 165 w 635"/>
                  <a:gd name="T51" fmla="*/ 919 h 920"/>
                  <a:gd name="T52" fmla="*/ 40 w 635"/>
                  <a:gd name="T53" fmla="*/ 878 h 920"/>
                  <a:gd name="T54" fmla="*/ 32 w 635"/>
                  <a:gd name="T55" fmla="*/ 867 h 920"/>
                  <a:gd name="T56" fmla="*/ 64 w 635"/>
                  <a:gd name="T57" fmla="*/ 859 h 920"/>
                  <a:gd name="T58" fmla="*/ 70 w 635"/>
                  <a:gd name="T59" fmla="*/ 823 h 920"/>
                  <a:gd name="T60" fmla="*/ 39 w 635"/>
                  <a:gd name="T61" fmla="*/ 789 h 920"/>
                  <a:gd name="T62" fmla="*/ 20 w 635"/>
                  <a:gd name="T63" fmla="*/ 730 h 920"/>
                  <a:gd name="T64" fmla="*/ 0 w 635"/>
                  <a:gd name="T65" fmla="*/ 650 h 920"/>
                  <a:gd name="T66" fmla="*/ 11 w 635"/>
                  <a:gd name="T67" fmla="*/ 608 h 920"/>
                  <a:gd name="T68" fmla="*/ 37 w 635"/>
                  <a:gd name="T69" fmla="*/ 561 h 920"/>
                  <a:gd name="T70" fmla="*/ 59 w 635"/>
                  <a:gd name="T71" fmla="*/ 482 h 920"/>
                  <a:gd name="T72" fmla="*/ 90 w 635"/>
                  <a:gd name="T73" fmla="*/ 449 h 920"/>
                  <a:gd name="T74" fmla="*/ 95 w 635"/>
                  <a:gd name="T75" fmla="*/ 433 h 920"/>
                  <a:gd name="T76" fmla="*/ 92 w 635"/>
                  <a:gd name="T77" fmla="*/ 344 h 920"/>
                  <a:gd name="T78" fmla="*/ 79 w 635"/>
                  <a:gd name="T79" fmla="*/ 309 h 920"/>
                  <a:gd name="T80" fmla="*/ 82 w 635"/>
                  <a:gd name="T81" fmla="*/ 272 h 920"/>
                  <a:gd name="T82" fmla="*/ 78 w 635"/>
                  <a:gd name="T83" fmla="*/ 244 h 920"/>
                  <a:gd name="T84" fmla="*/ 70 w 635"/>
                  <a:gd name="T85" fmla="*/ 198 h 920"/>
                  <a:gd name="T86" fmla="*/ 69 w 635"/>
                  <a:gd name="T87" fmla="*/ 134 h 920"/>
                  <a:gd name="T88" fmla="*/ 65 w 635"/>
                  <a:gd name="T89" fmla="*/ 111 h 920"/>
                  <a:gd name="T90" fmla="*/ 47 w 635"/>
                  <a:gd name="T91" fmla="*/ 83 h 920"/>
                  <a:gd name="T92" fmla="*/ 70 w 635"/>
                  <a:gd name="T93" fmla="*/ 24 h 920"/>
                  <a:gd name="T94" fmla="*/ 192 w 635"/>
                  <a:gd name="T95" fmla="*/ 24 h 920"/>
                  <a:gd name="T96" fmla="*/ 288 w 635"/>
                  <a:gd name="T97" fmla="*/ 24 h 920"/>
                  <a:gd name="T98" fmla="*/ 353 w 635"/>
                  <a:gd name="T99" fmla="*/ 24 h 920"/>
                  <a:gd name="T100" fmla="*/ 379 w 635"/>
                  <a:gd name="T101" fmla="*/ 30 h 920"/>
                  <a:gd name="T102" fmla="*/ 403 w 635"/>
                  <a:gd name="T103" fmla="*/ 11 h 920"/>
                  <a:gd name="T104" fmla="*/ 421 w 635"/>
                  <a:gd name="T105" fmla="*/ 0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35" h="920">
                    <a:moveTo>
                      <a:pt x="454" y="7"/>
                    </a:moveTo>
                    <a:lnTo>
                      <a:pt x="463" y="16"/>
                    </a:lnTo>
                    <a:lnTo>
                      <a:pt x="465" y="21"/>
                    </a:lnTo>
                    <a:lnTo>
                      <a:pt x="462" y="40"/>
                    </a:lnTo>
                    <a:lnTo>
                      <a:pt x="455" y="53"/>
                    </a:lnTo>
                    <a:lnTo>
                      <a:pt x="451" y="65"/>
                    </a:lnTo>
                    <a:lnTo>
                      <a:pt x="451" y="71"/>
                    </a:lnTo>
                    <a:lnTo>
                      <a:pt x="456" y="78"/>
                    </a:lnTo>
                    <a:lnTo>
                      <a:pt x="470" y="87"/>
                    </a:lnTo>
                    <a:lnTo>
                      <a:pt x="477" y="93"/>
                    </a:lnTo>
                    <a:lnTo>
                      <a:pt x="485" y="103"/>
                    </a:lnTo>
                    <a:lnTo>
                      <a:pt x="495" y="112"/>
                    </a:lnTo>
                    <a:lnTo>
                      <a:pt x="512" y="125"/>
                    </a:lnTo>
                    <a:lnTo>
                      <a:pt x="518" y="126"/>
                    </a:lnTo>
                    <a:lnTo>
                      <a:pt x="518" y="130"/>
                    </a:lnTo>
                    <a:lnTo>
                      <a:pt x="516" y="134"/>
                    </a:lnTo>
                    <a:lnTo>
                      <a:pt x="514" y="179"/>
                    </a:lnTo>
                    <a:lnTo>
                      <a:pt x="513" y="191"/>
                    </a:lnTo>
                    <a:lnTo>
                      <a:pt x="512" y="197"/>
                    </a:lnTo>
                    <a:lnTo>
                      <a:pt x="510" y="213"/>
                    </a:lnTo>
                    <a:lnTo>
                      <a:pt x="508" y="216"/>
                    </a:lnTo>
                    <a:lnTo>
                      <a:pt x="506" y="216"/>
                    </a:lnTo>
                    <a:lnTo>
                      <a:pt x="503" y="217"/>
                    </a:lnTo>
                    <a:lnTo>
                      <a:pt x="502" y="220"/>
                    </a:lnTo>
                    <a:lnTo>
                      <a:pt x="503" y="223"/>
                    </a:lnTo>
                    <a:lnTo>
                      <a:pt x="513" y="225"/>
                    </a:lnTo>
                    <a:lnTo>
                      <a:pt x="511" y="228"/>
                    </a:lnTo>
                    <a:lnTo>
                      <a:pt x="504" y="231"/>
                    </a:lnTo>
                    <a:lnTo>
                      <a:pt x="500" y="236"/>
                    </a:lnTo>
                    <a:lnTo>
                      <a:pt x="501" y="241"/>
                    </a:lnTo>
                    <a:lnTo>
                      <a:pt x="498" y="246"/>
                    </a:lnTo>
                    <a:lnTo>
                      <a:pt x="499" y="249"/>
                    </a:lnTo>
                    <a:lnTo>
                      <a:pt x="501" y="252"/>
                    </a:lnTo>
                    <a:lnTo>
                      <a:pt x="506" y="251"/>
                    </a:lnTo>
                    <a:lnTo>
                      <a:pt x="517" y="243"/>
                    </a:lnTo>
                    <a:lnTo>
                      <a:pt x="522" y="242"/>
                    </a:lnTo>
                    <a:lnTo>
                      <a:pt x="528" y="244"/>
                    </a:lnTo>
                    <a:lnTo>
                      <a:pt x="539" y="255"/>
                    </a:lnTo>
                    <a:lnTo>
                      <a:pt x="539" y="261"/>
                    </a:lnTo>
                    <a:lnTo>
                      <a:pt x="535" y="281"/>
                    </a:lnTo>
                    <a:lnTo>
                      <a:pt x="531" y="296"/>
                    </a:lnTo>
                    <a:lnTo>
                      <a:pt x="530" y="316"/>
                    </a:lnTo>
                    <a:lnTo>
                      <a:pt x="534" y="327"/>
                    </a:lnTo>
                    <a:lnTo>
                      <a:pt x="534" y="334"/>
                    </a:lnTo>
                    <a:lnTo>
                      <a:pt x="529" y="340"/>
                    </a:lnTo>
                    <a:lnTo>
                      <a:pt x="517" y="347"/>
                    </a:lnTo>
                    <a:lnTo>
                      <a:pt x="518" y="352"/>
                    </a:lnTo>
                    <a:lnTo>
                      <a:pt x="523" y="363"/>
                    </a:lnTo>
                    <a:lnTo>
                      <a:pt x="533" y="373"/>
                    </a:lnTo>
                    <a:lnTo>
                      <a:pt x="553" y="387"/>
                    </a:lnTo>
                    <a:lnTo>
                      <a:pt x="562" y="406"/>
                    </a:lnTo>
                    <a:lnTo>
                      <a:pt x="562" y="413"/>
                    </a:lnTo>
                    <a:lnTo>
                      <a:pt x="557" y="419"/>
                    </a:lnTo>
                    <a:lnTo>
                      <a:pt x="550" y="426"/>
                    </a:lnTo>
                    <a:lnTo>
                      <a:pt x="547" y="435"/>
                    </a:lnTo>
                    <a:lnTo>
                      <a:pt x="551" y="495"/>
                    </a:lnTo>
                    <a:lnTo>
                      <a:pt x="535" y="521"/>
                    </a:lnTo>
                    <a:lnTo>
                      <a:pt x="535" y="528"/>
                    </a:lnTo>
                    <a:lnTo>
                      <a:pt x="537" y="537"/>
                    </a:lnTo>
                    <a:lnTo>
                      <a:pt x="541" y="542"/>
                    </a:lnTo>
                    <a:lnTo>
                      <a:pt x="548" y="544"/>
                    </a:lnTo>
                    <a:lnTo>
                      <a:pt x="555" y="549"/>
                    </a:lnTo>
                    <a:lnTo>
                      <a:pt x="553" y="567"/>
                    </a:lnTo>
                    <a:lnTo>
                      <a:pt x="549" y="586"/>
                    </a:lnTo>
                    <a:lnTo>
                      <a:pt x="549" y="594"/>
                    </a:lnTo>
                    <a:lnTo>
                      <a:pt x="546" y="599"/>
                    </a:lnTo>
                    <a:lnTo>
                      <a:pt x="541" y="602"/>
                    </a:lnTo>
                    <a:lnTo>
                      <a:pt x="539" y="608"/>
                    </a:lnTo>
                    <a:lnTo>
                      <a:pt x="540" y="615"/>
                    </a:lnTo>
                    <a:lnTo>
                      <a:pt x="539" y="620"/>
                    </a:lnTo>
                    <a:lnTo>
                      <a:pt x="542" y="627"/>
                    </a:lnTo>
                    <a:lnTo>
                      <a:pt x="549" y="636"/>
                    </a:lnTo>
                    <a:lnTo>
                      <a:pt x="560" y="658"/>
                    </a:lnTo>
                    <a:lnTo>
                      <a:pt x="565" y="660"/>
                    </a:lnTo>
                    <a:lnTo>
                      <a:pt x="566" y="664"/>
                    </a:lnTo>
                    <a:lnTo>
                      <a:pt x="565" y="668"/>
                    </a:lnTo>
                    <a:lnTo>
                      <a:pt x="569" y="678"/>
                    </a:lnTo>
                    <a:lnTo>
                      <a:pt x="581" y="687"/>
                    </a:lnTo>
                    <a:lnTo>
                      <a:pt x="594" y="695"/>
                    </a:lnTo>
                    <a:lnTo>
                      <a:pt x="605" y="696"/>
                    </a:lnTo>
                    <a:lnTo>
                      <a:pt x="607" y="704"/>
                    </a:lnTo>
                    <a:lnTo>
                      <a:pt x="614" y="714"/>
                    </a:lnTo>
                    <a:lnTo>
                      <a:pt x="619" y="718"/>
                    </a:lnTo>
                    <a:lnTo>
                      <a:pt x="627" y="721"/>
                    </a:lnTo>
                    <a:lnTo>
                      <a:pt x="634" y="722"/>
                    </a:lnTo>
                    <a:lnTo>
                      <a:pt x="634" y="729"/>
                    </a:lnTo>
                    <a:lnTo>
                      <a:pt x="622" y="735"/>
                    </a:lnTo>
                    <a:lnTo>
                      <a:pt x="614" y="743"/>
                    </a:lnTo>
                    <a:lnTo>
                      <a:pt x="608" y="755"/>
                    </a:lnTo>
                    <a:lnTo>
                      <a:pt x="599" y="769"/>
                    </a:lnTo>
                    <a:lnTo>
                      <a:pt x="571" y="776"/>
                    </a:lnTo>
                    <a:lnTo>
                      <a:pt x="560" y="776"/>
                    </a:lnTo>
                    <a:lnTo>
                      <a:pt x="501" y="777"/>
                    </a:lnTo>
                    <a:lnTo>
                      <a:pt x="446" y="804"/>
                    </a:lnTo>
                    <a:lnTo>
                      <a:pt x="414" y="814"/>
                    </a:lnTo>
                    <a:lnTo>
                      <a:pt x="395" y="828"/>
                    </a:lnTo>
                    <a:lnTo>
                      <a:pt x="368" y="840"/>
                    </a:lnTo>
                    <a:lnTo>
                      <a:pt x="350" y="853"/>
                    </a:lnTo>
                    <a:lnTo>
                      <a:pt x="312" y="859"/>
                    </a:lnTo>
                    <a:lnTo>
                      <a:pt x="249" y="880"/>
                    </a:lnTo>
                    <a:lnTo>
                      <a:pt x="230" y="888"/>
                    </a:lnTo>
                    <a:lnTo>
                      <a:pt x="210" y="902"/>
                    </a:lnTo>
                    <a:lnTo>
                      <a:pt x="178" y="919"/>
                    </a:lnTo>
                    <a:lnTo>
                      <a:pt x="165" y="919"/>
                    </a:lnTo>
                    <a:lnTo>
                      <a:pt x="140" y="903"/>
                    </a:lnTo>
                    <a:lnTo>
                      <a:pt x="121" y="895"/>
                    </a:lnTo>
                    <a:lnTo>
                      <a:pt x="75" y="884"/>
                    </a:lnTo>
                    <a:lnTo>
                      <a:pt x="40" y="878"/>
                    </a:lnTo>
                    <a:lnTo>
                      <a:pt x="23" y="873"/>
                    </a:lnTo>
                    <a:lnTo>
                      <a:pt x="19" y="872"/>
                    </a:lnTo>
                    <a:lnTo>
                      <a:pt x="23" y="867"/>
                    </a:lnTo>
                    <a:lnTo>
                      <a:pt x="32" y="867"/>
                    </a:lnTo>
                    <a:lnTo>
                      <a:pt x="43" y="869"/>
                    </a:lnTo>
                    <a:lnTo>
                      <a:pt x="50" y="864"/>
                    </a:lnTo>
                    <a:lnTo>
                      <a:pt x="62" y="863"/>
                    </a:lnTo>
                    <a:lnTo>
                      <a:pt x="64" y="859"/>
                    </a:lnTo>
                    <a:lnTo>
                      <a:pt x="65" y="848"/>
                    </a:lnTo>
                    <a:lnTo>
                      <a:pt x="65" y="838"/>
                    </a:lnTo>
                    <a:lnTo>
                      <a:pt x="69" y="835"/>
                    </a:lnTo>
                    <a:lnTo>
                      <a:pt x="70" y="823"/>
                    </a:lnTo>
                    <a:lnTo>
                      <a:pt x="64" y="800"/>
                    </a:lnTo>
                    <a:lnTo>
                      <a:pt x="61" y="797"/>
                    </a:lnTo>
                    <a:lnTo>
                      <a:pt x="41" y="794"/>
                    </a:lnTo>
                    <a:lnTo>
                      <a:pt x="39" y="789"/>
                    </a:lnTo>
                    <a:lnTo>
                      <a:pt x="36" y="783"/>
                    </a:lnTo>
                    <a:lnTo>
                      <a:pt x="31" y="771"/>
                    </a:lnTo>
                    <a:lnTo>
                      <a:pt x="27" y="753"/>
                    </a:lnTo>
                    <a:lnTo>
                      <a:pt x="20" y="730"/>
                    </a:lnTo>
                    <a:lnTo>
                      <a:pt x="6" y="693"/>
                    </a:lnTo>
                    <a:lnTo>
                      <a:pt x="3" y="680"/>
                    </a:lnTo>
                    <a:lnTo>
                      <a:pt x="1" y="666"/>
                    </a:lnTo>
                    <a:lnTo>
                      <a:pt x="0" y="650"/>
                    </a:lnTo>
                    <a:lnTo>
                      <a:pt x="3" y="644"/>
                    </a:lnTo>
                    <a:lnTo>
                      <a:pt x="2" y="635"/>
                    </a:lnTo>
                    <a:lnTo>
                      <a:pt x="2" y="627"/>
                    </a:lnTo>
                    <a:lnTo>
                      <a:pt x="11" y="608"/>
                    </a:lnTo>
                    <a:lnTo>
                      <a:pt x="30" y="585"/>
                    </a:lnTo>
                    <a:lnTo>
                      <a:pt x="34" y="576"/>
                    </a:lnTo>
                    <a:lnTo>
                      <a:pt x="37" y="570"/>
                    </a:lnTo>
                    <a:lnTo>
                      <a:pt x="37" y="561"/>
                    </a:lnTo>
                    <a:lnTo>
                      <a:pt x="41" y="534"/>
                    </a:lnTo>
                    <a:lnTo>
                      <a:pt x="50" y="501"/>
                    </a:lnTo>
                    <a:lnTo>
                      <a:pt x="55" y="489"/>
                    </a:lnTo>
                    <a:lnTo>
                      <a:pt x="59" y="482"/>
                    </a:lnTo>
                    <a:lnTo>
                      <a:pt x="64" y="471"/>
                    </a:lnTo>
                    <a:lnTo>
                      <a:pt x="65" y="466"/>
                    </a:lnTo>
                    <a:lnTo>
                      <a:pt x="83" y="453"/>
                    </a:lnTo>
                    <a:lnTo>
                      <a:pt x="90" y="449"/>
                    </a:lnTo>
                    <a:lnTo>
                      <a:pt x="92" y="445"/>
                    </a:lnTo>
                    <a:lnTo>
                      <a:pt x="90" y="439"/>
                    </a:lnTo>
                    <a:lnTo>
                      <a:pt x="90" y="435"/>
                    </a:lnTo>
                    <a:lnTo>
                      <a:pt x="95" y="433"/>
                    </a:lnTo>
                    <a:lnTo>
                      <a:pt x="101" y="432"/>
                    </a:lnTo>
                    <a:lnTo>
                      <a:pt x="106" y="426"/>
                    </a:lnTo>
                    <a:lnTo>
                      <a:pt x="98" y="386"/>
                    </a:lnTo>
                    <a:lnTo>
                      <a:pt x="92" y="344"/>
                    </a:lnTo>
                    <a:lnTo>
                      <a:pt x="92" y="341"/>
                    </a:lnTo>
                    <a:lnTo>
                      <a:pt x="89" y="336"/>
                    </a:lnTo>
                    <a:lnTo>
                      <a:pt x="85" y="319"/>
                    </a:lnTo>
                    <a:lnTo>
                      <a:pt x="79" y="309"/>
                    </a:lnTo>
                    <a:lnTo>
                      <a:pt x="71" y="306"/>
                    </a:lnTo>
                    <a:lnTo>
                      <a:pt x="71" y="297"/>
                    </a:lnTo>
                    <a:lnTo>
                      <a:pt x="79" y="281"/>
                    </a:lnTo>
                    <a:lnTo>
                      <a:pt x="82" y="272"/>
                    </a:lnTo>
                    <a:lnTo>
                      <a:pt x="77" y="269"/>
                    </a:lnTo>
                    <a:lnTo>
                      <a:pt x="77" y="262"/>
                    </a:lnTo>
                    <a:lnTo>
                      <a:pt x="80" y="251"/>
                    </a:lnTo>
                    <a:lnTo>
                      <a:pt x="78" y="244"/>
                    </a:lnTo>
                    <a:lnTo>
                      <a:pt x="77" y="236"/>
                    </a:lnTo>
                    <a:lnTo>
                      <a:pt x="69" y="217"/>
                    </a:lnTo>
                    <a:lnTo>
                      <a:pt x="66" y="206"/>
                    </a:lnTo>
                    <a:lnTo>
                      <a:pt x="70" y="198"/>
                    </a:lnTo>
                    <a:lnTo>
                      <a:pt x="70" y="182"/>
                    </a:lnTo>
                    <a:lnTo>
                      <a:pt x="66" y="157"/>
                    </a:lnTo>
                    <a:lnTo>
                      <a:pt x="65" y="141"/>
                    </a:lnTo>
                    <a:lnTo>
                      <a:pt x="69" y="134"/>
                    </a:lnTo>
                    <a:lnTo>
                      <a:pt x="67" y="128"/>
                    </a:lnTo>
                    <a:lnTo>
                      <a:pt x="61" y="122"/>
                    </a:lnTo>
                    <a:lnTo>
                      <a:pt x="60" y="116"/>
                    </a:lnTo>
                    <a:lnTo>
                      <a:pt x="65" y="111"/>
                    </a:lnTo>
                    <a:lnTo>
                      <a:pt x="65" y="106"/>
                    </a:lnTo>
                    <a:lnTo>
                      <a:pt x="58" y="103"/>
                    </a:lnTo>
                    <a:lnTo>
                      <a:pt x="52" y="95"/>
                    </a:lnTo>
                    <a:lnTo>
                      <a:pt x="47" y="83"/>
                    </a:lnTo>
                    <a:lnTo>
                      <a:pt x="48" y="64"/>
                    </a:lnTo>
                    <a:lnTo>
                      <a:pt x="58" y="27"/>
                    </a:lnTo>
                    <a:lnTo>
                      <a:pt x="59" y="24"/>
                    </a:lnTo>
                    <a:lnTo>
                      <a:pt x="70" y="24"/>
                    </a:lnTo>
                    <a:lnTo>
                      <a:pt x="70" y="26"/>
                    </a:lnTo>
                    <a:lnTo>
                      <a:pt x="105" y="25"/>
                    </a:lnTo>
                    <a:lnTo>
                      <a:pt x="145" y="25"/>
                    </a:lnTo>
                    <a:lnTo>
                      <a:pt x="192" y="24"/>
                    </a:lnTo>
                    <a:lnTo>
                      <a:pt x="235" y="24"/>
                    </a:lnTo>
                    <a:lnTo>
                      <a:pt x="238" y="23"/>
                    </a:lnTo>
                    <a:lnTo>
                      <a:pt x="245" y="21"/>
                    </a:lnTo>
                    <a:lnTo>
                      <a:pt x="288" y="24"/>
                    </a:lnTo>
                    <a:lnTo>
                      <a:pt x="315" y="23"/>
                    </a:lnTo>
                    <a:lnTo>
                      <a:pt x="326" y="23"/>
                    </a:lnTo>
                    <a:lnTo>
                      <a:pt x="335" y="26"/>
                    </a:lnTo>
                    <a:lnTo>
                      <a:pt x="353" y="24"/>
                    </a:lnTo>
                    <a:lnTo>
                      <a:pt x="364" y="25"/>
                    </a:lnTo>
                    <a:lnTo>
                      <a:pt x="372" y="35"/>
                    </a:lnTo>
                    <a:lnTo>
                      <a:pt x="374" y="35"/>
                    </a:lnTo>
                    <a:lnTo>
                      <a:pt x="379" y="30"/>
                    </a:lnTo>
                    <a:lnTo>
                      <a:pt x="386" y="26"/>
                    </a:lnTo>
                    <a:lnTo>
                      <a:pt x="393" y="23"/>
                    </a:lnTo>
                    <a:lnTo>
                      <a:pt x="399" y="16"/>
                    </a:lnTo>
                    <a:lnTo>
                      <a:pt x="403" y="11"/>
                    </a:lnTo>
                    <a:lnTo>
                      <a:pt x="407" y="11"/>
                    </a:lnTo>
                    <a:lnTo>
                      <a:pt x="414" y="11"/>
                    </a:lnTo>
                    <a:lnTo>
                      <a:pt x="419" y="7"/>
                    </a:lnTo>
                    <a:lnTo>
                      <a:pt x="421" y="0"/>
                    </a:lnTo>
                    <a:lnTo>
                      <a:pt x="454" y="7"/>
                    </a:lnTo>
                  </a:path>
                </a:pathLst>
              </a:custGeom>
              <a:solidFill>
                <a:srgbClr val="00B0F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35" name="Freeform 43">
                <a:extLst>
                  <a:ext uri="{FF2B5EF4-FFF2-40B4-BE49-F238E27FC236}">
                    <a16:creationId xmlns:a16="http://schemas.microsoft.com/office/drawing/2014/main" id="{3390FE39-2E46-36E9-B9BB-883178F037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86886" y="6604931"/>
                <a:ext cx="378307" cy="96508"/>
              </a:xfrm>
              <a:custGeom>
                <a:avLst/>
                <a:gdLst>
                  <a:gd name="T0" fmla="*/ 8 w 430"/>
                  <a:gd name="T1" fmla="*/ 96 h 109"/>
                  <a:gd name="T2" fmla="*/ 11 w 430"/>
                  <a:gd name="T3" fmla="*/ 56 h 109"/>
                  <a:gd name="T4" fmla="*/ 31 w 430"/>
                  <a:gd name="T5" fmla="*/ 54 h 109"/>
                  <a:gd name="T6" fmla="*/ 39 w 430"/>
                  <a:gd name="T7" fmla="*/ 74 h 109"/>
                  <a:gd name="T8" fmla="*/ 79 w 430"/>
                  <a:gd name="T9" fmla="*/ 75 h 109"/>
                  <a:gd name="T10" fmla="*/ 92 w 430"/>
                  <a:gd name="T11" fmla="*/ 70 h 109"/>
                  <a:gd name="T12" fmla="*/ 120 w 430"/>
                  <a:gd name="T13" fmla="*/ 57 h 109"/>
                  <a:gd name="T14" fmla="*/ 173 w 430"/>
                  <a:gd name="T15" fmla="*/ 51 h 109"/>
                  <a:gd name="T16" fmla="*/ 201 w 430"/>
                  <a:gd name="T17" fmla="*/ 49 h 109"/>
                  <a:gd name="T18" fmla="*/ 180 w 430"/>
                  <a:gd name="T19" fmla="*/ 45 h 109"/>
                  <a:gd name="T20" fmla="*/ 99 w 430"/>
                  <a:gd name="T21" fmla="*/ 53 h 109"/>
                  <a:gd name="T22" fmla="*/ 55 w 430"/>
                  <a:gd name="T23" fmla="*/ 67 h 109"/>
                  <a:gd name="T24" fmla="*/ 38 w 430"/>
                  <a:gd name="T25" fmla="*/ 32 h 109"/>
                  <a:gd name="T26" fmla="*/ 118 w 430"/>
                  <a:gd name="T27" fmla="*/ 31 h 109"/>
                  <a:gd name="T28" fmla="*/ 188 w 430"/>
                  <a:gd name="T29" fmla="*/ 32 h 109"/>
                  <a:gd name="T30" fmla="*/ 223 w 430"/>
                  <a:gd name="T31" fmla="*/ 2 h 109"/>
                  <a:gd name="T32" fmla="*/ 258 w 430"/>
                  <a:gd name="T33" fmla="*/ 0 h 109"/>
                  <a:gd name="T34" fmla="*/ 294 w 430"/>
                  <a:gd name="T35" fmla="*/ 20 h 109"/>
                  <a:gd name="T36" fmla="*/ 322 w 430"/>
                  <a:gd name="T37" fmla="*/ 27 h 109"/>
                  <a:gd name="T38" fmla="*/ 347 w 430"/>
                  <a:gd name="T39" fmla="*/ 44 h 109"/>
                  <a:gd name="T40" fmla="*/ 364 w 430"/>
                  <a:gd name="T41" fmla="*/ 45 h 109"/>
                  <a:gd name="T42" fmla="*/ 383 w 430"/>
                  <a:gd name="T43" fmla="*/ 39 h 109"/>
                  <a:gd name="T44" fmla="*/ 425 w 430"/>
                  <a:gd name="T45" fmla="*/ 48 h 109"/>
                  <a:gd name="T46" fmla="*/ 426 w 430"/>
                  <a:gd name="T47" fmla="*/ 69 h 109"/>
                  <a:gd name="T48" fmla="*/ 369 w 430"/>
                  <a:gd name="T49" fmla="*/ 83 h 109"/>
                  <a:gd name="T50" fmla="*/ 308 w 430"/>
                  <a:gd name="T51" fmla="*/ 67 h 109"/>
                  <a:gd name="T52" fmla="*/ 280 w 430"/>
                  <a:gd name="T53" fmla="*/ 54 h 109"/>
                  <a:gd name="T54" fmla="*/ 258 w 430"/>
                  <a:gd name="T55" fmla="*/ 43 h 109"/>
                  <a:gd name="T56" fmla="*/ 240 w 430"/>
                  <a:gd name="T57" fmla="*/ 37 h 109"/>
                  <a:gd name="T58" fmla="*/ 231 w 430"/>
                  <a:gd name="T59" fmla="*/ 47 h 109"/>
                  <a:gd name="T60" fmla="*/ 220 w 430"/>
                  <a:gd name="T61" fmla="*/ 60 h 109"/>
                  <a:gd name="T62" fmla="*/ 167 w 430"/>
                  <a:gd name="T63" fmla="*/ 66 h 109"/>
                  <a:gd name="T64" fmla="*/ 145 w 430"/>
                  <a:gd name="T65" fmla="*/ 70 h 109"/>
                  <a:gd name="T66" fmla="*/ 113 w 430"/>
                  <a:gd name="T67" fmla="*/ 94 h 109"/>
                  <a:gd name="T68" fmla="*/ 57 w 430"/>
                  <a:gd name="T69" fmla="*/ 94 h 109"/>
                  <a:gd name="T70" fmla="*/ 18 w 430"/>
                  <a:gd name="T71" fmla="*/ 10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0" h="109">
                    <a:moveTo>
                      <a:pt x="9" y="108"/>
                    </a:moveTo>
                    <a:lnTo>
                      <a:pt x="8" y="96"/>
                    </a:lnTo>
                    <a:lnTo>
                      <a:pt x="0" y="68"/>
                    </a:lnTo>
                    <a:lnTo>
                      <a:pt x="11" y="56"/>
                    </a:lnTo>
                    <a:lnTo>
                      <a:pt x="23" y="48"/>
                    </a:lnTo>
                    <a:lnTo>
                      <a:pt x="31" y="54"/>
                    </a:lnTo>
                    <a:lnTo>
                      <a:pt x="32" y="66"/>
                    </a:lnTo>
                    <a:lnTo>
                      <a:pt x="39" y="74"/>
                    </a:lnTo>
                    <a:lnTo>
                      <a:pt x="60" y="78"/>
                    </a:lnTo>
                    <a:lnTo>
                      <a:pt x="79" y="75"/>
                    </a:lnTo>
                    <a:lnTo>
                      <a:pt x="92" y="76"/>
                    </a:lnTo>
                    <a:lnTo>
                      <a:pt x="92" y="70"/>
                    </a:lnTo>
                    <a:lnTo>
                      <a:pt x="96" y="61"/>
                    </a:lnTo>
                    <a:lnTo>
                      <a:pt x="120" y="57"/>
                    </a:lnTo>
                    <a:lnTo>
                      <a:pt x="146" y="56"/>
                    </a:lnTo>
                    <a:lnTo>
                      <a:pt x="173" y="51"/>
                    </a:lnTo>
                    <a:lnTo>
                      <a:pt x="194" y="51"/>
                    </a:lnTo>
                    <a:lnTo>
                      <a:pt x="201" y="49"/>
                    </a:lnTo>
                    <a:lnTo>
                      <a:pt x="199" y="47"/>
                    </a:lnTo>
                    <a:lnTo>
                      <a:pt x="180" y="45"/>
                    </a:lnTo>
                    <a:lnTo>
                      <a:pt x="139" y="51"/>
                    </a:lnTo>
                    <a:lnTo>
                      <a:pt x="99" y="53"/>
                    </a:lnTo>
                    <a:lnTo>
                      <a:pt x="68" y="67"/>
                    </a:lnTo>
                    <a:lnTo>
                      <a:pt x="55" y="67"/>
                    </a:lnTo>
                    <a:lnTo>
                      <a:pt x="42" y="51"/>
                    </a:lnTo>
                    <a:lnTo>
                      <a:pt x="38" y="32"/>
                    </a:lnTo>
                    <a:lnTo>
                      <a:pt x="74" y="31"/>
                    </a:lnTo>
                    <a:lnTo>
                      <a:pt x="118" y="31"/>
                    </a:lnTo>
                    <a:lnTo>
                      <a:pt x="166" y="32"/>
                    </a:lnTo>
                    <a:lnTo>
                      <a:pt x="188" y="32"/>
                    </a:lnTo>
                    <a:lnTo>
                      <a:pt x="201" y="11"/>
                    </a:lnTo>
                    <a:lnTo>
                      <a:pt x="223" y="2"/>
                    </a:lnTo>
                    <a:lnTo>
                      <a:pt x="246" y="0"/>
                    </a:lnTo>
                    <a:lnTo>
                      <a:pt x="258" y="0"/>
                    </a:lnTo>
                    <a:lnTo>
                      <a:pt x="270" y="3"/>
                    </a:lnTo>
                    <a:lnTo>
                      <a:pt x="294" y="20"/>
                    </a:lnTo>
                    <a:lnTo>
                      <a:pt x="310" y="24"/>
                    </a:lnTo>
                    <a:lnTo>
                      <a:pt x="322" y="27"/>
                    </a:lnTo>
                    <a:lnTo>
                      <a:pt x="332" y="36"/>
                    </a:lnTo>
                    <a:lnTo>
                      <a:pt x="347" y="44"/>
                    </a:lnTo>
                    <a:lnTo>
                      <a:pt x="358" y="46"/>
                    </a:lnTo>
                    <a:lnTo>
                      <a:pt x="364" y="45"/>
                    </a:lnTo>
                    <a:lnTo>
                      <a:pt x="375" y="42"/>
                    </a:lnTo>
                    <a:lnTo>
                      <a:pt x="383" y="39"/>
                    </a:lnTo>
                    <a:lnTo>
                      <a:pt x="407" y="39"/>
                    </a:lnTo>
                    <a:lnTo>
                      <a:pt x="425" y="48"/>
                    </a:lnTo>
                    <a:lnTo>
                      <a:pt x="429" y="57"/>
                    </a:lnTo>
                    <a:lnTo>
                      <a:pt x="426" y="69"/>
                    </a:lnTo>
                    <a:lnTo>
                      <a:pt x="402" y="74"/>
                    </a:lnTo>
                    <a:lnTo>
                      <a:pt x="369" y="83"/>
                    </a:lnTo>
                    <a:lnTo>
                      <a:pt x="341" y="78"/>
                    </a:lnTo>
                    <a:lnTo>
                      <a:pt x="308" y="67"/>
                    </a:lnTo>
                    <a:lnTo>
                      <a:pt x="288" y="57"/>
                    </a:lnTo>
                    <a:lnTo>
                      <a:pt x="280" y="54"/>
                    </a:lnTo>
                    <a:lnTo>
                      <a:pt x="268" y="49"/>
                    </a:lnTo>
                    <a:lnTo>
                      <a:pt x="258" y="43"/>
                    </a:lnTo>
                    <a:lnTo>
                      <a:pt x="247" y="39"/>
                    </a:lnTo>
                    <a:lnTo>
                      <a:pt x="240" y="37"/>
                    </a:lnTo>
                    <a:lnTo>
                      <a:pt x="234" y="39"/>
                    </a:lnTo>
                    <a:lnTo>
                      <a:pt x="231" y="47"/>
                    </a:lnTo>
                    <a:lnTo>
                      <a:pt x="227" y="55"/>
                    </a:lnTo>
                    <a:lnTo>
                      <a:pt x="220" y="60"/>
                    </a:lnTo>
                    <a:lnTo>
                      <a:pt x="193" y="63"/>
                    </a:lnTo>
                    <a:lnTo>
                      <a:pt x="167" y="66"/>
                    </a:lnTo>
                    <a:lnTo>
                      <a:pt x="153" y="68"/>
                    </a:lnTo>
                    <a:lnTo>
                      <a:pt x="145" y="70"/>
                    </a:lnTo>
                    <a:lnTo>
                      <a:pt x="142" y="95"/>
                    </a:lnTo>
                    <a:lnTo>
                      <a:pt x="113" y="94"/>
                    </a:lnTo>
                    <a:lnTo>
                      <a:pt x="85" y="94"/>
                    </a:lnTo>
                    <a:lnTo>
                      <a:pt x="57" y="94"/>
                    </a:lnTo>
                    <a:lnTo>
                      <a:pt x="25" y="95"/>
                    </a:lnTo>
                    <a:lnTo>
                      <a:pt x="18" y="100"/>
                    </a:lnTo>
                    <a:lnTo>
                      <a:pt x="9" y="10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36" name="Freeform 45">
                <a:extLst>
                  <a:ext uri="{FF2B5EF4-FFF2-40B4-BE49-F238E27FC236}">
                    <a16:creationId xmlns:a16="http://schemas.microsoft.com/office/drawing/2014/main" id="{5E639D66-D2C3-CFAC-4AA3-0F04C179F3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06921" y="6751622"/>
                <a:ext cx="922607" cy="687129"/>
              </a:xfrm>
              <a:custGeom>
                <a:avLst/>
                <a:gdLst>
                  <a:gd name="T0" fmla="*/ 509 w 1054"/>
                  <a:gd name="T1" fmla="*/ 74 h 787"/>
                  <a:gd name="T2" fmla="*/ 570 w 1054"/>
                  <a:gd name="T3" fmla="*/ 74 h 787"/>
                  <a:gd name="T4" fmla="*/ 618 w 1054"/>
                  <a:gd name="T5" fmla="*/ 110 h 787"/>
                  <a:gd name="T6" fmla="*/ 656 w 1054"/>
                  <a:gd name="T7" fmla="*/ 78 h 787"/>
                  <a:gd name="T8" fmla="*/ 748 w 1054"/>
                  <a:gd name="T9" fmla="*/ 92 h 787"/>
                  <a:gd name="T10" fmla="*/ 807 w 1054"/>
                  <a:gd name="T11" fmla="*/ 61 h 787"/>
                  <a:gd name="T12" fmla="*/ 809 w 1054"/>
                  <a:gd name="T13" fmla="*/ 30 h 787"/>
                  <a:gd name="T14" fmla="*/ 866 w 1054"/>
                  <a:gd name="T15" fmla="*/ 47 h 787"/>
                  <a:gd name="T16" fmla="*/ 897 w 1054"/>
                  <a:gd name="T17" fmla="*/ 148 h 787"/>
                  <a:gd name="T18" fmla="*/ 941 w 1054"/>
                  <a:gd name="T19" fmla="*/ 182 h 787"/>
                  <a:gd name="T20" fmla="*/ 933 w 1054"/>
                  <a:gd name="T21" fmla="*/ 208 h 787"/>
                  <a:gd name="T22" fmla="*/ 927 w 1054"/>
                  <a:gd name="T23" fmla="*/ 242 h 787"/>
                  <a:gd name="T24" fmla="*/ 962 w 1054"/>
                  <a:gd name="T25" fmla="*/ 267 h 787"/>
                  <a:gd name="T26" fmla="*/ 1010 w 1054"/>
                  <a:gd name="T27" fmla="*/ 346 h 787"/>
                  <a:gd name="T28" fmla="*/ 986 w 1054"/>
                  <a:gd name="T29" fmla="*/ 390 h 787"/>
                  <a:gd name="T30" fmla="*/ 1014 w 1054"/>
                  <a:gd name="T31" fmla="*/ 472 h 787"/>
                  <a:gd name="T32" fmla="*/ 1039 w 1054"/>
                  <a:gd name="T33" fmla="*/ 519 h 787"/>
                  <a:gd name="T34" fmla="*/ 1048 w 1054"/>
                  <a:gd name="T35" fmla="*/ 582 h 787"/>
                  <a:gd name="T36" fmla="*/ 1033 w 1054"/>
                  <a:gd name="T37" fmla="*/ 607 h 787"/>
                  <a:gd name="T38" fmla="*/ 974 w 1054"/>
                  <a:gd name="T39" fmla="*/ 609 h 787"/>
                  <a:gd name="T40" fmla="*/ 1001 w 1054"/>
                  <a:gd name="T41" fmla="*/ 650 h 787"/>
                  <a:gd name="T42" fmla="*/ 992 w 1054"/>
                  <a:gd name="T43" fmla="*/ 699 h 787"/>
                  <a:gd name="T44" fmla="*/ 939 w 1054"/>
                  <a:gd name="T45" fmla="*/ 738 h 787"/>
                  <a:gd name="T46" fmla="*/ 907 w 1054"/>
                  <a:gd name="T47" fmla="*/ 723 h 787"/>
                  <a:gd name="T48" fmla="*/ 885 w 1054"/>
                  <a:gd name="T49" fmla="*/ 771 h 787"/>
                  <a:gd name="T50" fmla="*/ 848 w 1054"/>
                  <a:gd name="T51" fmla="*/ 786 h 787"/>
                  <a:gd name="T52" fmla="*/ 809 w 1054"/>
                  <a:gd name="T53" fmla="*/ 761 h 787"/>
                  <a:gd name="T54" fmla="*/ 813 w 1054"/>
                  <a:gd name="T55" fmla="*/ 726 h 787"/>
                  <a:gd name="T56" fmla="*/ 801 w 1054"/>
                  <a:gd name="T57" fmla="*/ 671 h 787"/>
                  <a:gd name="T58" fmla="*/ 792 w 1054"/>
                  <a:gd name="T59" fmla="*/ 625 h 787"/>
                  <a:gd name="T60" fmla="*/ 764 w 1054"/>
                  <a:gd name="T61" fmla="*/ 605 h 787"/>
                  <a:gd name="T62" fmla="*/ 713 w 1054"/>
                  <a:gd name="T63" fmla="*/ 612 h 787"/>
                  <a:gd name="T64" fmla="*/ 671 w 1054"/>
                  <a:gd name="T65" fmla="*/ 603 h 787"/>
                  <a:gd name="T66" fmla="*/ 623 w 1054"/>
                  <a:gd name="T67" fmla="*/ 628 h 787"/>
                  <a:gd name="T68" fmla="*/ 651 w 1054"/>
                  <a:gd name="T69" fmla="*/ 576 h 787"/>
                  <a:gd name="T70" fmla="*/ 616 w 1054"/>
                  <a:gd name="T71" fmla="*/ 516 h 787"/>
                  <a:gd name="T72" fmla="*/ 614 w 1054"/>
                  <a:gd name="T73" fmla="*/ 475 h 787"/>
                  <a:gd name="T74" fmla="*/ 549 w 1054"/>
                  <a:gd name="T75" fmla="*/ 389 h 787"/>
                  <a:gd name="T76" fmla="*/ 415 w 1054"/>
                  <a:gd name="T77" fmla="*/ 404 h 787"/>
                  <a:gd name="T78" fmla="*/ 352 w 1054"/>
                  <a:gd name="T79" fmla="*/ 434 h 787"/>
                  <a:gd name="T80" fmla="*/ 317 w 1054"/>
                  <a:gd name="T81" fmla="*/ 487 h 787"/>
                  <a:gd name="T82" fmla="*/ 268 w 1054"/>
                  <a:gd name="T83" fmla="*/ 522 h 787"/>
                  <a:gd name="T84" fmla="*/ 236 w 1054"/>
                  <a:gd name="T85" fmla="*/ 485 h 787"/>
                  <a:gd name="T86" fmla="*/ 199 w 1054"/>
                  <a:gd name="T87" fmla="*/ 419 h 787"/>
                  <a:gd name="T88" fmla="*/ 157 w 1054"/>
                  <a:gd name="T89" fmla="*/ 391 h 787"/>
                  <a:gd name="T90" fmla="*/ 89 w 1054"/>
                  <a:gd name="T91" fmla="*/ 350 h 787"/>
                  <a:gd name="T92" fmla="*/ 51 w 1054"/>
                  <a:gd name="T93" fmla="*/ 280 h 787"/>
                  <a:gd name="T94" fmla="*/ 11 w 1054"/>
                  <a:gd name="T95" fmla="*/ 270 h 787"/>
                  <a:gd name="T96" fmla="*/ 39 w 1054"/>
                  <a:gd name="T97" fmla="*/ 183 h 787"/>
                  <a:gd name="T98" fmla="*/ 113 w 1054"/>
                  <a:gd name="T99" fmla="*/ 147 h 787"/>
                  <a:gd name="T100" fmla="*/ 188 w 1054"/>
                  <a:gd name="T101" fmla="*/ 96 h 787"/>
                  <a:gd name="T102" fmla="*/ 167 w 1054"/>
                  <a:gd name="T103" fmla="*/ 62 h 787"/>
                  <a:gd name="T104" fmla="*/ 197 w 1054"/>
                  <a:gd name="T105" fmla="*/ 29 h 787"/>
                  <a:gd name="T106" fmla="*/ 273 w 1054"/>
                  <a:gd name="T107" fmla="*/ 5 h 787"/>
                  <a:gd name="T108" fmla="*/ 292 w 1054"/>
                  <a:gd name="T109" fmla="*/ 29 h 787"/>
                  <a:gd name="T110" fmla="*/ 335 w 1054"/>
                  <a:gd name="T111" fmla="*/ 36 h 787"/>
                  <a:gd name="T112" fmla="*/ 415 w 1054"/>
                  <a:gd name="T113" fmla="*/ 43 h 787"/>
                  <a:gd name="T114" fmla="*/ 523 w 1054"/>
                  <a:gd name="T115" fmla="*/ 39 h 7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54" h="787">
                    <a:moveTo>
                      <a:pt x="523" y="39"/>
                    </a:moveTo>
                    <a:lnTo>
                      <a:pt x="519" y="43"/>
                    </a:lnTo>
                    <a:lnTo>
                      <a:pt x="515" y="52"/>
                    </a:lnTo>
                    <a:lnTo>
                      <a:pt x="511" y="62"/>
                    </a:lnTo>
                    <a:lnTo>
                      <a:pt x="508" y="69"/>
                    </a:lnTo>
                    <a:lnTo>
                      <a:pt x="509" y="74"/>
                    </a:lnTo>
                    <a:lnTo>
                      <a:pt x="520" y="83"/>
                    </a:lnTo>
                    <a:lnTo>
                      <a:pt x="536" y="96"/>
                    </a:lnTo>
                    <a:lnTo>
                      <a:pt x="542" y="97"/>
                    </a:lnTo>
                    <a:lnTo>
                      <a:pt x="549" y="95"/>
                    </a:lnTo>
                    <a:lnTo>
                      <a:pt x="561" y="84"/>
                    </a:lnTo>
                    <a:lnTo>
                      <a:pt x="570" y="74"/>
                    </a:lnTo>
                    <a:lnTo>
                      <a:pt x="578" y="68"/>
                    </a:lnTo>
                    <a:lnTo>
                      <a:pt x="589" y="68"/>
                    </a:lnTo>
                    <a:lnTo>
                      <a:pt x="597" y="76"/>
                    </a:lnTo>
                    <a:lnTo>
                      <a:pt x="607" y="93"/>
                    </a:lnTo>
                    <a:lnTo>
                      <a:pt x="616" y="108"/>
                    </a:lnTo>
                    <a:lnTo>
                      <a:pt x="618" y="110"/>
                    </a:lnTo>
                    <a:lnTo>
                      <a:pt x="621" y="113"/>
                    </a:lnTo>
                    <a:lnTo>
                      <a:pt x="625" y="113"/>
                    </a:lnTo>
                    <a:lnTo>
                      <a:pt x="630" y="108"/>
                    </a:lnTo>
                    <a:lnTo>
                      <a:pt x="634" y="107"/>
                    </a:lnTo>
                    <a:lnTo>
                      <a:pt x="637" y="100"/>
                    </a:lnTo>
                    <a:lnTo>
                      <a:pt x="656" y="78"/>
                    </a:lnTo>
                    <a:lnTo>
                      <a:pt x="669" y="72"/>
                    </a:lnTo>
                    <a:lnTo>
                      <a:pt x="674" y="70"/>
                    </a:lnTo>
                    <a:lnTo>
                      <a:pt x="683" y="68"/>
                    </a:lnTo>
                    <a:lnTo>
                      <a:pt x="698" y="72"/>
                    </a:lnTo>
                    <a:lnTo>
                      <a:pt x="721" y="82"/>
                    </a:lnTo>
                    <a:lnTo>
                      <a:pt x="748" y="92"/>
                    </a:lnTo>
                    <a:lnTo>
                      <a:pt x="757" y="94"/>
                    </a:lnTo>
                    <a:lnTo>
                      <a:pt x="763" y="92"/>
                    </a:lnTo>
                    <a:lnTo>
                      <a:pt x="771" y="77"/>
                    </a:lnTo>
                    <a:lnTo>
                      <a:pt x="781" y="72"/>
                    </a:lnTo>
                    <a:lnTo>
                      <a:pt x="796" y="65"/>
                    </a:lnTo>
                    <a:lnTo>
                      <a:pt x="807" y="61"/>
                    </a:lnTo>
                    <a:lnTo>
                      <a:pt x="814" y="61"/>
                    </a:lnTo>
                    <a:lnTo>
                      <a:pt x="817" y="57"/>
                    </a:lnTo>
                    <a:lnTo>
                      <a:pt x="817" y="51"/>
                    </a:lnTo>
                    <a:lnTo>
                      <a:pt x="817" y="45"/>
                    </a:lnTo>
                    <a:lnTo>
                      <a:pt x="809" y="34"/>
                    </a:lnTo>
                    <a:lnTo>
                      <a:pt x="809" y="30"/>
                    </a:lnTo>
                    <a:lnTo>
                      <a:pt x="813" y="29"/>
                    </a:lnTo>
                    <a:lnTo>
                      <a:pt x="822" y="27"/>
                    </a:lnTo>
                    <a:lnTo>
                      <a:pt x="834" y="28"/>
                    </a:lnTo>
                    <a:lnTo>
                      <a:pt x="848" y="33"/>
                    </a:lnTo>
                    <a:lnTo>
                      <a:pt x="859" y="40"/>
                    </a:lnTo>
                    <a:lnTo>
                      <a:pt x="866" y="47"/>
                    </a:lnTo>
                    <a:lnTo>
                      <a:pt x="873" y="65"/>
                    </a:lnTo>
                    <a:lnTo>
                      <a:pt x="877" y="82"/>
                    </a:lnTo>
                    <a:lnTo>
                      <a:pt x="891" y="110"/>
                    </a:lnTo>
                    <a:lnTo>
                      <a:pt x="891" y="125"/>
                    </a:lnTo>
                    <a:lnTo>
                      <a:pt x="891" y="145"/>
                    </a:lnTo>
                    <a:lnTo>
                      <a:pt x="897" y="148"/>
                    </a:lnTo>
                    <a:lnTo>
                      <a:pt x="903" y="149"/>
                    </a:lnTo>
                    <a:lnTo>
                      <a:pt x="906" y="153"/>
                    </a:lnTo>
                    <a:lnTo>
                      <a:pt x="913" y="167"/>
                    </a:lnTo>
                    <a:lnTo>
                      <a:pt x="919" y="172"/>
                    </a:lnTo>
                    <a:lnTo>
                      <a:pt x="926" y="173"/>
                    </a:lnTo>
                    <a:lnTo>
                      <a:pt x="941" y="182"/>
                    </a:lnTo>
                    <a:lnTo>
                      <a:pt x="950" y="186"/>
                    </a:lnTo>
                    <a:lnTo>
                      <a:pt x="951" y="189"/>
                    </a:lnTo>
                    <a:lnTo>
                      <a:pt x="951" y="193"/>
                    </a:lnTo>
                    <a:lnTo>
                      <a:pt x="947" y="198"/>
                    </a:lnTo>
                    <a:lnTo>
                      <a:pt x="942" y="201"/>
                    </a:lnTo>
                    <a:lnTo>
                      <a:pt x="933" y="208"/>
                    </a:lnTo>
                    <a:lnTo>
                      <a:pt x="927" y="216"/>
                    </a:lnTo>
                    <a:lnTo>
                      <a:pt x="913" y="237"/>
                    </a:lnTo>
                    <a:lnTo>
                      <a:pt x="912" y="241"/>
                    </a:lnTo>
                    <a:lnTo>
                      <a:pt x="916" y="243"/>
                    </a:lnTo>
                    <a:lnTo>
                      <a:pt x="921" y="244"/>
                    </a:lnTo>
                    <a:lnTo>
                      <a:pt x="927" y="242"/>
                    </a:lnTo>
                    <a:lnTo>
                      <a:pt x="940" y="236"/>
                    </a:lnTo>
                    <a:lnTo>
                      <a:pt x="950" y="238"/>
                    </a:lnTo>
                    <a:lnTo>
                      <a:pt x="960" y="243"/>
                    </a:lnTo>
                    <a:lnTo>
                      <a:pt x="964" y="249"/>
                    </a:lnTo>
                    <a:lnTo>
                      <a:pt x="965" y="257"/>
                    </a:lnTo>
                    <a:lnTo>
                      <a:pt x="962" y="267"/>
                    </a:lnTo>
                    <a:lnTo>
                      <a:pt x="962" y="278"/>
                    </a:lnTo>
                    <a:lnTo>
                      <a:pt x="965" y="297"/>
                    </a:lnTo>
                    <a:lnTo>
                      <a:pt x="970" y="316"/>
                    </a:lnTo>
                    <a:lnTo>
                      <a:pt x="975" y="323"/>
                    </a:lnTo>
                    <a:lnTo>
                      <a:pt x="1007" y="340"/>
                    </a:lnTo>
                    <a:lnTo>
                      <a:pt x="1010" y="346"/>
                    </a:lnTo>
                    <a:lnTo>
                      <a:pt x="1012" y="354"/>
                    </a:lnTo>
                    <a:lnTo>
                      <a:pt x="1009" y="363"/>
                    </a:lnTo>
                    <a:lnTo>
                      <a:pt x="1007" y="368"/>
                    </a:lnTo>
                    <a:lnTo>
                      <a:pt x="997" y="377"/>
                    </a:lnTo>
                    <a:lnTo>
                      <a:pt x="988" y="383"/>
                    </a:lnTo>
                    <a:lnTo>
                      <a:pt x="986" y="390"/>
                    </a:lnTo>
                    <a:lnTo>
                      <a:pt x="987" y="403"/>
                    </a:lnTo>
                    <a:lnTo>
                      <a:pt x="987" y="434"/>
                    </a:lnTo>
                    <a:lnTo>
                      <a:pt x="988" y="459"/>
                    </a:lnTo>
                    <a:lnTo>
                      <a:pt x="995" y="469"/>
                    </a:lnTo>
                    <a:lnTo>
                      <a:pt x="1004" y="473"/>
                    </a:lnTo>
                    <a:lnTo>
                      <a:pt x="1014" y="472"/>
                    </a:lnTo>
                    <a:lnTo>
                      <a:pt x="1023" y="470"/>
                    </a:lnTo>
                    <a:lnTo>
                      <a:pt x="1022" y="486"/>
                    </a:lnTo>
                    <a:lnTo>
                      <a:pt x="1019" y="503"/>
                    </a:lnTo>
                    <a:lnTo>
                      <a:pt x="1031" y="509"/>
                    </a:lnTo>
                    <a:lnTo>
                      <a:pt x="1037" y="514"/>
                    </a:lnTo>
                    <a:lnTo>
                      <a:pt x="1039" y="519"/>
                    </a:lnTo>
                    <a:lnTo>
                      <a:pt x="1022" y="528"/>
                    </a:lnTo>
                    <a:lnTo>
                      <a:pt x="1017" y="533"/>
                    </a:lnTo>
                    <a:lnTo>
                      <a:pt x="1014" y="548"/>
                    </a:lnTo>
                    <a:lnTo>
                      <a:pt x="1015" y="561"/>
                    </a:lnTo>
                    <a:lnTo>
                      <a:pt x="1039" y="570"/>
                    </a:lnTo>
                    <a:lnTo>
                      <a:pt x="1048" y="582"/>
                    </a:lnTo>
                    <a:lnTo>
                      <a:pt x="1053" y="593"/>
                    </a:lnTo>
                    <a:lnTo>
                      <a:pt x="1053" y="615"/>
                    </a:lnTo>
                    <a:lnTo>
                      <a:pt x="1052" y="620"/>
                    </a:lnTo>
                    <a:lnTo>
                      <a:pt x="1046" y="620"/>
                    </a:lnTo>
                    <a:lnTo>
                      <a:pt x="1039" y="614"/>
                    </a:lnTo>
                    <a:lnTo>
                      <a:pt x="1033" y="607"/>
                    </a:lnTo>
                    <a:lnTo>
                      <a:pt x="1026" y="607"/>
                    </a:lnTo>
                    <a:lnTo>
                      <a:pt x="1015" y="605"/>
                    </a:lnTo>
                    <a:lnTo>
                      <a:pt x="1001" y="603"/>
                    </a:lnTo>
                    <a:lnTo>
                      <a:pt x="984" y="604"/>
                    </a:lnTo>
                    <a:lnTo>
                      <a:pt x="978" y="604"/>
                    </a:lnTo>
                    <a:lnTo>
                      <a:pt x="974" y="609"/>
                    </a:lnTo>
                    <a:lnTo>
                      <a:pt x="973" y="616"/>
                    </a:lnTo>
                    <a:lnTo>
                      <a:pt x="972" y="637"/>
                    </a:lnTo>
                    <a:lnTo>
                      <a:pt x="977" y="643"/>
                    </a:lnTo>
                    <a:lnTo>
                      <a:pt x="988" y="648"/>
                    </a:lnTo>
                    <a:lnTo>
                      <a:pt x="995" y="650"/>
                    </a:lnTo>
                    <a:lnTo>
                      <a:pt x="1001" y="650"/>
                    </a:lnTo>
                    <a:lnTo>
                      <a:pt x="1006" y="653"/>
                    </a:lnTo>
                    <a:lnTo>
                      <a:pt x="1007" y="663"/>
                    </a:lnTo>
                    <a:lnTo>
                      <a:pt x="1004" y="670"/>
                    </a:lnTo>
                    <a:lnTo>
                      <a:pt x="998" y="677"/>
                    </a:lnTo>
                    <a:lnTo>
                      <a:pt x="990" y="693"/>
                    </a:lnTo>
                    <a:lnTo>
                      <a:pt x="992" y="699"/>
                    </a:lnTo>
                    <a:lnTo>
                      <a:pt x="992" y="709"/>
                    </a:lnTo>
                    <a:lnTo>
                      <a:pt x="979" y="733"/>
                    </a:lnTo>
                    <a:lnTo>
                      <a:pt x="975" y="738"/>
                    </a:lnTo>
                    <a:lnTo>
                      <a:pt x="958" y="733"/>
                    </a:lnTo>
                    <a:lnTo>
                      <a:pt x="947" y="731"/>
                    </a:lnTo>
                    <a:lnTo>
                      <a:pt x="939" y="738"/>
                    </a:lnTo>
                    <a:lnTo>
                      <a:pt x="933" y="733"/>
                    </a:lnTo>
                    <a:lnTo>
                      <a:pt x="927" y="728"/>
                    </a:lnTo>
                    <a:lnTo>
                      <a:pt x="926" y="720"/>
                    </a:lnTo>
                    <a:lnTo>
                      <a:pt x="921" y="719"/>
                    </a:lnTo>
                    <a:lnTo>
                      <a:pt x="914" y="719"/>
                    </a:lnTo>
                    <a:lnTo>
                      <a:pt x="907" y="723"/>
                    </a:lnTo>
                    <a:lnTo>
                      <a:pt x="904" y="731"/>
                    </a:lnTo>
                    <a:lnTo>
                      <a:pt x="904" y="739"/>
                    </a:lnTo>
                    <a:lnTo>
                      <a:pt x="902" y="746"/>
                    </a:lnTo>
                    <a:lnTo>
                      <a:pt x="898" y="751"/>
                    </a:lnTo>
                    <a:lnTo>
                      <a:pt x="890" y="761"/>
                    </a:lnTo>
                    <a:lnTo>
                      <a:pt x="885" y="771"/>
                    </a:lnTo>
                    <a:lnTo>
                      <a:pt x="881" y="780"/>
                    </a:lnTo>
                    <a:lnTo>
                      <a:pt x="874" y="779"/>
                    </a:lnTo>
                    <a:lnTo>
                      <a:pt x="871" y="778"/>
                    </a:lnTo>
                    <a:lnTo>
                      <a:pt x="868" y="780"/>
                    </a:lnTo>
                    <a:lnTo>
                      <a:pt x="858" y="785"/>
                    </a:lnTo>
                    <a:lnTo>
                      <a:pt x="848" y="786"/>
                    </a:lnTo>
                    <a:lnTo>
                      <a:pt x="845" y="782"/>
                    </a:lnTo>
                    <a:lnTo>
                      <a:pt x="840" y="778"/>
                    </a:lnTo>
                    <a:lnTo>
                      <a:pt x="834" y="770"/>
                    </a:lnTo>
                    <a:lnTo>
                      <a:pt x="827" y="764"/>
                    </a:lnTo>
                    <a:lnTo>
                      <a:pt x="814" y="759"/>
                    </a:lnTo>
                    <a:lnTo>
                      <a:pt x="809" y="761"/>
                    </a:lnTo>
                    <a:lnTo>
                      <a:pt x="803" y="760"/>
                    </a:lnTo>
                    <a:lnTo>
                      <a:pt x="799" y="758"/>
                    </a:lnTo>
                    <a:lnTo>
                      <a:pt x="799" y="754"/>
                    </a:lnTo>
                    <a:lnTo>
                      <a:pt x="806" y="745"/>
                    </a:lnTo>
                    <a:lnTo>
                      <a:pt x="810" y="736"/>
                    </a:lnTo>
                    <a:lnTo>
                      <a:pt x="813" y="726"/>
                    </a:lnTo>
                    <a:lnTo>
                      <a:pt x="813" y="717"/>
                    </a:lnTo>
                    <a:lnTo>
                      <a:pt x="809" y="704"/>
                    </a:lnTo>
                    <a:lnTo>
                      <a:pt x="803" y="693"/>
                    </a:lnTo>
                    <a:lnTo>
                      <a:pt x="801" y="687"/>
                    </a:lnTo>
                    <a:lnTo>
                      <a:pt x="802" y="678"/>
                    </a:lnTo>
                    <a:lnTo>
                      <a:pt x="801" y="671"/>
                    </a:lnTo>
                    <a:lnTo>
                      <a:pt x="799" y="667"/>
                    </a:lnTo>
                    <a:lnTo>
                      <a:pt x="798" y="659"/>
                    </a:lnTo>
                    <a:lnTo>
                      <a:pt x="796" y="651"/>
                    </a:lnTo>
                    <a:lnTo>
                      <a:pt x="792" y="649"/>
                    </a:lnTo>
                    <a:lnTo>
                      <a:pt x="791" y="636"/>
                    </a:lnTo>
                    <a:lnTo>
                      <a:pt x="792" y="625"/>
                    </a:lnTo>
                    <a:lnTo>
                      <a:pt x="786" y="620"/>
                    </a:lnTo>
                    <a:lnTo>
                      <a:pt x="778" y="617"/>
                    </a:lnTo>
                    <a:lnTo>
                      <a:pt x="773" y="611"/>
                    </a:lnTo>
                    <a:lnTo>
                      <a:pt x="771" y="606"/>
                    </a:lnTo>
                    <a:lnTo>
                      <a:pt x="767" y="604"/>
                    </a:lnTo>
                    <a:lnTo>
                      <a:pt x="764" y="605"/>
                    </a:lnTo>
                    <a:lnTo>
                      <a:pt x="763" y="608"/>
                    </a:lnTo>
                    <a:lnTo>
                      <a:pt x="760" y="609"/>
                    </a:lnTo>
                    <a:lnTo>
                      <a:pt x="755" y="597"/>
                    </a:lnTo>
                    <a:lnTo>
                      <a:pt x="753" y="597"/>
                    </a:lnTo>
                    <a:lnTo>
                      <a:pt x="750" y="600"/>
                    </a:lnTo>
                    <a:lnTo>
                      <a:pt x="713" y="612"/>
                    </a:lnTo>
                    <a:lnTo>
                      <a:pt x="711" y="608"/>
                    </a:lnTo>
                    <a:lnTo>
                      <a:pt x="708" y="602"/>
                    </a:lnTo>
                    <a:lnTo>
                      <a:pt x="701" y="599"/>
                    </a:lnTo>
                    <a:lnTo>
                      <a:pt x="689" y="604"/>
                    </a:lnTo>
                    <a:lnTo>
                      <a:pt x="682" y="604"/>
                    </a:lnTo>
                    <a:lnTo>
                      <a:pt x="671" y="603"/>
                    </a:lnTo>
                    <a:lnTo>
                      <a:pt x="666" y="605"/>
                    </a:lnTo>
                    <a:lnTo>
                      <a:pt x="651" y="622"/>
                    </a:lnTo>
                    <a:lnTo>
                      <a:pt x="643" y="629"/>
                    </a:lnTo>
                    <a:lnTo>
                      <a:pt x="636" y="628"/>
                    </a:lnTo>
                    <a:lnTo>
                      <a:pt x="629" y="627"/>
                    </a:lnTo>
                    <a:lnTo>
                      <a:pt x="623" y="628"/>
                    </a:lnTo>
                    <a:lnTo>
                      <a:pt x="620" y="626"/>
                    </a:lnTo>
                    <a:lnTo>
                      <a:pt x="622" y="622"/>
                    </a:lnTo>
                    <a:lnTo>
                      <a:pt x="625" y="617"/>
                    </a:lnTo>
                    <a:lnTo>
                      <a:pt x="632" y="598"/>
                    </a:lnTo>
                    <a:lnTo>
                      <a:pt x="651" y="579"/>
                    </a:lnTo>
                    <a:lnTo>
                      <a:pt x="651" y="576"/>
                    </a:lnTo>
                    <a:lnTo>
                      <a:pt x="644" y="565"/>
                    </a:lnTo>
                    <a:lnTo>
                      <a:pt x="636" y="550"/>
                    </a:lnTo>
                    <a:lnTo>
                      <a:pt x="636" y="534"/>
                    </a:lnTo>
                    <a:lnTo>
                      <a:pt x="634" y="522"/>
                    </a:lnTo>
                    <a:lnTo>
                      <a:pt x="618" y="519"/>
                    </a:lnTo>
                    <a:lnTo>
                      <a:pt x="616" y="516"/>
                    </a:lnTo>
                    <a:lnTo>
                      <a:pt x="615" y="513"/>
                    </a:lnTo>
                    <a:lnTo>
                      <a:pt x="619" y="502"/>
                    </a:lnTo>
                    <a:lnTo>
                      <a:pt x="623" y="493"/>
                    </a:lnTo>
                    <a:lnTo>
                      <a:pt x="624" y="489"/>
                    </a:lnTo>
                    <a:lnTo>
                      <a:pt x="623" y="485"/>
                    </a:lnTo>
                    <a:lnTo>
                      <a:pt x="614" y="475"/>
                    </a:lnTo>
                    <a:lnTo>
                      <a:pt x="598" y="456"/>
                    </a:lnTo>
                    <a:lnTo>
                      <a:pt x="584" y="435"/>
                    </a:lnTo>
                    <a:lnTo>
                      <a:pt x="572" y="417"/>
                    </a:lnTo>
                    <a:lnTo>
                      <a:pt x="563" y="410"/>
                    </a:lnTo>
                    <a:lnTo>
                      <a:pt x="553" y="397"/>
                    </a:lnTo>
                    <a:lnTo>
                      <a:pt x="549" y="389"/>
                    </a:lnTo>
                    <a:lnTo>
                      <a:pt x="540" y="387"/>
                    </a:lnTo>
                    <a:lnTo>
                      <a:pt x="512" y="387"/>
                    </a:lnTo>
                    <a:lnTo>
                      <a:pt x="477" y="388"/>
                    </a:lnTo>
                    <a:lnTo>
                      <a:pt x="449" y="388"/>
                    </a:lnTo>
                    <a:lnTo>
                      <a:pt x="447" y="397"/>
                    </a:lnTo>
                    <a:lnTo>
                      <a:pt x="415" y="404"/>
                    </a:lnTo>
                    <a:lnTo>
                      <a:pt x="396" y="396"/>
                    </a:lnTo>
                    <a:lnTo>
                      <a:pt x="375" y="402"/>
                    </a:lnTo>
                    <a:lnTo>
                      <a:pt x="364" y="406"/>
                    </a:lnTo>
                    <a:lnTo>
                      <a:pt x="361" y="417"/>
                    </a:lnTo>
                    <a:lnTo>
                      <a:pt x="357" y="430"/>
                    </a:lnTo>
                    <a:lnTo>
                      <a:pt x="352" y="434"/>
                    </a:lnTo>
                    <a:lnTo>
                      <a:pt x="350" y="439"/>
                    </a:lnTo>
                    <a:lnTo>
                      <a:pt x="348" y="444"/>
                    </a:lnTo>
                    <a:lnTo>
                      <a:pt x="343" y="449"/>
                    </a:lnTo>
                    <a:lnTo>
                      <a:pt x="338" y="461"/>
                    </a:lnTo>
                    <a:lnTo>
                      <a:pt x="329" y="477"/>
                    </a:lnTo>
                    <a:lnTo>
                      <a:pt x="317" y="487"/>
                    </a:lnTo>
                    <a:lnTo>
                      <a:pt x="299" y="493"/>
                    </a:lnTo>
                    <a:lnTo>
                      <a:pt x="294" y="509"/>
                    </a:lnTo>
                    <a:lnTo>
                      <a:pt x="290" y="516"/>
                    </a:lnTo>
                    <a:lnTo>
                      <a:pt x="283" y="521"/>
                    </a:lnTo>
                    <a:lnTo>
                      <a:pt x="275" y="523"/>
                    </a:lnTo>
                    <a:lnTo>
                      <a:pt x="268" y="522"/>
                    </a:lnTo>
                    <a:lnTo>
                      <a:pt x="260" y="521"/>
                    </a:lnTo>
                    <a:lnTo>
                      <a:pt x="251" y="523"/>
                    </a:lnTo>
                    <a:lnTo>
                      <a:pt x="250" y="519"/>
                    </a:lnTo>
                    <a:lnTo>
                      <a:pt x="255" y="506"/>
                    </a:lnTo>
                    <a:lnTo>
                      <a:pt x="251" y="499"/>
                    </a:lnTo>
                    <a:lnTo>
                      <a:pt x="236" y="485"/>
                    </a:lnTo>
                    <a:lnTo>
                      <a:pt x="235" y="479"/>
                    </a:lnTo>
                    <a:lnTo>
                      <a:pt x="231" y="470"/>
                    </a:lnTo>
                    <a:lnTo>
                      <a:pt x="212" y="452"/>
                    </a:lnTo>
                    <a:lnTo>
                      <a:pt x="195" y="454"/>
                    </a:lnTo>
                    <a:lnTo>
                      <a:pt x="199" y="438"/>
                    </a:lnTo>
                    <a:lnTo>
                      <a:pt x="199" y="419"/>
                    </a:lnTo>
                    <a:lnTo>
                      <a:pt x="193" y="408"/>
                    </a:lnTo>
                    <a:lnTo>
                      <a:pt x="195" y="397"/>
                    </a:lnTo>
                    <a:lnTo>
                      <a:pt x="191" y="397"/>
                    </a:lnTo>
                    <a:lnTo>
                      <a:pt x="186" y="405"/>
                    </a:lnTo>
                    <a:lnTo>
                      <a:pt x="176" y="403"/>
                    </a:lnTo>
                    <a:lnTo>
                      <a:pt x="157" y="391"/>
                    </a:lnTo>
                    <a:lnTo>
                      <a:pt x="148" y="380"/>
                    </a:lnTo>
                    <a:lnTo>
                      <a:pt x="146" y="370"/>
                    </a:lnTo>
                    <a:lnTo>
                      <a:pt x="144" y="366"/>
                    </a:lnTo>
                    <a:lnTo>
                      <a:pt x="138" y="368"/>
                    </a:lnTo>
                    <a:lnTo>
                      <a:pt x="126" y="368"/>
                    </a:lnTo>
                    <a:lnTo>
                      <a:pt x="89" y="350"/>
                    </a:lnTo>
                    <a:lnTo>
                      <a:pt x="63" y="307"/>
                    </a:lnTo>
                    <a:lnTo>
                      <a:pt x="62" y="297"/>
                    </a:lnTo>
                    <a:lnTo>
                      <a:pt x="67" y="281"/>
                    </a:lnTo>
                    <a:lnTo>
                      <a:pt x="66" y="276"/>
                    </a:lnTo>
                    <a:lnTo>
                      <a:pt x="54" y="287"/>
                    </a:lnTo>
                    <a:lnTo>
                      <a:pt x="51" y="280"/>
                    </a:lnTo>
                    <a:lnTo>
                      <a:pt x="42" y="262"/>
                    </a:lnTo>
                    <a:lnTo>
                      <a:pt x="40" y="252"/>
                    </a:lnTo>
                    <a:lnTo>
                      <a:pt x="31" y="248"/>
                    </a:lnTo>
                    <a:lnTo>
                      <a:pt x="23" y="247"/>
                    </a:lnTo>
                    <a:lnTo>
                      <a:pt x="18" y="250"/>
                    </a:lnTo>
                    <a:lnTo>
                      <a:pt x="11" y="270"/>
                    </a:lnTo>
                    <a:lnTo>
                      <a:pt x="6" y="270"/>
                    </a:lnTo>
                    <a:lnTo>
                      <a:pt x="0" y="266"/>
                    </a:lnTo>
                    <a:lnTo>
                      <a:pt x="1" y="251"/>
                    </a:lnTo>
                    <a:lnTo>
                      <a:pt x="7" y="243"/>
                    </a:lnTo>
                    <a:lnTo>
                      <a:pt x="15" y="232"/>
                    </a:lnTo>
                    <a:lnTo>
                      <a:pt x="39" y="183"/>
                    </a:lnTo>
                    <a:lnTo>
                      <a:pt x="47" y="172"/>
                    </a:lnTo>
                    <a:lnTo>
                      <a:pt x="53" y="169"/>
                    </a:lnTo>
                    <a:lnTo>
                      <a:pt x="64" y="167"/>
                    </a:lnTo>
                    <a:lnTo>
                      <a:pt x="86" y="162"/>
                    </a:lnTo>
                    <a:lnTo>
                      <a:pt x="103" y="151"/>
                    </a:lnTo>
                    <a:lnTo>
                      <a:pt x="113" y="147"/>
                    </a:lnTo>
                    <a:lnTo>
                      <a:pt x="133" y="148"/>
                    </a:lnTo>
                    <a:lnTo>
                      <a:pt x="157" y="146"/>
                    </a:lnTo>
                    <a:lnTo>
                      <a:pt x="188" y="135"/>
                    </a:lnTo>
                    <a:lnTo>
                      <a:pt x="189" y="121"/>
                    </a:lnTo>
                    <a:lnTo>
                      <a:pt x="188" y="104"/>
                    </a:lnTo>
                    <a:lnTo>
                      <a:pt x="188" y="96"/>
                    </a:lnTo>
                    <a:lnTo>
                      <a:pt x="176" y="90"/>
                    </a:lnTo>
                    <a:lnTo>
                      <a:pt x="170" y="84"/>
                    </a:lnTo>
                    <a:lnTo>
                      <a:pt x="164" y="77"/>
                    </a:lnTo>
                    <a:lnTo>
                      <a:pt x="158" y="72"/>
                    </a:lnTo>
                    <a:lnTo>
                      <a:pt x="158" y="67"/>
                    </a:lnTo>
                    <a:lnTo>
                      <a:pt x="167" y="62"/>
                    </a:lnTo>
                    <a:lnTo>
                      <a:pt x="172" y="60"/>
                    </a:lnTo>
                    <a:lnTo>
                      <a:pt x="185" y="60"/>
                    </a:lnTo>
                    <a:lnTo>
                      <a:pt x="188" y="57"/>
                    </a:lnTo>
                    <a:lnTo>
                      <a:pt x="192" y="53"/>
                    </a:lnTo>
                    <a:lnTo>
                      <a:pt x="195" y="41"/>
                    </a:lnTo>
                    <a:lnTo>
                      <a:pt x="197" y="29"/>
                    </a:lnTo>
                    <a:lnTo>
                      <a:pt x="188" y="12"/>
                    </a:lnTo>
                    <a:lnTo>
                      <a:pt x="189" y="0"/>
                    </a:lnTo>
                    <a:lnTo>
                      <a:pt x="235" y="1"/>
                    </a:lnTo>
                    <a:lnTo>
                      <a:pt x="240" y="3"/>
                    </a:lnTo>
                    <a:lnTo>
                      <a:pt x="261" y="5"/>
                    </a:lnTo>
                    <a:lnTo>
                      <a:pt x="273" y="5"/>
                    </a:lnTo>
                    <a:lnTo>
                      <a:pt x="281" y="6"/>
                    </a:lnTo>
                    <a:lnTo>
                      <a:pt x="285" y="8"/>
                    </a:lnTo>
                    <a:lnTo>
                      <a:pt x="284" y="14"/>
                    </a:lnTo>
                    <a:lnTo>
                      <a:pt x="281" y="20"/>
                    </a:lnTo>
                    <a:lnTo>
                      <a:pt x="284" y="27"/>
                    </a:lnTo>
                    <a:lnTo>
                      <a:pt x="292" y="29"/>
                    </a:lnTo>
                    <a:lnTo>
                      <a:pt x="295" y="27"/>
                    </a:lnTo>
                    <a:lnTo>
                      <a:pt x="299" y="23"/>
                    </a:lnTo>
                    <a:lnTo>
                      <a:pt x="303" y="21"/>
                    </a:lnTo>
                    <a:lnTo>
                      <a:pt x="309" y="22"/>
                    </a:lnTo>
                    <a:lnTo>
                      <a:pt x="322" y="33"/>
                    </a:lnTo>
                    <a:lnTo>
                      <a:pt x="335" y="36"/>
                    </a:lnTo>
                    <a:lnTo>
                      <a:pt x="348" y="41"/>
                    </a:lnTo>
                    <a:lnTo>
                      <a:pt x="360" y="43"/>
                    </a:lnTo>
                    <a:lnTo>
                      <a:pt x="371" y="43"/>
                    </a:lnTo>
                    <a:lnTo>
                      <a:pt x="379" y="48"/>
                    </a:lnTo>
                    <a:lnTo>
                      <a:pt x="395" y="50"/>
                    </a:lnTo>
                    <a:lnTo>
                      <a:pt x="415" y="43"/>
                    </a:lnTo>
                    <a:lnTo>
                      <a:pt x="430" y="41"/>
                    </a:lnTo>
                    <a:lnTo>
                      <a:pt x="452" y="40"/>
                    </a:lnTo>
                    <a:lnTo>
                      <a:pt x="463" y="41"/>
                    </a:lnTo>
                    <a:lnTo>
                      <a:pt x="497" y="36"/>
                    </a:lnTo>
                    <a:lnTo>
                      <a:pt x="514" y="37"/>
                    </a:lnTo>
                    <a:lnTo>
                      <a:pt x="523" y="39"/>
                    </a:lnTo>
                  </a:path>
                </a:pathLst>
              </a:custGeom>
              <a:solidFill>
                <a:srgbClr val="C4C8CE">
                  <a:alpha val="50000"/>
                </a:srgbClr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37" name="Freeform 47">
                <a:extLst>
                  <a:ext uri="{FF2B5EF4-FFF2-40B4-BE49-F238E27FC236}">
                    <a16:creationId xmlns:a16="http://schemas.microsoft.com/office/drawing/2014/main" id="{8FFE6BAD-23DC-63CE-10F2-7BC0BF954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68122" y="8052536"/>
                <a:ext cx="243196" cy="169852"/>
              </a:xfrm>
              <a:custGeom>
                <a:avLst/>
                <a:gdLst>
                  <a:gd name="T0" fmla="*/ 278 w 280"/>
                  <a:gd name="T1" fmla="*/ 19 h 192"/>
                  <a:gd name="T2" fmla="*/ 278 w 280"/>
                  <a:gd name="T3" fmla="*/ 52 h 192"/>
                  <a:gd name="T4" fmla="*/ 278 w 280"/>
                  <a:gd name="T5" fmla="*/ 80 h 192"/>
                  <a:gd name="T6" fmla="*/ 278 w 280"/>
                  <a:gd name="T7" fmla="*/ 110 h 192"/>
                  <a:gd name="T8" fmla="*/ 278 w 280"/>
                  <a:gd name="T9" fmla="*/ 142 h 192"/>
                  <a:gd name="T10" fmla="*/ 278 w 280"/>
                  <a:gd name="T11" fmla="*/ 168 h 192"/>
                  <a:gd name="T12" fmla="*/ 279 w 280"/>
                  <a:gd name="T13" fmla="*/ 185 h 192"/>
                  <a:gd name="T14" fmla="*/ 249 w 280"/>
                  <a:gd name="T15" fmla="*/ 185 h 192"/>
                  <a:gd name="T16" fmla="*/ 210 w 280"/>
                  <a:gd name="T17" fmla="*/ 185 h 192"/>
                  <a:gd name="T18" fmla="*/ 172 w 280"/>
                  <a:gd name="T19" fmla="*/ 185 h 192"/>
                  <a:gd name="T20" fmla="*/ 133 w 280"/>
                  <a:gd name="T21" fmla="*/ 184 h 192"/>
                  <a:gd name="T22" fmla="*/ 114 w 280"/>
                  <a:gd name="T23" fmla="*/ 184 h 192"/>
                  <a:gd name="T24" fmla="*/ 92 w 280"/>
                  <a:gd name="T25" fmla="*/ 184 h 192"/>
                  <a:gd name="T26" fmla="*/ 85 w 280"/>
                  <a:gd name="T27" fmla="*/ 185 h 192"/>
                  <a:gd name="T28" fmla="*/ 80 w 280"/>
                  <a:gd name="T29" fmla="*/ 190 h 192"/>
                  <a:gd name="T30" fmla="*/ 75 w 280"/>
                  <a:gd name="T31" fmla="*/ 191 h 192"/>
                  <a:gd name="T32" fmla="*/ 68 w 280"/>
                  <a:gd name="T33" fmla="*/ 187 h 192"/>
                  <a:gd name="T34" fmla="*/ 60 w 280"/>
                  <a:gd name="T35" fmla="*/ 185 h 192"/>
                  <a:gd name="T36" fmla="*/ 57 w 280"/>
                  <a:gd name="T37" fmla="*/ 182 h 192"/>
                  <a:gd name="T38" fmla="*/ 54 w 280"/>
                  <a:gd name="T39" fmla="*/ 175 h 192"/>
                  <a:gd name="T40" fmla="*/ 46 w 280"/>
                  <a:gd name="T41" fmla="*/ 174 h 192"/>
                  <a:gd name="T42" fmla="*/ 41 w 280"/>
                  <a:gd name="T43" fmla="*/ 175 h 192"/>
                  <a:gd name="T44" fmla="*/ 36 w 280"/>
                  <a:gd name="T45" fmla="*/ 178 h 192"/>
                  <a:gd name="T46" fmla="*/ 29 w 280"/>
                  <a:gd name="T47" fmla="*/ 181 h 192"/>
                  <a:gd name="T48" fmla="*/ 30 w 280"/>
                  <a:gd name="T49" fmla="*/ 177 h 192"/>
                  <a:gd name="T50" fmla="*/ 18 w 280"/>
                  <a:gd name="T51" fmla="*/ 169 h 192"/>
                  <a:gd name="T52" fmla="*/ 8 w 280"/>
                  <a:gd name="T53" fmla="*/ 168 h 192"/>
                  <a:gd name="T54" fmla="*/ 0 w 280"/>
                  <a:gd name="T55" fmla="*/ 165 h 192"/>
                  <a:gd name="T56" fmla="*/ 7 w 280"/>
                  <a:gd name="T57" fmla="*/ 144 h 192"/>
                  <a:gd name="T58" fmla="*/ 15 w 280"/>
                  <a:gd name="T59" fmla="*/ 124 h 192"/>
                  <a:gd name="T60" fmla="*/ 29 w 280"/>
                  <a:gd name="T61" fmla="*/ 109 h 192"/>
                  <a:gd name="T62" fmla="*/ 36 w 280"/>
                  <a:gd name="T63" fmla="*/ 105 h 192"/>
                  <a:gd name="T64" fmla="*/ 37 w 280"/>
                  <a:gd name="T65" fmla="*/ 97 h 192"/>
                  <a:gd name="T66" fmla="*/ 47 w 280"/>
                  <a:gd name="T67" fmla="*/ 73 h 192"/>
                  <a:gd name="T68" fmla="*/ 60 w 280"/>
                  <a:gd name="T69" fmla="*/ 54 h 192"/>
                  <a:gd name="T70" fmla="*/ 56 w 280"/>
                  <a:gd name="T71" fmla="*/ 34 h 192"/>
                  <a:gd name="T72" fmla="*/ 59 w 280"/>
                  <a:gd name="T73" fmla="*/ 0 h 192"/>
                  <a:gd name="T74" fmla="*/ 63 w 280"/>
                  <a:gd name="T75" fmla="*/ 1 h 192"/>
                  <a:gd name="T76" fmla="*/ 63 w 280"/>
                  <a:gd name="T77" fmla="*/ 4 h 192"/>
                  <a:gd name="T78" fmla="*/ 64 w 280"/>
                  <a:gd name="T79" fmla="*/ 9 h 192"/>
                  <a:gd name="T80" fmla="*/ 69 w 280"/>
                  <a:gd name="T81" fmla="*/ 13 h 192"/>
                  <a:gd name="T82" fmla="*/ 85 w 280"/>
                  <a:gd name="T83" fmla="*/ 19 h 192"/>
                  <a:gd name="T84" fmla="*/ 132 w 280"/>
                  <a:gd name="T85" fmla="*/ 19 h 192"/>
                  <a:gd name="T86" fmla="*/ 160 w 280"/>
                  <a:gd name="T87" fmla="*/ 19 h 192"/>
                  <a:gd name="T88" fmla="*/ 201 w 280"/>
                  <a:gd name="T89" fmla="*/ 19 h 192"/>
                  <a:gd name="T90" fmla="*/ 244 w 280"/>
                  <a:gd name="T91" fmla="*/ 19 h 192"/>
                  <a:gd name="T92" fmla="*/ 278 w 280"/>
                  <a:gd name="T93" fmla="*/ 19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80" h="192">
                    <a:moveTo>
                      <a:pt x="278" y="19"/>
                    </a:moveTo>
                    <a:lnTo>
                      <a:pt x="278" y="52"/>
                    </a:lnTo>
                    <a:lnTo>
                      <a:pt x="278" y="80"/>
                    </a:lnTo>
                    <a:lnTo>
                      <a:pt x="278" y="110"/>
                    </a:lnTo>
                    <a:lnTo>
                      <a:pt x="278" y="142"/>
                    </a:lnTo>
                    <a:lnTo>
                      <a:pt x="278" y="168"/>
                    </a:lnTo>
                    <a:lnTo>
                      <a:pt x="279" y="185"/>
                    </a:lnTo>
                    <a:lnTo>
                      <a:pt x="249" y="185"/>
                    </a:lnTo>
                    <a:lnTo>
                      <a:pt x="210" y="185"/>
                    </a:lnTo>
                    <a:lnTo>
                      <a:pt x="172" y="185"/>
                    </a:lnTo>
                    <a:lnTo>
                      <a:pt x="133" y="184"/>
                    </a:lnTo>
                    <a:lnTo>
                      <a:pt x="114" y="184"/>
                    </a:lnTo>
                    <a:lnTo>
                      <a:pt x="92" y="184"/>
                    </a:lnTo>
                    <a:lnTo>
                      <a:pt x="85" y="185"/>
                    </a:lnTo>
                    <a:lnTo>
                      <a:pt x="80" y="190"/>
                    </a:lnTo>
                    <a:lnTo>
                      <a:pt x="75" y="191"/>
                    </a:lnTo>
                    <a:lnTo>
                      <a:pt x="68" y="187"/>
                    </a:lnTo>
                    <a:lnTo>
                      <a:pt x="60" y="185"/>
                    </a:lnTo>
                    <a:lnTo>
                      <a:pt x="57" y="182"/>
                    </a:lnTo>
                    <a:lnTo>
                      <a:pt x="54" y="175"/>
                    </a:lnTo>
                    <a:lnTo>
                      <a:pt x="46" y="174"/>
                    </a:lnTo>
                    <a:lnTo>
                      <a:pt x="41" y="175"/>
                    </a:lnTo>
                    <a:lnTo>
                      <a:pt x="36" y="178"/>
                    </a:lnTo>
                    <a:lnTo>
                      <a:pt x="29" y="181"/>
                    </a:lnTo>
                    <a:lnTo>
                      <a:pt x="30" y="177"/>
                    </a:lnTo>
                    <a:lnTo>
                      <a:pt x="18" y="169"/>
                    </a:lnTo>
                    <a:lnTo>
                      <a:pt x="8" y="168"/>
                    </a:lnTo>
                    <a:lnTo>
                      <a:pt x="0" y="165"/>
                    </a:lnTo>
                    <a:lnTo>
                      <a:pt x="7" y="144"/>
                    </a:lnTo>
                    <a:lnTo>
                      <a:pt x="15" y="124"/>
                    </a:lnTo>
                    <a:lnTo>
                      <a:pt x="29" y="109"/>
                    </a:lnTo>
                    <a:lnTo>
                      <a:pt x="36" y="105"/>
                    </a:lnTo>
                    <a:lnTo>
                      <a:pt x="37" y="97"/>
                    </a:lnTo>
                    <a:lnTo>
                      <a:pt x="47" y="73"/>
                    </a:lnTo>
                    <a:lnTo>
                      <a:pt x="60" y="54"/>
                    </a:lnTo>
                    <a:lnTo>
                      <a:pt x="56" y="34"/>
                    </a:lnTo>
                    <a:lnTo>
                      <a:pt x="59" y="0"/>
                    </a:lnTo>
                    <a:lnTo>
                      <a:pt x="63" y="1"/>
                    </a:lnTo>
                    <a:lnTo>
                      <a:pt x="63" y="4"/>
                    </a:lnTo>
                    <a:lnTo>
                      <a:pt x="64" y="9"/>
                    </a:lnTo>
                    <a:lnTo>
                      <a:pt x="69" y="13"/>
                    </a:lnTo>
                    <a:lnTo>
                      <a:pt x="85" y="19"/>
                    </a:lnTo>
                    <a:lnTo>
                      <a:pt x="132" y="19"/>
                    </a:lnTo>
                    <a:lnTo>
                      <a:pt x="160" y="19"/>
                    </a:lnTo>
                    <a:lnTo>
                      <a:pt x="201" y="19"/>
                    </a:lnTo>
                    <a:lnTo>
                      <a:pt x="244" y="19"/>
                    </a:lnTo>
                    <a:lnTo>
                      <a:pt x="278" y="1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38" name="Freeform 48">
                <a:extLst>
                  <a:ext uri="{FF2B5EF4-FFF2-40B4-BE49-F238E27FC236}">
                    <a16:creationId xmlns:a16="http://schemas.microsoft.com/office/drawing/2014/main" id="{908AAF9D-131F-1577-60BE-5FA1785781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48452" y="7871102"/>
                <a:ext cx="65626" cy="69485"/>
              </a:xfrm>
              <a:custGeom>
                <a:avLst/>
                <a:gdLst>
                  <a:gd name="T0" fmla="*/ 42 w 75"/>
                  <a:gd name="T1" fmla="*/ 0 h 78"/>
                  <a:gd name="T2" fmla="*/ 47 w 75"/>
                  <a:gd name="T3" fmla="*/ 1 h 78"/>
                  <a:gd name="T4" fmla="*/ 68 w 75"/>
                  <a:gd name="T5" fmla="*/ 0 h 78"/>
                  <a:gd name="T6" fmla="*/ 74 w 75"/>
                  <a:gd name="T7" fmla="*/ 8 h 78"/>
                  <a:gd name="T8" fmla="*/ 73 w 75"/>
                  <a:gd name="T9" fmla="*/ 19 h 78"/>
                  <a:gd name="T10" fmla="*/ 51 w 75"/>
                  <a:gd name="T11" fmla="*/ 51 h 78"/>
                  <a:gd name="T12" fmla="*/ 47 w 75"/>
                  <a:gd name="T13" fmla="*/ 64 h 78"/>
                  <a:gd name="T14" fmla="*/ 38 w 75"/>
                  <a:gd name="T15" fmla="*/ 76 h 78"/>
                  <a:gd name="T16" fmla="*/ 31 w 75"/>
                  <a:gd name="T17" fmla="*/ 77 h 78"/>
                  <a:gd name="T18" fmla="*/ 6 w 75"/>
                  <a:gd name="T19" fmla="*/ 70 h 78"/>
                  <a:gd name="T20" fmla="*/ 2 w 75"/>
                  <a:gd name="T21" fmla="*/ 66 h 78"/>
                  <a:gd name="T22" fmla="*/ 0 w 75"/>
                  <a:gd name="T23" fmla="*/ 61 h 78"/>
                  <a:gd name="T24" fmla="*/ 3 w 75"/>
                  <a:gd name="T25" fmla="*/ 48 h 78"/>
                  <a:gd name="T26" fmla="*/ 4 w 75"/>
                  <a:gd name="T27" fmla="*/ 44 h 78"/>
                  <a:gd name="T28" fmla="*/ 17 w 75"/>
                  <a:gd name="T29" fmla="*/ 41 h 78"/>
                  <a:gd name="T30" fmla="*/ 20 w 75"/>
                  <a:gd name="T31" fmla="*/ 39 h 78"/>
                  <a:gd name="T32" fmla="*/ 27 w 75"/>
                  <a:gd name="T33" fmla="*/ 25 h 78"/>
                  <a:gd name="T34" fmla="*/ 29 w 75"/>
                  <a:gd name="T35" fmla="*/ 13 h 78"/>
                  <a:gd name="T36" fmla="*/ 35 w 75"/>
                  <a:gd name="T37" fmla="*/ 3 h 78"/>
                  <a:gd name="T38" fmla="*/ 42 w 75"/>
                  <a:gd name="T3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5" h="78">
                    <a:moveTo>
                      <a:pt x="42" y="0"/>
                    </a:moveTo>
                    <a:lnTo>
                      <a:pt x="47" y="1"/>
                    </a:lnTo>
                    <a:lnTo>
                      <a:pt x="68" y="0"/>
                    </a:lnTo>
                    <a:lnTo>
                      <a:pt x="74" y="8"/>
                    </a:lnTo>
                    <a:lnTo>
                      <a:pt x="73" y="19"/>
                    </a:lnTo>
                    <a:lnTo>
                      <a:pt x="51" y="51"/>
                    </a:lnTo>
                    <a:lnTo>
                      <a:pt x="47" y="64"/>
                    </a:lnTo>
                    <a:lnTo>
                      <a:pt x="38" y="76"/>
                    </a:lnTo>
                    <a:lnTo>
                      <a:pt x="31" y="77"/>
                    </a:lnTo>
                    <a:lnTo>
                      <a:pt x="6" y="70"/>
                    </a:lnTo>
                    <a:lnTo>
                      <a:pt x="2" y="66"/>
                    </a:lnTo>
                    <a:lnTo>
                      <a:pt x="0" y="61"/>
                    </a:lnTo>
                    <a:lnTo>
                      <a:pt x="3" y="48"/>
                    </a:lnTo>
                    <a:lnTo>
                      <a:pt x="4" y="44"/>
                    </a:lnTo>
                    <a:lnTo>
                      <a:pt x="17" y="41"/>
                    </a:lnTo>
                    <a:lnTo>
                      <a:pt x="20" y="39"/>
                    </a:lnTo>
                    <a:lnTo>
                      <a:pt x="27" y="25"/>
                    </a:lnTo>
                    <a:lnTo>
                      <a:pt x="29" y="13"/>
                    </a:lnTo>
                    <a:lnTo>
                      <a:pt x="35" y="3"/>
                    </a:lnTo>
                    <a:lnTo>
                      <a:pt x="42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39" name="Freeform 50">
                <a:extLst>
                  <a:ext uri="{FF2B5EF4-FFF2-40B4-BE49-F238E27FC236}">
                    <a16:creationId xmlns:a16="http://schemas.microsoft.com/office/drawing/2014/main" id="{4BBF512C-31C6-007C-A183-6A8CA2342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94974" y="6940777"/>
                <a:ext cx="11580" cy="19300"/>
              </a:xfrm>
              <a:custGeom>
                <a:avLst/>
                <a:gdLst>
                  <a:gd name="T0" fmla="*/ 11 w 12"/>
                  <a:gd name="T1" fmla="*/ 15 h 20"/>
                  <a:gd name="T2" fmla="*/ 9 w 12"/>
                  <a:gd name="T3" fmla="*/ 19 h 20"/>
                  <a:gd name="T4" fmla="*/ 0 w 12"/>
                  <a:gd name="T5" fmla="*/ 19 h 20"/>
                  <a:gd name="T6" fmla="*/ 3 w 12"/>
                  <a:gd name="T7" fmla="*/ 14 h 20"/>
                  <a:gd name="T8" fmla="*/ 1 w 12"/>
                  <a:gd name="T9" fmla="*/ 14 h 20"/>
                  <a:gd name="T10" fmla="*/ 3 w 12"/>
                  <a:gd name="T11" fmla="*/ 1 h 20"/>
                  <a:gd name="T12" fmla="*/ 4 w 12"/>
                  <a:gd name="T13" fmla="*/ 0 h 20"/>
                  <a:gd name="T14" fmla="*/ 8 w 12"/>
                  <a:gd name="T15" fmla="*/ 4 h 20"/>
                  <a:gd name="T16" fmla="*/ 9 w 12"/>
                  <a:gd name="T17" fmla="*/ 6 h 20"/>
                  <a:gd name="T18" fmla="*/ 11 w 12"/>
                  <a:gd name="T1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0">
                    <a:moveTo>
                      <a:pt x="11" y="15"/>
                    </a:moveTo>
                    <a:lnTo>
                      <a:pt x="9" y="19"/>
                    </a:lnTo>
                    <a:lnTo>
                      <a:pt x="0" y="19"/>
                    </a:lnTo>
                    <a:lnTo>
                      <a:pt x="3" y="14"/>
                    </a:lnTo>
                    <a:lnTo>
                      <a:pt x="1" y="14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8" y="4"/>
                    </a:lnTo>
                    <a:lnTo>
                      <a:pt x="9" y="6"/>
                    </a:lnTo>
                    <a:lnTo>
                      <a:pt x="11" y="15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40" name="Freeform 51">
                <a:extLst>
                  <a:ext uri="{FF2B5EF4-FFF2-40B4-BE49-F238E27FC236}">
                    <a16:creationId xmlns:a16="http://schemas.microsoft.com/office/drawing/2014/main" id="{3AF77EF2-3259-1C2C-24E4-B8BC9680AA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60230" y="6936915"/>
                <a:ext cx="23162" cy="19303"/>
              </a:xfrm>
              <a:custGeom>
                <a:avLst/>
                <a:gdLst>
                  <a:gd name="T0" fmla="*/ 17 w 27"/>
                  <a:gd name="T1" fmla="*/ 20 h 23"/>
                  <a:gd name="T2" fmla="*/ 6 w 27"/>
                  <a:gd name="T3" fmla="*/ 22 h 23"/>
                  <a:gd name="T4" fmla="*/ 0 w 27"/>
                  <a:gd name="T5" fmla="*/ 15 h 23"/>
                  <a:gd name="T6" fmla="*/ 0 w 27"/>
                  <a:gd name="T7" fmla="*/ 12 h 23"/>
                  <a:gd name="T8" fmla="*/ 6 w 27"/>
                  <a:gd name="T9" fmla="*/ 9 h 23"/>
                  <a:gd name="T10" fmla="*/ 8 w 27"/>
                  <a:gd name="T11" fmla="*/ 9 h 23"/>
                  <a:gd name="T12" fmla="*/ 13 w 27"/>
                  <a:gd name="T13" fmla="*/ 4 h 23"/>
                  <a:gd name="T14" fmla="*/ 18 w 27"/>
                  <a:gd name="T15" fmla="*/ 1 h 23"/>
                  <a:gd name="T16" fmla="*/ 21 w 27"/>
                  <a:gd name="T17" fmla="*/ 0 h 23"/>
                  <a:gd name="T18" fmla="*/ 24 w 27"/>
                  <a:gd name="T19" fmla="*/ 0 h 23"/>
                  <a:gd name="T20" fmla="*/ 26 w 27"/>
                  <a:gd name="T21" fmla="*/ 11 h 23"/>
                  <a:gd name="T22" fmla="*/ 23 w 27"/>
                  <a:gd name="T23" fmla="*/ 16 h 23"/>
                  <a:gd name="T24" fmla="*/ 17 w 27"/>
                  <a:gd name="T25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23">
                    <a:moveTo>
                      <a:pt x="17" y="20"/>
                    </a:moveTo>
                    <a:lnTo>
                      <a:pt x="6" y="22"/>
                    </a:lnTo>
                    <a:lnTo>
                      <a:pt x="0" y="15"/>
                    </a:lnTo>
                    <a:lnTo>
                      <a:pt x="0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13" y="4"/>
                    </a:lnTo>
                    <a:lnTo>
                      <a:pt x="18" y="1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11"/>
                    </a:lnTo>
                    <a:lnTo>
                      <a:pt x="23" y="16"/>
                    </a:lnTo>
                    <a:lnTo>
                      <a:pt x="17" y="2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41" name="Freeform 52">
                <a:extLst>
                  <a:ext uri="{FF2B5EF4-FFF2-40B4-BE49-F238E27FC236}">
                    <a16:creationId xmlns:a16="http://schemas.microsoft.com/office/drawing/2014/main" id="{3CCBD056-BBF4-5E58-A250-05A0EC5035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18136" y="6925335"/>
                <a:ext cx="15441" cy="19300"/>
              </a:xfrm>
              <a:custGeom>
                <a:avLst/>
                <a:gdLst>
                  <a:gd name="T0" fmla="*/ 8 w 18"/>
                  <a:gd name="T1" fmla="*/ 13 h 20"/>
                  <a:gd name="T2" fmla="*/ 8 w 18"/>
                  <a:gd name="T3" fmla="*/ 19 h 20"/>
                  <a:gd name="T4" fmla="*/ 2 w 18"/>
                  <a:gd name="T5" fmla="*/ 17 h 20"/>
                  <a:gd name="T6" fmla="*/ 0 w 18"/>
                  <a:gd name="T7" fmla="*/ 16 h 20"/>
                  <a:gd name="T8" fmla="*/ 3 w 18"/>
                  <a:gd name="T9" fmla="*/ 5 h 20"/>
                  <a:gd name="T10" fmla="*/ 9 w 18"/>
                  <a:gd name="T11" fmla="*/ 0 h 20"/>
                  <a:gd name="T12" fmla="*/ 15 w 18"/>
                  <a:gd name="T13" fmla="*/ 1 h 20"/>
                  <a:gd name="T14" fmla="*/ 17 w 18"/>
                  <a:gd name="T15" fmla="*/ 3 h 20"/>
                  <a:gd name="T16" fmla="*/ 16 w 18"/>
                  <a:gd name="T17" fmla="*/ 7 h 20"/>
                  <a:gd name="T18" fmla="*/ 13 w 18"/>
                  <a:gd name="T19" fmla="*/ 10 h 20"/>
                  <a:gd name="T20" fmla="*/ 8 w 18"/>
                  <a:gd name="T21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20">
                    <a:moveTo>
                      <a:pt x="8" y="13"/>
                    </a:moveTo>
                    <a:lnTo>
                      <a:pt x="8" y="19"/>
                    </a:lnTo>
                    <a:lnTo>
                      <a:pt x="2" y="17"/>
                    </a:lnTo>
                    <a:lnTo>
                      <a:pt x="0" y="16"/>
                    </a:lnTo>
                    <a:lnTo>
                      <a:pt x="3" y="5"/>
                    </a:lnTo>
                    <a:lnTo>
                      <a:pt x="9" y="0"/>
                    </a:lnTo>
                    <a:lnTo>
                      <a:pt x="15" y="1"/>
                    </a:lnTo>
                    <a:lnTo>
                      <a:pt x="17" y="3"/>
                    </a:lnTo>
                    <a:lnTo>
                      <a:pt x="16" y="7"/>
                    </a:lnTo>
                    <a:lnTo>
                      <a:pt x="13" y="10"/>
                    </a:lnTo>
                    <a:lnTo>
                      <a:pt x="8" y="1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42" name="Freeform 53">
                <a:extLst>
                  <a:ext uri="{FF2B5EF4-FFF2-40B4-BE49-F238E27FC236}">
                    <a16:creationId xmlns:a16="http://schemas.microsoft.com/office/drawing/2014/main" id="{6E5021BF-848D-5A06-7EAB-6D3E74BA58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7253" y="6886733"/>
                <a:ext cx="15441" cy="23162"/>
              </a:xfrm>
              <a:custGeom>
                <a:avLst/>
                <a:gdLst>
                  <a:gd name="T0" fmla="*/ 18 w 19"/>
                  <a:gd name="T1" fmla="*/ 19 h 25"/>
                  <a:gd name="T2" fmla="*/ 11 w 19"/>
                  <a:gd name="T3" fmla="*/ 24 h 25"/>
                  <a:gd name="T4" fmla="*/ 4 w 19"/>
                  <a:gd name="T5" fmla="*/ 22 h 25"/>
                  <a:gd name="T6" fmla="*/ 0 w 19"/>
                  <a:gd name="T7" fmla="*/ 18 h 25"/>
                  <a:gd name="T8" fmla="*/ 0 w 19"/>
                  <a:gd name="T9" fmla="*/ 11 h 25"/>
                  <a:gd name="T10" fmla="*/ 8 w 19"/>
                  <a:gd name="T11" fmla="*/ 0 h 25"/>
                  <a:gd name="T12" fmla="*/ 15 w 19"/>
                  <a:gd name="T13" fmla="*/ 2 h 25"/>
                  <a:gd name="T14" fmla="*/ 18 w 19"/>
                  <a:gd name="T15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25">
                    <a:moveTo>
                      <a:pt x="18" y="19"/>
                    </a:moveTo>
                    <a:lnTo>
                      <a:pt x="11" y="24"/>
                    </a:lnTo>
                    <a:lnTo>
                      <a:pt x="4" y="22"/>
                    </a:lnTo>
                    <a:lnTo>
                      <a:pt x="0" y="18"/>
                    </a:lnTo>
                    <a:lnTo>
                      <a:pt x="0" y="11"/>
                    </a:lnTo>
                    <a:lnTo>
                      <a:pt x="8" y="0"/>
                    </a:lnTo>
                    <a:lnTo>
                      <a:pt x="15" y="2"/>
                    </a:lnTo>
                    <a:lnTo>
                      <a:pt x="18" y="1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43" name="Freeform 54">
                <a:extLst>
                  <a:ext uri="{FF2B5EF4-FFF2-40B4-BE49-F238E27FC236}">
                    <a16:creationId xmlns:a16="http://schemas.microsoft.com/office/drawing/2014/main" id="{9B79E08B-D682-7C60-280C-FD988783D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37436" y="6882871"/>
                <a:ext cx="19303" cy="15441"/>
              </a:xfrm>
              <a:custGeom>
                <a:avLst/>
                <a:gdLst>
                  <a:gd name="T0" fmla="*/ 9 w 21"/>
                  <a:gd name="T1" fmla="*/ 14 h 18"/>
                  <a:gd name="T2" fmla="*/ 7 w 21"/>
                  <a:gd name="T3" fmla="*/ 17 h 18"/>
                  <a:gd name="T4" fmla="*/ 0 w 21"/>
                  <a:gd name="T5" fmla="*/ 15 h 18"/>
                  <a:gd name="T6" fmla="*/ 12 w 21"/>
                  <a:gd name="T7" fmla="*/ 3 h 18"/>
                  <a:gd name="T8" fmla="*/ 20 w 21"/>
                  <a:gd name="T9" fmla="*/ 0 h 18"/>
                  <a:gd name="T10" fmla="*/ 19 w 21"/>
                  <a:gd name="T11" fmla="*/ 10 h 18"/>
                  <a:gd name="T12" fmla="*/ 13 w 21"/>
                  <a:gd name="T13" fmla="*/ 12 h 18"/>
                  <a:gd name="T14" fmla="*/ 9 w 21"/>
                  <a:gd name="T15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8">
                    <a:moveTo>
                      <a:pt x="9" y="14"/>
                    </a:moveTo>
                    <a:lnTo>
                      <a:pt x="7" y="17"/>
                    </a:lnTo>
                    <a:lnTo>
                      <a:pt x="0" y="15"/>
                    </a:lnTo>
                    <a:lnTo>
                      <a:pt x="12" y="3"/>
                    </a:lnTo>
                    <a:lnTo>
                      <a:pt x="20" y="0"/>
                    </a:lnTo>
                    <a:lnTo>
                      <a:pt x="19" y="10"/>
                    </a:lnTo>
                    <a:lnTo>
                      <a:pt x="13" y="12"/>
                    </a:lnTo>
                    <a:lnTo>
                      <a:pt x="9" y="1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44" name="Freeform 55">
                <a:extLst>
                  <a:ext uri="{FF2B5EF4-FFF2-40B4-BE49-F238E27FC236}">
                    <a16:creationId xmlns:a16="http://schemas.microsoft.com/office/drawing/2014/main" id="{1967C915-BA09-68B0-0FD1-3359719E64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71812" y="6851989"/>
                <a:ext cx="19300" cy="15441"/>
              </a:xfrm>
              <a:custGeom>
                <a:avLst/>
                <a:gdLst>
                  <a:gd name="T0" fmla="*/ 23 w 24"/>
                  <a:gd name="T1" fmla="*/ 0 h 18"/>
                  <a:gd name="T2" fmla="*/ 16 w 24"/>
                  <a:gd name="T3" fmla="*/ 17 h 18"/>
                  <a:gd name="T4" fmla="*/ 7 w 24"/>
                  <a:gd name="T5" fmla="*/ 15 h 18"/>
                  <a:gd name="T6" fmla="*/ 0 w 24"/>
                  <a:gd name="T7" fmla="*/ 6 h 18"/>
                  <a:gd name="T8" fmla="*/ 0 w 24"/>
                  <a:gd name="T9" fmla="*/ 1 h 18"/>
                  <a:gd name="T10" fmla="*/ 18 w 24"/>
                  <a:gd name="T11" fmla="*/ 0 h 18"/>
                  <a:gd name="T12" fmla="*/ 23 w 2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23" y="0"/>
                    </a:moveTo>
                    <a:lnTo>
                      <a:pt x="16" y="17"/>
                    </a:lnTo>
                    <a:lnTo>
                      <a:pt x="7" y="15"/>
                    </a:lnTo>
                    <a:lnTo>
                      <a:pt x="0" y="6"/>
                    </a:lnTo>
                    <a:lnTo>
                      <a:pt x="0" y="1"/>
                    </a:lnTo>
                    <a:lnTo>
                      <a:pt x="18" y="0"/>
                    </a:lnTo>
                    <a:lnTo>
                      <a:pt x="23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45" name="Freeform 56">
                <a:extLst>
                  <a:ext uri="{FF2B5EF4-FFF2-40B4-BE49-F238E27FC236}">
                    <a16:creationId xmlns:a16="http://schemas.microsoft.com/office/drawing/2014/main" id="{E55A35E5-4FBE-C44B-64C7-E4F2EADD2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02327" y="6751622"/>
                <a:ext cx="382166" cy="220037"/>
              </a:xfrm>
              <a:custGeom>
                <a:avLst/>
                <a:gdLst>
                  <a:gd name="T0" fmla="*/ 425 w 435"/>
                  <a:gd name="T1" fmla="*/ 13 h 253"/>
                  <a:gd name="T2" fmla="*/ 432 w 435"/>
                  <a:gd name="T3" fmla="*/ 42 h 253"/>
                  <a:gd name="T4" fmla="*/ 425 w 435"/>
                  <a:gd name="T5" fmla="*/ 58 h 253"/>
                  <a:gd name="T6" fmla="*/ 409 w 435"/>
                  <a:gd name="T7" fmla="*/ 61 h 253"/>
                  <a:gd name="T8" fmla="*/ 395 w 435"/>
                  <a:gd name="T9" fmla="*/ 68 h 253"/>
                  <a:gd name="T10" fmla="*/ 401 w 435"/>
                  <a:gd name="T11" fmla="*/ 78 h 253"/>
                  <a:gd name="T12" fmla="*/ 413 w 435"/>
                  <a:gd name="T13" fmla="*/ 91 h 253"/>
                  <a:gd name="T14" fmla="*/ 425 w 435"/>
                  <a:gd name="T15" fmla="*/ 105 h 253"/>
                  <a:gd name="T16" fmla="*/ 425 w 435"/>
                  <a:gd name="T17" fmla="*/ 136 h 253"/>
                  <a:gd name="T18" fmla="*/ 370 w 435"/>
                  <a:gd name="T19" fmla="*/ 149 h 253"/>
                  <a:gd name="T20" fmla="*/ 340 w 435"/>
                  <a:gd name="T21" fmla="*/ 152 h 253"/>
                  <a:gd name="T22" fmla="*/ 301 w 435"/>
                  <a:gd name="T23" fmla="*/ 168 h 253"/>
                  <a:gd name="T24" fmla="*/ 284 w 435"/>
                  <a:gd name="T25" fmla="*/ 173 h 253"/>
                  <a:gd name="T26" fmla="*/ 252 w 435"/>
                  <a:gd name="T27" fmla="*/ 233 h 253"/>
                  <a:gd name="T28" fmla="*/ 238 w 435"/>
                  <a:gd name="T29" fmla="*/ 252 h 253"/>
                  <a:gd name="T30" fmla="*/ 237 w 435"/>
                  <a:gd name="T31" fmla="*/ 223 h 253"/>
                  <a:gd name="T32" fmla="*/ 218 w 435"/>
                  <a:gd name="T33" fmla="*/ 238 h 253"/>
                  <a:gd name="T34" fmla="*/ 213 w 435"/>
                  <a:gd name="T35" fmla="*/ 221 h 253"/>
                  <a:gd name="T36" fmla="*/ 199 w 435"/>
                  <a:gd name="T37" fmla="*/ 221 h 253"/>
                  <a:gd name="T38" fmla="*/ 187 w 435"/>
                  <a:gd name="T39" fmla="*/ 204 h 253"/>
                  <a:gd name="T40" fmla="*/ 195 w 435"/>
                  <a:gd name="T41" fmla="*/ 189 h 253"/>
                  <a:gd name="T42" fmla="*/ 187 w 435"/>
                  <a:gd name="T43" fmla="*/ 185 h 253"/>
                  <a:gd name="T44" fmla="*/ 176 w 435"/>
                  <a:gd name="T45" fmla="*/ 183 h 253"/>
                  <a:gd name="T46" fmla="*/ 208 w 435"/>
                  <a:gd name="T47" fmla="*/ 160 h 253"/>
                  <a:gd name="T48" fmla="*/ 234 w 435"/>
                  <a:gd name="T49" fmla="*/ 156 h 253"/>
                  <a:gd name="T50" fmla="*/ 211 w 435"/>
                  <a:gd name="T51" fmla="*/ 143 h 253"/>
                  <a:gd name="T52" fmla="*/ 193 w 435"/>
                  <a:gd name="T53" fmla="*/ 153 h 253"/>
                  <a:gd name="T54" fmla="*/ 172 w 435"/>
                  <a:gd name="T55" fmla="*/ 138 h 253"/>
                  <a:gd name="T56" fmla="*/ 177 w 435"/>
                  <a:gd name="T57" fmla="*/ 122 h 253"/>
                  <a:gd name="T58" fmla="*/ 214 w 435"/>
                  <a:gd name="T59" fmla="*/ 117 h 253"/>
                  <a:gd name="T60" fmla="*/ 230 w 435"/>
                  <a:gd name="T61" fmla="*/ 111 h 253"/>
                  <a:gd name="T62" fmla="*/ 233 w 435"/>
                  <a:gd name="T63" fmla="*/ 104 h 253"/>
                  <a:gd name="T64" fmla="*/ 217 w 435"/>
                  <a:gd name="T65" fmla="*/ 109 h 253"/>
                  <a:gd name="T66" fmla="*/ 170 w 435"/>
                  <a:gd name="T67" fmla="*/ 111 h 253"/>
                  <a:gd name="T68" fmla="*/ 127 w 435"/>
                  <a:gd name="T69" fmla="*/ 132 h 253"/>
                  <a:gd name="T70" fmla="*/ 115 w 435"/>
                  <a:gd name="T71" fmla="*/ 111 h 253"/>
                  <a:gd name="T72" fmla="*/ 107 w 435"/>
                  <a:gd name="T73" fmla="*/ 105 h 253"/>
                  <a:gd name="T74" fmla="*/ 62 w 435"/>
                  <a:gd name="T75" fmla="*/ 102 h 253"/>
                  <a:gd name="T76" fmla="*/ 55 w 435"/>
                  <a:gd name="T77" fmla="*/ 78 h 253"/>
                  <a:gd name="T78" fmla="*/ 66 w 435"/>
                  <a:gd name="T79" fmla="*/ 64 h 253"/>
                  <a:gd name="T80" fmla="*/ 39 w 435"/>
                  <a:gd name="T81" fmla="*/ 69 h 253"/>
                  <a:gd name="T82" fmla="*/ 8 w 435"/>
                  <a:gd name="T83" fmla="*/ 46 h 253"/>
                  <a:gd name="T84" fmla="*/ 42 w 435"/>
                  <a:gd name="T85" fmla="*/ 46 h 253"/>
                  <a:gd name="T86" fmla="*/ 67 w 435"/>
                  <a:gd name="T87" fmla="*/ 35 h 253"/>
                  <a:gd name="T88" fmla="*/ 124 w 435"/>
                  <a:gd name="T89" fmla="*/ 35 h 253"/>
                  <a:gd name="T90" fmla="*/ 191 w 435"/>
                  <a:gd name="T91" fmla="*/ 13 h 253"/>
                  <a:gd name="T92" fmla="*/ 249 w 435"/>
                  <a:gd name="T93" fmla="*/ 0 h 253"/>
                  <a:gd name="T94" fmla="*/ 337 w 435"/>
                  <a:gd name="T95" fmla="*/ 1 h 253"/>
                  <a:gd name="T96" fmla="*/ 426 w 435"/>
                  <a:gd name="T97" fmla="*/ 1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35" h="253">
                    <a:moveTo>
                      <a:pt x="426" y="1"/>
                    </a:moveTo>
                    <a:lnTo>
                      <a:pt x="425" y="13"/>
                    </a:lnTo>
                    <a:lnTo>
                      <a:pt x="434" y="30"/>
                    </a:lnTo>
                    <a:lnTo>
                      <a:pt x="432" y="42"/>
                    </a:lnTo>
                    <a:lnTo>
                      <a:pt x="429" y="54"/>
                    </a:lnTo>
                    <a:lnTo>
                      <a:pt x="425" y="58"/>
                    </a:lnTo>
                    <a:lnTo>
                      <a:pt x="422" y="61"/>
                    </a:lnTo>
                    <a:lnTo>
                      <a:pt x="409" y="61"/>
                    </a:lnTo>
                    <a:lnTo>
                      <a:pt x="404" y="63"/>
                    </a:lnTo>
                    <a:lnTo>
                      <a:pt x="395" y="68"/>
                    </a:lnTo>
                    <a:lnTo>
                      <a:pt x="395" y="73"/>
                    </a:lnTo>
                    <a:lnTo>
                      <a:pt x="401" y="78"/>
                    </a:lnTo>
                    <a:lnTo>
                      <a:pt x="407" y="85"/>
                    </a:lnTo>
                    <a:lnTo>
                      <a:pt x="413" y="91"/>
                    </a:lnTo>
                    <a:lnTo>
                      <a:pt x="425" y="97"/>
                    </a:lnTo>
                    <a:lnTo>
                      <a:pt x="425" y="105"/>
                    </a:lnTo>
                    <a:lnTo>
                      <a:pt x="426" y="122"/>
                    </a:lnTo>
                    <a:lnTo>
                      <a:pt x="425" y="136"/>
                    </a:lnTo>
                    <a:lnTo>
                      <a:pt x="394" y="147"/>
                    </a:lnTo>
                    <a:lnTo>
                      <a:pt x="370" y="149"/>
                    </a:lnTo>
                    <a:lnTo>
                      <a:pt x="350" y="148"/>
                    </a:lnTo>
                    <a:lnTo>
                      <a:pt x="340" y="152"/>
                    </a:lnTo>
                    <a:lnTo>
                      <a:pt x="323" y="163"/>
                    </a:lnTo>
                    <a:lnTo>
                      <a:pt x="301" y="168"/>
                    </a:lnTo>
                    <a:lnTo>
                      <a:pt x="290" y="170"/>
                    </a:lnTo>
                    <a:lnTo>
                      <a:pt x="284" y="173"/>
                    </a:lnTo>
                    <a:lnTo>
                      <a:pt x="276" y="184"/>
                    </a:lnTo>
                    <a:lnTo>
                      <a:pt x="252" y="233"/>
                    </a:lnTo>
                    <a:lnTo>
                      <a:pt x="244" y="244"/>
                    </a:lnTo>
                    <a:lnTo>
                      <a:pt x="238" y="252"/>
                    </a:lnTo>
                    <a:lnTo>
                      <a:pt x="231" y="242"/>
                    </a:lnTo>
                    <a:lnTo>
                      <a:pt x="237" y="223"/>
                    </a:lnTo>
                    <a:lnTo>
                      <a:pt x="230" y="223"/>
                    </a:lnTo>
                    <a:lnTo>
                      <a:pt x="218" y="238"/>
                    </a:lnTo>
                    <a:lnTo>
                      <a:pt x="212" y="238"/>
                    </a:lnTo>
                    <a:lnTo>
                      <a:pt x="213" y="221"/>
                    </a:lnTo>
                    <a:lnTo>
                      <a:pt x="207" y="220"/>
                    </a:lnTo>
                    <a:lnTo>
                      <a:pt x="199" y="221"/>
                    </a:lnTo>
                    <a:lnTo>
                      <a:pt x="188" y="211"/>
                    </a:lnTo>
                    <a:lnTo>
                      <a:pt x="187" y="204"/>
                    </a:lnTo>
                    <a:lnTo>
                      <a:pt x="188" y="195"/>
                    </a:lnTo>
                    <a:lnTo>
                      <a:pt x="195" y="189"/>
                    </a:lnTo>
                    <a:lnTo>
                      <a:pt x="194" y="186"/>
                    </a:lnTo>
                    <a:lnTo>
                      <a:pt x="187" y="185"/>
                    </a:lnTo>
                    <a:lnTo>
                      <a:pt x="180" y="187"/>
                    </a:lnTo>
                    <a:lnTo>
                      <a:pt x="176" y="183"/>
                    </a:lnTo>
                    <a:lnTo>
                      <a:pt x="182" y="170"/>
                    </a:lnTo>
                    <a:lnTo>
                      <a:pt x="208" y="160"/>
                    </a:lnTo>
                    <a:lnTo>
                      <a:pt x="221" y="159"/>
                    </a:lnTo>
                    <a:lnTo>
                      <a:pt x="234" y="156"/>
                    </a:lnTo>
                    <a:lnTo>
                      <a:pt x="227" y="147"/>
                    </a:lnTo>
                    <a:lnTo>
                      <a:pt x="211" y="143"/>
                    </a:lnTo>
                    <a:lnTo>
                      <a:pt x="199" y="146"/>
                    </a:lnTo>
                    <a:lnTo>
                      <a:pt x="193" y="153"/>
                    </a:lnTo>
                    <a:lnTo>
                      <a:pt x="185" y="154"/>
                    </a:lnTo>
                    <a:lnTo>
                      <a:pt x="172" y="138"/>
                    </a:lnTo>
                    <a:lnTo>
                      <a:pt x="173" y="130"/>
                    </a:lnTo>
                    <a:lnTo>
                      <a:pt x="177" y="122"/>
                    </a:lnTo>
                    <a:lnTo>
                      <a:pt x="185" y="117"/>
                    </a:lnTo>
                    <a:lnTo>
                      <a:pt x="214" y="117"/>
                    </a:lnTo>
                    <a:lnTo>
                      <a:pt x="225" y="112"/>
                    </a:lnTo>
                    <a:lnTo>
                      <a:pt x="230" y="111"/>
                    </a:lnTo>
                    <a:lnTo>
                      <a:pt x="234" y="107"/>
                    </a:lnTo>
                    <a:lnTo>
                      <a:pt x="233" y="104"/>
                    </a:lnTo>
                    <a:lnTo>
                      <a:pt x="228" y="104"/>
                    </a:lnTo>
                    <a:lnTo>
                      <a:pt x="217" y="109"/>
                    </a:lnTo>
                    <a:lnTo>
                      <a:pt x="182" y="107"/>
                    </a:lnTo>
                    <a:lnTo>
                      <a:pt x="170" y="111"/>
                    </a:lnTo>
                    <a:lnTo>
                      <a:pt x="151" y="124"/>
                    </a:lnTo>
                    <a:lnTo>
                      <a:pt x="127" y="132"/>
                    </a:lnTo>
                    <a:lnTo>
                      <a:pt x="110" y="128"/>
                    </a:lnTo>
                    <a:lnTo>
                      <a:pt x="115" y="111"/>
                    </a:lnTo>
                    <a:lnTo>
                      <a:pt x="113" y="108"/>
                    </a:lnTo>
                    <a:lnTo>
                      <a:pt x="107" y="105"/>
                    </a:lnTo>
                    <a:lnTo>
                      <a:pt x="82" y="111"/>
                    </a:lnTo>
                    <a:lnTo>
                      <a:pt x="62" y="102"/>
                    </a:lnTo>
                    <a:lnTo>
                      <a:pt x="55" y="91"/>
                    </a:lnTo>
                    <a:lnTo>
                      <a:pt x="55" y="78"/>
                    </a:lnTo>
                    <a:lnTo>
                      <a:pt x="65" y="69"/>
                    </a:lnTo>
                    <a:lnTo>
                      <a:pt x="66" y="64"/>
                    </a:lnTo>
                    <a:lnTo>
                      <a:pt x="57" y="63"/>
                    </a:lnTo>
                    <a:lnTo>
                      <a:pt x="39" y="69"/>
                    </a:lnTo>
                    <a:lnTo>
                      <a:pt x="0" y="48"/>
                    </a:lnTo>
                    <a:lnTo>
                      <a:pt x="8" y="46"/>
                    </a:lnTo>
                    <a:lnTo>
                      <a:pt x="27" y="48"/>
                    </a:lnTo>
                    <a:lnTo>
                      <a:pt x="42" y="46"/>
                    </a:lnTo>
                    <a:lnTo>
                      <a:pt x="52" y="41"/>
                    </a:lnTo>
                    <a:lnTo>
                      <a:pt x="67" y="35"/>
                    </a:lnTo>
                    <a:lnTo>
                      <a:pt x="81" y="33"/>
                    </a:lnTo>
                    <a:lnTo>
                      <a:pt x="124" y="35"/>
                    </a:lnTo>
                    <a:lnTo>
                      <a:pt x="162" y="28"/>
                    </a:lnTo>
                    <a:lnTo>
                      <a:pt x="191" y="13"/>
                    </a:lnTo>
                    <a:lnTo>
                      <a:pt x="217" y="0"/>
                    </a:lnTo>
                    <a:lnTo>
                      <a:pt x="249" y="0"/>
                    </a:lnTo>
                    <a:lnTo>
                      <a:pt x="286" y="1"/>
                    </a:lnTo>
                    <a:lnTo>
                      <a:pt x="337" y="1"/>
                    </a:lnTo>
                    <a:lnTo>
                      <a:pt x="378" y="1"/>
                    </a:lnTo>
                    <a:lnTo>
                      <a:pt x="426" y="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46" name="Freeform 58">
                <a:extLst>
                  <a:ext uri="{FF2B5EF4-FFF2-40B4-BE49-F238E27FC236}">
                    <a16:creationId xmlns:a16="http://schemas.microsoft.com/office/drawing/2014/main" id="{945E4388-DA3D-3DF6-11EC-DE64C8C7D6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17184" y="8592975"/>
                <a:ext cx="23162" cy="19300"/>
              </a:xfrm>
              <a:custGeom>
                <a:avLst/>
                <a:gdLst>
                  <a:gd name="T0" fmla="*/ 5 w 27"/>
                  <a:gd name="T1" fmla="*/ 17 h 20"/>
                  <a:gd name="T2" fmla="*/ 0 w 27"/>
                  <a:gd name="T3" fmla="*/ 19 h 20"/>
                  <a:gd name="T4" fmla="*/ 2 w 27"/>
                  <a:gd name="T5" fmla="*/ 10 h 20"/>
                  <a:gd name="T6" fmla="*/ 19 w 27"/>
                  <a:gd name="T7" fmla="*/ 0 h 20"/>
                  <a:gd name="T8" fmla="*/ 25 w 27"/>
                  <a:gd name="T9" fmla="*/ 3 h 20"/>
                  <a:gd name="T10" fmla="*/ 26 w 27"/>
                  <a:gd name="T11" fmla="*/ 5 h 20"/>
                  <a:gd name="T12" fmla="*/ 26 w 27"/>
                  <a:gd name="T13" fmla="*/ 7 h 20"/>
                  <a:gd name="T14" fmla="*/ 23 w 27"/>
                  <a:gd name="T15" fmla="*/ 10 h 20"/>
                  <a:gd name="T16" fmla="*/ 5 w 27"/>
                  <a:gd name="T17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20">
                    <a:moveTo>
                      <a:pt x="5" y="17"/>
                    </a:moveTo>
                    <a:lnTo>
                      <a:pt x="0" y="19"/>
                    </a:lnTo>
                    <a:lnTo>
                      <a:pt x="2" y="10"/>
                    </a:lnTo>
                    <a:lnTo>
                      <a:pt x="19" y="0"/>
                    </a:lnTo>
                    <a:lnTo>
                      <a:pt x="25" y="3"/>
                    </a:lnTo>
                    <a:lnTo>
                      <a:pt x="26" y="5"/>
                    </a:lnTo>
                    <a:lnTo>
                      <a:pt x="26" y="7"/>
                    </a:lnTo>
                    <a:lnTo>
                      <a:pt x="23" y="10"/>
                    </a:lnTo>
                    <a:lnTo>
                      <a:pt x="5" y="1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47" name="Freeform 59">
                <a:extLst>
                  <a:ext uri="{FF2B5EF4-FFF2-40B4-BE49-F238E27FC236}">
                    <a16:creationId xmlns:a16="http://schemas.microsoft.com/office/drawing/2014/main" id="{A074B3B1-F32C-2361-433C-8058A5A3A9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37039" y="7654926"/>
                <a:ext cx="999813" cy="1270031"/>
              </a:xfrm>
              <a:custGeom>
                <a:avLst/>
                <a:gdLst>
                  <a:gd name="T0" fmla="*/ 1064 w 1143"/>
                  <a:gd name="T1" fmla="*/ 327 h 1451"/>
                  <a:gd name="T2" fmla="*/ 1011 w 1143"/>
                  <a:gd name="T3" fmla="*/ 407 h 1451"/>
                  <a:gd name="T4" fmla="*/ 1011 w 1143"/>
                  <a:gd name="T5" fmla="*/ 826 h 1451"/>
                  <a:gd name="T6" fmla="*/ 1050 w 1143"/>
                  <a:gd name="T7" fmla="*/ 955 h 1451"/>
                  <a:gd name="T8" fmla="*/ 1092 w 1143"/>
                  <a:gd name="T9" fmla="*/ 1023 h 1451"/>
                  <a:gd name="T10" fmla="*/ 1024 w 1143"/>
                  <a:gd name="T11" fmla="*/ 1063 h 1451"/>
                  <a:gd name="T12" fmla="*/ 1004 w 1143"/>
                  <a:gd name="T13" fmla="*/ 1073 h 1451"/>
                  <a:gd name="T14" fmla="*/ 1001 w 1143"/>
                  <a:gd name="T15" fmla="*/ 1105 h 1451"/>
                  <a:gd name="T16" fmla="*/ 930 w 1143"/>
                  <a:gd name="T17" fmla="*/ 1145 h 1451"/>
                  <a:gd name="T18" fmla="*/ 900 w 1143"/>
                  <a:gd name="T19" fmla="*/ 1211 h 1451"/>
                  <a:gd name="T20" fmla="*/ 863 w 1143"/>
                  <a:gd name="T21" fmla="*/ 1271 h 1451"/>
                  <a:gd name="T22" fmla="*/ 838 w 1143"/>
                  <a:gd name="T23" fmla="*/ 1338 h 1451"/>
                  <a:gd name="T24" fmla="*/ 823 w 1143"/>
                  <a:gd name="T25" fmla="*/ 1368 h 1451"/>
                  <a:gd name="T26" fmla="*/ 770 w 1143"/>
                  <a:gd name="T27" fmla="*/ 1437 h 1451"/>
                  <a:gd name="T28" fmla="*/ 746 w 1143"/>
                  <a:gd name="T29" fmla="*/ 1439 h 1451"/>
                  <a:gd name="T30" fmla="*/ 658 w 1143"/>
                  <a:gd name="T31" fmla="*/ 1377 h 1451"/>
                  <a:gd name="T32" fmla="*/ 570 w 1143"/>
                  <a:gd name="T33" fmla="*/ 1314 h 1451"/>
                  <a:gd name="T34" fmla="*/ 545 w 1143"/>
                  <a:gd name="T35" fmla="*/ 1285 h 1451"/>
                  <a:gd name="T36" fmla="*/ 530 w 1143"/>
                  <a:gd name="T37" fmla="*/ 1274 h 1451"/>
                  <a:gd name="T38" fmla="*/ 540 w 1143"/>
                  <a:gd name="T39" fmla="*/ 1234 h 1451"/>
                  <a:gd name="T40" fmla="*/ 490 w 1143"/>
                  <a:gd name="T41" fmla="*/ 1190 h 1451"/>
                  <a:gd name="T42" fmla="*/ 368 w 1143"/>
                  <a:gd name="T43" fmla="*/ 1122 h 1451"/>
                  <a:gd name="T44" fmla="*/ 247 w 1143"/>
                  <a:gd name="T45" fmla="*/ 1055 h 1451"/>
                  <a:gd name="T46" fmla="*/ 125 w 1143"/>
                  <a:gd name="T47" fmla="*/ 987 h 1451"/>
                  <a:gd name="T48" fmla="*/ 21 w 1143"/>
                  <a:gd name="T49" fmla="*/ 930 h 1451"/>
                  <a:gd name="T50" fmla="*/ 3 w 1143"/>
                  <a:gd name="T51" fmla="*/ 839 h 1451"/>
                  <a:gd name="T52" fmla="*/ 25 w 1143"/>
                  <a:gd name="T53" fmla="*/ 727 h 1451"/>
                  <a:gd name="T54" fmla="*/ 56 w 1143"/>
                  <a:gd name="T55" fmla="*/ 678 h 1451"/>
                  <a:gd name="T56" fmla="*/ 100 w 1143"/>
                  <a:gd name="T57" fmla="*/ 618 h 1451"/>
                  <a:gd name="T58" fmla="*/ 128 w 1143"/>
                  <a:gd name="T59" fmla="*/ 606 h 1451"/>
                  <a:gd name="T60" fmla="*/ 136 w 1143"/>
                  <a:gd name="T61" fmla="*/ 571 h 1451"/>
                  <a:gd name="T62" fmla="*/ 153 w 1143"/>
                  <a:gd name="T63" fmla="*/ 537 h 1451"/>
                  <a:gd name="T64" fmla="*/ 145 w 1143"/>
                  <a:gd name="T65" fmla="*/ 465 h 1451"/>
                  <a:gd name="T66" fmla="*/ 135 w 1143"/>
                  <a:gd name="T67" fmla="*/ 413 h 1451"/>
                  <a:gd name="T68" fmla="*/ 118 w 1143"/>
                  <a:gd name="T69" fmla="*/ 378 h 1451"/>
                  <a:gd name="T70" fmla="*/ 72 w 1143"/>
                  <a:gd name="T71" fmla="*/ 305 h 1451"/>
                  <a:gd name="T72" fmla="*/ 70 w 1143"/>
                  <a:gd name="T73" fmla="*/ 257 h 1451"/>
                  <a:gd name="T74" fmla="*/ 40 w 1143"/>
                  <a:gd name="T75" fmla="*/ 232 h 1451"/>
                  <a:gd name="T76" fmla="*/ 68 w 1143"/>
                  <a:gd name="T77" fmla="*/ 125 h 1451"/>
                  <a:gd name="T78" fmla="*/ 195 w 1143"/>
                  <a:gd name="T79" fmla="*/ 0 h 1451"/>
                  <a:gd name="T80" fmla="*/ 203 w 1143"/>
                  <a:gd name="T81" fmla="*/ 19 h 1451"/>
                  <a:gd name="T82" fmla="*/ 263 w 1143"/>
                  <a:gd name="T83" fmla="*/ 21 h 1451"/>
                  <a:gd name="T84" fmla="*/ 268 w 1143"/>
                  <a:gd name="T85" fmla="*/ 56 h 1451"/>
                  <a:gd name="T86" fmla="*/ 288 w 1143"/>
                  <a:gd name="T87" fmla="*/ 125 h 1451"/>
                  <a:gd name="T88" fmla="*/ 339 w 1143"/>
                  <a:gd name="T89" fmla="*/ 151 h 1451"/>
                  <a:gd name="T90" fmla="*/ 429 w 1143"/>
                  <a:gd name="T91" fmla="*/ 155 h 1451"/>
                  <a:gd name="T92" fmla="*/ 552 w 1143"/>
                  <a:gd name="T93" fmla="*/ 232 h 1451"/>
                  <a:gd name="T94" fmla="*/ 650 w 1143"/>
                  <a:gd name="T95" fmla="*/ 269 h 1451"/>
                  <a:gd name="T96" fmla="*/ 747 w 1143"/>
                  <a:gd name="T97" fmla="*/ 284 h 1451"/>
                  <a:gd name="T98" fmla="*/ 823 w 1143"/>
                  <a:gd name="T99" fmla="*/ 273 h 1451"/>
                  <a:gd name="T100" fmla="*/ 916 w 1143"/>
                  <a:gd name="T101" fmla="*/ 201 h 1451"/>
                  <a:gd name="T102" fmla="*/ 1018 w 1143"/>
                  <a:gd name="T103" fmla="*/ 205 h 1451"/>
                  <a:gd name="T104" fmla="*/ 1060 w 1143"/>
                  <a:gd name="T105" fmla="*/ 222 h 1451"/>
                  <a:gd name="T106" fmla="*/ 1142 w 1143"/>
                  <a:gd name="T107" fmla="*/ 216 h 1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3" h="1451">
                    <a:moveTo>
                      <a:pt x="1142" y="216"/>
                    </a:moveTo>
                    <a:lnTo>
                      <a:pt x="1124" y="242"/>
                    </a:lnTo>
                    <a:lnTo>
                      <a:pt x="1103" y="272"/>
                    </a:lnTo>
                    <a:lnTo>
                      <a:pt x="1064" y="327"/>
                    </a:lnTo>
                    <a:lnTo>
                      <a:pt x="1035" y="357"/>
                    </a:lnTo>
                    <a:lnTo>
                      <a:pt x="1012" y="378"/>
                    </a:lnTo>
                    <a:lnTo>
                      <a:pt x="1011" y="383"/>
                    </a:lnTo>
                    <a:lnTo>
                      <a:pt x="1011" y="407"/>
                    </a:lnTo>
                    <a:lnTo>
                      <a:pt x="1011" y="467"/>
                    </a:lnTo>
                    <a:lnTo>
                      <a:pt x="1011" y="586"/>
                    </a:lnTo>
                    <a:lnTo>
                      <a:pt x="1011" y="706"/>
                    </a:lnTo>
                    <a:lnTo>
                      <a:pt x="1011" y="826"/>
                    </a:lnTo>
                    <a:lnTo>
                      <a:pt x="1012" y="886"/>
                    </a:lnTo>
                    <a:lnTo>
                      <a:pt x="1012" y="906"/>
                    </a:lnTo>
                    <a:lnTo>
                      <a:pt x="1032" y="931"/>
                    </a:lnTo>
                    <a:lnTo>
                      <a:pt x="1050" y="955"/>
                    </a:lnTo>
                    <a:lnTo>
                      <a:pt x="1076" y="988"/>
                    </a:lnTo>
                    <a:lnTo>
                      <a:pt x="1090" y="1006"/>
                    </a:lnTo>
                    <a:lnTo>
                      <a:pt x="1092" y="1011"/>
                    </a:lnTo>
                    <a:lnTo>
                      <a:pt x="1092" y="1023"/>
                    </a:lnTo>
                    <a:lnTo>
                      <a:pt x="1071" y="1048"/>
                    </a:lnTo>
                    <a:lnTo>
                      <a:pt x="1053" y="1059"/>
                    </a:lnTo>
                    <a:lnTo>
                      <a:pt x="1031" y="1064"/>
                    </a:lnTo>
                    <a:lnTo>
                      <a:pt x="1024" y="1063"/>
                    </a:lnTo>
                    <a:lnTo>
                      <a:pt x="1015" y="1060"/>
                    </a:lnTo>
                    <a:lnTo>
                      <a:pt x="1011" y="1065"/>
                    </a:lnTo>
                    <a:lnTo>
                      <a:pt x="1009" y="1074"/>
                    </a:lnTo>
                    <a:lnTo>
                      <a:pt x="1004" y="1073"/>
                    </a:lnTo>
                    <a:lnTo>
                      <a:pt x="999" y="1069"/>
                    </a:lnTo>
                    <a:lnTo>
                      <a:pt x="1002" y="1086"/>
                    </a:lnTo>
                    <a:lnTo>
                      <a:pt x="1004" y="1094"/>
                    </a:lnTo>
                    <a:lnTo>
                      <a:pt x="1001" y="1105"/>
                    </a:lnTo>
                    <a:lnTo>
                      <a:pt x="990" y="1114"/>
                    </a:lnTo>
                    <a:lnTo>
                      <a:pt x="989" y="1122"/>
                    </a:lnTo>
                    <a:lnTo>
                      <a:pt x="965" y="1143"/>
                    </a:lnTo>
                    <a:lnTo>
                      <a:pt x="930" y="1145"/>
                    </a:lnTo>
                    <a:lnTo>
                      <a:pt x="912" y="1155"/>
                    </a:lnTo>
                    <a:lnTo>
                      <a:pt x="904" y="1164"/>
                    </a:lnTo>
                    <a:lnTo>
                      <a:pt x="898" y="1183"/>
                    </a:lnTo>
                    <a:lnTo>
                      <a:pt x="900" y="1211"/>
                    </a:lnTo>
                    <a:lnTo>
                      <a:pt x="891" y="1233"/>
                    </a:lnTo>
                    <a:lnTo>
                      <a:pt x="889" y="1244"/>
                    </a:lnTo>
                    <a:lnTo>
                      <a:pt x="871" y="1258"/>
                    </a:lnTo>
                    <a:lnTo>
                      <a:pt x="863" y="1271"/>
                    </a:lnTo>
                    <a:lnTo>
                      <a:pt x="857" y="1284"/>
                    </a:lnTo>
                    <a:lnTo>
                      <a:pt x="852" y="1290"/>
                    </a:lnTo>
                    <a:lnTo>
                      <a:pt x="846" y="1320"/>
                    </a:lnTo>
                    <a:lnTo>
                      <a:pt x="838" y="1338"/>
                    </a:lnTo>
                    <a:lnTo>
                      <a:pt x="836" y="1345"/>
                    </a:lnTo>
                    <a:lnTo>
                      <a:pt x="834" y="1349"/>
                    </a:lnTo>
                    <a:lnTo>
                      <a:pt x="827" y="1360"/>
                    </a:lnTo>
                    <a:lnTo>
                      <a:pt x="823" y="1368"/>
                    </a:lnTo>
                    <a:lnTo>
                      <a:pt x="820" y="1372"/>
                    </a:lnTo>
                    <a:lnTo>
                      <a:pt x="799" y="1419"/>
                    </a:lnTo>
                    <a:lnTo>
                      <a:pt x="782" y="1440"/>
                    </a:lnTo>
                    <a:lnTo>
                      <a:pt x="770" y="1437"/>
                    </a:lnTo>
                    <a:lnTo>
                      <a:pt x="762" y="1445"/>
                    </a:lnTo>
                    <a:lnTo>
                      <a:pt x="761" y="1450"/>
                    </a:lnTo>
                    <a:lnTo>
                      <a:pt x="756" y="1447"/>
                    </a:lnTo>
                    <a:lnTo>
                      <a:pt x="746" y="1439"/>
                    </a:lnTo>
                    <a:lnTo>
                      <a:pt x="724" y="1423"/>
                    </a:lnTo>
                    <a:lnTo>
                      <a:pt x="702" y="1408"/>
                    </a:lnTo>
                    <a:lnTo>
                      <a:pt x="680" y="1392"/>
                    </a:lnTo>
                    <a:lnTo>
                      <a:pt x="658" y="1377"/>
                    </a:lnTo>
                    <a:lnTo>
                      <a:pt x="636" y="1361"/>
                    </a:lnTo>
                    <a:lnTo>
                      <a:pt x="614" y="1345"/>
                    </a:lnTo>
                    <a:lnTo>
                      <a:pt x="592" y="1330"/>
                    </a:lnTo>
                    <a:lnTo>
                      <a:pt x="570" y="1314"/>
                    </a:lnTo>
                    <a:lnTo>
                      <a:pt x="557" y="1304"/>
                    </a:lnTo>
                    <a:lnTo>
                      <a:pt x="551" y="1299"/>
                    </a:lnTo>
                    <a:lnTo>
                      <a:pt x="547" y="1288"/>
                    </a:lnTo>
                    <a:lnTo>
                      <a:pt x="545" y="1285"/>
                    </a:lnTo>
                    <a:lnTo>
                      <a:pt x="539" y="1282"/>
                    </a:lnTo>
                    <a:lnTo>
                      <a:pt x="532" y="1281"/>
                    </a:lnTo>
                    <a:lnTo>
                      <a:pt x="530" y="1279"/>
                    </a:lnTo>
                    <a:lnTo>
                      <a:pt x="530" y="1274"/>
                    </a:lnTo>
                    <a:lnTo>
                      <a:pt x="533" y="1266"/>
                    </a:lnTo>
                    <a:lnTo>
                      <a:pt x="541" y="1252"/>
                    </a:lnTo>
                    <a:lnTo>
                      <a:pt x="541" y="1243"/>
                    </a:lnTo>
                    <a:lnTo>
                      <a:pt x="540" y="1234"/>
                    </a:lnTo>
                    <a:lnTo>
                      <a:pt x="537" y="1218"/>
                    </a:lnTo>
                    <a:lnTo>
                      <a:pt x="535" y="1215"/>
                    </a:lnTo>
                    <a:lnTo>
                      <a:pt x="520" y="1207"/>
                    </a:lnTo>
                    <a:lnTo>
                      <a:pt x="490" y="1190"/>
                    </a:lnTo>
                    <a:lnTo>
                      <a:pt x="460" y="1173"/>
                    </a:lnTo>
                    <a:lnTo>
                      <a:pt x="429" y="1155"/>
                    </a:lnTo>
                    <a:lnTo>
                      <a:pt x="399" y="1139"/>
                    </a:lnTo>
                    <a:lnTo>
                      <a:pt x="368" y="1122"/>
                    </a:lnTo>
                    <a:lnTo>
                      <a:pt x="338" y="1105"/>
                    </a:lnTo>
                    <a:lnTo>
                      <a:pt x="307" y="1088"/>
                    </a:lnTo>
                    <a:lnTo>
                      <a:pt x="277" y="1071"/>
                    </a:lnTo>
                    <a:lnTo>
                      <a:pt x="247" y="1055"/>
                    </a:lnTo>
                    <a:lnTo>
                      <a:pt x="216" y="1037"/>
                    </a:lnTo>
                    <a:lnTo>
                      <a:pt x="185" y="1021"/>
                    </a:lnTo>
                    <a:lnTo>
                      <a:pt x="155" y="1004"/>
                    </a:lnTo>
                    <a:lnTo>
                      <a:pt x="125" y="987"/>
                    </a:lnTo>
                    <a:lnTo>
                      <a:pt x="94" y="970"/>
                    </a:lnTo>
                    <a:lnTo>
                      <a:pt x="64" y="953"/>
                    </a:lnTo>
                    <a:lnTo>
                      <a:pt x="33" y="936"/>
                    </a:lnTo>
                    <a:lnTo>
                      <a:pt x="21" y="930"/>
                    </a:lnTo>
                    <a:lnTo>
                      <a:pt x="11" y="924"/>
                    </a:lnTo>
                    <a:lnTo>
                      <a:pt x="0" y="924"/>
                    </a:lnTo>
                    <a:lnTo>
                      <a:pt x="0" y="900"/>
                    </a:lnTo>
                    <a:lnTo>
                      <a:pt x="3" y="839"/>
                    </a:lnTo>
                    <a:lnTo>
                      <a:pt x="3" y="785"/>
                    </a:lnTo>
                    <a:lnTo>
                      <a:pt x="6" y="757"/>
                    </a:lnTo>
                    <a:lnTo>
                      <a:pt x="19" y="741"/>
                    </a:lnTo>
                    <a:lnTo>
                      <a:pt x="25" y="727"/>
                    </a:lnTo>
                    <a:lnTo>
                      <a:pt x="30" y="710"/>
                    </a:lnTo>
                    <a:lnTo>
                      <a:pt x="37" y="696"/>
                    </a:lnTo>
                    <a:lnTo>
                      <a:pt x="53" y="685"/>
                    </a:lnTo>
                    <a:lnTo>
                      <a:pt x="56" y="678"/>
                    </a:lnTo>
                    <a:lnTo>
                      <a:pt x="72" y="659"/>
                    </a:lnTo>
                    <a:lnTo>
                      <a:pt x="83" y="634"/>
                    </a:lnTo>
                    <a:lnTo>
                      <a:pt x="91" y="625"/>
                    </a:lnTo>
                    <a:lnTo>
                      <a:pt x="100" y="618"/>
                    </a:lnTo>
                    <a:lnTo>
                      <a:pt x="107" y="613"/>
                    </a:lnTo>
                    <a:lnTo>
                      <a:pt x="118" y="610"/>
                    </a:lnTo>
                    <a:lnTo>
                      <a:pt x="127" y="607"/>
                    </a:lnTo>
                    <a:lnTo>
                      <a:pt x="128" y="606"/>
                    </a:lnTo>
                    <a:lnTo>
                      <a:pt x="129" y="601"/>
                    </a:lnTo>
                    <a:lnTo>
                      <a:pt x="127" y="586"/>
                    </a:lnTo>
                    <a:lnTo>
                      <a:pt x="130" y="580"/>
                    </a:lnTo>
                    <a:lnTo>
                      <a:pt x="136" y="571"/>
                    </a:lnTo>
                    <a:lnTo>
                      <a:pt x="143" y="561"/>
                    </a:lnTo>
                    <a:lnTo>
                      <a:pt x="149" y="555"/>
                    </a:lnTo>
                    <a:lnTo>
                      <a:pt x="152" y="548"/>
                    </a:lnTo>
                    <a:lnTo>
                      <a:pt x="153" y="537"/>
                    </a:lnTo>
                    <a:lnTo>
                      <a:pt x="154" y="530"/>
                    </a:lnTo>
                    <a:lnTo>
                      <a:pt x="154" y="518"/>
                    </a:lnTo>
                    <a:lnTo>
                      <a:pt x="152" y="489"/>
                    </a:lnTo>
                    <a:lnTo>
                      <a:pt x="145" y="465"/>
                    </a:lnTo>
                    <a:lnTo>
                      <a:pt x="140" y="438"/>
                    </a:lnTo>
                    <a:lnTo>
                      <a:pt x="144" y="430"/>
                    </a:lnTo>
                    <a:lnTo>
                      <a:pt x="138" y="414"/>
                    </a:lnTo>
                    <a:lnTo>
                      <a:pt x="135" y="413"/>
                    </a:lnTo>
                    <a:lnTo>
                      <a:pt x="131" y="410"/>
                    </a:lnTo>
                    <a:lnTo>
                      <a:pt x="125" y="395"/>
                    </a:lnTo>
                    <a:lnTo>
                      <a:pt x="120" y="382"/>
                    </a:lnTo>
                    <a:lnTo>
                      <a:pt x="118" y="378"/>
                    </a:lnTo>
                    <a:lnTo>
                      <a:pt x="99" y="366"/>
                    </a:lnTo>
                    <a:lnTo>
                      <a:pt x="89" y="338"/>
                    </a:lnTo>
                    <a:lnTo>
                      <a:pt x="78" y="332"/>
                    </a:lnTo>
                    <a:lnTo>
                      <a:pt x="72" y="305"/>
                    </a:lnTo>
                    <a:lnTo>
                      <a:pt x="71" y="296"/>
                    </a:lnTo>
                    <a:lnTo>
                      <a:pt x="77" y="269"/>
                    </a:lnTo>
                    <a:lnTo>
                      <a:pt x="77" y="264"/>
                    </a:lnTo>
                    <a:lnTo>
                      <a:pt x="70" y="257"/>
                    </a:lnTo>
                    <a:lnTo>
                      <a:pt x="53" y="251"/>
                    </a:lnTo>
                    <a:lnTo>
                      <a:pt x="38" y="240"/>
                    </a:lnTo>
                    <a:lnTo>
                      <a:pt x="39" y="236"/>
                    </a:lnTo>
                    <a:lnTo>
                      <a:pt x="40" y="232"/>
                    </a:lnTo>
                    <a:lnTo>
                      <a:pt x="32" y="229"/>
                    </a:lnTo>
                    <a:lnTo>
                      <a:pt x="11" y="182"/>
                    </a:lnTo>
                    <a:lnTo>
                      <a:pt x="39" y="154"/>
                    </a:lnTo>
                    <a:lnTo>
                      <a:pt x="68" y="125"/>
                    </a:lnTo>
                    <a:lnTo>
                      <a:pt x="106" y="88"/>
                    </a:lnTo>
                    <a:lnTo>
                      <a:pt x="139" y="56"/>
                    </a:lnTo>
                    <a:lnTo>
                      <a:pt x="169" y="27"/>
                    </a:lnTo>
                    <a:lnTo>
                      <a:pt x="195" y="0"/>
                    </a:lnTo>
                    <a:lnTo>
                      <a:pt x="194" y="6"/>
                    </a:lnTo>
                    <a:lnTo>
                      <a:pt x="194" y="12"/>
                    </a:lnTo>
                    <a:lnTo>
                      <a:pt x="198" y="16"/>
                    </a:lnTo>
                    <a:lnTo>
                      <a:pt x="203" y="19"/>
                    </a:lnTo>
                    <a:lnTo>
                      <a:pt x="211" y="16"/>
                    </a:lnTo>
                    <a:lnTo>
                      <a:pt x="218" y="12"/>
                    </a:lnTo>
                    <a:lnTo>
                      <a:pt x="224" y="11"/>
                    </a:lnTo>
                    <a:lnTo>
                      <a:pt x="263" y="21"/>
                    </a:lnTo>
                    <a:lnTo>
                      <a:pt x="270" y="31"/>
                    </a:lnTo>
                    <a:lnTo>
                      <a:pt x="269" y="41"/>
                    </a:lnTo>
                    <a:lnTo>
                      <a:pt x="271" y="49"/>
                    </a:lnTo>
                    <a:lnTo>
                      <a:pt x="268" y="56"/>
                    </a:lnTo>
                    <a:lnTo>
                      <a:pt x="265" y="78"/>
                    </a:lnTo>
                    <a:lnTo>
                      <a:pt x="266" y="98"/>
                    </a:lnTo>
                    <a:lnTo>
                      <a:pt x="278" y="113"/>
                    </a:lnTo>
                    <a:lnTo>
                      <a:pt x="288" y="125"/>
                    </a:lnTo>
                    <a:lnTo>
                      <a:pt x="297" y="141"/>
                    </a:lnTo>
                    <a:lnTo>
                      <a:pt x="303" y="147"/>
                    </a:lnTo>
                    <a:lnTo>
                      <a:pt x="312" y="149"/>
                    </a:lnTo>
                    <a:lnTo>
                      <a:pt x="339" y="151"/>
                    </a:lnTo>
                    <a:lnTo>
                      <a:pt x="379" y="151"/>
                    </a:lnTo>
                    <a:lnTo>
                      <a:pt x="417" y="152"/>
                    </a:lnTo>
                    <a:lnTo>
                      <a:pt x="421" y="152"/>
                    </a:lnTo>
                    <a:lnTo>
                      <a:pt x="429" y="155"/>
                    </a:lnTo>
                    <a:lnTo>
                      <a:pt x="465" y="177"/>
                    </a:lnTo>
                    <a:lnTo>
                      <a:pt x="497" y="197"/>
                    </a:lnTo>
                    <a:lnTo>
                      <a:pt x="525" y="215"/>
                    </a:lnTo>
                    <a:lnTo>
                      <a:pt x="552" y="232"/>
                    </a:lnTo>
                    <a:lnTo>
                      <a:pt x="578" y="250"/>
                    </a:lnTo>
                    <a:lnTo>
                      <a:pt x="598" y="264"/>
                    </a:lnTo>
                    <a:lnTo>
                      <a:pt x="618" y="268"/>
                    </a:lnTo>
                    <a:lnTo>
                      <a:pt x="650" y="269"/>
                    </a:lnTo>
                    <a:lnTo>
                      <a:pt x="673" y="271"/>
                    </a:lnTo>
                    <a:lnTo>
                      <a:pt x="693" y="276"/>
                    </a:lnTo>
                    <a:lnTo>
                      <a:pt x="724" y="282"/>
                    </a:lnTo>
                    <a:lnTo>
                      <a:pt x="747" y="284"/>
                    </a:lnTo>
                    <a:lnTo>
                      <a:pt x="761" y="288"/>
                    </a:lnTo>
                    <a:lnTo>
                      <a:pt x="799" y="290"/>
                    </a:lnTo>
                    <a:lnTo>
                      <a:pt x="806" y="289"/>
                    </a:lnTo>
                    <a:lnTo>
                      <a:pt x="823" y="273"/>
                    </a:lnTo>
                    <a:lnTo>
                      <a:pt x="842" y="249"/>
                    </a:lnTo>
                    <a:lnTo>
                      <a:pt x="849" y="235"/>
                    </a:lnTo>
                    <a:lnTo>
                      <a:pt x="874" y="221"/>
                    </a:lnTo>
                    <a:lnTo>
                      <a:pt x="916" y="201"/>
                    </a:lnTo>
                    <a:lnTo>
                      <a:pt x="947" y="188"/>
                    </a:lnTo>
                    <a:lnTo>
                      <a:pt x="981" y="175"/>
                    </a:lnTo>
                    <a:lnTo>
                      <a:pt x="997" y="186"/>
                    </a:lnTo>
                    <a:lnTo>
                      <a:pt x="1018" y="205"/>
                    </a:lnTo>
                    <a:lnTo>
                      <a:pt x="1027" y="215"/>
                    </a:lnTo>
                    <a:lnTo>
                      <a:pt x="1035" y="218"/>
                    </a:lnTo>
                    <a:lnTo>
                      <a:pt x="1046" y="221"/>
                    </a:lnTo>
                    <a:lnTo>
                      <a:pt x="1060" y="222"/>
                    </a:lnTo>
                    <a:lnTo>
                      <a:pt x="1068" y="221"/>
                    </a:lnTo>
                    <a:lnTo>
                      <a:pt x="1084" y="218"/>
                    </a:lnTo>
                    <a:lnTo>
                      <a:pt x="1120" y="216"/>
                    </a:lnTo>
                    <a:lnTo>
                      <a:pt x="1142" y="216"/>
                    </a:lnTo>
                  </a:path>
                </a:pathLst>
              </a:custGeom>
              <a:solidFill>
                <a:srgbClr val="00B0F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48" name="Freeform 60">
                <a:extLst>
                  <a:ext uri="{FF2B5EF4-FFF2-40B4-BE49-F238E27FC236}">
                    <a16:creationId xmlns:a16="http://schemas.microsoft.com/office/drawing/2014/main" id="{1712D6A9-FF2C-1F80-FBB5-C9951DF479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02844" y="9762638"/>
                <a:ext cx="165993" cy="127390"/>
              </a:xfrm>
              <a:custGeom>
                <a:avLst/>
                <a:gdLst>
                  <a:gd name="T0" fmla="*/ 81 w 188"/>
                  <a:gd name="T1" fmla="*/ 135 h 146"/>
                  <a:gd name="T2" fmla="*/ 91 w 188"/>
                  <a:gd name="T3" fmla="*/ 145 h 146"/>
                  <a:gd name="T4" fmla="*/ 63 w 188"/>
                  <a:gd name="T5" fmla="*/ 141 h 146"/>
                  <a:gd name="T6" fmla="*/ 59 w 188"/>
                  <a:gd name="T7" fmla="*/ 133 h 146"/>
                  <a:gd name="T8" fmla="*/ 59 w 188"/>
                  <a:gd name="T9" fmla="*/ 127 h 146"/>
                  <a:gd name="T10" fmla="*/ 69 w 188"/>
                  <a:gd name="T11" fmla="*/ 128 h 146"/>
                  <a:gd name="T12" fmla="*/ 81 w 188"/>
                  <a:gd name="T13" fmla="*/ 135 h 146"/>
                  <a:gd name="T14" fmla="*/ 179 w 188"/>
                  <a:gd name="T15" fmla="*/ 103 h 146"/>
                  <a:gd name="T16" fmla="*/ 187 w 188"/>
                  <a:gd name="T17" fmla="*/ 124 h 146"/>
                  <a:gd name="T18" fmla="*/ 187 w 188"/>
                  <a:gd name="T19" fmla="*/ 138 h 146"/>
                  <a:gd name="T20" fmla="*/ 183 w 188"/>
                  <a:gd name="T21" fmla="*/ 143 h 146"/>
                  <a:gd name="T22" fmla="*/ 177 w 188"/>
                  <a:gd name="T23" fmla="*/ 140 h 146"/>
                  <a:gd name="T24" fmla="*/ 165 w 188"/>
                  <a:gd name="T25" fmla="*/ 128 h 146"/>
                  <a:gd name="T26" fmla="*/ 142 w 188"/>
                  <a:gd name="T27" fmla="*/ 117 h 146"/>
                  <a:gd name="T28" fmla="*/ 153 w 188"/>
                  <a:gd name="T29" fmla="*/ 116 h 146"/>
                  <a:gd name="T30" fmla="*/ 159 w 188"/>
                  <a:gd name="T31" fmla="*/ 117 h 146"/>
                  <a:gd name="T32" fmla="*/ 166 w 188"/>
                  <a:gd name="T33" fmla="*/ 116 h 146"/>
                  <a:gd name="T34" fmla="*/ 169 w 188"/>
                  <a:gd name="T35" fmla="*/ 109 h 146"/>
                  <a:gd name="T36" fmla="*/ 170 w 188"/>
                  <a:gd name="T37" fmla="*/ 105 h 146"/>
                  <a:gd name="T38" fmla="*/ 175 w 188"/>
                  <a:gd name="T39" fmla="*/ 102 h 146"/>
                  <a:gd name="T40" fmla="*/ 179 w 188"/>
                  <a:gd name="T41" fmla="*/ 103 h 146"/>
                  <a:gd name="T42" fmla="*/ 34 w 188"/>
                  <a:gd name="T43" fmla="*/ 77 h 146"/>
                  <a:gd name="T44" fmla="*/ 32 w 188"/>
                  <a:gd name="T45" fmla="*/ 79 h 146"/>
                  <a:gd name="T46" fmla="*/ 19 w 188"/>
                  <a:gd name="T47" fmla="*/ 70 h 146"/>
                  <a:gd name="T48" fmla="*/ 12 w 188"/>
                  <a:gd name="T49" fmla="*/ 68 h 146"/>
                  <a:gd name="T50" fmla="*/ 0 w 188"/>
                  <a:gd name="T51" fmla="*/ 56 h 146"/>
                  <a:gd name="T52" fmla="*/ 5 w 188"/>
                  <a:gd name="T53" fmla="*/ 8 h 146"/>
                  <a:gd name="T54" fmla="*/ 8 w 188"/>
                  <a:gd name="T55" fmla="*/ 3 h 146"/>
                  <a:gd name="T56" fmla="*/ 11 w 188"/>
                  <a:gd name="T57" fmla="*/ 1 h 146"/>
                  <a:gd name="T58" fmla="*/ 17 w 188"/>
                  <a:gd name="T59" fmla="*/ 0 h 146"/>
                  <a:gd name="T60" fmla="*/ 25 w 188"/>
                  <a:gd name="T61" fmla="*/ 5 h 146"/>
                  <a:gd name="T62" fmla="*/ 22 w 188"/>
                  <a:gd name="T63" fmla="*/ 36 h 146"/>
                  <a:gd name="T64" fmla="*/ 33 w 188"/>
                  <a:gd name="T65" fmla="*/ 56 h 146"/>
                  <a:gd name="T66" fmla="*/ 39 w 188"/>
                  <a:gd name="T67" fmla="*/ 71 h 146"/>
                  <a:gd name="T68" fmla="*/ 34 w 188"/>
                  <a:gd name="T69" fmla="*/ 7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8" h="146">
                    <a:moveTo>
                      <a:pt x="81" y="135"/>
                    </a:moveTo>
                    <a:lnTo>
                      <a:pt x="91" y="145"/>
                    </a:lnTo>
                    <a:lnTo>
                      <a:pt x="63" y="141"/>
                    </a:lnTo>
                    <a:lnTo>
                      <a:pt x="59" y="133"/>
                    </a:lnTo>
                    <a:lnTo>
                      <a:pt x="59" y="127"/>
                    </a:lnTo>
                    <a:lnTo>
                      <a:pt x="69" y="128"/>
                    </a:lnTo>
                    <a:lnTo>
                      <a:pt x="81" y="135"/>
                    </a:lnTo>
                    <a:close/>
                    <a:moveTo>
                      <a:pt x="179" y="103"/>
                    </a:moveTo>
                    <a:lnTo>
                      <a:pt x="187" y="124"/>
                    </a:lnTo>
                    <a:lnTo>
                      <a:pt x="187" y="138"/>
                    </a:lnTo>
                    <a:lnTo>
                      <a:pt x="183" y="143"/>
                    </a:lnTo>
                    <a:lnTo>
                      <a:pt x="177" y="140"/>
                    </a:lnTo>
                    <a:lnTo>
                      <a:pt x="165" y="128"/>
                    </a:lnTo>
                    <a:lnTo>
                      <a:pt x="142" y="117"/>
                    </a:lnTo>
                    <a:lnTo>
                      <a:pt x="153" y="116"/>
                    </a:lnTo>
                    <a:lnTo>
                      <a:pt x="159" y="117"/>
                    </a:lnTo>
                    <a:lnTo>
                      <a:pt x="166" y="116"/>
                    </a:lnTo>
                    <a:lnTo>
                      <a:pt x="169" y="109"/>
                    </a:lnTo>
                    <a:lnTo>
                      <a:pt x="170" y="105"/>
                    </a:lnTo>
                    <a:lnTo>
                      <a:pt x="175" y="102"/>
                    </a:lnTo>
                    <a:lnTo>
                      <a:pt x="179" y="103"/>
                    </a:lnTo>
                    <a:close/>
                    <a:moveTo>
                      <a:pt x="34" y="77"/>
                    </a:moveTo>
                    <a:lnTo>
                      <a:pt x="32" y="79"/>
                    </a:lnTo>
                    <a:lnTo>
                      <a:pt x="19" y="70"/>
                    </a:lnTo>
                    <a:lnTo>
                      <a:pt x="12" y="68"/>
                    </a:lnTo>
                    <a:lnTo>
                      <a:pt x="0" y="56"/>
                    </a:lnTo>
                    <a:lnTo>
                      <a:pt x="5" y="8"/>
                    </a:lnTo>
                    <a:lnTo>
                      <a:pt x="8" y="3"/>
                    </a:lnTo>
                    <a:lnTo>
                      <a:pt x="11" y="1"/>
                    </a:lnTo>
                    <a:lnTo>
                      <a:pt x="17" y="0"/>
                    </a:lnTo>
                    <a:lnTo>
                      <a:pt x="25" y="5"/>
                    </a:lnTo>
                    <a:lnTo>
                      <a:pt x="22" y="36"/>
                    </a:lnTo>
                    <a:lnTo>
                      <a:pt x="33" y="56"/>
                    </a:lnTo>
                    <a:lnTo>
                      <a:pt x="39" y="71"/>
                    </a:lnTo>
                    <a:lnTo>
                      <a:pt x="34" y="77"/>
                    </a:lnTo>
                    <a:close/>
                  </a:path>
                </a:pathLst>
              </a:custGeom>
              <a:grpFill/>
              <a:ln w="3175" cap="flat">
                <a:solidFill>
                  <a:srgbClr val="FFFFFF"/>
                </a:solidFill>
                <a:bevel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49" name="Freeform 61">
                <a:extLst>
                  <a:ext uri="{FF2B5EF4-FFF2-40B4-BE49-F238E27FC236}">
                    <a16:creationId xmlns:a16="http://schemas.microsoft.com/office/drawing/2014/main" id="{EE215B40-990C-52C3-7EE5-0E36FBA57D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53029" y="9874587"/>
                <a:ext cx="27021" cy="15441"/>
              </a:xfrm>
              <a:custGeom>
                <a:avLst/>
                <a:gdLst>
                  <a:gd name="T0" fmla="*/ 22 w 33"/>
                  <a:gd name="T1" fmla="*/ 8 h 19"/>
                  <a:gd name="T2" fmla="*/ 32 w 33"/>
                  <a:gd name="T3" fmla="*/ 18 h 19"/>
                  <a:gd name="T4" fmla="*/ 4 w 33"/>
                  <a:gd name="T5" fmla="*/ 14 h 19"/>
                  <a:gd name="T6" fmla="*/ 0 w 33"/>
                  <a:gd name="T7" fmla="*/ 6 h 19"/>
                  <a:gd name="T8" fmla="*/ 0 w 33"/>
                  <a:gd name="T9" fmla="*/ 0 h 19"/>
                  <a:gd name="T10" fmla="*/ 10 w 33"/>
                  <a:gd name="T11" fmla="*/ 1 h 19"/>
                  <a:gd name="T12" fmla="*/ 22 w 33"/>
                  <a:gd name="T13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9">
                    <a:moveTo>
                      <a:pt x="22" y="8"/>
                    </a:moveTo>
                    <a:lnTo>
                      <a:pt x="32" y="18"/>
                    </a:lnTo>
                    <a:lnTo>
                      <a:pt x="4" y="14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0" y="1"/>
                    </a:lnTo>
                    <a:lnTo>
                      <a:pt x="22" y="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50" name="Freeform 62">
                <a:extLst>
                  <a:ext uri="{FF2B5EF4-FFF2-40B4-BE49-F238E27FC236}">
                    <a16:creationId xmlns:a16="http://schemas.microsoft.com/office/drawing/2014/main" id="{24F43F93-8387-C282-0F15-4249FF7820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926373" y="9851425"/>
                <a:ext cx="38603" cy="38603"/>
              </a:xfrm>
              <a:custGeom>
                <a:avLst/>
                <a:gdLst>
                  <a:gd name="T0" fmla="*/ 37 w 46"/>
                  <a:gd name="T1" fmla="*/ 1 h 42"/>
                  <a:gd name="T2" fmla="*/ 45 w 46"/>
                  <a:gd name="T3" fmla="*/ 22 h 42"/>
                  <a:gd name="T4" fmla="*/ 45 w 46"/>
                  <a:gd name="T5" fmla="*/ 36 h 42"/>
                  <a:gd name="T6" fmla="*/ 41 w 46"/>
                  <a:gd name="T7" fmla="*/ 41 h 42"/>
                  <a:gd name="T8" fmla="*/ 35 w 46"/>
                  <a:gd name="T9" fmla="*/ 38 h 42"/>
                  <a:gd name="T10" fmla="*/ 23 w 46"/>
                  <a:gd name="T11" fmla="*/ 26 h 42"/>
                  <a:gd name="T12" fmla="*/ 0 w 46"/>
                  <a:gd name="T13" fmla="*/ 15 h 42"/>
                  <a:gd name="T14" fmla="*/ 11 w 46"/>
                  <a:gd name="T15" fmla="*/ 14 h 42"/>
                  <a:gd name="T16" fmla="*/ 17 w 46"/>
                  <a:gd name="T17" fmla="*/ 15 h 42"/>
                  <a:gd name="T18" fmla="*/ 24 w 46"/>
                  <a:gd name="T19" fmla="*/ 14 h 42"/>
                  <a:gd name="T20" fmla="*/ 27 w 46"/>
                  <a:gd name="T21" fmla="*/ 7 h 42"/>
                  <a:gd name="T22" fmla="*/ 28 w 46"/>
                  <a:gd name="T23" fmla="*/ 3 h 42"/>
                  <a:gd name="T24" fmla="*/ 33 w 46"/>
                  <a:gd name="T25" fmla="*/ 0 h 42"/>
                  <a:gd name="T26" fmla="*/ 37 w 46"/>
                  <a:gd name="T27" fmla="*/ 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42">
                    <a:moveTo>
                      <a:pt x="37" y="1"/>
                    </a:moveTo>
                    <a:lnTo>
                      <a:pt x="45" y="22"/>
                    </a:lnTo>
                    <a:lnTo>
                      <a:pt x="45" y="36"/>
                    </a:lnTo>
                    <a:lnTo>
                      <a:pt x="41" y="41"/>
                    </a:lnTo>
                    <a:lnTo>
                      <a:pt x="35" y="38"/>
                    </a:lnTo>
                    <a:lnTo>
                      <a:pt x="23" y="26"/>
                    </a:lnTo>
                    <a:lnTo>
                      <a:pt x="0" y="15"/>
                    </a:lnTo>
                    <a:lnTo>
                      <a:pt x="11" y="14"/>
                    </a:lnTo>
                    <a:lnTo>
                      <a:pt x="17" y="15"/>
                    </a:lnTo>
                    <a:lnTo>
                      <a:pt x="24" y="14"/>
                    </a:lnTo>
                    <a:lnTo>
                      <a:pt x="27" y="7"/>
                    </a:lnTo>
                    <a:lnTo>
                      <a:pt x="28" y="3"/>
                    </a:lnTo>
                    <a:lnTo>
                      <a:pt x="33" y="0"/>
                    </a:lnTo>
                    <a:lnTo>
                      <a:pt x="37" y="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51" name="Freeform 63">
                <a:extLst>
                  <a:ext uri="{FF2B5EF4-FFF2-40B4-BE49-F238E27FC236}">
                    <a16:creationId xmlns:a16="http://schemas.microsoft.com/office/drawing/2014/main" id="{39CD3AEC-0F55-8A56-73E4-C64F02F802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02844" y="9762638"/>
                <a:ext cx="34744" cy="69485"/>
              </a:xfrm>
              <a:custGeom>
                <a:avLst/>
                <a:gdLst>
                  <a:gd name="T0" fmla="*/ 34 w 40"/>
                  <a:gd name="T1" fmla="*/ 77 h 80"/>
                  <a:gd name="T2" fmla="*/ 32 w 40"/>
                  <a:gd name="T3" fmla="*/ 79 h 80"/>
                  <a:gd name="T4" fmla="*/ 19 w 40"/>
                  <a:gd name="T5" fmla="*/ 70 h 80"/>
                  <a:gd name="T6" fmla="*/ 12 w 40"/>
                  <a:gd name="T7" fmla="*/ 68 h 80"/>
                  <a:gd name="T8" fmla="*/ 0 w 40"/>
                  <a:gd name="T9" fmla="*/ 56 h 80"/>
                  <a:gd name="T10" fmla="*/ 5 w 40"/>
                  <a:gd name="T11" fmla="*/ 8 h 80"/>
                  <a:gd name="T12" fmla="*/ 8 w 40"/>
                  <a:gd name="T13" fmla="*/ 3 h 80"/>
                  <a:gd name="T14" fmla="*/ 11 w 40"/>
                  <a:gd name="T15" fmla="*/ 1 h 80"/>
                  <a:gd name="T16" fmla="*/ 17 w 40"/>
                  <a:gd name="T17" fmla="*/ 0 h 80"/>
                  <a:gd name="T18" fmla="*/ 25 w 40"/>
                  <a:gd name="T19" fmla="*/ 5 h 80"/>
                  <a:gd name="T20" fmla="*/ 22 w 40"/>
                  <a:gd name="T21" fmla="*/ 36 h 80"/>
                  <a:gd name="T22" fmla="*/ 33 w 40"/>
                  <a:gd name="T23" fmla="*/ 56 h 80"/>
                  <a:gd name="T24" fmla="*/ 39 w 40"/>
                  <a:gd name="T25" fmla="*/ 71 h 80"/>
                  <a:gd name="T26" fmla="*/ 34 w 40"/>
                  <a:gd name="T27" fmla="*/ 7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80">
                    <a:moveTo>
                      <a:pt x="34" y="77"/>
                    </a:moveTo>
                    <a:lnTo>
                      <a:pt x="32" y="79"/>
                    </a:lnTo>
                    <a:lnTo>
                      <a:pt x="19" y="70"/>
                    </a:lnTo>
                    <a:lnTo>
                      <a:pt x="12" y="68"/>
                    </a:lnTo>
                    <a:lnTo>
                      <a:pt x="0" y="56"/>
                    </a:lnTo>
                    <a:lnTo>
                      <a:pt x="5" y="8"/>
                    </a:lnTo>
                    <a:lnTo>
                      <a:pt x="8" y="3"/>
                    </a:lnTo>
                    <a:lnTo>
                      <a:pt x="11" y="1"/>
                    </a:lnTo>
                    <a:lnTo>
                      <a:pt x="17" y="0"/>
                    </a:lnTo>
                    <a:lnTo>
                      <a:pt x="25" y="5"/>
                    </a:lnTo>
                    <a:lnTo>
                      <a:pt x="22" y="36"/>
                    </a:lnTo>
                    <a:lnTo>
                      <a:pt x="33" y="56"/>
                    </a:lnTo>
                    <a:lnTo>
                      <a:pt x="39" y="71"/>
                    </a:lnTo>
                    <a:lnTo>
                      <a:pt x="34" y="7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52" name="Freeform 65">
                <a:extLst>
                  <a:ext uri="{FF2B5EF4-FFF2-40B4-BE49-F238E27FC236}">
                    <a16:creationId xmlns:a16="http://schemas.microsoft.com/office/drawing/2014/main" id="{A9B7578C-7D51-79E3-14F0-E00855BDDB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50854" y="7272760"/>
                <a:ext cx="513416" cy="524998"/>
              </a:xfrm>
              <a:custGeom>
                <a:avLst/>
                <a:gdLst>
                  <a:gd name="T0" fmla="*/ 438 w 588"/>
                  <a:gd name="T1" fmla="*/ 147 h 599"/>
                  <a:gd name="T2" fmla="*/ 458 w 588"/>
                  <a:gd name="T3" fmla="*/ 223 h 599"/>
                  <a:gd name="T4" fmla="*/ 453 w 588"/>
                  <a:gd name="T5" fmla="*/ 248 h 599"/>
                  <a:gd name="T6" fmla="*/ 417 w 588"/>
                  <a:gd name="T7" fmla="*/ 294 h 599"/>
                  <a:gd name="T8" fmla="*/ 437 w 588"/>
                  <a:gd name="T9" fmla="*/ 297 h 599"/>
                  <a:gd name="T10" fmla="*/ 460 w 588"/>
                  <a:gd name="T11" fmla="*/ 318 h 599"/>
                  <a:gd name="T12" fmla="*/ 492 w 588"/>
                  <a:gd name="T13" fmla="*/ 321 h 599"/>
                  <a:gd name="T14" fmla="*/ 522 w 588"/>
                  <a:gd name="T15" fmla="*/ 342 h 599"/>
                  <a:gd name="T16" fmla="*/ 530 w 588"/>
                  <a:gd name="T17" fmla="*/ 367 h 599"/>
                  <a:gd name="T18" fmla="*/ 571 w 588"/>
                  <a:gd name="T19" fmla="*/ 386 h 599"/>
                  <a:gd name="T20" fmla="*/ 579 w 588"/>
                  <a:gd name="T21" fmla="*/ 386 h 599"/>
                  <a:gd name="T22" fmla="*/ 585 w 588"/>
                  <a:gd name="T23" fmla="*/ 433 h 599"/>
                  <a:gd name="T24" fmla="*/ 574 w 588"/>
                  <a:gd name="T25" fmla="*/ 472 h 599"/>
                  <a:gd name="T26" fmla="*/ 563 w 588"/>
                  <a:gd name="T27" fmla="*/ 495 h 599"/>
                  <a:gd name="T28" fmla="*/ 560 w 588"/>
                  <a:gd name="T29" fmla="*/ 531 h 599"/>
                  <a:gd name="T30" fmla="*/ 567 w 588"/>
                  <a:gd name="T31" fmla="*/ 598 h 599"/>
                  <a:gd name="T32" fmla="*/ 464 w 588"/>
                  <a:gd name="T33" fmla="*/ 565 h 599"/>
                  <a:gd name="T34" fmla="*/ 264 w 588"/>
                  <a:gd name="T35" fmla="*/ 432 h 599"/>
                  <a:gd name="T36" fmla="*/ 130 w 588"/>
                  <a:gd name="T37" fmla="*/ 333 h 599"/>
                  <a:gd name="T38" fmla="*/ 94 w 588"/>
                  <a:gd name="T39" fmla="*/ 297 h 599"/>
                  <a:gd name="T40" fmla="*/ 0 w 588"/>
                  <a:gd name="T41" fmla="*/ 234 h 599"/>
                  <a:gd name="T42" fmla="*/ 34 w 588"/>
                  <a:gd name="T43" fmla="*/ 188 h 599"/>
                  <a:gd name="T44" fmla="*/ 72 w 588"/>
                  <a:gd name="T45" fmla="*/ 155 h 599"/>
                  <a:gd name="T46" fmla="*/ 123 w 588"/>
                  <a:gd name="T47" fmla="*/ 112 h 599"/>
                  <a:gd name="T48" fmla="*/ 141 w 588"/>
                  <a:gd name="T49" fmla="*/ 60 h 599"/>
                  <a:gd name="T50" fmla="*/ 171 w 588"/>
                  <a:gd name="T51" fmla="*/ 33 h 599"/>
                  <a:gd name="T52" fmla="*/ 182 w 588"/>
                  <a:gd name="T53" fmla="*/ 7 h 599"/>
                  <a:gd name="T54" fmla="*/ 204 w 588"/>
                  <a:gd name="T55" fmla="*/ 11 h 599"/>
                  <a:gd name="T56" fmla="*/ 246 w 588"/>
                  <a:gd name="T57" fmla="*/ 0 h 599"/>
                  <a:gd name="T58" fmla="*/ 256 w 588"/>
                  <a:gd name="T59" fmla="*/ 11 h 599"/>
                  <a:gd name="T60" fmla="*/ 264 w 588"/>
                  <a:gd name="T61" fmla="*/ 9 h 599"/>
                  <a:gd name="T62" fmla="*/ 279 w 588"/>
                  <a:gd name="T63" fmla="*/ 23 h 599"/>
                  <a:gd name="T64" fmla="*/ 285 w 588"/>
                  <a:gd name="T65" fmla="*/ 52 h 599"/>
                  <a:gd name="T66" fmla="*/ 292 w 588"/>
                  <a:gd name="T67" fmla="*/ 70 h 599"/>
                  <a:gd name="T68" fmla="*/ 294 w 588"/>
                  <a:gd name="T69" fmla="*/ 90 h 599"/>
                  <a:gd name="T70" fmla="*/ 306 w 588"/>
                  <a:gd name="T71" fmla="*/ 120 h 599"/>
                  <a:gd name="T72" fmla="*/ 299 w 588"/>
                  <a:gd name="T73" fmla="*/ 148 h 599"/>
                  <a:gd name="T74" fmla="*/ 296 w 588"/>
                  <a:gd name="T75" fmla="*/ 163 h 599"/>
                  <a:gd name="T76" fmla="*/ 320 w 588"/>
                  <a:gd name="T77" fmla="*/ 167 h 599"/>
                  <a:gd name="T78" fmla="*/ 338 w 588"/>
                  <a:gd name="T79" fmla="*/ 185 h 599"/>
                  <a:gd name="T80" fmla="*/ 361 w 588"/>
                  <a:gd name="T81" fmla="*/ 183 h 599"/>
                  <a:gd name="T82" fmla="*/ 374 w 588"/>
                  <a:gd name="T83" fmla="*/ 183 h 599"/>
                  <a:gd name="T84" fmla="*/ 391 w 588"/>
                  <a:gd name="T85" fmla="*/ 154 h 599"/>
                  <a:gd name="T86" fmla="*/ 397 w 588"/>
                  <a:gd name="T87" fmla="*/ 134 h 599"/>
                  <a:gd name="T88" fmla="*/ 414 w 588"/>
                  <a:gd name="T89" fmla="*/ 122 h 599"/>
                  <a:gd name="T90" fmla="*/ 426 w 588"/>
                  <a:gd name="T91" fmla="*/ 136 h 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88" h="599">
                    <a:moveTo>
                      <a:pt x="432" y="141"/>
                    </a:moveTo>
                    <a:lnTo>
                      <a:pt x="434" y="142"/>
                    </a:lnTo>
                    <a:lnTo>
                      <a:pt x="438" y="147"/>
                    </a:lnTo>
                    <a:lnTo>
                      <a:pt x="443" y="162"/>
                    </a:lnTo>
                    <a:lnTo>
                      <a:pt x="458" y="210"/>
                    </a:lnTo>
                    <a:lnTo>
                      <a:pt x="458" y="223"/>
                    </a:lnTo>
                    <a:lnTo>
                      <a:pt x="455" y="232"/>
                    </a:lnTo>
                    <a:lnTo>
                      <a:pt x="454" y="241"/>
                    </a:lnTo>
                    <a:lnTo>
                      <a:pt x="453" y="248"/>
                    </a:lnTo>
                    <a:lnTo>
                      <a:pt x="444" y="262"/>
                    </a:lnTo>
                    <a:lnTo>
                      <a:pt x="415" y="291"/>
                    </a:lnTo>
                    <a:lnTo>
                      <a:pt x="417" y="294"/>
                    </a:lnTo>
                    <a:lnTo>
                      <a:pt x="424" y="296"/>
                    </a:lnTo>
                    <a:lnTo>
                      <a:pt x="431" y="298"/>
                    </a:lnTo>
                    <a:lnTo>
                      <a:pt x="437" y="297"/>
                    </a:lnTo>
                    <a:lnTo>
                      <a:pt x="444" y="304"/>
                    </a:lnTo>
                    <a:lnTo>
                      <a:pt x="451" y="313"/>
                    </a:lnTo>
                    <a:lnTo>
                      <a:pt x="460" y="318"/>
                    </a:lnTo>
                    <a:lnTo>
                      <a:pt x="472" y="322"/>
                    </a:lnTo>
                    <a:lnTo>
                      <a:pt x="482" y="322"/>
                    </a:lnTo>
                    <a:lnTo>
                      <a:pt x="492" y="321"/>
                    </a:lnTo>
                    <a:lnTo>
                      <a:pt x="504" y="322"/>
                    </a:lnTo>
                    <a:lnTo>
                      <a:pt x="517" y="330"/>
                    </a:lnTo>
                    <a:lnTo>
                      <a:pt x="522" y="342"/>
                    </a:lnTo>
                    <a:lnTo>
                      <a:pt x="525" y="353"/>
                    </a:lnTo>
                    <a:lnTo>
                      <a:pt x="530" y="358"/>
                    </a:lnTo>
                    <a:lnTo>
                      <a:pt x="530" y="367"/>
                    </a:lnTo>
                    <a:lnTo>
                      <a:pt x="539" y="375"/>
                    </a:lnTo>
                    <a:lnTo>
                      <a:pt x="553" y="376"/>
                    </a:lnTo>
                    <a:lnTo>
                      <a:pt x="571" y="386"/>
                    </a:lnTo>
                    <a:lnTo>
                      <a:pt x="575" y="385"/>
                    </a:lnTo>
                    <a:lnTo>
                      <a:pt x="577" y="384"/>
                    </a:lnTo>
                    <a:lnTo>
                      <a:pt x="579" y="386"/>
                    </a:lnTo>
                    <a:lnTo>
                      <a:pt x="584" y="413"/>
                    </a:lnTo>
                    <a:lnTo>
                      <a:pt x="587" y="428"/>
                    </a:lnTo>
                    <a:lnTo>
                      <a:pt x="585" y="433"/>
                    </a:lnTo>
                    <a:lnTo>
                      <a:pt x="583" y="438"/>
                    </a:lnTo>
                    <a:lnTo>
                      <a:pt x="583" y="460"/>
                    </a:lnTo>
                    <a:lnTo>
                      <a:pt x="574" y="472"/>
                    </a:lnTo>
                    <a:lnTo>
                      <a:pt x="574" y="486"/>
                    </a:lnTo>
                    <a:lnTo>
                      <a:pt x="571" y="491"/>
                    </a:lnTo>
                    <a:lnTo>
                      <a:pt x="563" y="495"/>
                    </a:lnTo>
                    <a:lnTo>
                      <a:pt x="563" y="505"/>
                    </a:lnTo>
                    <a:lnTo>
                      <a:pt x="560" y="518"/>
                    </a:lnTo>
                    <a:lnTo>
                      <a:pt x="560" y="531"/>
                    </a:lnTo>
                    <a:lnTo>
                      <a:pt x="562" y="567"/>
                    </a:lnTo>
                    <a:lnTo>
                      <a:pt x="562" y="593"/>
                    </a:lnTo>
                    <a:lnTo>
                      <a:pt x="567" y="598"/>
                    </a:lnTo>
                    <a:lnTo>
                      <a:pt x="550" y="597"/>
                    </a:lnTo>
                    <a:lnTo>
                      <a:pt x="501" y="576"/>
                    </a:lnTo>
                    <a:lnTo>
                      <a:pt x="464" y="565"/>
                    </a:lnTo>
                    <a:lnTo>
                      <a:pt x="339" y="498"/>
                    </a:lnTo>
                    <a:lnTo>
                      <a:pt x="305" y="472"/>
                    </a:lnTo>
                    <a:lnTo>
                      <a:pt x="264" y="432"/>
                    </a:lnTo>
                    <a:lnTo>
                      <a:pt x="176" y="352"/>
                    </a:lnTo>
                    <a:lnTo>
                      <a:pt x="156" y="340"/>
                    </a:lnTo>
                    <a:lnTo>
                      <a:pt x="130" y="333"/>
                    </a:lnTo>
                    <a:lnTo>
                      <a:pt x="114" y="327"/>
                    </a:lnTo>
                    <a:lnTo>
                      <a:pt x="102" y="319"/>
                    </a:lnTo>
                    <a:lnTo>
                      <a:pt x="94" y="297"/>
                    </a:lnTo>
                    <a:lnTo>
                      <a:pt x="71" y="284"/>
                    </a:lnTo>
                    <a:lnTo>
                      <a:pt x="30" y="265"/>
                    </a:lnTo>
                    <a:lnTo>
                      <a:pt x="0" y="234"/>
                    </a:lnTo>
                    <a:lnTo>
                      <a:pt x="7" y="228"/>
                    </a:lnTo>
                    <a:lnTo>
                      <a:pt x="18" y="207"/>
                    </a:lnTo>
                    <a:lnTo>
                      <a:pt x="34" y="188"/>
                    </a:lnTo>
                    <a:lnTo>
                      <a:pt x="49" y="176"/>
                    </a:lnTo>
                    <a:lnTo>
                      <a:pt x="60" y="163"/>
                    </a:lnTo>
                    <a:lnTo>
                      <a:pt x="72" y="155"/>
                    </a:lnTo>
                    <a:lnTo>
                      <a:pt x="90" y="143"/>
                    </a:lnTo>
                    <a:lnTo>
                      <a:pt x="116" y="115"/>
                    </a:lnTo>
                    <a:lnTo>
                      <a:pt x="123" y="112"/>
                    </a:lnTo>
                    <a:lnTo>
                      <a:pt x="127" y="92"/>
                    </a:lnTo>
                    <a:lnTo>
                      <a:pt x="134" y="67"/>
                    </a:lnTo>
                    <a:lnTo>
                      <a:pt x="141" y="60"/>
                    </a:lnTo>
                    <a:lnTo>
                      <a:pt x="159" y="54"/>
                    </a:lnTo>
                    <a:lnTo>
                      <a:pt x="164" y="50"/>
                    </a:lnTo>
                    <a:lnTo>
                      <a:pt x="171" y="33"/>
                    </a:lnTo>
                    <a:lnTo>
                      <a:pt x="174" y="12"/>
                    </a:lnTo>
                    <a:lnTo>
                      <a:pt x="175" y="7"/>
                    </a:lnTo>
                    <a:lnTo>
                      <a:pt x="182" y="7"/>
                    </a:lnTo>
                    <a:lnTo>
                      <a:pt x="194" y="2"/>
                    </a:lnTo>
                    <a:lnTo>
                      <a:pt x="201" y="5"/>
                    </a:lnTo>
                    <a:lnTo>
                      <a:pt x="204" y="11"/>
                    </a:lnTo>
                    <a:lnTo>
                      <a:pt x="206" y="15"/>
                    </a:lnTo>
                    <a:lnTo>
                      <a:pt x="243" y="3"/>
                    </a:lnTo>
                    <a:lnTo>
                      <a:pt x="246" y="0"/>
                    </a:lnTo>
                    <a:lnTo>
                      <a:pt x="248" y="0"/>
                    </a:lnTo>
                    <a:lnTo>
                      <a:pt x="253" y="12"/>
                    </a:lnTo>
                    <a:lnTo>
                      <a:pt x="256" y="11"/>
                    </a:lnTo>
                    <a:lnTo>
                      <a:pt x="257" y="8"/>
                    </a:lnTo>
                    <a:lnTo>
                      <a:pt x="260" y="7"/>
                    </a:lnTo>
                    <a:lnTo>
                      <a:pt x="264" y="9"/>
                    </a:lnTo>
                    <a:lnTo>
                      <a:pt x="266" y="14"/>
                    </a:lnTo>
                    <a:lnTo>
                      <a:pt x="271" y="20"/>
                    </a:lnTo>
                    <a:lnTo>
                      <a:pt x="279" y="23"/>
                    </a:lnTo>
                    <a:lnTo>
                      <a:pt x="285" y="28"/>
                    </a:lnTo>
                    <a:lnTo>
                      <a:pt x="284" y="39"/>
                    </a:lnTo>
                    <a:lnTo>
                      <a:pt x="285" y="52"/>
                    </a:lnTo>
                    <a:lnTo>
                      <a:pt x="289" y="54"/>
                    </a:lnTo>
                    <a:lnTo>
                      <a:pt x="291" y="62"/>
                    </a:lnTo>
                    <a:lnTo>
                      <a:pt x="292" y="70"/>
                    </a:lnTo>
                    <a:lnTo>
                      <a:pt x="294" y="74"/>
                    </a:lnTo>
                    <a:lnTo>
                      <a:pt x="295" y="81"/>
                    </a:lnTo>
                    <a:lnTo>
                      <a:pt x="294" y="90"/>
                    </a:lnTo>
                    <a:lnTo>
                      <a:pt x="296" y="96"/>
                    </a:lnTo>
                    <a:lnTo>
                      <a:pt x="302" y="107"/>
                    </a:lnTo>
                    <a:lnTo>
                      <a:pt x="306" y="120"/>
                    </a:lnTo>
                    <a:lnTo>
                      <a:pt x="306" y="129"/>
                    </a:lnTo>
                    <a:lnTo>
                      <a:pt x="303" y="139"/>
                    </a:lnTo>
                    <a:lnTo>
                      <a:pt x="299" y="148"/>
                    </a:lnTo>
                    <a:lnTo>
                      <a:pt x="292" y="157"/>
                    </a:lnTo>
                    <a:lnTo>
                      <a:pt x="292" y="161"/>
                    </a:lnTo>
                    <a:lnTo>
                      <a:pt x="296" y="163"/>
                    </a:lnTo>
                    <a:lnTo>
                      <a:pt x="302" y="164"/>
                    </a:lnTo>
                    <a:lnTo>
                      <a:pt x="307" y="162"/>
                    </a:lnTo>
                    <a:lnTo>
                      <a:pt x="320" y="167"/>
                    </a:lnTo>
                    <a:lnTo>
                      <a:pt x="327" y="173"/>
                    </a:lnTo>
                    <a:lnTo>
                      <a:pt x="333" y="181"/>
                    </a:lnTo>
                    <a:lnTo>
                      <a:pt x="338" y="185"/>
                    </a:lnTo>
                    <a:lnTo>
                      <a:pt x="341" y="189"/>
                    </a:lnTo>
                    <a:lnTo>
                      <a:pt x="351" y="188"/>
                    </a:lnTo>
                    <a:lnTo>
                      <a:pt x="361" y="183"/>
                    </a:lnTo>
                    <a:lnTo>
                      <a:pt x="364" y="181"/>
                    </a:lnTo>
                    <a:lnTo>
                      <a:pt x="367" y="182"/>
                    </a:lnTo>
                    <a:lnTo>
                      <a:pt x="374" y="183"/>
                    </a:lnTo>
                    <a:lnTo>
                      <a:pt x="378" y="174"/>
                    </a:lnTo>
                    <a:lnTo>
                      <a:pt x="383" y="164"/>
                    </a:lnTo>
                    <a:lnTo>
                      <a:pt x="391" y="154"/>
                    </a:lnTo>
                    <a:lnTo>
                      <a:pt x="395" y="149"/>
                    </a:lnTo>
                    <a:lnTo>
                      <a:pt x="397" y="142"/>
                    </a:lnTo>
                    <a:lnTo>
                      <a:pt x="397" y="134"/>
                    </a:lnTo>
                    <a:lnTo>
                      <a:pt x="400" y="126"/>
                    </a:lnTo>
                    <a:lnTo>
                      <a:pt x="407" y="122"/>
                    </a:lnTo>
                    <a:lnTo>
                      <a:pt x="414" y="122"/>
                    </a:lnTo>
                    <a:lnTo>
                      <a:pt x="419" y="123"/>
                    </a:lnTo>
                    <a:lnTo>
                      <a:pt x="420" y="131"/>
                    </a:lnTo>
                    <a:lnTo>
                      <a:pt x="426" y="136"/>
                    </a:lnTo>
                    <a:lnTo>
                      <a:pt x="432" y="14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53" name="Freeform 69">
                <a:extLst>
                  <a:ext uri="{FF2B5EF4-FFF2-40B4-BE49-F238E27FC236}">
                    <a16:creationId xmlns:a16="http://schemas.microsoft.com/office/drawing/2014/main" id="{149D2162-291A-3D05-0463-5EA1E797EC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56539" y="3960643"/>
                <a:ext cx="1984182" cy="1906977"/>
              </a:xfrm>
              <a:custGeom>
                <a:avLst/>
                <a:gdLst>
                  <a:gd name="T0" fmla="*/ 2233 w 2266"/>
                  <a:gd name="T1" fmla="*/ 295 h 2180"/>
                  <a:gd name="T2" fmla="*/ 2240 w 2266"/>
                  <a:gd name="T3" fmla="*/ 404 h 2180"/>
                  <a:gd name="T4" fmla="*/ 2201 w 2266"/>
                  <a:gd name="T5" fmla="*/ 499 h 2180"/>
                  <a:gd name="T6" fmla="*/ 2231 w 2266"/>
                  <a:gd name="T7" fmla="*/ 633 h 2180"/>
                  <a:gd name="T8" fmla="*/ 2240 w 2266"/>
                  <a:gd name="T9" fmla="*/ 774 h 2180"/>
                  <a:gd name="T10" fmla="*/ 2240 w 2266"/>
                  <a:gd name="T11" fmla="*/ 955 h 2180"/>
                  <a:gd name="T12" fmla="*/ 2240 w 2266"/>
                  <a:gd name="T13" fmla="*/ 1135 h 2180"/>
                  <a:gd name="T14" fmla="*/ 2240 w 2266"/>
                  <a:gd name="T15" fmla="*/ 1311 h 2180"/>
                  <a:gd name="T16" fmla="*/ 2240 w 2266"/>
                  <a:gd name="T17" fmla="*/ 1487 h 2180"/>
                  <a:gd name="T18" fmla="*/ 2240 w 2266"/>
                  <a:gd name="T19" fmla="*/ 1661 h 2180"/>
                  <a:gd name="T20" fmla="*/ 2240 w 2266"/>
                  <a:gd name="T21" fmla="*/ 1876 h 2180"/>
                  <a:gd name="T22" fmla="*/ 2240 w 2266"/>
                  <a:gd name="T23" fmla="*/ 2103 h 2180"/>
                  <a:gd name="T24" fmla="*/ 2133 w 2266"/>
                  <a:gd name="T25" fmla="*/ 2104 h 2180"/>
                  <a:gd name="T26" fmla="*/ 2098 w 2266"/>
                  <a:gd name="T27" fmla="*/ 2179 h 2180"/>
                  <a:gd name="T28" fmla="*/ 1756 w 2266"/>
                  <a:gd name="T29" fmla="*/ 2001 h 2180"/>
                  <a:gd name="T30" fmla="*/ 1413 w 2266"/>
                  <a:gd name="T31" fmla="*/ 1820 h 2180"/>
                  <a:gd name="T32" fmla="*/ 1070 w 2266"/>
                  <a:gd name="T33" fmla="*/ 1638 h 2180"/>
                  <a:gd name="T34" fmla="*/ 810 w 2266"/>
                  <a:gd name="T35" fmla="*/ 1646 h 2180"/>
                  <a:gd name="T36" fmla="*/ 651 w 2266"/>
                  <a:gd name="T37" fmla="*/ 1661 h 2180"/>
                  <a:gd name="T38" fmla="*/ 380 w 2266"/>
                  <a:gd name="T39" fmla="*/ 1565 h 2180"/>
                  <a:gd name="T40" fmla="*/ 315 w 2266"/>
                  <a:gd name="T41" fmla="*/ 1441 h 2180"/>
                  <a:gd name="T42" fmla="*/ 146 w 2266"/>
                  <a:gd name="T43" fmla="*/ 1407 h 2180"/>
                  <a:gd name="T44" fmla="*/ 101 w 2266"/>
                  <a:gd name="T45" fmla="*/ 1293 h 2180"/>
                  <a:gd name="T46" fmla="*/ 16 w 2266"/>
                  <a:gd name="T47" fmla="*/ 1153 h 2180"/>
                  <a:gd name="T48" fmla="*/ 82 w 2266"/>
                  <a:gd name="T49" fmla="*/ 1076 h 2180"/>
                  <a:gd name="T50" fmla="*/ 63 w 2266"/>
                  <a:gd name="T51" fmla="*/ 964 h 2180"/>
                  <a:gd name="T52" fmla="*/ 76 w 2266"/>
                  <a:gd name="T53" fmla="*/ 700 h 2180"/>
                  <a:gd name="T54" fmla="*/ 47 w 2266"/>
                  <a:gd name="T55" fmla="*/ 591 h 2180"/>
                  <a:gd name="T56" fmla="*/ 30 w 2266"/>
                  <a:gd name="T57" fmla="*/ 493 h 2180"/>
                  <a:gd name="T58" fmla="*/ 107 w 2266"/>
                  <a:gd name="T59" fmla="*/ 436 h 2180"/>
                  <a:gd name="T60" fmla="*/ 133 w 2266"/>
                  <a:gd name="T61" fmla="*/ 361 h 2180"/>
                  <a:gd name="T62" fmla="*/ 138 w 2266"/>
                  <a:gd name="T63" fmla="*/ 252 h 2180"/>
                  <a:gd name="T64" fmla="*/ 185 w 2266"/>
                  <a:gd name="T65" fmla="*/ 212 h 2180"/>
                  <a:gd name="T66" fmla="*/ 266 w 2266"/>
                  <a:gd name="T67" fmla="*/ 157 h 2180"/>
                  <a:gd name="T68" fmla="*/ 307 w 2266"/>
                  <a:gd name="T69" fmla="*/ 92 h 2180"/>
                  <a:gd name="T70" fmla="*/ 313 w 2266"/>
                  <a:gd name="T71" fmla="*/ 0 h 2180"/>
                  <a:gd name="T72" fmla="*/ 493 w 2266"/>
                  <a:gd name="T73" fmla="*/ 64 h 2180"/>
                  <a:gd name="T74" fmla="*/ 647 w 2266"/>
                  <a:gd name="T75" fmla="*/ 66 h 2180"/>
                  <a:gd name="T76" fmla="*/ 839 w 2266"/>
                  <a:gd name="T77" fmla="*/ 134 h 2180"/>
                  <a:gd name="T78" fmla="*/ 884 w 2266"/>
                  <a:gd name="T79" fmla="*/ 257 h 2180"/>
                  <a:gd name="T80" fmla="*/ 1021 w 2266"/>
                  <a:gd name="T81" fmla="*/ 329 h 2180"/>
                  <a:gd name="T82" fmla="*/ 1270 w 2266"/>
                  <a:gd name="T83" fmla="*/ 403 h 2180"/>
                  <a:gd name="T84" fmla="*/ 1470 w 2266"/>
                  <a:gd name="T85" fmla="*/ 463 h 2180"/>
                  <a:gd name="T86" fmla="*/ 1548 w 2266"/>
                  <a:gd name="T87" fmla="*/ 334 h 2180"/>
                  <a:gd name="T88" fmla="*/ 1525 w 2266"/>
                  <a:gd name="T89" fmla="*/ 199 h 2180"/>
                  <a:gd name="T90" fmla="*/ 1681 w 2266"/>
                  <a:gd name="T91" fmla="*/ 69 h 2180"/>
                  <a:gd name="T92" fmla="*/ 1791 w 2266"/>
                  <a:gd name="T93" fmla="*/ 46 h 2180"/>
                  <a:gd name="T94" fmla="*/ 1945 w 2266"/>
                  <a:gd name="T95" fmla="*/ 83 h 2180"/>
                  <a:gd name="T96" fmla="*/ 1998 w 2266"/>
                  <a:gd name="T97" fmla="*/ 164 h 2180"/>
                  <a:gd name="T98" fmla="*/ 2169 w 2266"/>
                  <a:gd name="T99" fmla="*/ 200 h 2180"/>
                  <a:gd name="T100" fmla="*/ 2260 w 2266"/>
                  <a:gd name="T101" fmla="*/ 248 h 2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266" h="2180">
                    <a:moveTo>
                      <a:pt x="2265" y="258"/>
                    </a:moveTo>
                    <a:lnTo>
                      <a:pt x="2259" y="262"/>
                    </a:lnTo>
                    <a:lnTo>
                      <a:pt x="2252" y="272"/>
                    </a:lnTo>
                    <a:lnTo>
                      <a:pt x="2246" y="281"/>
                    </a:lnTo>
                    <a:lnTo>
                      <a:pt x="2233" y="295"/>
                    </a:lnTo>
                    <a:lnTo>
                      <a:pt x="2222" y="311"/>
                    </a:lnTo>
                    <a:lnTo>
                      <a:pt x="2224" y="333"/>
                    </a:lnTo>
                    <a:lnTo>
                      <a:pt x="2226" y="356"/>
                    </a:lnTo>
                    <a:lnTo>
                      <a:pt x="2233" y="379"/>
                    </a:lnTo>
                    <a:lnTo>
                      <a:pt x="2240" y="404"/>
                    </a:lnTo>
                    <a:lnTo>
                      <a:pt x="2238" y="420"/>
                    </a:lnTo>
                    <a:lnTo>
                      <a:pt x="2233" y="439"/>
                    </a:lnTo>
                    <a:lnTo>
                      <a:pt x="2226" y="456"/>
                    </a:lnTo>
                    <a:lnTo>
                      <a:pt x="2205" y="490"/>
                    </a:lnTo>
                    <a:lnTo>
                      <a:pt x="2201" y="499"/>
                    </a:lnTo>
                    <a:lnTo>
                      <a:pt x="2202" y="510"/>
                    </a:lnTo>
                    <a:lnTo>
                      <a:pt x="2215" y="550"/>
                    </a:lnTo>
                    <a:lnTo>
                      <a:pt x="2217" y="563"/>
                    </a:lnTo>
                    <a:lnTo>
                      <a:pt x="2225" y="602"/>
                    </a:lnTo>
                    <a:lnTo>
                      <a:pt x="2231" y="633"/>
                    </a:lnTo>
                    <a:lnTo>
                      <a:pt x="2240" y="659"/>
                    </a:lnTo>
                    <a:lnTo>
                      <a:pt x="2240" y="666"/>
                    </a:lnTo>
                    <a:lnTo>
                      <a:pt x="2240" y="702"/>
                    </a:lnTo>
                    <a:lnTo>
                      <a:pt x="2240" y="738"/>
                    </a:lnTo>
                    <a:lnTo>
                      <a:pt x="2240" y="774"/>
                    </a:lnTo>
                    <a:lnTo>
                      <a:pt x="2240" y="811"/>
                    </a:lnTo>
                    <a:lnTo>
                      <a:pt x="2240" y="848"/>
                    </a:lnTo>
                    <a:lnTo>
                      <a:pt x="2240" y="883"/>
                    </a:lnTo>
                    <a:lnTo>
                      <a:pt x="2240" y="920"/>
                    </a:lnTo>
                    <a:lnTo>
                      <a:pt x="2240" y="955"/>
                    </a:lnTo>
                    <a:lnTo>
                      <a:pt x="2240" y="991"/>
                    </a:lnTo>
                    <a:lnTo>
                      <a:pt x="2240" y="1027"/>
                    </a:lnTo>
                    <a:lnTo>
                      <a:pt x="2240" y="1064"/>
                    </a:lnTo>
                    <a:lnTo>
                      <a:pt x="2240" y="1099"/>
                    </a:lnTo>
                    <a:lnTo>
                      <a:pt x="2240" y="1135"/>
                    </a:lnTo>
                    <a:lnTo>
                      <a:pt x="2240" y="1170"/>
                    </a:lnTo>
                    <a:lnTo>
                      <a:pt x="2240" y="1205"/>
                    </a:lnTo>
                    <a:lnTo>
                      <a:pt x="2240" y="1241"/>
                    </a:lnTo>
                    <a:lnTo>
                      <a:pt x="2240" y="1277"/>
                    </a:lnTo>
                    <a:lnTo>
                      <a:pt x="2240" y="1311"/>
                    </a:lnTo>
                    <a:lnTo>
                      <a:pt x="2240" y="1347"/>
                    </a:lnTo>
                    <a:lnTo>
                      <a:pt x="2240" y="1382"/>
                    </a:lnTo>
                    <a:lnTo>
                      <a:pt x="2240" y="1417"/>
                    </a:lnTo>
                    <a:lnTo>
                      <a:pt x="2240" y="1452"/>
                    </a:lnTo>
                    <a:lnTo>
                      <a:pt x="2240" y="1487"/>
                    </a:lnTo>
                    <a:lnTo>
                      <a:pt x="2240" y="1522"/>
                    </a:lnTo>
                    <a:lnTo>
                      <a:pt x="2240" y="1557"/>
                    </a:lnTo>
                    <a:lnTo>
                      <a:pt x="2240" y="1592"/>
                    </a:lnTo>
                    <a:lnTo>
                      <a:pt x="2240" y="1626"/>
                    </a:lnTo>
                    <a:lnTo>
                      <a:pt x="2240" y="1661"/>
                    </a:lnTo>
                    <a:lnTo>
                      <a:pt x="2240" y="1696"/>
                    </a:lnTo>
                    <a:lnTo>
                      <a:pt x="2240" y="1730"/>
                    </a:lnTo>
                    <a:lnTo>
                      <a:pt x="2240" y="1765"/>
                    </a:lnTo>
                    <a:lnTo>
                      <a:pt x="2240" y="1800"/>
                    </a:lnTo>
                    <a:lnTo>
                      <a:pt x="2240" y="1876"/>
                    </a:lnTo>
                    <a:lnTo>
                      <a:pt x="2240" y="1952"/>
                    </a:lnTo>
                    <a:lnTo>
                      <a:pt x="2240" y="2028"/>
                    </a:lnTo>
                    <a:lnTo>
                      <a:pt x="2240" y="2103"/>
                    </a:lnTo>
                    <a:lnTo>
                      <a:pt x="2240" y="2103"/>
                    </a:lnTo>
                    <a:lnTo>
                      <a:pt x="2240" y="2103"/>
                    </a:lnTo>
                    <a:lnTo>
                      <a:pt x="2240" y="2103"/>
                    </a:lnTo>
                    <a:lnTo>
                      <a:pt x="2238" y="2104"/>
                    </a:lnTo>
                    <a:lnTo>
                      <a:pt x="2204" y="2104"/>
                    </a:lnTo>
                    <a:lnTo>
                      <a:pt x="2168" y="2104"/>
                    </a:lnTo>
                    <a:lnTo>
                      <a:pt x="2133" y="2104"/>
                    </a:lnTo>
                    <a:lnTo>
                      <a:pt x="2098" y="2104"/>
                    </a:lnTo>
                    <a:lnTo>
                      <a:pt x="2098" y="2123"/>
                    </a:lnTo>
                    <a:lnTo>
                      <a:pt x="2098" y="2142"/>
                    </a:lnTo>
                    <a:lnTo>
                      <a:pt x="2098" y="2161"/>
                    </a:lnTo>
                    <a:lnTo>
                      <a:pt x="2098" y="2179"/>
                    </a:lnTo>
                    <a:lnTo>
                      <a:pt x="2029" y="2144"/>
                    </a:lnTo>
                    <a:lnTo>
                      <a:pt x="1961" y="2108"/>
                    </a:lnTo>
                    <a:lnTo>
                      <a:pt x="1892" y="2072"/>
                    </a:lnTo>
                    <a:lnTo>
                      <a:pt x="1824" y="2036"/>
                    </a:lnTo>
                    <a:lnTo>
                      <a:pt x="1756" y="2001"/>
                    </a:lnTo>
                    <a:lnTo>
                      <a:pt x="1687" y="1964"/>
                    </a:lnTo>
                    <a:lnTo>
                      <a:pt x="1618" y="1929"/>
                    </a:lnTo>
                    <a:lnTo>
                      <a:pt x="1549" y="1892"/>
                    </a:lnTo>
                    <a:lnTo>
                      <a:pt x="1481" y="1856"/>
                    </a:lnTo>
                    <a:lnTo>
                      <a:pt x="1413" y="1820"/>
                    </a:lnTo>
                    <a:lnTo>
                      <a:pt x="1344" y="1784"/>
                    </a:lnTo>
                    <a:lnTo>
                      <a:pt x="1276" y="1748"/>
                    </a:lnTo>
                    <a:lnTo>
                      <a:pt x="1207" y="1711"/>
                    </a:lnTo>
                    <a:lnTo>
                      <a:pt x="1139" y="1675"/>
                    </a:lnTo>
                    <a:lnTo>
                      <a:pt x="1070" y="1638"/>
                    </a:lnTo>
                    <a:lnTo>
                      <a:pt x="1002" y="1601"/>
                    </a:lnTo>
                    <a:lnTo>
                      <a:pt x="954" y="1576"/>
                    </a:lnTo>
                    <a:lnTo>
                      <a:pt x="904" y="1601"/>
                    </a:lnTo>
                    <a:lnTo>
                      <a:pt x="863" y="1621"/>
                    </a:lnTo>
                    <a:lnTo>
                      <a:pt x="810" y="1646"/>
                    </a:lnTo>
                    <a:lnTo>
                      <a:pt x="750" y="1679"/>
                    </a:lnTo>
                    <a:lnTo>
                      <a:pt x="704" y="1704"/>
                    </a:lnTo>
                    <a:lnTo>
                      <a:pt x="701" y="1703"/>
                    </a:lnTo>
                    <a:lnTo>
                      <a:pt x="699" y="1703"/>
                    </a:lnTo>
                    <a:lnTo>
                      <a:pt x="651" y="1661"/>
                    </a:lnTo>
                    <a:lnTo>
                      <a:pt x="613" y="1626"/>
                    </a:lnTo>
                    <a:lnTo>
                      <a:pt x="596" y="1617"/>
                    </a:lnTo>
                    <a:lnTo>
                      <a:pt x="525" y="1600"/>
                    </a:lnTo>
                    <a:lnTo>
                      <a:pt x="454" y="1583"/>
                    </a:lnTo>
                    <a:lnTo>
                      <a:pt x="380" y="1565"/>
                    </a:lnTo>
                    <a:lnTo>
                      <a:pt x="367" y="1537"/>
                    </a:lnTo>
                    <a:lnTo>
                      <a:pt x="352" y="1506"/>
                    </a:lnTo>
                    <a:lnTo>
                      <a:pt x="331" y="1468"/>
                    </a:lnTo>
                    <a:lnTo>
                      <a:pt x="319" y="1445"/>
                    </a:lnTo>
                    <a:lnTo>
                      <a:pt x="315" y="1441"/>
                    </a:lnTo>
                    <a:lnTo>
                      <a:pt x="257" y="1422"/>
                    </a:lnTo>
                    <a:lnTo>
                      <a:pt x="197" y="1404"/>
                    </a:lnTo>
                    <a:lnTo>
                      <a:pt x="161" y="1415"/>
                    </a:lnTo>
                    <a:lnTo>
                      <a:pt x="155" y="1414"/>
                    </a:lnTo>
                    <a:lnTo>
                      <a:pt x="146" y="1407"/>
                    </a:lnTo>
                    <a:lnTo>
                      <a:pt x="135" y="1398"/>
                    </a:lnTo>
                    <a:lnTo>
                      <a:pt x="130" y="1385"/>
                    </a:lnTo>
                    <a:lnTo>
                      <a:pt x="116" y="1366"/>
                    </a:lnTo>
                    <a:lnTo>
                      <a:pt x="103" y="1325"/>
                    </a:lnTo>
                    <a:lnTo>
                      <a:pt x="101" y="1293"/>
                    </a:lnTo>
                    <a:lnTo>
                      <a:pt x="99" y="1281"/>
                    </a:lnTo>
                    <a:lnTo>
                      <a:pt x="67" y="1236"/>
                    </a:lnTo>
                    <a:lnTo>
                      <a:pt x="39" y="1193"/>
                    </a:lnTo>
                    <a:lnTo>
                      <a:pt x="20" y="1166"/>
                    </a:lnTo>
                    <a:lnTo>
                      <a:pt x="16" y="1153"/>
                    </a:lnTo>
                    <a:lnTo>
                      <a:pt x="19" y="1138"/>
                    </a:lnTo>
                    <a:lnTo>
                      <a:pt x="26" y="1124"/>
                    </a:lnTo>
                    <a:lnTo>
                      <a:pt x="54" y="1107"/>
                    </a:lnTo>
                    <a:lnTo>
                      <a:pt x="79" y="1089"/>
                    </a:lnTo>
                    <a:lnTo>
                      <a:pt x="82" y="1076"/>
                    </a:lnTo>
                    <a:lnTo>
                      <a:pt x="84" y="1042"/>
                    </a:lnTo>
                    <a:lnTo>
                      <a:pt x="75" y="1030"/>
                    </a:lnTo>
                    <a:lnTo>
                      <a:pt x="70" y="1010"/>
                    </a:lnTo>
                    <a:lnTo>
                      <a:pt x="64" y="983"/>
                    </a:lnTo>
                    <a:lnTo>
                      <a:pt x="63" y="964"/>
                    </a:lnTo>
                    <a:lnTo>
                      <a:pt x="73" y="929"/>
                    </a:lnTo>
                    <a:lnTo>
                      <a:pt x="86" y="891"/>
                    </a:lnTo>
                    <a:lnTo>
                      <a:pt x="79" y="850"/>
                    </a:lnTo>
                    <a:lnTo>
                      <a:pt x="72" y="767"/>
                    </a:lnTo>
                    <a:lnTo>
                      <a:pt x="76" y="700"/>
                    </a:lnTo>
                    <a:lnTo>
                      <a:pt x="73" y="676"/>
                    </a:lnTo>
                    <a:lnTo>
                      <a:pt x="71" y="666"/>
                    </a:lnTo>
                    <a:lnTo>
                      <a:pt x="62" y="634"/>
                    </a:lnTo>
                    <a:lnTo>
                      <a:pt x="51" y="602"/>
                    </a:lnTo>
                    <a:lnTo>
                      <a:pt x="47" y="591"/>
                    </a:lnTo>
                    <a:lnTo>
                      <a:pt x="34" y="565"/>
                    </a:lnTo>
                    <a:lnTo>
                      <a:pt x="12" y="533"/>
                    </a:lnTo>
                    <a:lnTo>
                      <a:pt x="0" y="513"/>
                    </a:lnTo>
                    <a:lnTo>
                      <a:pt x="16" y="502"/>
                    </a:lnTo>
                    <a:lnTo>
                      <a:pt x="30" y="493"/>
                    </a:lnTo>
                    <a:lnTo>
                      <a:pt x="47" y="485"/>
                    </a:lnTo>
                    <a:lnTo>
                      <a:pt x="72" y="475"/>
                    </a:lnTo>
                    <a:lnTo>
                      <a:pt x="84" y="467"/>
                    </a:lnTo>
                    <a:lnTo>
                      <a:pt x="89" y="461"/>
                    </a:lnTo>
                    <a:lnTo>
                      <a:pt x="107" y="436"/>
                    </a:lnTo>
                    <a:lnTo>
                      <a:pt x="117" y="422"/>
                    </a:lnTo>
                    <a:lnTo>
                      <a:pt x="130" y="402"/>
                    </a:lnTo>
                    <a:lnTo>
                      <a:pt x="135" y="389"/>
                    </a:lnTo>
                    <a:lnTo>
                      <a:pt x="135" y="376"/>
                    </a:lnTo>
                    <a:lnTo>
                      <a:pt x="133" y="361"/>
                    </a:lnTo>
                    <a:lnTo>
                      <a:pt x="124" y="325"/>
                    </a:lnTo>
                    <a:lnTo>
                      <a:pt x="115" y="289"/>
                    </a:lnTo>
                    <a:lnTo>
                      <a:pt x="121" y="276"/>
                    </a:lnTo>
                    <a:lnTo>
                      <a:pt x="126" y="269"/>
                    </a:lnTo>
                    <a:lnTo>
                      <a:pt x="138" y="252"/>
                    </a:lnTo>
                    <a:lnTo>
                      <a:pt x="142" y="249"/>
                    </a:lnTo>
                    <a:lnTo>
                      <a:pt x="167" y="244"/>
                    </a:lnTo>
                    <a:lnTo>
                      <a:pt x="177" y="232"/>
                    </a:lnTo>
                    <a:lnTo>
                      <a:pt x="184" y="219"/>
                    </a:lnTo>
                    <a:lnTo>
                      <a:pt x="185" y="212"/>
                    </a:lnTo>
                    <a:lnTo>
                      <a:pt x="196" y="204"/>
                    </a:lnTo>
                    <a:lnTo>
                      <a:pt x="209" y="196"/>
                    </a:lnTo>
                    <a:lnTo>
                      <a:pt x="217" y="186"/>
                    </a:lnTo>
                    <a:lnTo>
                      <a:pt x="242" y="171"/>
                    </a:lnTo>
                    <a:lnTo>
                      <a:pt x="266" y="157"/>
                    </a:lnTo>
                    <a:lnTo>
                      <a:pt x="293" y="142"/>
                    </a:lnTo>
                    <a:lnTo>
                      <a:pt x="313" y="130"/>
                    </a:lnTo>
                    <a:lnTo>
                      <a:pt x="319" y="120"/>
                    </a:lnTo>
                    <a:lnTo>
                      <a:pt x="318" y="111"/>
                    </a:lnTo>
                    <a:lnTo>
                      <a:pt x="307" y="92"/>
                    </a:lnTo>
                    <a:lnTo>
                      <a:pt x="307" y="68"/>
                    </a:lnTo>
                    <a:lnTo>
                      <a:pt x="308" y="48"/>
                    </a:lnTo>
                    <a:lnTo>
                      <a:pt x="308" y="36"/>
                    </a:lnTo>
                    <a:lnTo>
                      <a:pt x="313" y="4"/>
                    </a:lnTo>
                    <a:lnTo>
                      <a:pt x="313" y="0"/>
                    </a:lnTo>
                    <a:lnTo>
                      <a:pt x="335" y="11"/>
                    </a:lnTo>
                    <a:lnTo>
                      <a:pt x="358" y="15"/>
                    </a:lnTo>
                    <a:lnTo>
                      <a:pt x="425" y="55"/>
                    </a:lnTo>
                    <a:lnTo>
                      <a:pt x="446" y="60"/>
                    </a:lnTo>
                    <a:lnTo>
                      <a:pt x="493" y="64"/>
                    </a:lnTo>
                    <a:lnTo>
                      <a:pt x="548" y="48"/>
                    </a:lnTo>
                    <a:lnTo>
                      <a:pt x="569" y="45"/>
                    </a:lnTo>
                    <a:lnTo>
                      <a:pt x="604" y="61"/>
                    </a:lnTo>
                    <a:lnTo>
                      <a:pt x="621" y="65"/>
                    </a:lnTo>
                    <a:lnTo>
                      <a:pt x="647" y="66"/>
                    </a:lnTo>
                    <a:lnTo>
                      <a:pt x="693" y="80"/>
                    </a:lnTo>
                    <a:lnTo>
                      <a:pt x="704" y="85"/>
                    </a:lnTo>
                    <a:lnTo>
                      <a:pt x="731" y="107"/>
                    </a:lnTo>
                    <a:lnTo>
                      <a:pt x="744" y="113"/>
                    </a:lnTo>
                    <a:lnTo>
                      <a:pt x="839" y="134"/>
                    </a:lnTo>
                    <a:lnTo>
                      <a:pt x="852" y="147"/>
                    </a:lnTo>
                    <a:lnTo>
                      <a:pt x="865" y="172"/>
                    </a:lnTo>
                    <a:lnTo>
                      <a:pt x="865" y="205"/>
                    </a:lnTo>
                    <a:lnTo>
                      <a:pt x="873" y="227"/>
                    </a:lnTo>
                    <a:lnTo>
                      <a:pt x="884" y="257"/>
                    </a:lnTo>
                    <a:lnTo>
                      <a:pt x="899" y="278"/>
                    </a:lnTo>
                    <a:lnTo>
                      <a:pt x="915" y="295"/>
                    </a:lnTo>
                    <a:lnTo>
                      <a:pt x="932" y="306"/>
                    </a:lnTo>
                    <a:lnTo>
                      <a:pt x="974" y="323"/>
                    </a:lnTo>
                    <a:lnTo>
                      <a:pt x="1021" y="329"/>
                    </a:lnTo>
                    <a:lnTo>
                      <a:pt x="1068" y="331"/>
                    </a:lnTo>
                    <a:lnTo>
                      <a:pt x="1150" y="353"/>
                    </a:lnTo>
                    <a:lnTo>
                      <a:pt x="1219" y="379"/>
                    </a:lnTo>
                    <a:lnTo>
                      <a:pt x="1235" y="391"/>
                    </a:lnTo>
                    <a:lnTo>
                      <a:pt x="1270" y="403"/>
                    </a:lnTo>
                    <a:lnTo>
                      <a:pt x="1339" y="463"/>
                    </a:lnTo>
                    <a:lnTo>
                      <a:pt x="1376" y="484"/>
                    </a:lnTo>
                    <a:lnTo>
                      <a:pt x="1403" y="488"/>
                    </a:lnTo>
                    <a:lnTo>
                      <a:pt x="1428" y="484"/>
                    </a:lnTo>
                    <a:lnTo>
                      <a:pt x="1470" y="463"/>
                    </a:lnTo>
                    <a:lnTo>
                      <a:pt x="1488" y="451"/>
                    </a:lnTo>
                    <a:lnTo>
                      <a:pt x="1530" y="400"/>
                    </a:lnTo>
                    <a:lnTo>
                      <a:pt x="1545" y="372"/>
                    </a:lnTo>
                    <a:lnTo>
                      <a:pt x="1550" y="353"/>
                    </a:lnTo>
                    <a:lnTo>
                      <a:pt x="1548" y="334"/>
                    </a:lnTo>
                    <a:lnTo>
                      <a:pt x="1543" y="317"/>
                    </a:lnTo>
                    <a:lnTo>
                      <a:pt x="1531" y="298"/>
                    </a:lnTo>
                    <a:lnTo>
                      <a:pt x="1523" y="274"/>
                    </a:lnTo>
                    <a:lnTo>
                      <a:pt x="1518" y="230"/>
                    </a:lnTo>
                    <a:lnTo>
                      <a:pt x="1525" y="199"/>
                    </a:lnTo>
                    <a:lnTo>
                      <a:pt x="1533" y="181"/>
                    </a:lnTo>
                    <a:lnTo>
                      <a:pt x="1546" y="163"/>
                    </a:lnTo>
                    <a:lnTo>
                      <a:pt x="1581" y="127"/>
                    </a:lnTo>
                    <a:lnTo>
                      <a:pt x="1617" y="102"/>
                    </a:lnTo>
                    <a:lnTo>
                      <a:pt x="1681" y="69"/>
                    </a:lnTo>
                    <a:lnTo>
                      <a:pt x="1717" y="69"/>
                    </a:lnTo>
                    <a:lnTo>
                      <a:pt x="1732" y="64"/>
                    </a:lnTo>
                    <a:lnTo>
                      <a:pt x="1763" y="42"/>
                    </a:lnTo>
                    <a:lnTo>
                      <a:pt x="1775" y="41"/>
                    </a:lnTo>
                    <a:lnTo>
                      <a:pt x="1791" y="46"/>
                    </a:lnTo>
                    <a:lnTo>
                      <a:pt x="1842" y="44"/>
                    </a:lnTo>
                    <a:lnTo>
                      <a:pt x="1863" y="51"/>
                    </a:lnTo>
                    <a:lnTo>
                      <a:pt x="1890" y="66"/>
                    </a:lnTo>
                    <a:lnTo>
                      <a:pt x="1923" y="75"/>
                    </a:lnTo>
                    <a:lnTo>
                      <a:pt x="1945" y="83"/>
                    </a:lnTo>
                    <a:lnTo>
                      <a:pt x="1971" y="96"/>
                    </a:lnTo>
                    <a:lnTo>
                      <a:pt x="1976" y="124"/>
                    </a:lnTo>
                    <a:lnTo>
                      <a:pt x="1973" y="132"/>
                    </a:lnTo>
                    <a:lnTo>
                      <a:pt x="1972" y="144"/>
                    </a:lnTo>
                    <a:lnTo>
                      <a:pt x="1998" y="164"/>
                    </a:lnTo>
                    <a:lnTo>
                      <a:pt x="2071" y="173"/>
                    </a:lnTo>
                    <a:lnTo>
                      <a:pt x="2086" y="178"/>
                    </a:lnTo>
                    <a:lnTo>
                      <a:pt x="2106" y="193"/>
                    </a:lnTo>
                    <a:lnTo>
                      <a:pt x="2119" y="198"/>
                    </a:lnTo>
                    <a:lnTo>
                      <a:pt x="2169" y="200"/>
                    </a:lnTo>
                    <a:lnTo>
                      <a:pt x="2199" y="197"/>
                    </a:lnTo>
                    <a:lnTo>
                      <a:pt x="2227" y="202"/>
                    </a:lnTo>
                    <a:lnTo>
                      <a:pt x="2237" y="207"/>
                    </a:lnTo>
                    <a:lnTo>
                      <a:pt x="2247" y="219"/>
                    </a:lnTo>
                    <a:lnTo>
                      <a:pt x="2260" y="248"/>
                    </a:lnTo>
                    <a:lnTo>
                      <a:pt x="2265" y="258"/>
                    </a:lnTo>
                  </a:path>
                </a:pathLst>
              </a:custGeom>
              <a:solidFill>
                <a:srgbClr val="E1E3E7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54" name="Freeform 71">
                <a:extLst>
                  <a:ext uri="{FF2B5EF4-FFF2-40B4-BE49-F238E27FC236}">
                    <a16:creationId xmlns:a16="http://schemas.microsoft.com/office/drawing/2014/main" id="{42C7B03E-780F-007A-196D-A05968B9A5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42399" y="3543733"/>
                <a:ext cx="1517088" cy="1215986"/>
              </a:xfrm>
              <a:custGeom>
                <a:avLst/>
                <a:gdLst>
                  <a:gd name="T0" fmla="*/ 1609 w 1733"/>
                  <a:gd name="T1" fmla="*/ 191 h 1389"/>
                  <a:gd name="T2" fmla="*/ 1619 w 1733"/>
                  <a:gd name="T3" fmla="*/ 230 h 1389"/>
                  <a:gd name="T4" fmla="*/ 1633 w 1733"/>
                  <a:gd name="T5" fmla="*/ 261 h 1389"/>
                  <a:gd name="T6" fmla="*/ 1639 w 1733"/>
                  <a:gd name="T7" fmla="*/ 359 h 1389"/>
                  <a:gd name="T8" fmla="*/ 1644 w 1733"/>
                  <a:gd name="T9" fmla="*/ 451 h 1389"/>
                  <a:gd name="T10" fmla="*/ 1676 w 1733"/>
                  <a:gd name="T11" fmla="*/ 542 h 1389"/>
                  <a:gd name="T12" fmla="*/ 1725 w 1733"/>
                  <a:gd name="T13" fmla="*/ 581 h 1389"/>
                  <a:gd name="T14" fmla="*/ 1704 w 1733"/>
                  <a:gd name="T15" fmla="*/ 629 h 1389"/>
                  <a:gd name="T16" fmla="*/ 1673 w 1733"/>
                  <a:gd name="T17" fmla="*/ 659 h 1389"/>
                  <a:gd name="T18" fmla="*/ 1565 w 1733"/>
                  <a:gd name="T19" fmla="*/ 654 h 1389"/>
                  <a:gd name="T20" fmla="*/ 1475 w 1733"/>
                  <a:gd name="T21" fmla="*/ 662 h 1389"/>
                  <a:gd name="T22" fmla="*/ 1456 w 1733"/>
                  <a:gd name="T23" fmla="*/ 695 h 1389"/>
                  <a:gd name="T24" fmla="*/ 1355 w 1733"/>
                  <a:gd name="T25" fmla="*/ 725 h 1389"/>
                  <a:gd name="T26" fmla="*/ 1334 w 1733"/>
                  <a:gd name="T27" fmla="*/ 747 h 1389"/>
                  <a:gd name="T28" fmla="*/ 1338 w 1733"/>
                  <a:gd name="T29" fmla="*/ 790 h 1389"/>
                  <a:gd name="T30" fmla="*/ 1345 w 1733"/>
                  <a:gd name="T31" fmla="*/ 814 h 1389"/>
                  <a:gd name="T32" fmla="*/ 1365 w 1733"/>
                  <a:gd name="T33" fmla="*/ 841 h 1389"/>
                  <a:gd name="T34" fmla="*/ 1315 w 1733"/>
                  <a:gd name="T35" fmla="*/ 855 h 1389"/>
                  <a:gd name="T36" fmla="*/ 1223 w 1733"/>
                  <a:gd name="T37" fmla="*/ 907 h 1389"/>
                  <a:gd name="T38" fmla="*/ 1143 w 1733"/>
                  <a:gd name="T39" fmla="*/ 979 h 1389"/>
                  <a:gd name="T40" fmla="*/ 1058 w 1733"/>
                  <a:gd name="T41" fmla="*/ 1027 h 1389"/>
                  <a:gd name="T42" fmla="*/ 975 w 1733"/>
                  <a:gd name="T43" fmla="*/ 1038 h 1389"/>
                  <a:gd name="T44" fmla="*/ 953 w 1733"/>
                  <a:gd name="T45" fmla="*/ 1042 h 1389"/>
                  <a:gd name="T46" fmla="*/ 940 w 1733"/>
                  <a:gd name="T47" fmla="*/ 1076 h 1389"/>
                  <a:gd name="T48" fmla="*/ 870 w 1733"/>
                  <a:gd name="T49" fmla="*/ 1068 h 1389"/>
                  <a:gd name="T50" fmla="*/ 833 w 1733"/>
                  <a:gd name="T51" fmla="*/ 1090 h 1389"/>
                  <a:gd name="T52" fmla="*/ 785 w 1733"/>
                  <a:gd name="T53" fmla="*/ 1113 h 1389"/>
                  <a:gd name="T54" fmla="*/ 691 w 1733"/>
                  <a:gd name="T55" fmla="*/ 1182 h 1389"/>
                  <a:gd name="T56" fmla="*/ 643 w 1733"/>
                  <a:gd name="T57" fmla="*/ 1221 h 1389"/>
                  <a:gd name="T58" fmla="*/ 643 w 1733"/>
                  <a:gd name="T59" fmla="*/ 1314 h 1389"/>
                  <a:gd name="T60" fmla="*/ 623 w 1733"/>
                  <a:gd name="T61" fmla="*/ 1387 h 1389"/>
                  <a:gd name="T62" fmla="*/ 19 w 1733"/>
                  <a:gd name="T63" fmla="*/ 1369 h 1389"/>
                  <a:gd name="T64" fmla="*/ 170 w 1733"/>
                  <a:gd name="T65" fmla="*/ 1311 h 1389"/>
                  <a:gd name="T66" fmla="*/ 300 w 1733"/>
                  <a:gd name="T67" fmla="*/ 1217 h 1389"/>
                  <a:gd name="T68" fmla="*/ 453 w 1733"/>
                  <a:gd name="T69" fmla="*/ 1065 h 1389"/>
                  <a:gd name="T70" fmla="*/ 508 w 1733"/>
                  <a:gd name="T71" fmla="*/ 949 h 1389"/>
                  <a:gd name="T72" fmla="*/ 472 w 1733"/>
                  <a:gd name="T73" fmla="*/ 889 h 1389"/>
                  <a:gd name="T74" fmla="*/ 501 w 1733"/>
                  <a:gd name="T75" fmla="*/ 723 h 1389"/>
                  <a:gd name="T76" fmla="*/ 562 w 1733"/>
                  <a:gd name="T77" fmla="*/ 578 h 1389"/>
                  <a:gd name="T78" fmla="*/ 697 w 1733"/>
                  <a:gd name="T79" fmla="*/ 442 h 1389"/>
                  <a:gd name="T80" fmla="*/ 918 w 1733"/>
                  <a:gd name="T81" fmla="*/ 312 h 1389"/>
                  <a:gd name="T82" fmla="*/ 1062 w 1733"/>
                  <a:gd name="T83" fmla="*/ 20 h 1389"/>
                  <a:gd name="T84" fmla="*/ 1129 w 1733"/>
                  <a:gd name="T85" fmla="*/ 5 h 1389"/>
                  <a:gd name="T86" fmla="*/ 1154 w 1733"/>
                  <a:gd name="T87" fmla="*/ 81 h 1389"/>
                  <a:gd name="T88" fmla="*/ 1315 w 1733"/>
                  <a:gd name="T89" fmla="*/ 120 h 1389"/>
                  <a:gd name="T90" fmla="*/ 1399 w 1733"/>
                  <a:gd name="T91" fmla="*/ 125 h 1389"/>
                  <a:gd name="T92" fmla="*/ 1461 w 1733"/>
                  <a:gd name="T93" fmla="*/ 99 h 1389"/>
                  <a:gd name="T94" fmla="*/ 1478 w 1733"/>
                  <a:gd name="T95" fmla="*/ 140 h 1389"/>
                  <a:gd name="T96" fmla="*/ 1567 w 1733"/>
                  <a:gd name="T97" fmla="*/ 144 h 1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33" h="1389">
                    <a:moveTo>
                      <a:pt x="1567" y="144"/>
                    </a:moveTo>
                    <a:lnTo>
                      <a:pt x="1570" y="157"/>
                    </a:lnTo>
                    <a:lnTo>
                      <a:pt x="1579" y="168"/>
                    </a:lnTo>
                    <a:lnTo>
                      <a:pt x="1609" y="191"/>
                    </a:lnTo>
                    <a:lnTo>
                      <a:pt x="1627" y="205"/>
                    </a:lnTo>
                    <a:lnTo>
                      <a:pt x="1628" y="211"/>
                    </a:lnTo>
                    <a:lnTo>
                      <a:pt x="1622" y="222"/>
                    </a:lnTo>
                    <a:lnTo>
                      <a:pt x="1619" y="230"/>
                    </a:lnTo>
                    <a:lnTo>
                      <a:pt x="1624" y="239"/>
                    </a:lnTo>
                    <a:lnTo>
                      <a:pt x="1636" y="250"/>
                    </a:lnTo>
                    <a:lnTo>
                      <a:pt x="1636" y="255"/>
                    </a:lnTo>
                    <a:lnTo>
                      <a:pt x="1633" y="261"/>
                    </a:lnTo>
                    <a:lnTo>
                      <a:pt x="1628" y="272"/>
                    </a:lnTo>
                    <a:lnTo>
                      <a:pt x="1640" y="304"/>
                    </a:lnTo>
                    <a:lnTo>
                      <a:pt x="1642" y="337"/>
                    </a:lnTo>
                    <a:lnTo>
                      <a:pt x="1639" y="359"/>
                    </a:lnTo>
                    <a:lnTo>
                      <a:pt x="1639" y="373"/>
                    </a:lnTo>
                    <a:lnTo>
                      <a:pt x="1640" y="384"/>
                    </a:lnTo>
                    <a:lnTo>
                      <a:pt x="1651" y="409"/>
                    </a:lnTo>
                    <a:lnTo>
                      <a:pt x="1644" y="451"/>
                    </a:lnTo>
                    <a:lnTo>
                      <a:pt x="1651" y="475"/>
                    </a:lnTo>
                    <a:lnTo>
                      <a:pt x="1662" y="493"/>
                    </a:lnTo>
                    <a:lnTo>
                      <a:pt x="1668" y="526"/>
                    </a:lnTo>
                    <a:lnTo>
                      <a:pt x="1676" y="542"/>
                    </a:lnTo>
                    <a:lnTo>
                      <a:pt x="1690" y="556"/>
                    </a:lnTo>
                    <a:lnTo>
                      <a:pt x="1698" y="560"/>
                    </a:lnTo>
                    <a:lnTo>
                      <a:pt x="1714" y="572"/>
                    </a:lnTo>
                    <a:lnTo>
                      <a:pt x="1725" y="581"/>
                    </a:lnTo>
                    <a:lnTo>
                      <a:pt x="1732" y="596"/>
                    </a:lnTo>
                    <a:lnTo>
                      <a:pt x="1718" y="607"/>
                    </a:lnTo>
                    <a:lnTo>
                      <a:pt x="1707" y="618"/>
                    </a:lnTo>
                    <a:lnTo>
                      <a:pt x="1704" y="629"/>
                    </a:lnTo>
                    <a:lnTo>
                      <a:pt x="1709" y="647"/>
                    </a:lnTo>
                    <a:lnTo>
                      <a:pt x="1709" y="657"/>
                    </a:lnTo>
                    <a:lnTo>
                      <a:pt x="1702" y="659"/>
                    </a:lnTo>
                    <a:lnTo>
                      <a:pt x="1673" y="659"/>
                    </a:lnTo>
                    <a:lnTo>
                      <a:pt x="1651" y="658"/>
                    </a:lnTo>
                    <a:lnTo>
                      <a:pt x="1624" y="657"/>
                    </a:lnTo>
                    <a:lnTo>
                      <a:pt x="1588" y="655"/>
                    </a:lnTo>
                    <a:lnTo>
                      <a:pt x="1565" y="654"/>
                    </a:lnTo>
                    <a:lnTo>
                      <a:pt x="1534" y="653"/>
                    </a:lnTo>
                    <a:lnTo>
                      <a:pt x="1524" y="653"/>
                    </a:lnTo>
                    <a:lnTo>
                      <a:pt x="1495" y="659"/>
                    </a:lnTo>
                    <a:lnTo>
                      <a:pt x="1475" y="662"/>
                    </a:lnTo>
                    <a:lnTo>
                      <a:pt x="1471" y="663"/>
                    </a:lnTo>
                    <a:lnTo>
                      <a:pt x="1465" y="667"/>
                    </a:lnTo>
                    <a:lnTo>
                      <a:pt x="1461" y="680"/>
                    </a:lnTo>
                    <a:lnTo>
                      <a:pt x="1456" y="695"/>
                    </a:lnTo>
                    <a:lnTo>
                      <a:pt x="1453" y="702"/>
                    </a:lnTo>
                    <a:lnTo>
                      <a:pt x="1392" y="724"/>
                    </a:lnTo>
                    <a:lnTo>
                      <a:pt x="1369" y="727"/>
                    </a:lnTo>
                    <a:lnTo>
                      <a:pt x="1355" y="725"/>
                    </a:lnTo>
                    <a:lnTo>
                      <a:pt x="1345" y="727"/>
                    </a:lnTo>
                    <a:lnTo>
                      <a:pt x="1337" y="731"/>
                    </a:lnTo>
                    <a:lnTo>
                      <a:pt x="1334" y="738"/>
                    </a:lnTo>
                    <a:lnTo>
                      <a:pt x="1334" y="747"/>
                    </a:lnTo>
                    <a:lnTo>
                      <a:pt x="1336" y="756"/>
                    </a:lnTo>
                    <a:lnTo>
                      <a:pt x="1341" y="768"/>
                    </a:lnTo>
                    <a:lnTo>
                      <a:pt x="1343" y="781"/>
                    </a:lnTo>
                    <a:lnTo>
                      <a:pt x="1338" y="790"/>
                    </a:lnTo>
                    <a:lnTo>
                      <a:pt x="1337" y="799"/>
                    </a:lnTo>
                    <a:lnTo>
                      <a:pt x="1336" y="808"/>
                    </a:lnTo>
                    <a:lnTo>
                      <a:pt x="1339" y="814"/>
                    </a:lnTo>
                    <a:lnTo>
                      <a:pt x="1345" y="814"/>
                    </a:lnTo>
                    <a:lnTo>
                      <a:pt x="1350" y="819"/>
                    </a:lnTo>
                    <a:lnTo>
                      <a:pt x="1359" y="823"/>
                    </a:lnTo>
                    <a:lnTo>
                      <a:pt x="1366" y="830"/>
                    </a:lnTo>
                    <a:lnTo>
                      <a:pt x="1365" y="841"/>
                    </a:lnTo>
                    <a:lnTo>
                      <a:pt x="1360" y="847"/>
                    </a:lnTo>
                    <a:lnTo>
                      <a:pt x="1355" y="851"/>
                    </a:lnTo>
                    <a:lnTo>
                      <a:pt x="1332" y="854"/>
                    </a:lnTo>
                    <a:lnTo>
                      <a:pt x="1315" y="855"/>
                    </a:lnTo>
                    <a:lnTo>
                      <a:pt x="1291" y="873"/>
                    </a:lnTo>
                    <a:lnTo>
                      <a:pt x="1266" y="891"/>
                    </a:lnTo>
                    <a:lnTo>
                      <a:pt x="1236" y="903"/>
                    </a:lnTo>
                    <a:lnTo>
                      <a:pt x="1223" y="907"/>
                    </a:lnTo>
                    <a:lnTo>
                      <a:pt x="1201" y="915"/>
                    </a:lnTo>
                    <a:lnTo>
                      <a:pt x="1174" y="930"/>
                    </a:lnTo>
                    <a:lnTo>
                      <a:pt x="1160" y="953"/>
                    </a:lnTo>
                    <a:lnTo>
                      <a:pt x="1143" y="979"/>
                    </a:lnTo>
                    <a:lnTo>
                      <a:pt x="1128" y="997"/>
                    </a:lnTo>
                    <a:lnTo>
                      <a:pt x="1105" y="1014"/>
                    </a:lnTo>
                    <a:lnTo>
                      <a:pt x="1084" y="1020"/>
                    </a:lnTo>
                    <a:lnTo>
                      <a:pt x="1058" y="1027"/>
                    </a:lnTo>
                    <a:lnTo>
                      <a:pt x="1026" y="1034"/>
                    </a:lnTo>
                    <a:lnTo>
                      <a:pt x="1002" y="1037"/>
                    </a:lnTo>
                    <a:lnTo>
                      <a:pt x="995" y="1037"/>
                    </a:lnTo>
                    <a:lnTo>
                      <a:pt x="975" y="1038"/>
                    </a:lnTo>
                    <a:lnTo>
                      <a:pt x="965" y="1037"/>
                    </a:lnTo>
                    <a:lnTo>
                      <a:pt x="958" y="1037"/>
                    </a:lnTo>
                    <a:lnTo>
                      <a:pt x="954" y="1038"/>
                    </a:lnTo>
                    <a:lnTo>
                      <a:pt x="953" y="1042"/>
                    </a:lnTo>
                    <a:lnTo>
                      <a:pt x="953" y="1051"/>
                    </a:lnTo>
                    <a:lnTo>
                      <a:pt x="952" y="1062"/>
                    </a:lnTo>
                    <a:lnTo>
                      <a:pt x="945" y="1071"/>
                    </a:lnTo>
                    <a:lnTo>
                      <a:pt x="940" y="1076"/>
                    </a:lnTo>
                    <a:lnTo>
                      <a:pt x="935" y="1077"/>
                    </a:lnTo>
                    <a:lnTo>
                      <a:pt x="918" y="1075"/>
                    </a:lnTo>
                    <a:lnTo>
                      <a:pt x="904" y="1072"/>
                    </a:lnTo>
                    <a:lnTo>
                      <a:pt x="870" y="1068"/>
                    </a:lnTo>
                    <a:lnTo>
                      <a:pt x="863" y="1069"/>
                    </a:lnTo>
                    <a:lnTo>
                      <a:pt x="860" y="1070"/>
                    </a:lnTo>
                    <a:lnTo>
                      <a:pt x="850" y="1076"/>
                    </a:lnTo>
                    <a:lnTo>
                      <a:pt x="833" y="1090"/>
                    </a:lnTo>
                    <a:lnTo>
                      <a:pt x="822" y="1101"/>
                    </a:lnTo>
                    <a:lnTo>
                      <a:pt x="813" y="1106"/>
                    </a:lnTo>
                    <a:lnTo>
                      <a:pt x="794" y="1108"/>
                    </a:lnTo>
                    <a:lnTo>
                      <a:pt x="785" y="1113"/>
                    </a:lnTo>
                    <a:lnTo>
                      <a:pt x="748" y="1142"/>
                    </a:lnTo>
                    <a:lnTo>
                      <a:pt x="740" y="1149"/>
                    </a:lnTo>
                    <a:lnTo>
                      <a:pt x="702" y="1173"/>
                    </a:lnTo>
                    <a:lnTo>
                      <a:pt x="691" y="1182"/>
                    </a:lnTo>
                    <a:lnTo>
                      <a:pt x="683" y="1189"/>
                    </a:lnTo>
                    <a:lnTo>
                      <a:pt x="660" y="1208"/>
                    </a:lnTo>
                    <a:lnTo>
                      <a:pt x="646" y="1216"/>
                    </a:lnTo>
                    <a:lnTo>
                      <a:pt x="643" y="1221"/>
                    </a:lnTo>
                    <a:lnTo>
                      <a:pt x="643" y="1231"/>
                    </a:lnTo>
                    <a:lnTo>
                      <a:pt x="643" y="1256"/>
                    </a:lnTo>
                    <a:lnTo>
                      <a:pt x="643" y="1280"/>
                    </a:lnTo>
                    <a:lnTo>
                      <a:pt x="643" y="1314"/>
                    </a:lnTo>
                    <a:lnTo>
                      <a:pt x="643" y="1348"/>
                    </a:lnTo>
                    <a:lnTo>
                      <a:pt x="643" y="1387"/>
                    </a:lnTo>
                    <a:lnTo>
                      <a:pt x="623" y="1387"/>
                    </a:lnTo>
                    <a:lnTo>
                      <a:pt x="623" y="1387"/>
                    </a:lnTo>
                    <a:lnTo>
                      <a:pt x="623" y="1387"/>
                    </a:lnTo>
                    <a:lnTo>
                      <a:pt x="0" y="1388"/>
                    </a:lnTo>
                    <a:lnTo>
                      <a:pt x="1" y="1387"/>
                    </a:lnTo>
                    <a:lnTo>
                      <a:pt x="19" y="1369"/>
                    </a:lnTo>
                    <a:lnTo>
                      <a:pt x="33" y="1345"/>
                    </a:lnTo>
                    <a:lnTo>
                      <a:pt x="54" y="1336"/>
                    </a:lnTo>
                    <a:lnTo>
                      <a:pt x="101" y="1330"/>
                    </a:lnTo>
                    <a:lnTo>
                      <a:pt x="170" y="1311"/>
                    </a:lnTo>
                    <a:lnTo>
                      <a:pt x="232" y="1282"/>
                    </a:lnTo>
                    <a:lnTo>
                      <a:pt x="249" y="1270"/>
                    </a:lnTo>
                    <a:lnTo>
                      <a:pt x="269" y="1247"/>
                    </a:lnTo>
                    <a:lnTo>
                      <a:pt x="300" y="1217"/>
                    </a:lnTo>
                    <a:lnTo>
                      <a:pt x="358" y="1180"/>
                    </a:lnTo>
                    <a:lnTo>
                      <a:pt x="384" y="1159"/>
                    </a:lnTo>
                    <a:lnTo>
                      <a:pt x="425" y="1108"/>
                    </a:lnTo>
                    <a:lnTo>
                      <a:pt x="453" y="1065"/>
                    </a:lnTo>
                    <a:lnTo>
                      <a:pt x="475" y="1038"/>
                    </a:lnTo>
                    <a:lnTo>
                      <a:pt x="490" y="1014"/>
                    </a:lnTo>
                    <a:lnTo>
                      <a:pt x="502" y="988"/>
                    </a:lnTo>
                    <a:lnTo>
                      <a:pt x="508" y="949"/>
                    </a:lnTo>
                    <a:lnTo>
                      <a:pt x="503" y="933"/>
                    </a:lnTo>
                    <a:lnTo>
                      <a:pt x="487" y="907"/>
                    </a:lnTo>
                    <a:lnTo>
                      <a:pt x="475" y="900"/>
                    </a:lnTo>
                    <a:lnTo>
                      <a:pt x="472" y="889"/>
                    </a:lnTo>
                    <a:lnTo>
                      <a:pt x="478" y="867"/>
                    </a:lnTo>
                    <a:lnTo>
                      <a:pt x="478" y="830"/>
                    </a:lnTo>
                    <a:lnTo>
                      <a:pt x="482" y="771"/>
                    </a:lnTo>
                    <a:lnTo>
                      <a:pt x="501" y="723"/>
                    </a:lnTo>
                    <a:lnTo>
                      <a:pt x="548" y="660"/>
                    </a:lnTo>
                    <a:lnTo>
                      <a:pt x="556" y="634"/>
                    </a:lnTo>
                    <a:lnTo>
                      <a:pt x="562" y="592"/>
                    </a:lnTo>
                    <a:lnTo>
                      <a:pt x="562" y="578"/>
                    </a:lnTo>
                    <a:lnTo>
                      <a:pt x="621" y="519"/>
                    </a:lnTo>
                    <a:lnTo>
                      <a:pt x="655" y="474"/>
                    </a:lnTo>
                    <a:lnTo>
                      <a:pt x="667" y="463"/>
                    </a:lnTo>
                    <a:lnTo>
                      <a:pt x="697" y="442"/>
                    </a:lnTo>
                    <a:lnTo>
                      <a:pt x="803" y="397"/>
                    </a:lnTo>
                    <a:lnTo>
                      <a:pt x="862" y="364"/>
                    </a:lnTo>
                    <a:lnTo>
                      <a:pt x="897" y="340"/>
                    </a:lnTo>
                    <a:lnTo>
                      <a:pt x="918" y="312"/>
                    </a:lnTo>
                    <a:lnTo>
                      <a:pt x="976" y="201"/>
                    </a:lnTo>
                    <a:lnTo>
                      <a:pt x="1032" y="43"/>
                    </a:lnTo>
                    <a:lnTo>
                      <a:pt x="1037" y="25"/>
                    </a:lnTo>
                    <a:lnTo>
                      <a:pt x="1062" y="20"/>
                    </a:lnTo>
                    <a:lnTo>
                      <a:pt x="1079" y="17"/>
                    </a:lnTo>
                    <a:lnTo>
                      <a:pt x="1094" y="12"/>
                    </a:lnTo>
                    <a:lnTo>
                      <a:pt x="1113" y="0"/>
                    </a:lnTo>
                    <a:lnTo>
                      <a:pt x="1129" y="5"/>
                    </a:lnTo>
                    <a:lnTo>
                      <a:pt x="1121" y="13"/>
                    </a:lnTo>
                    <a:lnTo>
                      <a:pt x="1121" y="32"/>
                    </a:lnTo>
                    <a:lnTo>
                      <a:pt x="1132" y="56"/>
                    </a:lnTo>
                    <a:lnTo>
                      <a:pt x="1154" y="81"/>
                    </a:lnTo>
                    <a:lnTo>
                      <a:pt x="1193" y="114"/>
                    </a:lnTo>
                    <a:lnTo>
                      <a:pt x="1222" y="127"/>
                    </a:lnTo>
                    <a:lnTo>
                      <a:pt x="1265" y="135"/>
                    </a:lnTo>
                    <a:lnTo>
                      <a:pt x="1315" y="120"/>
                    </a:lnTo>
                    <a:lnTo>
                      <a:pt x="1343" y="120"/>
                    </a:lnTo>
                    <a:lnTo>
                      <a:pt x="1355" y="114"/>
                    </a:lnTo>
                    <a:lnTo>
                      <a:pt x="1370" y="123"/>
                    </a:lnTo>
                    <a:lnTo>
                      <a:pt x="1399" y="125"/>
                    </a:lnTo>
                    <a:lnTo>
                      <a:pt x="1426" y="121"/>
                    </a:lnTo>
                    <a:lnTo>
                      <a:pt x="1446" y="107"/>
                    </a:lnTo>
                    <a:lnTo>
                      <a:pt x="1459" y="91"/>
                    </a:lnTo>
                    <a:lnTo>
                      <a:pt x="1461" y="99"/>
                    </a:lnTo>
                    <a:lnTo>
                      <a:pt x="1462" y="108"/>
                    </a:lnTo>
                    <a:lnTo>
                      <a:pt x="1466" y="112"/>
                    </a:lnTo>
                    <a:lnTo>
                      <a:pt x="1474" y="132"/>
                    </a:lnTo>
                    <a:lnTo>
                      <a:pt x="1478" y="140"/>
                    </a:lnTo>
                    <a:lnTo>
                      <a:pt x="1494" y="139"/>
                    </a:lnTo>
                    <a:lnTo>
                      <a:pt x="1507" y="143"/>
                    </a:lnTo>
                    <a:lnTo>
                      <a:pt x="1537" y="141"/>
                    </a:lnTo>
                    <a:lnTo>
                      <a:pt x="1567" y="14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55" name="Freeform 73">
                <a:extLst>
                  <a:ext uri="{FF2B5EF4-FFF2-40B4-BE49-F238E27FC236}">
                    <a16:creationId xmlns:a16="http://schemas.microsoft.com/office/drawing/2014/main" id="{CC0861C3-5AA7-649A-5A0F-21649D6DE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28943" y="10445908"/>
                <a:ext cx="27023" cy="50182"/>
              </a:xfrm>
              <a:custGeom>
                <a:avLst/>
                <a:gdLst>
                  <a:gd name="T0" fmla="*/ 16 w 30"/>
                  <a:gd name="T1" fmla="*/ 30 h 58"/>
                  <a:gd name="T2" fmla="*/ 0 w 30"/>
                  <a:gd name="T3" fmla="*/ 57 h 58"/>
                  <a:gd name="T4" fmla="*/ 4 w 30"/>
                  <a:gd name="T5" fmla="*/ 34 h 58"/>
                  <a:gd name="T6" fmla="*/ 23 w 30"/>
                  <a:gd name="T7" fmla="*/ 1 h 58"/>
                  <a:gd name="T8" fmla="*/ 29 w 30"/>
                  <a:gd name="T9" fmla="*/ 0 h 58"/>
                  <a:gd name="T10" fmla="*/ 16 w 30"/>
                  <a:gd name="T11" fmla="*/ 3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58">
                    <a:moveTo>
                      <a:pt x="16" y="30"/>
                    </a:moveTo>
                    <a:lnTo>
                      <a:pt x="0" y="57"/>
                    </a:lnTo>
                    <a:lnTo>
                      <a:pt x="4" y="34"/>
                    </a:lnTo>
                    <a:lnTo>
                      <a:pt x="23" y="1"/>
                    </a:lnTo>
                    <a:lnTo>
                      <a:pt x="29" y="0"/>
                    </a:lnTo>
                    <a:lnTo>
                      <a:pt x="16" y="3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56" name="Freeform 74">
                <a:extLst>
                  <a:ext uri="{FF2B5EF4-FFF2-40B4-BE49-F238E27FC236}">
                    <a16:creationId xmlns:a16="http://schemas.microsoft.com/office/drawing/2014/main" id="{CDD94DAB-C8C1-8C62-FDC3-2AE47B12FB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24350" y="9994254"/>
                <a:ext cx="19300" cy="27023"/>
              </a:xfrm>
              <a:custGeom>
                <a:avLst/>
                <a:gdLst>
                  <a:gd name="T0" fmla="*/ 22 w 24"/>
                  <a:gd name="T1" fmla="*/ 24 h 30"/>
                  <a:gd name="T2" fmla="*/ 22 w 24"/>
                  <a:gd name="T3" fmla="*/ 29 h 30"/>
                  <a:gd name="T4" fmla="*/ 3 w 24"/>
                  <a:gd name="T5" fmla="*/ 27 h 30"/>
                  <a:gd name="T6" fmla="*/ 0 w 24"/>
                  <a:gd name="T7" fmla="*/ 9 h 30"/>
                  <a:gd name="T8" fmla="*/ 9 w 24"/>
                  <a:gd name="T9" fmla="*/ 8 h 30"/>
                  <a:gd name="T10" fmla="*/ 12 w 24"/>
                  <a:gd name="T11" fmla="*/ 1 h 30"/>
                  <a:gd name="T12" fmla="*/ 17 w 24"/>
                  <a:gd name="T13" fmla="*/ 0 h 30"/>
                  <a:gd name="T14" fmla="*/ 23 w 24"/>
                  <a:gd name="T15" fmla="*/ 16 h 30"/>
                  <a:gd name="T16" fmla="*/ 22 w 24"/>
                  <a:gd name="T17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0">
                    <a:moveTo>
                      <a:pt x="22" y="24"/>
                    </a:moveTo>
                    <a:lnTo>
                      <a:pt x="22" y="29"/>
                    </a:lnTo>
                    <a:lnTo>
                      <a:pt x="3" y="27"/>
                    </a:lnTo>
                    <a:lnTo>
                      <a:pt x="0" y="9"/>
                    </a:lnTo>
                    <a:lnTo>
                      <a:pt x="9" y="8"/>
                    </a:lnTo>
                    <a:lnTo>
                      <a:pt x="12" y="1"/>
                    </a:lnTo>
                    <a:lnTo>
                      <a:pt x="17" y="0"/>
                    </a:lnTo>
                    <a:lnTo>
                      <a:pt x="23" y="16"/>
                    </a:lnTo>
                    <a:lnTo>
                      <a:pt x="22" y="2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57" name="Freeform 75">
                <a:extLst>
                  <a:ext uri="{FF2B5EF4-FFF2-40B4-BE49-F238E27FC236}">
                    <a16:creationId xmlns:a16="http://schemas.microsoft.com/office/drawing/2014/main" id="{ECCAF39C-A302-C7CF-22CC-5EB8BE86E5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06706" y="9851425"/>
                <a:ext cx="903305" cy="1779586"/>
              </a:xfrm>
              <a:custGeom>
                <a:avLst/>
                <a:gdLst>
                  <a:gd name="T0" fmla="*/ 936 w 1034"/>
                  <a:gd name="T1" fmla="*/ 116 h 2032"/>
                  <a:gd name="T2" fmla="*/ 974 w 1034"/>
                  <a:gd name="T3" fmla="*/ 218 h 2032"/>
                  <a:gd name="T4" fmla="*/ 1008 w 1034"/>
                  <a:gd name="T5" fmla="*/ 417 h 2032"/>
                  <a:gd name="T6" fmla="*/ 1006 w 1034"/>
                  <a:gd name="T7" fmla="*/ 553 h 2032"/>
                  <a:gd name="T8" fmla="*/ 978 w 1034"/>
                  <a:gd name="T9" fmla="*/ 559 h 2032"/>
                  <a:gd name="T10" fmla="*/ 943 w 1034"/>
                  <a:gd name="T11" fmla="*/ 491 h 2032"/>
                  <a:gd name="T12" fmla="*/ 916 w 1034"/>
                  <a:gd name="T13" fmla="*/ 530 h 2032"/>
                  <a:gd name="T14" fmla="*/ 927 w 1034"/>
                  <a:gd name="T15" fmla="*/ 592 h 2032"/>
                  <a:gd name="T16" fmla="*/ 937 w 1034"/>
                  <a:gd name="T17" fmla="*/ 664 h 2032"/>
                  <a:gd name="T18" fmla="*/ 927 w 1034"/>
                  <a:gd name="T19" fmla="*/ 700 h 2032"/>
                  <a:gd name="T20" fmla="*/ 886 w 1034"/>
                  <a:gd name="T21" fmla="*/ 759 h 2032"/>
                  <a:gd name="T22" fmla="*/ 873 w 1034"/>
                  <a:gd name="T23" fmla="*/ 922 h 2032"/>
                  <a:gd name="T24" fmla="*/ 809 w 1034"/>
                  <a:gd name="T25" fmla="*/ 1101 h 2032"/>
                  <a:gd name="T26" fmla="*/ 745 w 1034"/>
                  <a:gd name="T27" fmla="*/ 1308 h 2032"/>
                  <a:gd name="T28" fmla="*/ 665 w 1034"/>
                  <a:gd name="T29" fmla="*/ 1548 h 2032"/>
                  <a:gd name="T30" fmla="*/ 621 w 1034"/>
                  <a:gd name="T31" fmla="*/ 1729 h 2032"/>
                  <a:gd name="T32" fmla="*/ 588 w 1034"/>
                  <a:gd name="T33" fmla="*/ 1819 h 2032"/>
                  <a:gd name="T34" fmla="*/ 560 w 1034"/>
                  <a:gd name="T35" fmla="*/ 1908 h 2032"/>
                  <a:gd name="T36" fmla="*/ 481 w 1034"/>
                  <a:gd name="T37" fmla="*/ 1968 h 2032"/>
                  <a:gd name="T38" fmla="*/ 348 w 1034"/>
                  <a:gd name="T39" fmla="*/ 2015 h 2032"/>
                  <a:gd name="T40" fmla="*/ 265 w 1034"/>
                  <a:gd name="T41" fmla="*/ 2027 h 2032"/>
                  <a:gd name="T42" fmla="*/ 164 w 1034"/>
                  <a:gd name="T43" fmla="*/ 1981 h 2032"/>
                  <a:gd name="T44" fmla="*/ 111 w 1034"/>
                  <a:gd name="T45" fmla="*/ 1941 h 2032"/>
                  <a:gd name="T46" fmla="*/ 93 w 1034"/>
                  <a:gd name="T47" fmla="*/ 1886 h 2032"/>
                  <a:gd name="T48" fmla="*/ 57 w 1034"/>
                  <a:gd name="T49" fmla="*/ 1803 h 2032"/>
                  <a:gd name="T50" fmla="*/ 67 w 1034"/>
                  <a:gd name="T51" fmla="*/ 1712 h 2032"/>
                  <a:gd name="T52" fmla="*/ 45 w 1034"/>
                  <a:gd name="T53" fmla="*/ 1643 h 2032"/>
                  <a:gd name="T54" fmla="*/ 1 w 1034"/>
                  <a:gd name="T55" fmla="*/ 1536 h 2032"/>
                  <a:gd name="T56" fmla="*/ 11 w 1034"/>
                  <a:gd name="T57" fmla="*/ 1454 h 2032"/>
                  <a:gd name="T58" fmla="*/ 26 w 1034"/>
                  <a:gd name="T59" fmla="*/ 1423 h 2032"/>
                  <a:gd name="T60" fmla="*/ 77 w 1034"/>
                  <a:gd name="T61" fmla="*/ 1351 h 2032"/>
                  <a:gd name="T62" fmla="*/ 123 w 1034"/>
                  <a:gd name="T63" fmla="*/ 1255 h 2032"/>
                  <a:gd name="T64" fmla="*/ 164 w 1034"/>
                  <a:gd name="T65" fmla="*/ 1161 h 2032"/>
                  <a:gd name="T66" fmla="*/ 162 w 1034"/>
                  <a:gd name="T67" fmla="*/ 1067 h 2032"/>
                  <a:gd name="T68" fmla="*/ 140 w 1034"/>
                  <a:gd name="T69" fmla="*/ 982 h 2032"/>
                  <a:gd name="T70" fmla="*/ 107 w 1034"/>
                  <a:gd name="T71" fmla="*/ 862 h 2032"/>
                  <a:gd name="T72" fmla="*/ 103 w 1034"/>
                  <a:gd name="T73" fmla="*/ 781 h 2032"/>
                  <a:gd name="T74" fmla="*/ 167 w 1034"/>
                  <a:gd name="T75" fmla="*/ 618 h 2032"/>
                  <a:gd name="T76" fmla="*/ 237 w 1034"/>
                  <a:gd name="T77" fmla="*/ 600 h 2032"/>
                  <a:gd name="T78" fmla="*/ 281 w 1034"/>
                  <a:gd name="T79" fmla="*/ 567 h 2032"/>
                  <a:gd name="T80" fmla="*/ 319 w 1034"/>
                  <a:gd name="T81" fmla="*/ 572 h 2032"/>
                  <a:gd name="T82" fmla="*/ 341 w 1034"/>
                  <a:gd name="T83" fmla="*/ 557 h 2032"/>
                  <a:gd name="T84" fmla="*/ 393 w 1034"/>
                  <a:gd name="T85" fmla="*/ 543 h 2032"/>
                  <a:gd name="T86" fmla="*/ 443 w 1034"/>
                  <a:gd name="T87" fmla="*/ 562 h 2032"/>
                  <a:gd name="T88" fmla="*/ 439 w 1034"/>
                  <a:gd name="T89" fmla="*/ 540 h 2032"/>
                  <a:gd name="T90" fmla="*/ 489 w 1034"/>
                  <a:gd name="T91" fmla="*/ 483 h 2032"/>
                  <a:gd name="T92" fmla="*/ 540 w 1034"/>
                  <a:gd name="T93" fmla="*/ 490 h 2032"/>
                  <a:gd name="T94" fmla="*/ 554 w 1034"/>
                  <a:gd name="T95" fmla="*/ 481 h 2032"/>
                  <a:gd name="T96" fmla="*/ 548 w 1034"/>
                  <a:gd name="T97" fmla="*/ 449 h 2032"/>
                  <a:gd name="T98" fmla="*/ 585 w 1034"/>
                  <a:gd name="T99" fmla="*/ 393 h 2032"/>
                  <a:gd name="T100" fmla="*/ 606 w 1034"/>
                  <a:gd name="T101" fmla="*/ 401 h 2032"/>
                  <a:gd name="T102" fmla="*/ 604 w 1034"/>
                  <a:gd name="T103" fmla="*/ 428 h 2032"/>
                  <a:gd name="T104" fmla="*/ 638 w 1034"/>
                  <a:gd name="T105" fmla="*/ 380 h 2032"/>
                  <a:gd name="T106" fmla="*/ 651 w 1034"/>
                  <a:gd name="T107" fmla="*/ 361 h 2032"/>
                  <a:gd name="T108" fmla="*/ 676 w 1034"/>
                  <a:gd name="T109" fmla="*/ 278 h 2032"/>
                  <a:gd name="T110" fmla="*/ 663 w 1034"/>
                  <a:gd name="T111" fmla="*/ 240 h 2032"/>
                  <a:gd name="T112" fmla="*/ 691 w 1034"/>
                  <a:gd name="T113" fmla="*/ 225 h 2032"/>
                  <a:gd name="T114" fmla="*/ 736 w 1034"/>
                  <a:gd name="T115" fmla="*/ 213 h 2032"/>
                  <a:gd name="T116" fmla="*/ 808 w 1034"/>
                  <a:gd name="T117" fmla="*/ 125 h 2032"/>
                  <a:gd name="T118" fmla="*/ 791 w 1034"/>
                  <a:gd name="T119" fmla="*/ 57 h 2032"/>
                  <a:gd name="T120" fmla="*/ 827 w 1034"/>
                  <a:gd name="T121" fmla="*/ 34 h 2032"/>
                  <a:gd name="T122" fmla="*/ 868 w 1034"/>
                  <a:gd name="T123" fmla="*/ 16 h 20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34" h="2032">
                    <a:moveTo>
                      <a:pt x="898" y="51"/>
                    </a:moveTo>
                    <a:lnTo>
                      <a:pt x="905" y="67"/>
                    </a:lnTo>
                    <a:lnTo>
                      <a:pt x="913" y="81"/>
                    </a:lnTo>
                    <a:lnTo>
                      <a:pt x="936" y="116"/>
                    </a:lnTo>
                    <a:lnTo>
                      <a:pt x="947" y="130"/>
                    </a:lnTo>
                    <a:lnTo>
                      <a:pt x="955" y="144"/>
                    </a:lnTo>
                    <a:lnTo>
                      <a:pt x="960" y="173"/>
                    </a:lnTo>
                    <a:lnTo>
                      <a:pt x="974" y="218"/>
                    </a:lnTo>
                    <a:lnTo>
                      <a:pt x="989" y="286"/>
                    </a:lnTo>
                    <a:lnTo>
                      <a:pt x="994" y="356"/>
                    </a:lnTo>
                    <a:lnTo>
                      <a:pt x="998" y="388"/>
                    </a:lnTo>
                    <a:lnTo>
                      <a:pt x="1008" y="417"/>
                    </a:lnTo>
                    <a:lnTo>
                      <a:pt x="1028" y="449"/>
                    </a:lnTo>
                    <a:lnTo>
                      <a:pt x="1033" y="483"/>
                    </a:lnTo>
                    <a:lnTo>
                      <a:pt x="1022" y="519"/>
                    </a:lnTo>
                    <a:lnTo>
                      <a:pt x="1006" y="553"/>
                    </a:lnTo>
                    <a:lnTo>
                      <a:pt x="1001" y="560"/>
                    </a:lnTo>
                    <a:lnTo>
                      <a:pt x="994" y="569"/>
                    </a:lnTo>
                    <a:lnTo>
                      <a:pt x="990" y="568"/>
                    </a:lnTo>
                    <a:lnTo>
                      <a:pt x="978" y="559"/>
                    </a:lnTo>
                    <a:lnTo>
                      <a:pt x="967" y="545"/>
                    </a:lnTo>
                    <a:lnTo>
                      <a:pt x="954" y="511"/>
                    </a:lnTo>
                    <a:lnTo>
                      <a:pt x="948" y="494"/>
                    </a:lnTo>
                    <a:lnTo>
                      <a:pt x="943" y="491"/>
                    </a:lnTo>
                    <a:lnTo>
                      <a:pt x="927" y="493"/>
                    </a:lnTo>
                    <a:lnTo>
                      <a:pt x="916" y="504"/>
                    </a:lnTo>
                    <a:lnTo>
                      <a:pt x="913" y="510"/>
                    </a:lnTo>
                    <a:lnTo>
                      <a:pt x="916" y="530"/>
                    </a:lnTo>
                    <a:lnTo>
                      <a:pt x="920" y="546"/>
                    </a:lnTo>
                    <a:lnTo>
                      <a:pt x="922" y="564"/>
                    </a:lnTo>
                    <a:lnTo>
                      <a:pt x="923" y="585"/>
                    </a:lnTo>
                    <a:lnTo>
                      <a:pt x="927" y="592"/>
                    </a:lnTo>
                    <a:lnTo>
                      <a:pt x="934" y="597"/>
                    </a:lnTo>
                    <a:lnTo>
                      <a:pt x="940" y="612"/>
                    </a:lnTo>
                    <a:lnTo>
                      <a:pt x="941" y="646"/>
                    </a:lnTo>
                    <a:lnTo>
                      <a:pt x="937" y="664"/>
                    </a:lnTo>
                    <a:lnTo>
                      <a:pt x="926" y="678"/>
                    </a:lnTo>
                    <a:lnTo>
                      <a:pt x="927" y="686"/>
                    </a:lnTo>
                    <a:lnTo>
                      <a:pt x="931" y="695"/>
                    </a:lnTo>
                    <a:lnTo>
                      <a:pt x="927" y="700"/>
                    </a:lnTo>
                    <a:lnTo>
                      <a:pt x="912" y="706"/>
                    </a:lnTo>
                    <a:lnTo>
                      <a:pt x="906" y="712"/>
                    </a:lnTo>
                    <a:lnTo>
                      <a:pt x="898" y="727"/>
                    </a:lnTo>
                    <a:lnTo>
                      <a:pt x="886" y="759"/>
                    </a:lnTo>
                    <a:lnTo>
                      <a:pt x="884" y="774"/>
                    </a:lnTo>
                    <a:lnTo>
                      <a:pt x="892" y="822"/>
                    </a:lnTo>
                    <a:lnTo>
                      <a:pt x="889" y="856"/>
                    </a:lnTo>
                    <a:lnTo>
                      <a:pt x="873" y="922"/>
                    </a:lnTo>
                    <a:lnTo>
                      <a:pt x="863" y="953"/>
                    </a:lnTo>
                    <a:lnTo>
                      <a:pt x="850" y="990"/>
                    </a:lnTo>
                    <a:lnTo>
                      <a:pt x="830" y="1039"/>
                    </a:lnTo>
                    <a:lnTo>
                      <a:pt x="809" y="1101"/>
                    </a:lnTo>
                    <a:lnTo>
                      <a:pt x="792" y="1165"/>
                    </a:lnTo>
                    <a:lnTo>
                      <a:pt x="779" y="1203"/>
                    </a:lnTo>
                    <a:lnTo>
                      <a:pt x="765" y="1241"/>
                    </a:lnTo>
                    <a:lnTo>
                      <a:pt x="745" y="1308"/>
                    </a:lnTo>
                    <a:lnTo>
                      <a:pt x="728" y="1377"/>
                    </a:lnTo>
                    <a:lnTo>
                      <a:pt x="703" y="1453"/>
                    </a:lnTo>
                    <a:lnTo>
                      <a:pt x="669" y="1537"/>
                    </a:lnTo>
                    <a:lnTo>
                      <a:pt x="665" y="1548"/>
                    </a:lnTo>
                    <a:lnTo>
                      <a:pt x="658" y="1591"/>
                    </a:lnTo>
                    <a:lnTo>
                      <a:pt x="650" y="1629"/>
                    </a:lnTo>
                    <a:lnTo>
                      <a:pt x="641" y="1666"/>
                    </a:lnTo>
                    <a:lnTo>
                      <a:pt x="621" y="1729"/>
                    </a:lnTo>
                    <a:lnTo>
                      <a:pt x="619" y="1748"/>
                    </a:lnTo>
                    <a:lnTo>
                      <a:pt x="615" y="1766"/>
                    </a:lnTo>
                    <a:lnTo>
                      <a:pt x="596" y="1805"/>
                    </a:lnTo>
                    <a:lnTo>
                      <a:pt x="588" y="1819"/>
                    </a:lnTo>
                    <a:lnTo>
                      <a:pt x="583" y="1835"/>
                    </a:lnTo>
                    <a:lnTo>
                      <a:pt x="579" y="1855"/>
                    </a:lnTo>
                    <a:lnTo>
                      <a:pt x="574" y="1873"/>
                    </a:lnTo>
                    <a:lnTo>
                      <a:pt x="560" y="1908"/>
                    </a:lnTo>
                    <a:lnTo>
                      <a:pt x="540" y="1939"/>
                    </a:lnTo>
                    <a:lnTo>
                      <a:pt x="526" y="1950"/>
                    </a:lnTo>
                    <a:lnTo>
                      <a:pt x="497" y="1966"/>
                    </a:lnTo>
                    <a:lnTo>
                      <a:pt x="481" y="1968"/>
                    </a:lnTo>
                    <a:lnTo>
                      <a:pt x="447" y="1969"/>
                    </a:lnTo>
                    <a:lnTo>
                      <a:pt x="415" y="1978"/>
                    </a:lnTo>
                    <a:lnTo>
                      <a:pt x="381" y="1995"/>
                    </a:lnTo>
                    <a:lnTo>
                      <a:pt x="348" y="2015"/>
                    </a:lnTo>
                    <a:lnTo>
                      <a:pt x="336" y="2024"/>
                    </a:lnTo>
                    <a:lnTo>
                      <a:pt x="322" y="2031"/>
                    </a:lnTo>
                    <a:lnTo>
                      <a:pt x="278" y="2031"/>
                    </a:lnTo>
                    <a:lnTo>
                      <a:pt x="265" y="2027"/>
                    </a:lnTo>
                    <a:lnTo>
                      <a:pt x="223" y="1994"/>
                    </a:lnTo>
                    <a:lnTo>
                      <a:pt x="206" y="1989"/>
                    </a:lnTo>
                    <a:lnTo>
                      <a:pt x="174" y="1985"/>
                    </a:lnTo>
                    <a:lnTo>
                      <a:pt x="164" y="1981"/>
                    </a:lnTo>
                    <a:lnTo>
                      <a:pt x="156" y="1978"/>
                    </a:lnTo>
                    <a:lnTo>
                      <a:pt x="143" y="1960"/>
                    </a:lnTo>
                    <a:lnTo>
                      <a:pt x="117" y="1946"/>
                    </a:lnTo>
                    <a:lnTo>
                      <a:pt x="111" y="1941"/>
                    </a:lnTo>
                    <a:lnTo>
                      <a:pt x="108" y="1932"/>
                    </a:lnTo>
                    <a:lnTo>
                      <a:pt x="105" y="1920"/>
                    </a:lnTo>
                    <a:lnTo>
                      <a:pt x="98" y="1908"/>
                    </a:lnTo>
                    <a:lnTo>
                      <a:pt x="93" y="1886"/>
                    </a:lnTo>
                    <a:lnTo>
                      <a:pt x="85" y="1870"/>
                    </a:lnTo>
                    <a:lnTo>
                      <a:pt x="62" y="1841"/>
                    </a:lnTo>
                    <a:lnTo>
                      <a:pt x="59" y="1832"/>
                    </a:lnTo>
                    <a:lnTo>
                      <a:pt x="57" y="1803"/>
                    </a:lnTo>
                    <a:lnTo>
                      <a:pt x="58" y="1783"/>
                    </a:lnTo>
                    <a:lnTo>
                      <a:pt x="55" y="1745"/>
                    </a:lnTo>
                    <a:lnTo>
                      <a:pt x="58" y="1728"/>
                    </a:lnTo>
                    <a:lnTo>
                      <a:pt x="67" y="1712"/>
                    </a:lnTo>
                    <a:lnTo>
                      <a:pt x="63" y="1696"/>
                    </a:lnTo>
                    <a:lnTo>
                      <a:pt x="55" y="1678"/>
                    </a:lnTo>
                    <a:lnTo>
                      <a:pt x="51" y="1660"/>
                    </a:lnTo>
                    <a:lnTo>
                      <a:pt x="45" y="1643"/>
                    </a:lnTo>
                    <a:lnTo>
                      <a:pt x="20" y="1613"/>
                    </a:lnTo>
                    <a:lnTo>
                      <a:pt x="15" y="1598"/>
                    </a:lnTo>
                    <a:lnTo>
                      <a:pt x="10" y="1583"/>
                    </a:lnTo>
                    <a:lnTo>
                      <a:pt x="1" y="1536"/>
                    </a:lnTo>
                    <a:lnTo>
                      <a:pt x="0" y="1519"/>
                    </a:lnTo>
                    <a:lnTo>
                      <a:pt x="1" y="1484"/>
                    </a:lnTo>
                    <a:lnTo>
                      <a:pt x="5" y="1466"/>
                    </a:lnTo>
                    <a:lnTo>
                      <a:pt x="11" y="1454"/>
                    </a:lnTo>
                    <a:lnTo>
                      <a:pt x="12" y="1444"/>
                    </a:lnTo>
                    <a:lnTo>
                      <a:pt x="16" y="1437"/>
                    </a:lnTo>
                    <a:lnTo>
                      <a:pt x="22" y="1430"/>
                    </a:lnTo>
                    <a:lnTo>
                      <a:pt x="26" y="1423"/>
                    </a:lnTo>
                    <a:lnTo>
                      <a:pt x="34" y="1378"/>
                    </a:lnTo>
                    <a:lnTo>
                      <a:pt x="47" y="1368"/>
                    </a:lnTo>
                    <a:lnTo>
                      <a:pt x="64" y="1363"/>
                    </a:lnTo>
                    <a:lnTo>
                      <a:pt x="77" y="1351"/>
                    </a:lnTo>
                    <a:lnTo>
                      <a:pt x="86" y="1335"/>
                    </a:lnTo>
                    <a:lnTo>
                      <a:pt x="94" y="1303"/>
                    </a:lnTo>
                    <a:lnTo>
                      <a:pt x="115" y="1272"/>
                    </a:lnTo>
                    <a:lnTo>
                      <a:pt x="123" y="1255"/>
                    </a:lnTo>
                    <a:lnTo>
                      <a:pt x="141" y="1229"/>
                    </a:lnTo>
                    <a:lnTo>
                      <a:pt x="156" y="1194"/>
                    </a:lnTo>
                    <a:lnTo>
                      <a:pt x="161" y="1178"/>
                    </a:lnTo>
                    <a:lnTo>
                      <a:pt x="164" y="1161"/>
                    </a:lnTo>
                    <a:lnTo>
                      <a:pt x="168" y="1123"/>
                    </a:lnTo>
                    <a:lnTo>
                      <a:pt x="171" y="1105"/>
                    </a:lnTo>
                    <a:lnTo>
                      <a:pt x="170" y="1086"/>
                    </a:lnTo>
                    <a:lnTo>
                      <a:pt x="162" y="1067"/>
                    </a:lnTo>
                    <a:lnTo>
                      <a:pt x="140" y="1032"/>
                    </a:lnTo>
                    <a:lnTo>
                      <a:pt x="140" y="1027"/>
                    </a:lnTo>
                    <a:lnTo>
                      <a:pt x="142" y="1001"/>
                    </a:lnTo>
                    <a:lnTo>
                      <a:pt x="140" y="982"/>
                    </a:lnTo>
                    <a:lnTo>
                      <a:pt x="132" y="964"/>
                    </a:lnTo>
                    <a:lnTo>
                      <a:pt x="122" y="947"/>
                    </a:lnTo>
                    <a:lnTo>
                      <a:pt x="112" y="915"/>
                    </a:lnTo>
                    <a:lnTo>
                      <a:pt x="107" y="862"/>
                    </a:lnTo>
                    <a:lnTo>
                      <a:pt x="108" y="843"/>
                    </a:lnTo>
                    <a:lnTo>
                      <a:pt x="105" y="826"/>
                    </a:lnTo>
                    <a:lnTo>
                      <a:pt x="98" y="809"/>
                    </a:lnTo>
                    <a:lnTo>
                      <a:pt x="103" y="781"/>
                    </a:lnTo>
                    <a:lnTo>
                      <a:pt x="166" y="678"/>
                    </a:lnTo>
                    <a:lnTo>
                      <a:pt x="168" y="666"/>
                    </a:lnTo>
                    <a:lnTo>
                      <a:pt x="166" y="636"/>
                    </a:lnTo>
                    <a:lnTo>
                      <a:pt x="167" y="618"/>
                    </a:lnTo>
                    <a:lnTo>
                      <a:pt x="170" y="611"/>
                    </a:lnTo>
                    <a:lnTo>
                      <a:pt x="175" y="607"/>
                    </a:lnTo>
                    <a:lnTo>
                      <a:pt x="185" y="604"/>
                    </a:lnTo>
                    <a:lnTo>
                      <a:pt x="237" y="600"/>
                    </a:lnTo>
                    <a:lnTo>
                      <a:pt x="242" y="597"/>
                    </a:lnTo>
                    <a:lnTo>
                      <a:pt x="256" y="589"/>
                    </a:lnTo>
                    <a:lnTo>
                      <a:pt x="273" y="572"/>
                    </a:lnTo>
                    <a:lnTo>
                      <a:pt x="281" y="567"/>
                    </a:lnTo>
                    <a:lnTo>
                      <a:pt x="288" y="569"/>
                    </a:lnTo>
                    <a:lnTo>
                      <a:pt x="292" y="576"/>
                    </a:lnTo>
                    <a:lnTo>
                      <a:pt x="298" y="580"/>
                    </a:lnTo>
                    <a:lnTo>
                      <a:pt x="319" y="572"/>
                    </a:lnTo>
                    <a:lnTo>
                      <a:pt x="327" y="572"/>
                    </a:lnTo>
                    <a:lnTo>
                      <a:pt x="335" y="574"/>
                    </a:lnTo>
                    <a:lnTo>
                      <a:pt x="338" y="567"/>
                    </a:lnTo>
                    <a:lnTo>
                      <a:pt x="341" y="557"/>
                    </a:lnTo>
                    <a:lnTo>
                      <a:pt x="344" y="550"/>
                    </a:lnTo>
                    <a:lnTo>
                      <a:pt x="350" y="547"/>
                    </a:lnTo>
                    <a:lnTo>
                      <a:pt x="376" y="545"/>
                    </a:lnTo>
                    <a:lnTo>
                      <a:pt x="393" y="543"/>
                    </a:lnTo>
                    <a:lnTo>
                      <a:pt x="415" y="536"/>
                    </a:lnTo>
                    <a:lnTo>
                      <a:pt x="419" y="537"/>
                    </a:lnTo>
                    <a:lnTo>
                      <a:pt x="437" y="561"/>
                    </a:lnTo>
                    <a:lnTo>
                      <a:pt x="443" y="562"/>
                    </a:lnTo>
                    <a:lnTo>
                      <a:pt x="450" y="564"/>
                    </a:lnTo>
                    <a:lnTo>
                      <a:pt x="455" y="559"/>
                    </a:lnTo>
                    <a:lnTo>
                      <a:pt x="441" y="547"/>
                    </a:lnTo>
                    <a:lnTo>
                      <a:pt x="439" y="540"/>
                    </a:lnTo>
                    <a:lnTo>
                      <a:pt x="439" y="532"/>
                    </a:lnTo>
                    <a:lnTo>
                      <a:pt x="447" y="516"/>
                    </a:lnTo>
                    <a:lnTo>
                      <a:pt x="460" y="502"/>
                    </a:lnTo>
                    <a:lnTo>
                      <a:pt x="489" y="483"/>
                    </a:lnTo>
                    <a:lnTo>
                      <a:pt x="518" y="461"/>
                    </a:lnTo>
                    <a:lnTo>
                      <a:pt x="527" y="459"/>
                    </a:lnTo>
                    <a:lnTo>
                      <a:pt x="534" y="463"/>
                    </a:lnTo>
                    <a:lnTo>
                      <a:pt x="540" y="490"/>
                    </a:lnTo>
                    <a:lnTo>
                      <a:pt x="539" y="494"/>
                    </a:lnTo>
                    <a:lnTo>
                      <a:pt x="544" y="495"/>
                    </a:lnTo>
                    <a:lnTo>
                      <a:pt x="549" y="491"/>
                    </a:lnTo>
                    <a:lnTo>
                      <a:pt x="554" y="481"/>
                    </a:lnTo>
                    <a:lnTo>
                      <a:pt x="554" y="471"/>
                    </a:lnTo>
                    <a:lnTo>
                      <a:pt x="551" y="463"/>
                    </a:lnTo>
                    <a:lnTo>
                      <a:pt x="549" y="456"/>
                    </a:lnTo>
                    <a:lnTo>
                      <a:pt x="548" y="449"/>
                    </a:lnTo>
                    <a:lnTo>
                      <a:pt x="564" y="434"/>
                    </a:lnTo>
                    <a:lnTo>
                      <a:pt x="575" y="419"/>
                    </a:lnTo>
                    <a:lnTo>
                      <a:pt x="581" y="401"/>
                    </a:lnTo>
                    <a:lnTo>
                      <a:pt x="585" y="393"/>
                    </a:lnTo>
                    <a:lnTo>
                      <a:pt x="598" y="383"/>
                    </a:lnTo>
                    <a:lnTo>
                      <a:pt x="602" y="385"/>
                    </a:lnTo>
                    <a:lnTo>
                      <a:pt x="605" y="393"/>
                    </a:lnTo>
                    <a:lnTo>
                      <a:pt x="606" y="401"/>
                    </a:lnTo>
                    <a:lnTo>
                      <a:pt x="603" y="409"/>
                    </a:lnTo>
                    <a:lnTo>
                      <a:pt x="599" y="416"/>
                    </a:lnTo>
                    <a:lnTo>
                      <a:pt x="597" y="427"/>
                    </a:lnTo>
                    <a:lnTo>
                      <a:pt x="604" y="428"/>
                    </a:lnTo>
                    <a:lnTo>
                      <a:pt x="610" y="426"/>
                    </a:lnTo>
                    <a:lnTo>
                      <a:pt x="620" y="408"/>
                    </a:lnTo>
                    <a:lnTo>
                      <a:pt x="631" y="389"/>
                    </a:lnTo>
                    <a:lnTo>
                      <a:pt x="638" y="380"/>
                    </a:lnTo>
                    <a:lnTo>
                      <a:pt x="645" y="374"/>
                    </a:lnTo>
                    <a:lnTo>
                      <a:pt x="659" y="375"/>
                    </a:lnTo>
                    <a:lnTo>
                      <a:pt x="673" y="379"/>
                    </a:lnTo>
                    <a:lnTo>
                      <a:pt x="651" y="361"/>
                    </a:lnTo>
                    <a:lnTo>
                      <a:pt x="645" y="335"/>
                    </a:lnTo>
                    <a:lnTo>
                      <a:pt x="672" y="290"/>
                    </a:lnTo>
                    <a:lnTo>
                      <a:pt x="672" y="281"/>
                    </a:lnTo>
                    <a:lnTo>
                      <a:pt x="676" y="278"/>
                    </a:lnTo>
                    <a:lnTo>
                      <a:pt x="678" y="275"/>
                    </a:lnTo>
                    <a:lnTo>
                      <a:pt x="664" y="260"/>
                    </a:lnTo>
                    <a:lnTo>
                      <a:pt x="661" y="252"/>
                    </a:lnTo>
                    <a:lnTo>
                      <a:pt x="663" y="240"/>
                    </a:lnTo>
                    <a:lnTo>
                      <a:pt x="670" y="231"/>
                    </a:lnTo>
                    <a:lnTo>
                      <a:pt x="676" y="224"/>
                    </a:lnTo>
                    <a:lnTo>
                      <a:pt x="684" y="222"/>
                    </a:lnTo>
                    <a:lnTo>
                      <a:pt x="691" y="225"/>
                    </a:lnTo>
                    <a:lnTo>
                      <a:pt x="705" y="237"/>
                    </a:lnTo>
                    <a:lnTo>
                      <a:pt x="714" y="239"/>
                    </a:lnTo>
                    <a:lnTo>
                      <a:pt x="726" y="228"/>
                    </a:lnTo>
                    <a:lnTo>
                      <a:pt x="736" y="213"/>
                    </a:lnTo>
                    <a:lnTo>
                      <a:pt x="751" y="202"/>
                    </a:lnTo>
                    <a:lnTo>
                      <a:pt x="767" y="196"/>
                    </a:lnTo>
                    <a:lnTo>
                      <a:pt x="792" y="173"/>
                    </a:lnTo>
                    <a:lnTo>
                      <a:pt x="808" y="125"/>
                    </a:lnTo>
                    <a:lnTo>
                      <a:pt x="809" y="111"/>
                    </a:lnTo>
                    <a:lnTo>
                      <a:pt x="806" y="94"/>
                    </a:lnTo>
                    <a:lnTo>
                      <a:pt x="800" y="78"/>
                    </a:lnTo>
                    <a:lnTo>
                      <a:pt x="791" y="57"/>
                    </a:lnTo>
                    <a:lnTo>
                      <a:pt x="793" y="53"/>
                    </a:lnTo>
                    <a:lnTo>
                      <a:pt x="807" y="55"/>
                    </a:lnTo>
                    <a:lnTo>
                      <a:pt x="812" y="53"/>
                    </a:lnTo>
                    <a:lnTo>
                      <a:pt x="827" y="34"/>
                    </a:lnTo>
                    <a:lnTo>
                      <a:pt x="851" y="0"/>
                    </a:lnTo>
                    <a:lnTo>
                      <a:pt x="859" y="0"/>
                    </a:lnTo>
                    <a:lnTo>
                      <a:pt x="866" y="7"/>
                    </a:lnTo>
                    <a:lnTo>
                      <a:pt x="868" y="16"/>
                    </a:lnTo>
                    <a:lnTo>
                      <a:pt x="874" y="23"/>
                    </a:lnTo>
                    <a:lnTo>
                      <a:pt x="890" y="39"/>
                    </a:lnTo>
                    <a:lnTo>
                      <a:pt x="898" y="5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58" name="Freeform 77">
                <a:extLst>
                  <a:ext uri="{FF2B5EF4-FFF2-40B4-BE49-F238E27FC236}">
                    <a16:creationId xmlns:a16="http://schemas.microsoft.com/office/drawing/2014/main" id="{F2416627-D28C-EADF-AA34-8A222E01D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54346" y="5126447"/>
                <a:ext cx="2069108" cy="1945579"/>
              </a:xfrm>
              <a:custGeom>
                <a:avLst/>
                <a:gdLst>
                  <a:gd name="T0" fmla="*/ 2361 w 2362"/>
                  <a:gd name="T1" fmla="*/ 1176 h 2222"/>
                  <a:gd name="T2" fmla="*/ 2321 w 2362"/>
                  <a:gd name="T3" fmla="*/ 1375 h 2222"/>
                  <a:gd name="T4" fmla="*/ 2257 w 2362"/>
                  <a:gd name="T5" fmla="*/ 1462 h 2222"/>
                  <a:gd name="T6" fmla="*/ 2054 w 2362"/>
                  <a:gd name="T7" fmla="*/ 1469 h 2222"/>
                  <a:gd name="T8" fmla="*/ 1817 w 2362"/>
                  <a:gd name="T9" fmla="*/ 1518 h 2222"/>
                  <a:gd name="T10" fmla="*/ 1691 w 2362"/>
                  <a:gd name="T11" fmla="*/ 1506 h 2222"/>
                  <a:gd name="T12" fmla="*/ 1543 w 2362"/>
                  <a:gd name="T13" fmla="*/ 1569 h 2222"/>
                  <a:gd name="T14" fmla="*/ 1405 w 2362"/>
                  <a:gd name="T15" fmla="*/ 1622 h 2222"/>
                  <a:gd name="T16" fmla="*/ 1334 w 2362"/>
                  <a:gd name="T17" fmla="*/ 1713 h 2222"/>
                  <a:gd name="T18" fmla="*/ 1270 w 2362"/>
                  <a:gd name="T19" fmla="*/ 1772 h 2222"/>
                  <a:gd name="T20" fmla="*/ 1156 w 2362"/>
                  <a:gd name="T21" fmla="*/ 1770 h 2222"/>
                  <a:gd name="T22" fmla="*/ 1119 w 2362"/>
                  <a:gd name="T23" fmla="*/ 1862 h 2222"/>
                  <a:gd name="T24" fmla="*/ 1084 w 2362"/>
                  <a:gd name="T25" fmla="*/ 1942 h 2222"/>
                  <a:gd name="T26" fmla="*/ 1000 w 2362"/>
                  <a:gd name="T27" fmla="*/ 1998 h 2222"/>
                  <a:gd name="T28" fmla="*/ 971 w 2362"/>
                  <a:gd name="T29" fmla="*/ 2091 h 2222"/>
                  <a:gd name="T30" fmla="*/ 942 w 2362"/>
                  <a:gd name="T31" fmla="*/ 2179 h 2222"/>
                  <a:gd name="T32" fmla="*/ 870 w 2362"/>
                  <a:gd name="T33" fmla="*/ 2208 h 2222"/>
                  <a:gd name="T34" fmla="*/ 866 w 2362"/>
                  <a:gd name="T35" fmla="*/ 2156 h 2222"/>
                  <a:gd name="T36" fmla="*/ 838 w 2362"/>
                  <a:gd name="T37" fmla="*/ 2161 h 2222"/>
                  <a:gd name="T38" fmla="*/ 799 w 2362"/>
                  <a:gd name="T39" fmla="*/ 2191 h 2222"/>
                  <a:gd name="T40" fmla="*/ 759 w 2362"/>
                  <a:gd name="T41" fmla="*/ 2216 h 2222"/>
                  <a:gd name="T42" fmla="*/ 696 w 2362"/>
                  <a:gd name="T43" fmla="*/ 2192 h 2222"/>
                  <a:gd name="T44" fmla="*/ 629 w 2362"/>
                  <a:gd name="T45" fmla="*/ 2215 h 2222"/>
                  <a:gd name="T46" fmla="*/ 569 w 2362"/>
                  <a:gd name="T47" fmla="*/ 2152 h 2222"/>
                  <a:gd name="T48" fmla="*/ 531 w 2362"/>
                  <a:gd name="T49" fmla="*/ 2097 h 2222"/>
                  <a:gd name="T50" fmla="*/ 551 w 2362"/>
                  <a:gd name="T51" fmla="*/ 2053 h 2222"/>
                  <a:gd name="T52" fmla="*/ 510 w 2362"/>
                  <a:gd name="T53" fmla="*/ 2008 h 2222"/>
                  <a:gd name="T54" fmla="*/ 470 w 2362"/>
                  <a:gd name="T55" fmla="*/ 1902 h 2222"/>
                  <a:gd name="T56" fmla="*/ 421 w 2362"/>
                  <a:gd name="T57" fmla="*/ 1900 h 2222"/>
                  <a:gd name="T58" fmla="*/ 367 w 2362"/>
                  <a:gd name="T59" fmla="*/ 1947 h 2222"/>
                  <a:gd name="T60" fmla="*/ 260 w 2362"/>
                  <a:gd name="T61" fmla="*/ 1933 h 2222"/>
                  <a:gd name="T62" fmla="*/ 211 w 2362"/>
                  <a:gd name="T63" fmla="*/ 1948 h 2222"/>
                  <a:gd name="T64" fmla="*/ 140 w 2362"/>
                  <a:gd name="T65" fmla="*/ 1951 h 2222"/>
                  <a:gd name="T66" fmla="*/ 128 w 2362"/>
                  <a:gd name="T67" fmla="*/ 1884 h 2222"/>
                  <a:gd name="T68" fmla="*/ 120 w 2362"/>
                  <a:gd name="T69" fmla="*/ 1803 h 2222"/>
                  <a:gd name="T70" fmla="*/ 73 w 2362"/>
                  <a:gd name="T71" fmla="*/ 1754 h 2222"/>
                  <a:gd name="T72" fmla="*/ 33 w 2362"/>
                  <a:gd name="T73" fmla="*/ 1701 h 2222"/>
                  <a:gd name="T74" fmla="*/ 31 w 2362"/>
                  <a:gd name="T75" fmla="*/ 1622 h 2222"/>
                  <a:gd name="T76" fmla="*/ 28 w 2362"/>
                  <a:gd name="T77" fmla="*/ 1549 h 2222"/>
                  <a:gd name="T78" fmla="*/ 86 w 2362"/>
                  <a:gd name="T79" fmla="*/ 1440 h 2222"/>
                  <a:gd name="T80" fmla="*/ 198 w 2362"/>
                  <a:gd name="T81" fmla="*/ 1493 h 2222"/>
                  <a:gd name="T82" fmla="*/ 299 w 2362"/>
                  <a:gd name="T83" fmla="*/ 1456 h 2222"/>
                  <a:gd name="T84" fmla="*/ 409 w 2362"/>
                  <a:gd name="T85" fmla="*/ 1423 h 2222"/>
                  <a:gd name="T86" fmla="*/ 530 w 2362"/>
                  <a:gd name="T87" fmla="*/ 1441 h 2222"/>
                  <a:gd name="T88" fmla="*/ 763 w 2362"/>
                  <a:gd name="T89" fmla="*/ 1441 h 2222"/>
                  <a:gd name="T90" fmla="*/ 976 w 2362"/>
                  <a:gd name="T91" fmla="*/ 1399 h 2222"/>
                  <a:gd name="T92" fmla="*/ 935 w 2362"/>
                  <a:gd name="T93" fmla="*/ 1137 h 2222"/>
                  <a:gd name="T94" fmla="*/ 903 w 2362"/>
                  <a:gd name="T95" fmla="*/ 838 h 2222"/>
                  <a:gd name="T96" fmla="*/ 870 w 2362"/>
                  <a:gd name="T97" fmla="*/ 536 h 2222"/>
                  <a:gd name="T98" fmla="*/ 838 w 2362"/>
                  <a:gd name="T99" fmla="*/ 230 h 2222"/>
                  <a:gd name="T100" fmla="*/ 904 w 2362"/>
                  <a:gd name="T101" fmla="*/ 0 h 2222"/>
                  <a:gd name="T102" fmla="*/ 1290 w 2362"/>
                  <a:gd name="T103" fmla="*/ 158 h 2222"/>
                  <a:gd name="T104" fmla="*/ 1664 w 2362"/>
                  <a:gd name="T105" fmla="*/ 424 h 2222"/>
                  <a:gd name="T106" fmla="*/ 1924 w 2362"/>
                  <a:gd name="T107" fmla="*/ 621 h 2222"/>
                  <a:gd name="T108" fmla="*/ 1997 w 2362"/>
                  <a:gd name="T109" fmla="*/ 712 h 2222"/>
                  <a:gd name="T110" fmla="*/ 2138 w 2362"/>
                  <a:gd name="T111" fmla="*/ 770 h 2222"/>
                  <a:gd name="T112" fmla="*/ 2213 w 2362"/>
                  <a:gd name="T113" fmla="*/ 836 h 2222"/>
                  <a:gd name="T114" fmla="*/ 2201 w 2362"/>
                  <a:gd name="T115" fmla="*/ 897 h 2222"/>
                  <a:gd name="T116" fmla="*/ 2282 w 2362"/>
                  <a:gd name="T117" fmla="*/ 91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362" h="2222">
                    <a:moveTo>
                      <a:pt x="2361" y="898"/>
                    </a:moveTo>
                    <a:lnTo>
                      <a:pt x="2361" y="925"/>
                    </a:lnTo>
                    <a:lnTo>
                      <a:pt x="2361" y="964"/>
                    </a:lnTo>
                    <a:lnTo>
                      <a:pt x="2361" y="1009"/>
                    </a:lnTo>
                    <a:lnTo>
                      <a:pt x="2361" y="1049"/>
                    </a:lnTo>
                    <a:lnTo>
                      <a:pt x="2361" y="1095"/>
                    </a:lnTo>
                    <a:lnTo>
                      <a:pt x="2361" y="1132"/>
                    </a:lnTo>
                    <a:lnTo>
                      <a:pt x="2361" y="1176"/>
                    </a:lnTo>
                    <a:lnTo>
                      <a:pt x="2361" y="1220"/>
                    </a:lnTo>
                    <a:lnTo>
                      <a:pt x="2357" y="1224"/>
                    </a:lnTo>
                    <a:lnTo>
                      <a:pt x="2355" y="1249"/>
                    </a:lnTo>
                    <a:lnTo>
                      <a:pt x="2354" y="1281"/>
                    </a:lnTo>
                    <a:lnTo>
                      <a:pt x="2345" y="1314"/>
                    </a:lnTo>
                    <a:lnTo>
                      <a:pt x="2330" y="1339"/>
                    </a:lnTo>
                    <a:lnTo>
                      <a:pt x="2325" y="1362"/>
                    </a:lnTo>
                    <a:lnTo>
                      <a:pt x="2321" y="1375"/>
                    </a:lnTo>
                    <a:lnTo>
                      <a:pt x="2314" y="1382"/>
                    </a:lnTo>
                    <a:lnTo>
                      <a:pt x="2314" y="1391"/>
                    </a:lnTo>
                    <a:lnTo>
                      <a:pt x="2310" y="1403"/>
                    </a:lnTo>
                    <a:lnTo>
                      <a:pt x="2306" y="1411"/>
                    </a:lnTo>
                    <a:lnTo>
                      <a:pt x="2301" y="1415"/>
                    </a:lnTo>
                    <a:lnTo>
                      <a:pt x="2287" y="1421"/>
                    </a:lnTo>
                    <a:lnTo>
                      <a:pt x="2260" y="1444"/>
                    </a:lnTo>
                    <a:lnTo>
                      <a:pt x="2257" y="1462"/>
                    </a:lnTo>
                    <a:lnTo>
                      <a:pt x="2226" y="1457"/>
                    </a:lnTo>
                    <a:lnTo>
                      <a:pt x="2194" y="1452"/>
                    </a:lnTo>
                    <a:lnTo>
                      <a:pt x="2189" y="1452"/>
                    </a:lnTo>
                    <a:lnTo>
                      <a:pt x="2187" y="1454"/>
                    </a:lnTo>
                    <a:lnTo>
                      <a:pt x="2185" y="1465"/>
                    </a:lnTo>
                    <a:lnTo>
                      <a:pt x="2141" y="1466"/>
                    </a:lnTo>
                    <a:lnTo>
                      <a:pt x="2102" y="1467"/>
                    </a:lnTo>
                    <a:lnTo>
                      <a:pt x="2054" y="1469"/>
                    </a:lnTo>
                    <a:lnTo>
                      <a:pt x="2022" y="1470"/>
                    </a:lnTo>
                    <a:lnTo>
                      <a:pt x="1980" y="1473"/>
                    </a:lnTo>
                    <a:lnTo>
                      <a:pt x="1942" y="1474"/>
                    </a:lnTo>
                    <a:lnTo>
                      <a:pt x="1917" y="1496"/>
                    </a:lnTo>
                    <a:lnTo>
                      <a:pt x="1893" y="1516"/>
                    </a:lnTo>
                    <a:lnTo>
                      <a:pt x="1891" y="1517"/>
                    </a:lnTo>
                    <a:lnTo>
                      <a:pt x="1858" y="1521"/>
                    </a:lnTo>
                    <a:lnTo>
                      <a:pt x="1817" y="1518"/>
                    </a:lnTo>
                    <a:lnTo>
                      <a:pt x="1797" y="1518"/>
                    </a:lnTo>
                    <a:lnTo>
                      <a:pt x="1789" y="1520"/>
                    </a:lnTo>
                    <a:lnTo>
                      <a:pt x="1787" y="1528"/>
                    </a:lnTo>
                    <a:lnTo>
                      <a:pt x="1757" y="1517"/>
                    </a:lnTo>
                    <a:lnTo>
                      <a:pt x="1723" y="1506"/>
                    </a:lnTo>
                    <a:lnTo>
                      <a:pt x="1698" y="1513"/>
                    </a:lnTo>
                    <a:lnTo>
                      <a:pt x="1694" y="1510"/>
                    </a:lnTo>
                    <a:lnTo>
                      <a:pt x="1691" y="1506"/>
                    </a:lnTo>
                    <a:lnTo>
                      <a:pt x="1679" y="1503"/>
                    </a:lnTo>
                    <a:lnTo>
                      <a:pt x="1661" y="1505"/>
                    </a:lnTo>
                    <a:lnTo>
                      <a:pt x="1647" y="1507"/>
                    </a:lnTo>
                    <a:lnTo>
                      <a:pt x="1626" y="1524"/>
                    </a:lnTo>
                    <a:lnTo>
                      <a:pt x="1611" y="1538"/>
                    </a:lnTo>
                    <a:lnTo>
                      <a:pt x="1606" y="1541"/>
                    </a:lnTo>
                    <a:lnTo>
                      <a:pt x="1583" y="1550"/>
                    </a:lnTo>
                    <a:lnTo>
                      <a:pt x="1543" y="1569"/>
                    </a:lnTo>
                    <a:lnTo>
                      <a:pt x="1519" y="1584"/>
                    </a:lnTo>
                    <a:lnTo>
                      <a:pt x="1514" y="1587"/>
                    </a:lnTo>
                    <a:lnTo>
                      <a:pt x="1503" y="1590"/>
                    </a:lnTo>
                    <a:lnTo>
                      <a:pt x="1487" y="1591"/>
                    </a:lnTo>
                    <a:lnTo>
                      <a:pt x="1474" y="1595"/>
                    </a:lnTo>
                    <a:lnTo>
                      <a:pt x="1462" y="1633"/>
                    </a:lnTo>
                    <a:lnTo>
                      <a:pt x="1454" y="1637"/>
                    </a:lnTo>
                    <a:lnTo>
                      <a:pt x="1405" y="1622"/>
                    </a:lnTo>
                    <a:lnTo>
                      <a:pt x="1395" y="1623"/>
                    </a:lnTo>
                    <a:lnTo>
                      <a:pt x="1386" y="1628"/>
                    </a:lnTo>
                    <a:lnTo>
                      <a:pt x="1359" y="1651"/>
                    </a:lnTo>
                    <a:lnTo>
                      <a:pt x="1345" y="1669"/>
                    </a:lnTo>
                    <a:lnTo>
                      <a:pt x="1338" y="1693"/>
                    </a:lnTo>
                    <a:lnTo>
                      <a:pt x="1339" y="1700"/>
                    </a:lnTo>
                    <a:lnTo>
                      <a:pt x="1339" y="1708"/>
                    </a:lnTo>
                    <a:lnTo>
                      <a:pt x="1334" y="1713"/>
                    </a:lnTo>
                    <a:lnTo>
                      <a:pt x="1328" y="1715"/>
                    </a:lnTo>
                    <a:lnTo>
                      <a:pt x="1322" y="1715"/>
                    </a:lnTo>
                    <a:lnTo>
                      <a:pt x="1299" y="1709"/>
                    </a:lnTo>
                    <a:lnTo>
                      <a:pt x="1292" y="1711"/>
                    </a:lnTo>
                    <a:lnTo>
                      <a:pt x="1288" y="1723"/>
                    </a:lnTo>
                    <a:lnTo>
                      <a:pt x="1289" y="1750"/>
                    </a:lnTo>
                    <a:lnTo>
                      <a:pt x="1284" y="1767"/>
                    </a:lnTo>
                    <a:lnTo>
                      <a:pt x="1270" y="1772"/>
                    </a:lnTo>
                    <a:lnTo>
                      <a:pt x="1260" y="1779"/>
                    </a:lnTo>
                    <a:lnTo>
                      <a:pt x="1252" y="1781"/>
                    </a:lnTo>
                    <a:lnTo>
                      <a:pt x="1245" y="1779"/>
                    </a:lnTo>
                    <a:lnTo>
                      <a:pt x="1205" y="1753"/>
                    </a:lnTo>
                    <a:lnTo>
                      <a:pt x="1192" y="1749"/>
                    </a:lnTo>
                    <a:lnTo>
                      <a:pt x="1177" y="1752"/>
                    </a:lnTo>
                    <a:lnTo>
                      <a:pt x="1162" y="1762"/>
                    </a:lnTo>
                    <a:lnTo>
                      <a:pt x="1156" y="1770"/>
                    </a:lnTo>
                    <a:lnTo>
                      <a:pt x="1148" y="1779"/>
                    </a:lnTo>
                    <a:lnTo>
                      <a:pt x="1137" y="1790"/>
                    </a:lnTo>
                    <a:lnTo>
                      <a:pt x="1140" y="1800"/>
                    </a:lnTo>
                    <a:lnTo>
                      <a:pt x="1146" y="1811"/>
                    </a:lnTo>
                    <a:lnTo>
                      <a:pt x="1152" y="1825"/>
                    </a:lnTo>
                    <a:lnTo>
                      <a:pt x="1152" y="1837"/>
                    </a:lnTo>
                    <a:lnTo>
                      <a:pt x="1115" y="1856"/>
                    </a:lnTo>
                    <a:lnTo>
                      <a:pt x="1119" y="1862"/>
                    </a:lnTo>
                    <a:lnTo>
                      <a:pt x="1124" y="1869"/>
                    </a:lnTo>
                    <a:lnTo>
                      <a:pt x="1124" y="1882"/>
                    </a:lnTo>
                    <a:lnTo>
                      <a:pt x="1123" y="1904"/>
                    </a:lnTo>
                    <a:lnTo>
                      <a:pt x="1115" y="1912"/>
                    </a:lnTo>
                    <a:lnTo>
                      <a:pt x="1106" y="1920"/>
                    </a:lnTo>
                    <a:lnTo>
                      <a:pt x="1100" y="1930"/>
                    </a:lnTo>
                    <a:lnTo>
                      <a:pt x="1094" y="1936"/>
                    </a:lnTo>
                    <a:lnTo>
                      <a:pt x="1084" y="1942"/>
                    </a:lnTo>
                    <a:lnTo>
                      <a:pt x="1070" y="1949"/>
                    </a:lnTo>
                    <a:lnTo>
                      <a:pt x="1046" y="1954"/>
                    </a:lnTo>
                    <a:lnTo>
                      <a:pt x="1025" y="1958"/>
                    </a:lnTo>
                    <a:lnTo>
                      <a:pt x="1018" y="1962"/>
                    </a:lnTo>
                    <a:lnTo>
                      <a:pt x="1008" y="1969"/>
                    </a:lnTo>
                    <a:lnTo>
                      <a:pt x="1000" y="1977"/>
                    </a:lnTo>
                    <a:lnTo>
                      <a:pt x="998" y="1987"/>
                    </a:lnTo>
                    <a:lnTo>
                      <a:pt x="1000" y="1998"/>
                    </a:lnTo>
                    <a:lnTo>
                      <a:pt x="1002" y="2007"/>
                    </a:lnTo>
                    <a:lnTo>
                      <a:pt x="1007" y="2014"/>
                    </a:lnTo>
                    <a:lnTo>
                      <a:pt x="1008" y="2022"/>
                    </a:lnTo>
                    <a:lnTo>
                      <a:pt x="1006" y="2043"/>
                    </a:lnTo>
                    <a:lnTo>
                      <a:pt x="999" y="2067"/>
                    </a:lnTo>
                    <a:lnTo>
                      <a:pt x="992" y="2078"/>
                    </a:lnTo>
                    <a:lnTo>
                      <a:pt x="980" y="2084"/>
                    </a:lnTo>
                    <a:lnTo>
                      <a:pt x="971" y="2091"/>
                    </a:lnTo>
                    <a:lnTo>
                      <a:pt x="974" y="2107"/>
                    </a:lnTo>
                    <a:lnTo>
                      <a:pt x="976" y="2131"/>
                    </a:lnTo>
                    <a:lnTo>
                      <a:pt x="973" y="2149"/>
                    </a:lnTo>
                    <a:lnTo>
                      <a:pt x="972" y="2160"/>
                    </a:lnTo>
                    <a:lnTo>
                      <a:pt x="968" y="2171"/>
                    </a:lnTo>
                    <a:lnTo>
                      <a:pt x="966" y="2180"/>
                    </a:lnTo>
                    <a:lnTo>
                      <a:pt x="961" y="2178"/>
                    </a:lnTo>
                    <a:lnTo>
                      <a:pt x="942" y="2179"/>
                    </a:lnTo>
                    <a:lnTo>
                      <a:pt x="920" y="2185"/>
                    </a:lnTo>
                    <a:lnTo>
                      <a:pt x="913" y="2191"/>
                    </a:lnTo>
                    <a:lnTo>
                      <a:pt x="912" y="2198"/>
                    </a:lnTo>
                    <a:lnTo>
                      <a:pt x="906" y="2202"/>
                    </a:lnTo>
                    <a:lnTo>
                      <a:pt x="899" y="2207"/>
                    </a:lnTo>
                    <a:lnTo>
                      <a:pt x="893" y="2213"/>
                    </a:lnTo>
                    <a:lnTo>
                      <a:pt x="881" y="2212"/>
                    </a:lnTo>
                    <a:lnTo>
                      <a:pt x="870" y="2208"/>
                    </a:lnTo>
                    <a:lnTo>
                      <a:pt x="864" y="2204"/>
                    </a:lnTo>
                    <a:lnTo>
                      <a:pt x="864" y="2201"/>
                    </a:lnTo>
                    <a:lnTo>
                      <a:pt x="867" y="2195"/>
                    </a:lnTo>
                    <a:lnTo>
                      <a:pt x="870" y="2188"/>
                    </a:lnTo>
                    <a:lnTo>
                      <a:pt x="870" y="2184"/>
                    </a:lnTo>
                    <a:lnTo>
                      <a:pt x="867" y="2173"/>
                    </a:lnTo>
                    <a:lnTo>
                      <a:pt x="864" y="2161"/>
                    </a:lnTo>
                    <a:lnTo>
                      <a:pt x="866" y="2156"/>
                    </a:lnTo>
                    <a:lnTo>
                      <a:pt x="862" y="2138"/>
                    </a:lnTo>
                    <a:lnTo>
                      <a:pt x="861" y="2137"/>
                    </a:lnTo>
                    <a:lnTo>
                      <a:pt x="845" y="2142"/>
                    </a:lnTo>
                    <a:lnTo>
                      <a:pt x="840" y="2143"/>
                    </a:lnTo>
                    <a:lnTo>
                      <a:pt x="838" y="2144"/>
                    </a:lnTo>
                    <a:lnTo>
                      <a:pt x="836" y="2148"/>
                    </a:lnTo>
                    <a:lnTo>
                      <a:pt x="840" y="2159"/>
                    </a:lnTo>
                    <a:lnTo>
                      <a:pt x="838" y="2161"/>
                    </a:lnTo>
                    <a:lnTo>
                      <a:pt x="829" y="2161"/>
                    </a:lnTo>
                    <a:lnTo>
                      <a:pt x="817" y="2156"/>
                    </a:lnTo>
                    <a:lnTo>
                      <a:pt x="805" y="2147"/>
                    </a:lnTo>
                    <a:lnTo>
                      <a:pt x="801" y="2151"/>
                    </a:lnTo>
                    <a:lnTo>
                      <a:pt x="800" y="2158"/>
                    </a:lnTo>
                    <a:lnTo>
                      <a:pt x="799" y="2168"/>
                    </a:lnTo>
                    <a:lnTo>
                      <a:pt x="803" y="2185"/>
                    </a:lnTo>
                    <a:lnTo>
                      <a:pt x="799" y="2191"/>
                    </a:lnTo>
                    <a:lnTo>
                      <a:pt x="791" y="2190"/>
                    </a:lnTo>
                    <a:lnTo>
                      <a:pt x="779" y="2190"/>
                    </a:lnTo>
                    <a:lnTo>
                      <a:pt x="769" y="2191"/>
                    </a:lnTo>
                    <a:lnTo>
                      <a:pt x="762" y="2192"/>
                    </a:lnTo>
                    <a:lnTo>
                      <a:pt x="758" y="2198"/>
                    </a:lnTo>
                    <a:lnTo>
                      <a:pt x="757" y="2205"/>
                    </a:lnTo>
                    <a:lnTo>
                      <a:pt x="760" y="2213"/>
                    </a:lnTo>
                    <a:lnTo>
                      <a:pt x="759" y="2216"/>
                    </a:lnTo>
                    <a:lnTo>
                      <a:pt x="757" y="2219"/>
                    </a:lnTo>
                    <a:lnTo>
                      <a:pt x="752" y="2221"/>
                    </a:lnTo>
                    <a:lnTo>
                      <a:pt x="750" y="2221"/>
                    </a:lnTo>
                    <a:lnTo>
                      <a:pt x="740" y="2212"/>
                    </a:lnTo>
                    <a:lnTo>
                      <a:pt x="729" y="2209"/>
                    </a:lnTo>
                    <a:lnTo>
                      <a:pt x="704" y="2205"/>
                    </a:lnTo>
                    <a:lnTo>
                      <a:pt x="700" y="2192"/>
                    </a:lnTo>
                    <a:lnTo>
                      <a:pt x="696" y="2192"/>
                    </a:lnTo>
                    <a:lnTo>
                      <a:pt x="690" y="2186"/>
                    </a:lnTo>
                    <a:lnTo>
                      <a:pt x="683" y="2178"/>
                    </a:lnTo>
                    <a:lnTo>
                      <a:pt x="679" y="2178"/>
                    </a:lnTo>
                    <a:lnTo>
                      <a:pt x="675" y="2181"/>
                    </a:lnTo>
                    <a:lnTo>
                      <a:pt x="661" y="2180"/>
                    </a:lnTo>
                    <a:lnTo>
                      <a:pt x="648" y="2192"/>
                    </a:lnTo>
                    <a:lnTo>
                      <a:pt x="638" y="2207"/>
                    </a:lnTo>
                    <a:lnTo>
                      <a:pt x="629" y="2215"/>
                    </a:lnTo>
                    <a:lnTo>
                      <a:pt x="618" y="2218"/>
                    </a:lnTo>
                    <a:lnTo>
                      <a:pt x="613" y="2218"/>
                    </a:lnTo>
                    <a:lnTo>
                      <a:pt x="616" y="2209"/>
                    </a:lnTo>
                    <a:lnTo>
                      <a:pt x="614" y="2201"/>
                    </a:lnTo>
                    <a:lnTo>
                      <a:pt x="611" y="2195"/>
                    </a:lnTo>
                    <a:lnTo>
                      <a:pt x="579" y="2178"/>
                    </a:lnTo>
                    <a:lnTo>
                      <a:pt x="574" y="2171"/>
                    </a:lnTo>
                    <a:lnTo>
                      <a:pt x="569" y="2152"/>
                    </a:lnTo>
                    <a:lnTo>
                      <a:pt x="566" y="2133"/>
                    </a:lnTo>
                    <a:lnTo>
                      <a:pt x="566" y="2122"/>
                    </a:lnTo>
                    <a:lnTo>
                      <a:pt x="569" y="2112"/>
                    </a:lnTo>
                    <a:lnTo>
                      <a:pt x="568" y="2104"/>
                    </a:lnTo>
                    <a:lnTo>
                      <a:pt x="564" y="2098"/>
                    </a:lnTo>
                    <a:lnTo>
                      <a:pt x="554" y="2093"/>
                    </a:lnTo>
                    <a:lnTo>
                      <a:pt x="544" y="2091"/>
                    </a:lnTo>
                    <a:lnTo>
                      <a:pt x="531" y="2097"/>
                    </a:lnTo>
                    <a:lnTo>
                      <a:pt x="525" y="2099"/>
                    </a:lnTo>
                    <a:lnTo>
                      <a:pt x="520" y="2098"/>
                    </a:lnTo>
                    <a:lnTo>
                      <a:pt x="516" y="2096"/>
                    </a:lnTo>
                    <a:lnTo>
                      <a:pt x="517" y="2092"/>
                    </a:lnTo>
                    <a:lnTo>
                      <a:pt x="531" y="2071"/>
                    </a:lnTo>
                    <a:lnTo>
                      <a:pt x="537" y="2063"/>
                    </a:lnTo>
                    <a:lnTo>
                      <a:pt x="546" y="2056"/>
                    </a:lnTo>
                    <a:lnTo>
                      <a:pt x="551" y="2053"/>
                    </a:lnTo>
                    <a:lnTo>
                      <a:pt x="555" y="2048"/>
                    </a:lnTo>
                    <a:lnTo>
                      <a:pt x="555" y="2044"/>
                    </a:lnTo>
                    <a:lnTo>
                      <a:pt x="554" y="2041"/>
                    </a:lnTo>
                    <a:lnTo>
                      <a:pt x="545" y="2037"/>
                    </a:lnTo>
                    <a:lnTo>
                      <a:pt x="530" y="2028"/>
                    </a:lnTo>
                    <a:lnTo>
                      <a:pt x="523" y="2027"/>
                    </a:lnTo>
                    <a:lnTo>
                      <a:pt x="517" y="2022"/>
                    </a:lnTo>
                    <a:lnTo>
                      <a:pt x="510" y="2008"/>
                    </a:lnTo>
                    <a:lnTo>
                      <a:pt x="507" y="2004"/>
                    </a:lnTo>
                    <a:lnTo>
                      <a:pt x="501" y="2003"/>
                    </a:lnTo>
                    <a:lnTo>
                      <a:pt x="495" y="2000"/>
                    </a:lnTo>
                    <a:lnTo>
                      <a:pt x="495" y="1980"/>
                    </a:lnTo>
                    <a:lnTo>
                      <a:pt x="495" y="1965"/>
                    </a:lnTo>
                    <a:lnTo>
                      <a:pt x="481" y="1937"/>
                    </a:lnTo>
                    <a:lnTo>
                      <a:pt x="477" y="1920"/>
                    </a:lnTo>
                    <a:lnTo>
                      <a:pt x="470" y="1902"/>
                    </a:lnTo>
                    <a:lnTo>
                      <a:pt x="463" y="1895"/>
                    </a:lnTo>
                    <a:lnTo>
                      <a:pt x="452" y="1888"/>
                    </a:lnTo>
                    <a:lnTo>
                      <a:pt x="438" y="1883"/>
                    </a:lnTo>
                    <a:lnTo>
                      <a:pt x="426" y="1882"/>
                    </a:lnTo>
                    <a:lnTo>
                      <a:pt x="417" y="1884"/>
                    </a:lnTo>
                    <a:lnTo>
                      <a:pt x="413" y="1885"/>
                    </a:lnTo>
                    <a:lnTo>
                      <a:pt x="413" y="1889"/>
                    </a:lnTo>
                    <a:lnTo>
                      <a:pt x="421" y="1900"/>
                    </a:lnTo>
                    <a:lnTo>
                      <a:pt x="421" y="1906"/>
                    </a:lnTo>
                    <a:lnTo>
                      <a:pt x="421" y="1912"/>
                    </a:lnTo>
                    <a:lnTo>
                      <a:pt x="418" y="1916"/>
                    </a:lnTo>
                    <a:lnTo>
                      <a:pt x="411" y="1916"/>
                    </a:lnTo>
                    <a:lnTo>
                      <a:pt x="400" y="1920"/>
                    </a:lnTo>
                    <a:lnTo>
                      <a:pt x="385" y="1927"/>
                    </a:lnTo>
                    <a:lnTo>
                      <a:pt x="375" y="1932"/>
                    </a:lnTo>
                    <a:lnTo>
                      <a:pt x="367" y="1947"/>
                    </a:lnTo>
                    <a:lnTo>
                      <a:pt x="361" y="1949"/>
                    </a:lnTo>
                    <a:lnTo>
                      <a:pt x="352" y="1947"/>
                    </a:lnTo>
                    <a:lnTo>
                      <a:pt x="325" y="1937"/>
                    </a:lnTo>
                    <a:lnTo>
                      <a:pt x="302" y="1927"/>
                    </a:lnTo>
                    <a:lnTo>
                      <a:pt x="287" y="1923"/>
                    </a:lnTo>
                    <a:lnTo>
                      <a:pt x="278" y="1925"/>
                    </a:lnTo>
                    <a:lnTo>
                      <a:pt x="273" y="1927"/>
                    </a:lnTo>
                    <a:lnTo>
                      <a:pt x="260" y="1933"/>
                    </a:lnTo>
                    <a:lnTo>
                      <a:pt x="241" y="1955"/>
                    </a:lnTo>
                    <a:lnTo>
                      <a:pt x="238" y="1962"/>
                    </a:lnTo>
                    <a:lnTo>
                      <a:pt x="234" y="1963"/>
                    </a:lnTo>
                    <a:lnTo>
                      <a:pt x="229" y="1968"/>
                    </a:lnTo>
                    <a:lnTo>
                      <a:pt x="225" y="1968"/>
                    </a:lnTo>
                    <a:lnTo>
                      <a:pt x="222" y="1965"/>
                    </a:lnTo>
                    <a:lnTo>
                      <a:pt x="220" y="1963"/>
                    </a:lnTo>
                    <a:lnTo>
                      <a:pt x="211" y="1948"/>
                    </a:lnTo>
                    <a:lnTo>
                      <a:pt x="201" y="1931"/>
                    </a:lnTo>
                    <a:lnTo>
                      <a:pt x="193" y="1923"/>
                    </a:lnTo>
                    <a:lnTo>
                      <a:pt x="182" y="1923"/>
                    </a:lnTo>
                    <a:lnTo>
                      <a:pt x="174" y="1929"/>
                    </a:lnTo>
                    <a:lnTo>
                      <a:pt x="165" y="1939"/>
                    </a:lnTo>
                    <a:lnTo>
                      <a:pt x="153" y="1950"/>
                    </a:lnTo>
                    <a:lnTo>
                      <a:pt x="146" y="1952"/>
                    </a:lnTo>
                    <a:lnTo>
                      <a:pt x="140" y="1951"/>
                    </a:lnTo>
                    <a:lnTo>
                      <a:pt x="124" y="1938"/>
                    </a:lnTo>
                    <a:lnTo>
                      <a:pt x="113" y="1929"/>
                    </a:lnTo>
                    <a:lnTo>
                      <a:pt x="112" y="1924"/>
                    </a:lnTo>
                    <a:lnTo>
                      <a:pt x="115" y="1917"/>
                    </a:lnTo>
                    <a:lnTo>
                      <a:pt x="119" y="1907"/>
                    </a:lnTo>
                    <a:lnTo>
                      <a:pt x="123" y="1898"/>
                    </a:lnTo>
                    <a:lnTo>
                      <a:pt x="127" y="1894"/>
                    </a:lnTo>
                    <a:lnTo>
                      <a:pt x="128" y="1884"/>
                    </a:lnTo>
                    <a:lnTo>
                      <a:pt x="119" y="1876"/>
                    </a:lnTo>
                    <a:lnTo>
                      <a:pt x="119" y="1872"/>
                    </a:lnTo>
                    <a:lnTo>
                      <a:pt x="120" y="1862"/>
                    </a:lnTo>
                    <a:lnTo>
                      <a:pt x="124" y="1840"/>
                    </a:lnTo>
                    <a:lnTo>
                      <a:pt x="123" y="1832"/>
                    </a:lnTo>
                    <a:lnTo>
                      <a:pt x="127" y="1817"/>
                    </a:lnTo>
                    <a:lnTo>
                      <a:pt x="121" y="1809"/>
                    </a:lnTo>
                    <a:lnTo>
                      <a:pt x="120" y="1803"/>
                    </a:lnTo>
                    <a:lnTo>
                      <a:pt x="113" y="1795"/>
                    </a:lnTo>
                    <a:lnTo>
                      <a:pt x="105" y="1782"/>
                    </a:lnTo>
                    <a:lnTo>
                      <a:pt x="103" y="1773"/>
                    </a:lnTo>
                    <a:lnTo>
                      <a:pt x="100" y="1765"/>
                    </a:lnTo>
                    <a:lnTo>
                      <a:pt x="93" y="1754"/>
                    </a:lnTo>
                    <a:lnTo>
                      <a:pt x="86" y="1752"/>
                    </a:lnTo>
                    <a:lnTo>
                      <a:pt x="74" y="1750"/>
                    </a:lnTo>
                    <a:lnTo>
                      <a:pt x="73" y="1754"/>
                    </a:lnTo>
                    <a:lnTo>
                      <a:pt x="68" y="1760"/>
                    </a:lnTo>
                    <a:lnTo>
                      <a:pt x="64" y="1761"/>
                    </a:lnTo>
                    <a:lnTo>
                      <a:pt x="58" y="1754"/>
                    </a:lnTo>
                    <a:lnTo>
                      <a:pt x="55" y="1749"/>
                    </a:lnTo>
                    <a:lnTo>
                      <a:pt x="55" y="1743"/>
                    </a:lnTo>
                    <a:lnTo>
                      <a:pt x="46" y="1733"/>
                    </a:lnTo>
                    <a:lnTo>
                      <a:pt x="33" y="1715"/>
                    </a:lnTo>
                    <a:lnTo>
                      <a:pt x="33" y="1701"/>
                    </a:lnTo>
                    <a:lnTo>
                      <a:pt x="42" y="1693"/>
                    </a:lnTo>
                    <a:lnTo>
                      <a:pt x="45" y="1687"/>
                    </a:lnTo>
                    <a:lnTo>
                      <a:pt x="46" y="1680"/>
                    </a:lnTo>
                    <a:lnTo>
                      <a:pt x="42" y="1672"/>
                    </a:lnTo>
                    <a:lnTo>
                      <a:pt x="37" y="1665"/>
                    </a:lnTo>
                    <a:lnTo>
                      <a:pt x="39" y="1651"/>
                    </a:lnTo>
                    <a:lnTo>
                      <a:pt x="38" y="1631"/>
                    </a:lnTo>
                    <a:lnTo>
                      <a:pt x="31" y="1622"/>
                    </a:lnTo>
                    <a:lnTo>
                      <a:pt x="24" y="1613"/>
                    </a:lnTo>
                    <a:lnTo>
                      <a:pt x="15" y="1607"/>
                    </a:lnTo>
                    <a:lnTo>
                      <a:pt x="7" y="1595"/>
                    </a:lnTo>
                    <a:lnTo>
                      <a:pt x="11" y="1578"/>
                    </a:lnTo>
                    <a:lnTo>
                      <a:pt x="14" y="1567"/>
                    </a:lnTo>
                    <a:lnTo>
                      <a:pt x="0" y="1543"/>
                    </a:lnTo>
                    <a:lnTo>
                      <a:pt x="26" y="1552"/>
                    </a:lnTo>
                    <a:lnTo>
                      <a:pt x="28" y="1549"/>
                    </a:lnTo>
                    <a:lnTo>
                      <a:pt x="37" y="1543"/>
                    </a:lnTo>
                    <a:lnTo>
                      <a:pt x="48" y="1531"/>
                    </a:lnTo>
                    <a:lnTo>
                      <a:pt x="59" y="1515"/>
                    </a:lnTo>
                    <a:lnTo>
                      <a:pt x="63" y="1495"/>
                    </a:lnTo>
                    <a:lnTo>
                      <a:pt x="65" y="1479"/>
                    </a:lnTo>
                    <a:lnTo>
                      <a:pt x="69" y="1464"/>
                    </a:lnTo>
                    <a:lnTo>
                      <a:pt x="74" y="1452"/>
                    </a:lnTo>
                    <a:lnTo>
                      <a:pt x="86" y="1440"/>
                    </a:lnTo>
                    <a:lnTo>
                      <a:pt x="98" y="1430"/>
                    </a:lnTo>
                    <a:lnTo>
                      <a:pt x="111" y="1421"/>
                    </a:lnTo>
                    <a:lnTo>
                      <a:pt x="118" y="1422"/>
                    </a:lnTo>
                    <a:lnTo>
                      <a:pt x="131" y="1435"/>
                    </a:lnTo>
                    <a:lnTo>
                      <a:pt x="159" y="1462"/>
                    </a:lnTo>
                    <a:lnTo>
                      <a:pt x="182" y="1482"/>
                    </a:lnTo>
                    <a:lnTo>
                      <a:pt x="191" y="1493"/>
                    </a:lnTo>
                    <a:lnTo>
                      <a:pt x="198" y="1493"/>
                    </a:lnTo>
                    <a:lnTo>
                      <a:pt x="209" y="1474"/>
                    </a:lnTo>
                    <a:lnTo>
                      <a:pt x="222" y="1456"/>
                    </a:lnTo>
                    <a:lnTo>
                      <a:pt x="227" y="1453"/>
                    </a:lnTo>
                    <a:lnTo>
                      <a:pt x="242" y="1451"/>
                    </a:lnTo>
                    <a:lnTo>
                      <a:pt x="255" y="1450"/>
                    </a:lnTo>
                    <a:lnTo>
                      <a:pt x="268" y="1450"/>
                    </a:lnTo>
                    <a:lnTo>
                      <a:pt x="288" y="1454"/>
                    </a:lnTo>
                    <a:lnTo>
                      <a:pt x="299" y="1456"/>
                    </a:lnTo>
                    <a:lnTo>
                      <a:pt x="308" y="1458"/>
                    </a:lnTo>
                    <a:lnTo>
                      <a:pt x="335" y="1460"/>
                    </a:lnTo>
                    <a:lnTo>
                      <a:pt x="361" y="1455"/>
                    </a:lnTo>
                    <a:lnTo>
                      <a:pt x="387" y="1450"/>
                    </a:lnTo>
                    <a:lnTo>
                      <a:pt x="405" y="1447"/>
                    </a:lnTo>
                    <a:lnTo>
                      <a:pt x="406" y="1440"/>
                    </a:lnTo>
                    <a:lnTo>
                      <a:pt x="405" y="1430"/>
                    </a:lnTo>
                    <a:lnTo>
                      <a:pt x="409" y="1423"/>
                    </a:lnTo>
                    <a:lnTo>
                      <a:pt x="414" y="1416"/>
                    </a:lnTo>
                    <a:lnTo>
                      <a:pt x="419" y="1415"/>
                    </a:lnTo>
                    <a:lnTo>
                      <a:pt x="421" y="1437"/>
                    </a:lnTo>
                    <a:lnTo>
                      <a:pt x="427" y="1440"/>
                    </a:lnTo>
                    <a:lnTo>
                      <a:pt x="444" y="1441"/>
                    </a:lnTo>
                    <a:lnTo>
                      <a:pt x="471" y="1441"/>
                    </a:lnTo>
                    <a:lnTo>
                      <a:pt x="500" y="1441"/>
                    </a:lnTo>
                    <a:lnTo>
                      <a:pt x="530" y="1441"/>
                    </a:lnTo>
                    <a:lnTo>
                      <a:pt x="558" y="1441"/>
                    </a:lnTo>
                    <a:lnTo>
                      <a:pt x="588" y="1441"/>
                    </a:lnTo>
                    <a:lnTo>
                      <a:pt x="616" y="1441"/>
                    </a:lnTo>
                    <a:lnTo>
                      <a:pt x="646" y="1441"/>
                    </a:lnTo>
                    <a:lnTo>
                      <a:pt x="675" y="1441"/>
                    </a:lnTo>
                    <a:lnTo>
                      <a:pt x="704" y="1441"/>
                    </a:lnTo>
                    <a:lnTo>
                      <a:pt x="733" y="1441"/>
                    </a:lnTo>
                    <a:lnTo>
                      <a:pt x="763" y="1441"/>
                    </a:lnTo>
                    <a:lnTo>
                      <a:pt x="792" y="1441"/>
                    </a:lnTo>
                    <a:lnTo>
                      <a:pt x="821" y="1441"/>
                    </a:lnTo>
                    <a:lnTo>
                      <a:pt x="850" y="1441"/>
                    </a:lnTo>
                    <a:lnTo>
                      <a:pt x="880" y="1441"/>
                    </a:lnTo>
                    <a:lnTo>
                      <a:pt x="908" y="1441"/>
                    </a:lnTo>
                    <a:lnTo>
                      <a:pt x="937" y="1441"/>
                    </a:lnTo>
                    <a:lnTo>
                      <a:pt x="968" y="1441"/>
                    </a:lnTo>
                    <a:lnTo>
                      <a:pt x="976" y="1399"/>
                    </a:lnTo>
                    <a:lnTo>
                      <a:pt x="984" y="1359"/>
                    </a:lnTo>
                    <a:lnTo>
                      <a:pt x="990" y="1326"/>
                    </a:lnTo>
                    <a:lnTo>
                      <a:pt x="968" y="1302"/>
                    </a:lnTo>
                    <a:lnTo>
                      <a:pt x="951" y="1283"/>
                    </a:lnTo>
                    <a:lnTo>
                      <a:pt x="947" y="1247"/>
                    </a:lnTo>
                    <a:lnTo>
                      <a:pt x="943" y="1211"/>
                    </a:lnTo>
                    <a:lnTo>
                      <a:pt x="940" y="1173"/>
                    </a:lnTo>
                    <a:lnTo>
                      <a:pt x="935" y="1137"/>
                    </a:lnTo>
                    <a:lnTo>
                      <a:pt x="931" y="1100"/>
                    </a:lnTo>
                    <a:lnTo>
                      <a:pt x="927" y="1062"/>
                    </a:lnTo>
                    <a:lnTo>
                      <a:pt x="923" y="1025"/>
                    </a:lnTo>
                    <a:lnTo>
                      <a:pt x="919" y="988"/>
                    </a:lnTo>
                    <a:lnTo>
                      <a:pt x="915" y="951"/>
                    </a:lnTo>
                    <a:lnTo>
                      <a:pt x="911" y="913"/>
                    </a:lnTo>
                    <a:lnTo>
                      <a:pt x="906" y="876"/>
                    </a:lnTo>
                    <a:lnTo>
                      <a:pt x="903" y="838"/>
                    </a:lnTo>
                    <a:lnTo>
                      <a:pt x="898" y="801"/>
                    </a:lnTo>
                    <a:lnTo>
                      <a:pt x="894" y="763"/>
                    </a:lnTo>
                    <a:lnTo>
                      <a:pt x="891" y="725"/>
                    </a:lnTo>
                    <a:lnTo>
                      <a:pt x="886" y="688"/>
                    </a:lnTo>
                    <a:lnTo>
                      <a:pt x="882" y="650"/>
                    </a:lnTo>
                    <a:lnTo>
                      <a:pt x="877" y="612"/>
                    </a:lnTo>
                    <a:lnTo>
                      <a:pt x="874" y="574"/>
                    </a:lnTo>
                    <a:lnTo>
                      <a:pt x="870" y="536"/>
                    </a:lnTo>
                    <a:lnTo>
                      <a:pt x="866" y="498"/>
                    </a:lnTo>
                    <a:lnTo>
                      <a:pt x="862" y="460"/>
                    </a:lnTo>
                    <a:lnTo>
                      <a:pt x="858" y="422"/>
                    </a:lnTo>
                    <a:lnTo>
                      <a:pt x="853" y="384"/>
                    </a:lnTo>
                    <a:lnTo>
                      <a:pt x="850" y="345"/>
                    </a:lnTo>
                    <a:lnTo>
                      <a:pt x="845" y="307"/>
                    </a:lnTo>
                    <a:lnTo>
                      <a:pt x="841" y="268"/>
                    </a:lnTo>
                    <a:lnTo>
                      <a:pt x="838" y="230"/>
                    </a:lnTo>
                    <a:lnTo>
                      <a:pt x="833" y="192"/>
                    </a:lnTo>
                    <a:lnTo>
                      <a:pt x="829" y="153"/>
                    </a:lnTo>
                    <a:lnTo>
                      <a:pt x="825" y="114"/>
                    </a:lnTo>
                    <a:lnTo>
                      <a:pt x="821" y="75"/>
                    </a:lnTo>
                    <a:lnTo>
                      <a:pt x="817" y="36"/>
                    </a:lnTo>
                    <a:lnTo>
                      <a:pt x="813" y="0"/>
                    </a:lnTo>
                    <a:lnTo>
                      <a:pt x="857" y="0"/>
                    </a:lnTo>
                    <a:lnTo>
                      <a:pt x="904" y="0"/>
                    </a:lnTo>
                    <a:lnTo>
                      <a:pt x="950" y="0"/>
                    </a:lnTo>
                    <a:lnTo>
                      <a:pt x="1016" y="0"/>
                    </a:lnTo>
                    <a:lnTo>
                      <a:pt x="1067" y="0"/>
                    </a:lnTo>
                    <a:lnTo>
                      <a:pt x="1110" y="31"/>
                    </a:lnTo>
                    <a:lnTo>
                      <a:pt x="1150" y="58"/>
                    </a:lnTo>
                    <a:lnTo>
                      <a:pt x="1196" y="93"/>
                    </a:lnTo>
                    <a:lnTo>
                      <a:pt x="1243" y="125"/>
                    </a:lnTo>
                    <a:lnTo>
                      <a:pt x="1290" y="158"/>
                    </a:lnTo>
                    <a:lnTo>
                      <a:pt x="1337" y="192"/>
                    </a:lnTo>
                    <a:lnTo>
                      <a:pt x="1384" y="225"/>
                    </a:lnTo>
                    <a:lnTo>
                      <a:pt x="1430" y="259"/>
                    </a:lnTo>
                    <a:lnTo>
                      <a:pt x="1477" y="292"/>
                    </a:lnTo>
                    <a:lnTo>
                      <a:pt x="1524" y="325"/>
                    </a:lnTo>
                    <a:lnTo>
                      <a:pt x="1571" y="358"/>
                    </a:lnTo>
                    <a:lnTo>
                      <a:pt x="1618" y="391"/>
                    </a:lnTo>
                    <a:lnTo>
                      <a:pt x="1664" y="424"/>
                    </a:lnTo>
                    <a:lnTo>
                      <a:pt x="1711" y="456"/>
                    </a:lnTo>
                    <a:lnTo>
                      <a:pt x="1758" y="489"/>
                    </a:lnTo>
                    <a:lnTo>
                      <a:pt x="1805" y="522"/>
                    </a:lnTo>
                    <a:lnTo>
                      <a:pt x="1852" y="554"/>
                    </a:lnTo>
                    <a:lnTo>
                      <a:pt x="1898" y="588"/>
                    </a:lnTo>
                    <a:lnTo>
                      <a:pt x="1920" y="602"/>
                    </a:lnTo>
                    <a:lnTo>
                      <a:pt x="1922" y="609"/>
                    </a:lnTo>
                    <a:lnTo>
                      <a:pt x="1924" y="621"/>
                    </a:lnTo>
                    <a:lnTo>
                      <a:pt x="1923" y="634"/>
                    </a:lnTo>
                    <a:lnTo>
                      <a:pt x="1923" y="645"/>
                    </a:lnTo>
                    <a:lnTo>
                      <a:pt x="1929" y="653"/>
                    </a:lnTo>
                    <a:lnTo>
                      <a:pt x="1940" y="662"/>
                    </a:lnTo>
                    <a:lnTo>
                      <a:pt x="1986" y="685"/>
                    </a:lnTo>
                    <a:lnTo>
                      <a:pt x="1990" y="690"/>
                    </a:lnTo>
                    <a:lnTo>
                      <a:pt x="1992" y="700"/>
                    </a:lnTo>
                    <a:lnTo>
                      <a:pt x="1997" y="712"/>
                    </a:lnTo>
                    <a:lnTo>
                      <a:pt x="2007" y="719"/>
                    </a:lnTo>
                    <a:lnTo>
                      <a:pt x="2018" y="724"/>
                    </a:lnTo>
                    <a:lnTo>
                      <a:pt x="2032" y="728"/>
                    </a:lnTo>
                    <a:lnTo>
                      <a:pt x="2074" y="732"/>
                    </a:lnTo>
                    <a:lnTo>
                      <a:pt x="2082" y="737"/>
                    </a:lnTo>
                    <a:lnTo>
                      <a:pt x="2100" y="760"/>
                    </a:lnTo>
                    <a:lnTo>
                      <a:pt x="2110" y="764"/>
                    </a:lnTo>
                    <a:lnTo>
                      <a:pt x="2138" y="770"/>
                    </a:lnTo>
                    <a:lnTo>
                      <a:pt x="2158" y="774"/>
                    </a:lnTo>
                    <a:lnTo>
                      <a:pt x="2166" y="776"/>
                    </a:lnTo>
                    <a:lnTo>
                      <a:pt x="2184" y="782"/>
                    </a:lnTo>
                    <a:lnTo>
                      <a:pt x="2204" y="792"/>
                    </a:lnTo>
                    <a:lnTo>
                      <a:pt x="2215" y="801"/>
                    </a:lnTo>
                    <a:lnTo>
                      <a:pt x="2215" y="804"/>
                    </a:lnTo>
                    <a:lnTo>
                      <a:pt x="2213" y="812"/>
                    </a:lnTo>
                    <a:lnTo>
                      <a:pt x="2213" y="836"/>
                    </a:lnTo>
                    <a:lnTo>
                      <a:pt x="2217" y="849"/>
                    </a:lnTo>
                    <a:lnTo>
                      <a:pt x="2221" y="858"/>
                    </a:lnTo>
                    <a:lnTo>
                      <a:pt x="2221" y="864"/>
                    </a:lnTo>
                    <a:lnTo>
                      <a:pt x="2216" y="868"/>
                    </a:lnTo>
                    <a:lnTo>
                      <a:pt x="2213" y="873"/>
                    </a:lnTo>
                    <a:lnTo>
                      <a:pt x="2210" y="880"/>
                    </a:lnTo>
                    <a:lnTo>
                      <a:pt x="2205" y="888"/>
                    </a:lnTo>
                    <a:lnTo>
                      <a:pt x="2201" y="897"/>
                    </a:lnTo>
                    <a:lnTo>
                      <a:pt x="2202" y="904"/>
                    </a:lnTo>
                    <a:lnTo>
                      <a:pt x="2210" y="910"/>
                    </a:lnTo>
                    <a:lnTo>
                      <a:pt x="2221" y="918"/>
                    </a:lnTo>
                    <a:lnTo>
                      <a:pt x="2231" y="922"/>
                    </a:lnTo>
                    <a:lnTo>
                      <a:pt x="2236" y="922"/>
                    </a:lnTo>
                    <a:lnTo>
                      <a:pt x="2242" y="922"/>
                    </a:lnTo>
                    <a:lnTo>
                      <a:pt x="2247" y="921"/>
                    </a:lnTo>
                    <a:lnTo>
                      <a:pt x="2282" y="914"/>
                    </a:lnTo>
                    <a:lnTo>
                      <a:pt x="2315" y="908"/>
                    </a:lnTo>
                    <a:lnTo>
                      <a:pt x="2361" y="89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59" name="Freeform 79">
                <a:extLst>
                  <a:ext uri="{FF2B5EF4-FFF2-40B4-BE49-F238E27FC236}">
                    <a16:creationId xmlns:a16="http://schemas.microsoft.com/office/drawing/2014/main" id="{829410C0-5B87-ABF6-58B5-606D94A21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29348" y="5817435"/>
                <a:ext cx="19303" cy="34744"/>
              </a:xfrm>
              <a:custGeom>
                <a:avLst/>
                <a:gdLst>
                  <a:gd name="T0" fmla="*/ 15 w 20"/>
                  <a:gd name="T1" fmla="*/ 25 h 41"/>
                  <a:gd name="T2" fmla="*/ 6 w 20"/>
                  <a:gd name="T3" fmla="*/ 40 h 41"/>
                  <a:gd name="T4" fmla="*/ 2 w 20"/>
                  <a:gd name="T5" fmla="*/ 33 h 41"/>
                  <a:gd name="T6" fmla="*/ 0 w 20"/>
                  <a:gd name="T7" fmla="*/ 24 h 41"/>
                  <a:gd name="T8" fmla="*/ 9 w 20"/>
                  <a:gd name="T9" fmla="*/ 10 h 41"/>
                  <a:gd name="T10" fmla="*/ 12 w 20"/>
                  <a:gd name="T11" fmla="*/ 3 h 41"/>
                  <a:gd name="T12" fmla="*/ 19 w 20"/>
                  <a:gd name="T13" fmla="*/ 0 h 41"/>
                  <a:gd name="T14" fmla="*/ 15 w 20"/>
                  <a:gd name="T15" fmla="*/ 2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41">
                    <a:moveTo>
                      <a:pt x="15" y="25"/>
                    </a:moveTo>
                    <a:lnTo>
                      <a:pt x="6" y="40"/>
                    </a:lnTo>
                    <a:lnTo>
                      <a:pt x="2" y="33"/>
                    </a:lnTo>
                    <a:lnTo>
                      <a:pt x="0" y="24"/>
                    </a:lnTo>
                    <a:lnTo>
                      <a:pt x="9" y="10"/>
                    </a:lnTo>
                    <a:lnTo>
                      <a:pt x="12" y="3"/>
                    </a:lnTo>
                    <a:lnTo>
                      <a:pt x="19" y="0"/>
                    </a:lnTo>
                    <a:lnTo>
                      <a:pt x="15" y="25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60" name="Freeform 80">
                <a:extLst>
                  <a:ext uri="{FF2B5EF4-FFF2-40B4-BE49-F238E27FC236}">
                    <a16:creationId xmlns:a16="http://schemas.microsoft.com/office/drawing/2014/main" id="{995A343C-D798-1F47-F925-3892FFBA5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56004" y="4809904"/>
                <a:ext cx="1532529" cy="1675360"/>
              </a:xfrm>
              <a:custGeom>
                <a:avLst/>
                <a:gdLst>
                  <a:gd name="T0" fmla="*/ 1541 w 1752"/>
                  <a:gd name="T1" fmla="*/ 363 h 1916"/>
                  <a:gd name="T2" fmla="*/ 1513 w 1752"/>
                  <a:gd name="T3" fmla="*/ 516 h 1916"/>
                  <a:gd name="T4" fmla="*/ 1534 w 1752"/>
                  <a:gd name="T5" fmla="*/ 708 h 1916"/>
                  <a:gd name="T6" fmla="*/ 1554 w 1752"/>
                  <a:gd name="T7" fmla="*/ 899 h 1916"/>
                  <a:gd name="T8" fmla="*/ 1575 w 1752"/>
                  <a:gd name="T9" fmla="*/ 1088 h 1916"/>
                  <a:gd name="T10" fmla="*/ 1595 w 1752"/>
                  <a:gd name="T11" fmla="*/ 1276 h 1916"/>
                  <a:gd name="T12" fmla="*/ 1615 w 1752"/>
                  <a:gd name="T13" fmla="*/ 1463 h 1916"/>
                  <a:gd name="T14" fmla="*/ 1635 w 1752"/>
                  <a:gd name="T15" fmla="*/ 1646 h 1916"/>
                  <a:gd name="T16" fmla="*/ 1652 w 1752"/>
                  <a:gd name="T17" fmla="*/ 1804 h 1916"/>
                  <a:gd name="T18" fmla="*/ 1505 w 1752"/>
                  <a:gd name="T19" fmla="*/ 1804 h 1916"/>
                  <a:gd name="T20" fmla="*/ 1360 w 1752"/>
                  <a:gd name="T21" fmla="*/ 1804 h 1916"/>
                  <a:gd name="T22" fmla="*/ 1214 w 1752"/>
                  <a:gd name="T23" fmla="*/ 1804 h 1916"/>
                  <a:gd name="T24" fmla="*/ 1105 w 1752"/>
                  <a:gd name="T25" fmla="*/ 1800 h 1916"/>
                  <a:gd name="T26" fmla="*/ 1091 w 1752"/>
                  <a:gd name="T27" fmla="*/ 1803 h 1916"/>
                  <a:gd name="T28" fmla="*/ 992 w 1752"/>
                  <a:gd name="T29" fmla="*/ 1821 h 1916"/>
                  <a:gd name="T30" fmla="*/ 926 w 1752"/>
                  <a:gd name="T31" fmla="*/ 1814 h 1916"/>
                  <a:gd name="T32" fmla="*/ 875 w 1752"/>
                  <a:gd name="T33" fmla="*/ 1856 h 1916"/>
                  <a:gd name="T34" fmla="*/ 796 w 1752"/>
                  <a:gd name="T35" fmla="*/ 1784 h 1916"/>
                  <a:gd name="T36" fmla="*/ 749 w 1752"/>
                  <a:gd name="T37" fmla="*/ 1842 h 1916"/>
                  <a:gd name="T38" fmla="*/ 713 w 1752"/>
                  <a:gd name="T39" fmla="*/ 1912 h 1916"/>
                  <a:gd name="T40" fmla="*/ 659 w 1752"/>
                  <a:gd name="T41" fmla="*/ 1881 h 1916"/>
                  <a:gd name="T42" fmla="*/ 608 w 1752"/>
                  <a:gd name="T43" fmla="*/ 1844 h 1916"/>
                  <a:gd name="T44" fmla="*/ 591 w 1752"/>
                  <a:gd name="T45" fmla="*/ 1811 h 1916"/>
                  <a:gd name="T46" fmla="*/ 566 w 1752"/>
                  <a:gd name="T47" fmla="*/ 1793 h 1916"/>
                  <a:gd name="T48" fmla="*/ 532 w 1752"/>
                  <a:gd name="T49" fmla="*/ 1734 h 1916"/>
                  <a:gd name="T50" fmla="*/ 509 w 1752"/>
                  <a:gd name="T51" fmla="*/ 1710 h 1916"/>
                  <a:gd name="T52" fmla="*/ 474 w 1752"/>
                  <a:gd name="T53" fmla="*/ 1704 h 1916"/>
                  <a:gd name="T54" fmla="*/ 442 w 1752"/>
                  <a:gd name="T55" fmla="*/ 1684 h 1916"/>
                  <a:gd name="T56" fmla="*/ 306 w 1752"/>
                  <a:gd name="T57" fmla="*/ 1634 h 1916"/>
                  <a:gd name="T58" fmla="*/ 282 w 1752"/>
                  <a:gd name="T59" fmla="*/ 1633 h 1916"/>
                  <a:gd name="T60" fmla="*/ 221 w 1752"/>
                  <a:gd name="T61" fmla="*/ 1648 h 1916"/>
                  <a:gd name="T62" fmla="*/ 136 w 1752"/>
                  <a:gd name="T63" fmla="*/ 1650 h 1916"/>
                  <a:gd name="T64" fmla="*/ 95 w 1752"/>
                  <a:gd name="T65" fmla="*/ 1697 h 1916"/>
                  <a:gd name="T66" fmla="*/ 76 w 1752"/>
                  <a:gd name="T67" fmla="*/ 1688 h 1916"/>
                  <a:gd name="T68" fmla="*/ 141 w 1752"/>
                  <a:gd name="T69" fmla="*/ 1501 h 1916"/>
                  <a:gd name="T70" fmla="*/ 122 w 1752"/>
                  <a:gd name="T71" fmla="*/ 1282 h 1916"/>
                  <a:gd name="T72" fmla="*/ 100 w 1752"/>
                  <a:gd name="T73" fmla="*/ 1221 h 1916"/>
                  <a:gd name="T74" fmla="*/ 118 w 1752"/>
                  <a:gd name="T75" fmla="*/ 1111 h 1916"/>
                  <a:gd name="T76" fmla="*/ 77 w 1752"/>
                  <a:gd name="T77" fmla="*/ 1025 h 1916"/>
                  <a:gd name="T78" fmla="*/ 27 w 1752"/>
                  <a:gd name="T79" fmla="*/ 967 h 1916"/>
                  <a:gd name="T80" fmla="*/ 0 w 1752"/>
                  <a:gd name="T81" fmla="*/ 996 h 1916"/>
                  <a:gd name="T82" fmla="*/ 66 w 1752"/>
                  <a:gd name="T83" fmla="*/ 930 h 1916"/>
                  <a:gd name="T84" fmla="*/ 230 w 1752"/>
                  <a:gd name="T85" fmla="*/ 930 h 1916"/>
                  <a:gd name="T86" fmla="*/ 394 w 1752"/>
                  <a:gd name="T87" fmla="*/ 930 h 1916"/>
                  <a:gd name="T88" fmla="*/ 558 w 1752"/>
                  <a:gd name="T89" fmla="*/ 930 h 1916"/>
                  <a:gd name="T90" fmla="*/ 575 w 1752"/>
                  <a:gd name="T91" fmla="*/ 851 h 1916"/>
                  <a:gd name="T92" fmla="*/ 568 w 1752"/>
                  <a:gd name="T93" fmla="*/ 752 h 1916"/>
                  <a:gd name="T94" fmla="*/ 564 w 1752"/>
                  <a:gd name="T95" fmla="*/ 692 h 1916"/>
                  <a:gd name="T96" fmla="*/ 645 w 1752"/>
                  <a:gd name="T97" fmla="*/ 630 h 1916"/>
                  <a:gd name="T98" fmla="*/ 723 w 1752"/>
                  <a:gd name="T99" fmla="*/ 585 h 1916"/>
                  <a:gd name="T100" fmla="*/ 723 w 1752"/>
                  <a:gd name="T101" fmla="*/ 481 h 1916"/>
                  <a:gd name="T102" fmla="*/ 723 w 1752"/>
                  <a:gd name="T103" fmla="*/ 375 h 1916"/>
                  <a:gd name="T104" fmla="*/ 723 w 1752"/>
                  <a:gd name="T105" fmla="*/ 267 h 1916"/>
                  <a:gd name="T106" fmla="*/ 770 w 1752"/>
                  <a:gd name="T107" fmla="*/ 206 h 1916"/>
                  <a:gd name="T108" fmla="*/ 904 w 1752"/>
                  <a:gd name="T109" fmla="*/ 206 h 1916"/>
                  <a:gd name="T110" fmla="*/ 1037 w 1752"/>
                  <a:gd name="T111" fmla="*/ 206 h 1916"/>
                  <a:gd name="T112" fmla="*/ 1170 w 1752"/>
                  <a:gd name="T113" fmla="*/ 206 h 1916"/>
                  <a:gd name="T114" fmla="*/ 1199 w 1752"/>
                  <a:gd name="T115" fmla="*/ 91 h 1916"/>
                  <a:gd name="T116" fmla="*/ 1253 w 1752"/>
                  <a:gd name="T117" fmla="*/ 36 h 1916"/>
                  <a:gd name="T118" fmla="*/ 1388 w 1752"/>
                  <a:gd name="T119" fmla="*/ 124 h 1916"/>
                  <a:gd name="T120" fmla="*/ 1522 w 1752"/>
                  <a:gd name="T121" fmla="*/ 212 h 1916"/>
                  <a:gd name="T122" fmla="*/ 1652 w 1752"/>
                  <a:gd name="T123" fmla="*/ 296 h 19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752" h="1916">
                    <a:moveTo>
                      <a:pt x="1751" y="363"/>
                    </a:moveTo>
                    <a:lnTo>
                      <a:pt x="1700" y="363"/>
                    </a:lnTo>
                    <a:lnTo>
                      <a:pt x="1634" y="363"/>
                    </a:lnTo>
                    <a:lnTo>
                      <a:pt x="1588" y="363"/>
                    </a:lnTo>
                    <a:lnTo>
                      <a:pt x="1541" y="363"/>
                    </a:lnTo>
                    <a:lnTo>
                      <a:pt x="1497" y="363"/>
                    </a:lnTo>
                    <a:lnTo>
                      <a:pt x="1501" y="399"/>
                    </a:lnTo>
                    <a:lnTo>
                      <a:pt x="1505" y="438"/>
                    </a:lnTo>
                    <a:lnTo>
                      <a:pt x="1509" y="477"/>
                    </a:lnTo>
                    <a:lnTo>
                      <a:pt x="1513" y="516"/>
                    </a:lnTo>
                    <a:lnTo>
                      <a:pt x="1517" y="555"/>
                    </a:lnTo>
                    <a:lnTo>
                      <a:pt x="1522" y="593"/>
                    </a:lnTo>
                    <a:lnTo>
                      <a:pt x="1525" y="631"/>
                    </a:lnTo>
                    <a:lnTo>
                      <a:pt x="1529" y="669"/>
                    </a:lnTo>
                    <a:lnTo>
                      <a:pt x="1534" y="708"/>
                    </a:lnTo>
                    <a:lnTo>
                      <a:pt x="1537" y="746"/>
                    </a:lnTo>
                    <a:lnTo>
                      <a:pt x="1542" y="785"/>
                    </a:lnTo>
                    <a:lnTo>
                      <a:pt x="1546" y="823"/>
                    </a:lnTo>
                    <a:lnTo>
                      <a:pt x="1550" y="861"/>
                    </a:lnTo>
                    <a:lnTo>
                      <a:pt x="1554" y="899"/>
                    </a:lnTo>
                    <a:lnTo>
                      <a:pt x="1558" y="937"/>
                    </a:lnTo>
                    <a:lnTo>
                      <a:pt x="1563" y="975"/>
                    </a:lnTo>
                    <a:lnTo>
                      <a:pt x="1566" y="1013"/>
                    </a:lnTo>
                    <a:lnTo>
                      <a:pt x="1570" y="1051"/>
                    </a:lnTo>
                    <a:lnTo>
                      <a:pt x="1575" y="1088"/>
                    </a:lnTo>
                    <a:lnTo>
                      <a:pt x="1578" y="1126"/>
                    </a:lnTo>
                    <a:lnTo>
                      <a:pt x="1582" y="1164"/>
                    </a:lnTo>
                    <a:lnTo>
                      <a:pt x="1587" y="1201"/>
                    </a:lnTo>
                    <a:lnTo>
                      <a:pt x="1590" y="1239"/>
                    </a:lnTo>
                    <a:lnTo>
                      <a:pt x="1595" y="1276"/>
                    </a:lnTo>
                    <a:lnTo>
                      <a:pt x="1599" y="1314"/>
                    </a:lnTo>
                    <a:lnTo>
                      <a:pt x="1603" y="1351"/>
                    </a:lnTo>
                    <a:lnTo>
                      <a:pt x="1607" y="1387"/>
                    </a:lnTo>
                    <a:lnTo>
                      <a:pt x="1611" y="1425"/>
                    </a:lnTo>
                    <a:lnTo>
                      <a:pt x="1615" y="1463"/>
                    </a:lnTo>
                    <a:lnTo>
                      <a:pt x="1619" y="1499"/>
                    </a:lnTo>
                    <a:lnTo>
                      <a:pt x="1624" y="1536"/>
                    </a:lnTo>
                    <a:lnTo>
                      <a:pt x="1627" y="1574"/>
                    </a:lnTo>
                    <a:lnTo>
                      <a:pt x="1631" y="1610"/>
                    </a:lnTo>
                    <a:lnTo>
                      <a:pt x="1635" y="1646"/>
                    </a:lnTo>
                    <a:lnTo>
                      <a:pt x="1652" y="1665"/>
                    </a:lnTo>
                    <a:lnTo>
                      <a:pt x="1674" y="1689"/>
                    </a:lnTo>
                    <a:lnTo>
                      <a:pt x="1668" y="1722"/>
                    </a:lnTo>
                    <a:lnTo>
                      <a:pt x="1660" y="1762"/>
                    </a:lnTo>
                    <a:lnTo>
                      <a:pt x="1652" y="1804"/>
                    </a:lnTo>
                    <a:lnTo>
                      <a:pt x="1621" y="1804"/>
                    </a:lnTo>
                    <a:lnTo>
                      <a:pt x="1593" y="1804"/>
                    </a:lnTo>
                    <a:lnTo>
                      <a:pt x="1564" y="1804"/>
                    </a:lnTo>
                    <a:lnTo>
                      <a:pt x="1535" y="1804"/>
                    </a:lnTo>
                    <a:lnTo>
                      <a:pt x="1505" y="1804"/>
                    </a:lnTo>
                    <a:lnTo>
                      <a:pt x="1476" y="1804"/>
                    </a:lnTo>
                    <a:lnTo>
                      <a:pt x="1447" y="1804"/>
                    </a:lnTo>
                    <a:lnTo>
                      <a:pt x="1418" y="1804"/>
                    </a:lnTo>
                    <a:lnTo>
                      <a:pt x="1388" y="1804"/>
                    </a:lnTo>
                    <a:lnTo>
                      <a:pt x="1360" y="1804"/>
                    </a:lnTo>
                    <a:lnTo>
                      <a:pt x="1330" y="1804"/>
                    </a:lnTo>
                    <a:lnTo>
                      <a:pt x="1302" y="1804"/>
                    </a:lnTo>
                    <a:lnTo>
                      <a:pt x="1272" y="1804"/>
                    </a:lnTo>
                    <a:lnTo>
                      <a:pt x="1243" y="1804"/>
                    </a:lnTo>
                    <a:lnTo>
                      <a:pt x="1214" y="1804"/>
                    </a:lnTo>
                    <a:lnTo>
                      <a:pt x="1185" y="1804"/>
                    </a:lnTo>
                    <a:lnTo>
                      <a:pt x="1155" y="1804"/>
                    </a:lnTo>
                    <a:lnTo>
                      <a:pt x="1128" y="1804"/>
                    </a:lnTo>
                    <a:lnTo>
                      <a:pt x="1112" y="1803"/>
                    </a:lnTo>
                    <a:lnTo>
                      <a:pt x="1105" y="1800"/>
                    </a:lnTo>
                    <a:lnTo>
                      <a:pt x="1103" y="1778"/>
                    </a:lnTo>
                    <a:lnTo>
                      <a:pt x="1098" y="1779"/>
                    </a:lnTo>
                    <a:lnTo>
                      <a:pt x="1093" y="1786"/>
                    </a:lnTo>
                    <a:lnTo>
                      <a:pt x="1089" y="1793"/>
                    </a:lnTo>
                    <a:lnTo>
                      <a:pt x="1091" y="1803"/>
                    </a:lnTo>
                    <a:lnTo>
                      <a:pt x="1089" y="1810"/>
                    </a:lnTo>
                    <a:lnTo>
                      <a:pt x="1071" y="1813"/>
                    </a:lnTo>
                    <a:lnTo>
                      <a:pt x="1045" y="1818"/>
                    </a:lnTo>
                    <a:lnTo>
                      <a:pt x="1019" y="1823"/>
                    </a:lnTo>
                    <a:lnTo>
                      <a:pt x="992" y="1821"/>
                    </a:lnTo>
                    <a:lnTo>
                      <a:pt x="983" y="1819"/>
                    </a:lnTo>
                    <a:lnTo>
                      <a:pt x="973" y="1817"/>
                    </a:lnTo>
                    <a:lnTo>
                      <a:pt x="952" y="1813"/>
                    </a:lnTo>
                    <a:lnTo>
                      <a:pt x="940" y="1813"/>
                    </a:lnTo>
                    <a:lnTo>
                      <a:pt x="926" y="1814"/>
                    </a:lnTo>
                    <a:lnTo>
                      <a:pt x="911" y="1816"/>
                    </a:lnTo>
                    <a:lnTo>
                      <a:pt x="906" y="1819"/>
                    </a:lnTo>
                    <a:lnTo>
                      <a:pt x="894" y="1837"/>
                    </a:lnTo>
                    <a:lnTo>
                      <a:pt x="882" y="1856"/>
                    </a:lnTo>
                    <a:lnTo>
                      <a:pt x="875" y="1856"/>
                    </a:lnTo>
                    <a:lnTo>
                      <a:pt x="866" y="1845"/>
                    </a:lnTo>
                    <a:lnTo>
                      <a:pt x="843" y="1825"/>
                    </a:lnTo>
                    <a:lnTo>
                      <a:pt x="815" y="1798"/>
                    </a:lnTo>
                    <a:lnTo>
                      <a:pt x="803" y="1785"/>
                    </a:lnTo>
                    <a:lnTo>
                      <a:pt x="796" y="1784"/>
                    </a:lnTo>
                    <a:lnTo>
                      <a:pt x="782" y="1793"/>
                    </a:lnTo>
                    <a:lnTo>
                      <a:pt x="770" y="1803"/>
                    </a:lnTo>
                    <a:lnTo>
                      <a:pt x="758" y="1815"/>
                    </a:lnTo>
                    <a:lnTo>
                      <a:pt x="753" y="1827"/>
                    </a:lnTo>
                    <a:lnTo>
                      <a:pt x="749" y="1842"/>
                    </a:lnTo>
                    <a:lnTo>
                      <a:pt x="747" y="1858"/>
                    </a:lnTo>
                    <a:lnTo>
                      <a:pt x="743" y="1878"/>
                    </a:lnTo>
                    <a:lnTo>
                      <a:pt x="733" y="1894"/>
                    </a:lnTo>
                    <a:lnTo>
                      <a:pt x="722" y="1906"/>
                    </a:lnTo>
                    <a:lnTo>
                      <a:pt x="713" y="1912"/>
                    </a:lnTo>
                    <a:lnTo>
                      <a:pt x="710" y="1915"/>
                    </a:lnTo>
                    <a:lnTo>
                      <a:pt x="684" y="1905"/>
                    </a:lnTo>
                    <a:lnTo>
                      <a:pt x="681" y="1904"/>
                    </a:lnTo>
                    <a:lnTo>
                      <a:pt x="666" y="1894"/>
                    </a:lnTo>
                    <a:lnTo>
                      <a:pt x="659" y="1881"/>
                    </a:lnTo>
                    <a:lnTo>
                      <a:pt x="647" y="1872"/>
                    </a:lnTo>
                    <a:lnTo>
                      <a:pt x="631" y="1865"/>
                    </a:lnTo>
                    <a:lnTo>
                      <a:pt x="619" y="1858"/>
                    </a:lnTo>
                    <a:lnTo>
                      <a:pt x="614" y="1851"/>
                    </a:lnTo>
                    <a:lnTo>
                      <a:pt x="608" y="1844"/>
                    </a:lnTo>
                    <a:lnTo>
                      <a:pt x="602" y="1842"/>
                    </a:lnTo>
                    <a:lnTo>
                      <a:pt x="601" y="1839"/>
                    </a:lnTo>
                    <a:lnTo>
                      <a:pt x="603" y="1835"/>
                    </a:lnTo>
                    <a:lnTo>
                      <a:pt x="601" y="1828"/>
                    </a:lnTo>
                    <a:lnTo>
                      <a:pt x="591" y="1811"/>
                    </a:lnTo>
                    <a:lnTo>
                      <a:pt x="582" y="1803"/>
                    </a:lnTo>
                    <a:lnTo>
                      <a:pt x="575" y="1804"/>
                    </a:lnTo>
                    <a:lnTo>
                      <a:pt x="571" y="1803"/>
                    </a:lnTo>
                    <a:lnTo>
                      <a:pt x="568" y="1799"/>
                    </a:lnTo>
                    <a:lnTo>
                      <a:pt x="566" y="1793"/>
                    </a:lnTo>
                    <a:lnTo>
                      <a:pt x="561" y="1789"/>
                    </a:lnTo>
                    <a:lnTo>
                      <a:pt x="552" y="1787"/>
                    </a:lnTo>
                    <a:lnTo>
                      <a:pt x="544" y="1775"/>
                    </a:lnTo>
                    <a:lnTo>
                      <a:pt x="539" y="1752"/>
                    </a:lnTo>
                    <a:lnTo>
                      <a:pt x="532" y="1734"/>
                    </a:lnTo>
                    <a:lnTo>
                      <a:pt x="523" y="1722"/>
                    </a:lnTo>
                    <a:lnTo>
                      <a:pt x="516" y="1717"/>
                    </a:lnTo>
                    <a:lnTo>
                      <a:pt x="512" y="1715"/>
                    </a:lnTo>
                    <a:lnTo>
                      <a:pt x="511" y="1714"/>
                    </a:lnTo>
                    <a:lnTo>
                      <a:pt x="509" y="1710"/>
                    </a:lnTo>
                    <a:lnTo>
                      <a:pt x="503" y="1709"/>
                    </a:lnTo>
                    <a:lnTo>
                      <a:pt x="492" y="1713"/>
                    </a:lnTo>
                    <a:lnTo>
                      <a:pt x="483" y="1711"/>
                    </a:lnTo>
                    <a:lnTo>
                      <a:pt x="479" y="1705"/>
                    </a:lnTo>
                    <a:lnTo>
                      <a:pt x="474" y="1704"/>
                    </a:lnTo>
                    <a:lnTo>
                      <a:pt x="466" y="1710"/>
                    </a:lnTo>
                    <a:lnTo>
                      <a:pt x="457" y="1709"/>
                    </a:lnTo>
                    <a:lnTo>
                      <a:pt x="448" y="1700"/>
                    </a:lnTo>
                    <a:lnTo>
                      <a:pt x="443" y="1692"/>
                    </a:lnTo>
                    <a:lnTo>
                      <a:pt x="442" y="1684"/>
                    </a:lnTo>
                    <a:lnTo>
                      <a:pt x="426" y="1668"/>
                    </a:lnTo>
                    <a:lnTo>
                      <a:pt x="395" y="1644"/>
                    </a:lnTo>
                    <a:lnTo>
                      <a:pt x="362" y="1633"/>
                    </a:lnTo>
                    <a:lnTo>
                      <a:pt x="326" y="1635"/>
                    </a:lnTo>
                    <a:lnTo>
                      <a:pt x="306" y="1634"/>
                    </a:lnTo>
                    <a:lnTo>
                      <a:pt x="302" y="1629"/>
                    </a:lnTo>
                    <a:lnTo>
                      <a:pt x="297" y="1630"/>
                    </a:lnTo>
                    <a:lnTo>
                      <a:pt x="293" y="1635"/>
                    </a:lnTo>
                    <a:lnTo>
                      <a:pt x="288" y="1636"/>
                    </a:lnTo>
                    <a:lnTo>
                      <a:pt x="282" y="1633"/>
                    </a:lnTo>
                    <a:lnTo>
                      <a:pt x="280" y="1635"/>
                    </a:lnTo>
                    <a:lnTo>
                      <a:pt x="278" y="1641"/>
                    </a:lnTo>
                    <a:lnTo>
                      <a:pt x="266" y="1644"/>
                    </a:lnTo>
                    <a:lnTo>
                      <a:pt x="242" y="1644"/>
                    </a:lnTo>
                    <a:lnTo>
                      <a:pt x="221" y="1648"/>
                    </a:lnTo>
                    <a:lnTo>
                      <a:pt x="207" y="1655"/>
                    </a:lnTo>
                    <a:lnTo>
                      <a:pt x="186" y="1658"/>
                    </a:lnTo>
                    <a:lnTo>
                      <a:pt x="159" y="1657"/>
                    </a:lnTo>
                    <a:lnTo>
                      <a:pt x="142" y="1655"/>
                    </a:lnTo>
                    <a:lnTo>
                      <a:pt x="136" y="1650"/>
                    </a:lnTo>
                    <a:lnTo>
                      <a:pt x="128" y="1650"/>
                    </a:lnTo>
                    <a:lnTo>
                      <a:pt x="119" y="1651"/>
                    </a:lnTo>
                    <a:lnTo>
                      <a:pt x="109" y="1663"/>
                    </a:lnTo>
                    <a:lnTo>
                      <a:pt x="101" y="1685"/>
                    </a:lnTo>
                    <a:lnTo>
                      <a:pt x="95" y="1697"/>
                    </a:lnTo>
                    <a:lnTo>
                      <a:pt x="90" y="1700"/>
                    </a:lnTo>
                    <a:lnTo>
                      <a:pt x="84" y="1715"/>
                    </a:lnTo>
                    <a:lnTo>
                      <a:pt x="80" y="1743"/>
                    </a:lnTo>
                    <a:lnTo>
                      <a:pt x="76" y="1754"/>
                    </a:lnTo>
                    <a:lnTo>
                      <a:pt x="76" y="1688"/>
                    </a:lnTo>
                    <a:lnTo>
                      <a:pt x="84" y="1662"/>
                    </a:lnTo>
                    <a:lnTo>
                      <a:pt x="87" y="1641"/>
                    </a:lnTo>
                    <a:lnTo>
                      <a:pt x="103" y="1593"/>
                    </a:lnTo>
                    <a:lnTo>
                      <a:pt x="123" y="1554"/>
                    </a:lnTo>
                    <a:lnTo>
                      <a:pt x="141" y="1501"/>
                    </a:lnTo>
                    <a:lnTo>
                      <a:pt x="148" y="1449"/>
                    </a:lnTo>
                    <a:lnTo>
                      <a:pt x="146" y="1400"/>
                    </a:lnTo>
                    <a:lnTo>
                      <a:pt x="140" y="1355"/>
                    </a:lnTo>
                    <a:lnTo>
                      <a:pt x="131" y="1326"/>
                    </a:lnTo>
                    <a:lnTo>
                      <a:pt x="122" y="1282"/>
                    </a:lnTo>
                    <a:lnTo>
                      <a:pt x="109" y="1259"/>
                    </a:lnTo>
                    <a:lnTo>
                      <a:pt x="85" y="1240"/>
                    </a:lnTo>
                    <a:lnTo>
                      <a:pt x="79" y="1228"/>
                    </a:lnTo>
                    <a:lnTo>
                      <a:pt x="85" y="1224"/>
                    </a:lnTo>
                    <a:lnTo>
                      <a:pt x="100" y="1221"/>
                    </a:lnTo>
                    <a:lnTo>
                      <a:pt x="109" y="1206"/>
                    </a:lnTo>
                    <a:lnTo>
                      <a:pt x="89" y="1212"/>
                    </a:lnTo>
                    <a:lnTo>
                      <a:pt x="112" y="1165"/>
                    </a:lnTo>
                    <a:lnTo>
                      <a:pt x="119" y="1132"/>
                    </a:lnTo>
                    <a:lnTo>
                      <a:pt x="118" y="1111"/>
                    </a:lnTo>
                    <a:lnTo>
                      <a:pt x="122" y="1098"/>
                    </a:lnTo>
                    <a:lnTo>
                      <a:pt x="105" y="1069"/>
                    </a:lnTo>
                    <a:lnTo>
                      <a:pt x="91" y="1033"/>
                    </a:lnTo>
                    <a:lnTo>
                      <a:pt x="84" y="1028"/>
                    </a:lnTo>
                    <a:lnTo>
                      <a:pt x="77" y="1025"/>
                    </a:lnTo>
                    <a:lnTo>
                      <a:pt x="76" y="1033"/>
                    </a:lnTo>
                    <a:lnTo>
                      <a:pt x="73" y="1041"/>
                    </a:lnTo>
                    <a:lnTo>
                      <a:pt x="64" y="1036"/>
                    </a:lnTo>
                    <a:lnTo>
                      <a:pt x="48" y="1010"/>
                    </a:lnTo>
                    <a:lnTo>
                      <a:pt x="27" y="967"/>
                    </a:lnTo>
                    <a:lnTo>
                      <a:pt x="20" y="963"/>
                    </a:lnTo>
                    <a:lnTo>
                      <a:pt x="13" y="969"/>
                    </a:lnTo>
                    <a:lnTo>
                      <a:pt x="10" y="975"/>
                    </a:lnTo>
                    <a:lnTo>
                      <a:pt x="3" y="1010"/>
                    </a:lnTo>
                    <a:lnTo>
                      <a:pt x="0" y="996"/>
                    </a:lnTo>
                    <a:lnTo>
                      <a:pt x="4" y="979"/>
                    </a:lnTo>
                    <a:lnTo>
                      <a:pt x="9" y="959"/>
                    </a:lnTo>
                    <a:lnTo>
                      <a:pt x="14" y="930"/>
                    </a:lnTo>
                    <a:lnTo>
                      <a:pt x="34" y="930"/>
                    </a:lnTo>
                    <a:lnTo>
                      <a:pt x="66" y="930"/>
                    </a:lnTo>
                    <a:lnTo>
                      <a:pt x="99" y="930"/>
                    </a:lnTo>
                    <a:lnTo>
                      <a:pt x="132" y="930"/>
                    </a:lnTo>
                    <a:lnTo>
                      <a:pt x="164" y="930"/>
                    </a:lnTo>
                    <a:lnTo>
                      <a:pt x="197" y="930"/>
                    </a:lnTo>
                    <a:lnTo>
                      <a:pt x="230" y="930"/>
                    </a:lnTo>
                    <a:lnTo>
                      <a:pt x="262" y="930"/>
                    </a:lnTo>
                    <a:lnTo>
                      <a:pt x="295" y="930"/>
                    </a:lnTo>
                    <a:lnTo>
                      <a:pt x="328" y="930"/>
                    </a:lnTo>
                    <a:lnTo>
                      <a:pt x="362" y="930"/>
                    </a:lnTo>
                    <a:lnTo>
                      <a:pt x="394" y="930"/>
                    </a:lnTo>
                    <a:lnTo>
                      <a:pt x="427" y="930"/>
                    </a:lnTo>
                    <a:lnTo>
                      <a:pt x="460" y="930"/>
                    </a:lnTo>
                    <a:lnTo>
                      <a:pt x="492" y="930"/>
                    </a:lnTo>
                    <a:lnTo>
                      <a:pt x="525" y="930"/>
                    </a:lnTo>
                    <a:lnTo>
                      <a:pt x="558" y="930"/>
                    </a:lnTo>
                    <a:lnTo>
                      <a:pt x="579" y="930"/>
                    </a:lnTo>
                    <a:lnTo>
                      <a:pt x="578" y="910"/>
                    </a:lnTo>
                    <a:lnTo>
                      <a:pt x="578" y="893"/>
                    </a:lnTo>
                    <a:lnTo>
                      <a:pt x="575" y="871"/>
                    </a:lnTo>
                    <a:lnTo>
                      <a:pt x="575" y="851"/>
                    </a:lnTo>
                    <a:lnTo>
                      <a:pt x="573" y="829"/>
                    </a:lnTo>
                    <a:lnTo>
                      <a:pt x="572" y="809"/>
                    </a:lnTo>
                    <a:lnTo>
                      <a:pt x="571" y="788"/>
                    </a:lnTo>
                    <a:lnTo>
                      <a:pt x="569" y="770"/>
                    </a:lnTo>
                    <a:lnTo>
                      <a:pt x="568" y="752"/>
                    </a:lnTo>
                    <a:lnTo>
                      <a:pt x="567" y="742"/>
                    </a:lnTo>
                    <a:lnTo>
                      <a:pt x="559" y="722"/>
                    </a:lnTo>
                    <a:lnTo>
                      <a:pt x="558" y="712"/>
                    </a:lnTo>
                    <a:lnTo>
                      <a:pt x="560" y="702"/>
                    </a:lnTo>
                    <a:lnTo>
                      <a:pt x="564" y="692"/>
                    </a:lnTo>
                    <a:lnTo>
                      <a:pt x="578" y="674"/>
                    </a:lnTo>
                    <a:lnTo>
                      <a:pt x="596" y="660"/>
                    </a:lnTo>
                    <a:lnTo>
                      <a:pt x="619" y="644"/>
                    </a:lnTo>
                    <a:lnTo>
                      <a:pt x="636" y="632"/>
                    </a:lnTo>
                    <a:lnTo>
                      <a:pt x="645" y="630"/>
                    </a:lnTo>
                    <a:lnTo>
                      <a:pt x="671" y="625"/>
                    </a:lnTo>
                    <a:lnTo>
                      <a:pt x="692" y="616"/>
                    </a:lnTo>
                    <a:lnTo>
                      <a:pt x="713" y="607"/>
                    </a:lnTo>
                    <a:lnTo>
                      <a:pt x="721" y="602"/>
                    </a:lnTo>
                    <a:lnTo>
                      <a:pt x="723" y="585"/>
                    </a:lnTo>
                    <a:lnTo>
                      <a:pt x="723" y="566"/>
                    </a:lnTo>
                    <a:lnTo>
                      <a:pt x="723" y="545"/>
                    </a:lnTo>
                    <a:lnTo>
                      <a:pt x="723" y="523"/>
                    </a:lnTo>
                    <a:lnTo>
                      <a:pt x="723" y="502"/>
                    </a:lnTo>
                    <a:lnTo>
                      <a:pt x="723" y="481"/>
                    </a:lnTo>
                    <a:lnTo>
                      <a:pt x="723" y="460"/>
                    </a:lnTo>
                    <a:lnTo>
                      <a:pt x="723" y="439"/>
                    </a:lnTo>
                    <a:lnTo>
                      <a:pt x="723" y="417"/>
                    </a:lnTo>
                    <a:lnTo>
                      <a:pt x="723" y="396"/>
                    </a:lnTo>
                    <a:lnTo>
                      <a:pt x="723" y="375"/>
                    </a:lnTo>
                    <a:lnTo>
                      <a:pt x="723" y="354"/>
                    </a:lnTo>
                    <a:lnTo>
                      <a:pt x="723" y="332"/>
                    </a:lnTo>
                    <a:lnTo>
                      <a:pt x="723" y="311"/>
                    </a:lnTo>
                    <a:lnTo>
                      <a:pt x="723" y="289"/>
                    </a:lnTo>
                    <a:lnTo>
                      <a:pt x="723" y="267"/>
                    </a:lnTo>
                    <a:lnTo>
                      <a:pt x="723" y="247"/>
                    </a:lnTo>
                    <a:lnTo>
                      <a:pt x="723" y="225"/>
                    </a:lnTo>
                    <a:lnTo>
                      <a:pt x="723" y="206"/>
                    </a:lnTo>
                    <a:lnTo>
                      <a:pt x="744" y="206"/>
                    </a:lnTo>
                    <a:lnTo>
                      <a:pt x="770" y="206"/>
                    </a:lnTo>
                    <a:lnTo>
                      <a:pt x="797" y="206"/>
                    </a:lnTo>
                    <a:lnTo>
                      <a:pt x="824" y="206"/>
                    </a:lnTo>
                    <a:lnTo>
                      <a:pt x="851" y="206"/>
                    </a:lnTo>
                    <a:lnTo>
                      <a:pt x="877" y="206"/>
                    </a:lnTo>
                    <a:lnTo>
                      <a:pt x="904" y="206"/>
                    </a:lnTo>
                    <a:lnTo>
                      <a:pt x="930" y="206"/>
                    </a:lnTo>
                    <a:lnTo>
                      <a:pt x="957" y="206"/>
                    </a:lnTo>
                    <a:lnTo>
                      <a:pt x="984" y="206"/>
                    </a:lnTo>
                    <a:lnTo>
                      <a:pt x="1010" y="206"/>
                    </a:lnTo>
                    <a:lnTo>
                      <a:pt x="1037" y="206"/>
                    </a:lnTo>
                    <a:lnTo>
                      <a:pt x="1064" y="206"/>
                    </a:lnTo>
                    <a:lnTo>
                      <a:pt x="1090" y="206"/>
                    </a:lnTo>
                    <a:lnTo>
                      <a:pt x="1117" y="206"/>
                    </a:lnTo>
                    <a:lnTo>
                      <a:pt x="1143" y="206"/>
                    </a:lnTo>
                    <a:lnTo>
                      <a:pt x="1170" y="206"/>
                    </a:lnTo>
                    <a:lnTo>
                      <a:pt x="1199" y="206"/>
                    </a:lnTo>
                    <a:lnTo>
                      <a:pt x="1199" y="188"/>
                    </a:lnTo>
                    <a:lnTo>
                      <a:pt x="1199" y="162"/>
                    </a:lnTo>
                    <a:lnTo>
                      <a:pt x="1199" y="126"/>
                    </a:lnTo>
                    <a:lnTo>
                      <a:pt x="1199" y="91"/>
                    </a:lnTo>
                    <a:lnTo>
                      <a:pt x="1199" y="58"/>
                    </a:lnTo>
                    <a:lnTo>
                      <a:pt x="1199" y="27"/>
                    </a:lnTo>
                    <a:lnTo>
                      <a:pt x="1199" y="0"/>
                    </a:lnTo>
                    <a:lnTo>
                      <a:pt x="1226" y="19"/>
                    </a:lnTo>
                    <a:lnTo>
                      <a:pt x="1253" y="36"/>
                    </a:lnTo>
                    <a:lnTo>
                      <a:pt x="1280" y="53"/>
                    </a:lnTo>
                    <a:lnTo>
                      <a:pt x="1307" y="72"/>
                    </a:lnTo>
                    <a:lnTo>
                      <a:pt x="1334" y="89"/>
                    </a:lnTo>
                    <a:lnTo>
                      <a:pt x="1360" y="107"/>
                    </a:lnTo>
                    <a:lnTo>
                      <a:pt x="1388" y="124"/>
                    </a:lnTo>
                    <a:lnTo>
                      <a:pt x="1414" y="141"/>
                    </a:lnTo>
                    <a:lnTo>
                      <a:pt x="1441" y="160"/>
                    </a:lnTo>
                    <a:lnTo>
                      <a:pt x="1468" y="177"/>
                    </a:lnTo>
                    <a:lnTo>
                      <a:pt x="1494" y="195"/>
                    </a:lnTo>
                    <a:lnTo>
                      <a:pt x="1522" y="212"/>
                    </a:lnTo>
                    <a:lnTo>
                      <a:pt x="1549" y="229"/>
                    </a:lnTo>
                    <a:lnTo>
                      <a:pt x="1575" y="247"/>
                    </a:lnTo>
                    <a:lnTo>
                      <a:pt x="1603" y="264"/>
                    </a:lnTo>
                    <a:lnTo>
                      <a:pt x="1630" y="281"/>
                    </a:lnTo>
                    <a:lnTo>
                      <a:pt x="1652" y="296"/>
                    </a:lnTo>
                    <a:lnTo>
                      <a:pt x="1686" y="319"/>
                    </a:lnTo>
                    <a:lnTo>
                      <a:pt x="1718" y="341"/>
                    </a:lnTo>
                    <a:lnTo>
                      <a:pt x="1751" y="363"/>
                    </a:lnTo>
                  </a:path>
                </a:pathLst>
              </a:custGeom>
              <a:solidFill>
                <a:srgbClr val="E1E3E7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61" name="Freeform 82">
                <a:extLst>
                  <a:ext uri="{FF2B5EF4-FFF2-40B4-BE49-F238E27FC236}">
                    <a16:creationId xmlns:a16="http://schemas.microsoft.com/office/drawing/2014/main" id="{DEF24713-8EC4-4141-FF32-87D00620D5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9687" y="9843705"/>
                <a:ext cx="11582" cy="15441"/>
              </a:xfrm>
              <a:custGeom>
                <a:avLst/>
                <a:gdLst>
                  <a:gd name="T0" fmla="*/ 8 w 14"/>
                  <a:gd name="T1" fmla="*/ 16 h 18"/>
                  <a:gd name="T2" fmla="*/ 4 w 14"/>
                  <a:gd name="T3" fmla="*/ 17 h 18"/>
                  <a:gd name="T4" fmla="*/ 0 w 14"/>
                  <a:gd name="T5" fmla="*/ 14 h 18"/>
                  <a:gd name="T6" fmla="*/ 1 w 14"/>
                  <a:gd name="T7" fmla="*/ 6 h 18"/>
                  <a:gd name="T8" fmla="*/ 3 w 14"/>
                  <a:gd name="T9" fmla="*/ 1 h 18"/>
                  <a:gd name="T10" fmla="*/ 8 w 14"/>
                  <a:gd name="T11" fmla="*/ 0 h 18"/>
                  <a:gd name="T12" fmla="*/ 11 w 14"/>
                  <a:gd name="T13" fmla="*/ 1 h 18"/>
                  <a:gd name="T14" fmla="*/ 13 w 14"/>
                  <a:gd name="T15" fmla="*/ 4 h 18"/>
                  <a:gd name="T16" fmla="*/ 13 w 14"/>
                  <a:gd name="T17" fmla="*/ 8 h 18"/>
                  <a:gd name="T18" fmla="*/ 12 w 14"/>
                  <a:gd name="T19" fmla="*/ 12 h 18"/>
                  <a:gd name="T20" fmla="*/ 8 w 14"/>
                  <a:gd name="T21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18">
                    <a:moveTo>
                      <a:pt x="8" y="16"/>
                    </a:moveTo>
                    <a:lnTo>
                      <a:pt x="4" y="17"/>
                    </a:lnTo>
                    <a:lnTo>
                      <a:pt x="0" y="14"/>
                    </a:lnTo>
                    <a:lnTo>
                      <a:pt x="1" y="6"/>
                    </a:lnTo>
                    <a:lnTo>
                      <a:pt x="3" y="1"/>
                    </a:lnTo>
                    <a:lnTo>
                      <a:pt x="8" y="0"/>
                    </a:lnTo>
                    <a:lnTo>
                      <a:pt x="11" y="1"/>
                    </a:lnTo>
                    <a:lnTo>
                      <a:pt x="13" y="4"/>
                    </a:lnTo>
                    <a:lnTo>
                      <a:pt x="13" y="8"/>
                    </a:lnTo>
                    <a:lnTo>
                      <a:pt x="12" y="12"/>
                    </a:lnTo>
                    <a:lnTo>
                      <a:pt x="8" y="1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62" name="Freeform 83">
                <a:extLst>
                  <a:ext uri="{FF2B5EF4-FFF2-40B4-BE49-F238E27FC236}">
                    <a16:creationId xmlns:a16="http://schemas.microsoft.com/office/drawing/2014/main" id="{E8D8A954-61CB-841E-176D-81D1A0EEB8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4246" y="9839843"/>
                <a:ext cx="11582" cy="11582"/>
              </a:xfrm>
              <a:custGeom>
                <a:avLst/>
                <a:gdLst>
                  <a:gd name="T0" fmla="*/ 14 w 15"/>
                  <a:gd name="T1" fmla="*/ 6 h 15"/>
                  <a:gd name="T2" fmla="*/ 11 w 15"/>
                  <a:gd name="T3" fmla="*/ 14 h 15"/>
                  <a:gd name="T4" fmla="*/ 6 w 15"/>
                  <a:gd name="T5" fmla="*/ 14 h 15"/>
                  <a:gd name="T6" fmla="*/ 0 w 15"/>
                  <a:gd name="T7" fmla="*/ 7 h 15"/>
                  <a:gd name="T8" fmla="*/ 1 w 15"/>
                  <a:gd name="T9" fmla="*/ 2 h 15"/>
                  <a:gd name="T10" fmla="*/ 7 w 15"/>
                  <a:gd name="T11" fmla="*/ 0 h 15"/>
                  <a:gd name="T12" fmla="*/ 12 w 15"/>
                  <a:gd name="T13" fmla="*/ 2 h 15"/>
                  <a:gd name="T14" fmla="*/ 14 w 15"/>
                  <a:gd name="T15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5">
                    <a:moveTo>
                      <a:pt x="14" y="6"/>
                    </a:moveTo>
                    <a:lnTo>
                      <a:pt x="11" y="14"/>
                    </a:lnTo>
                    <a:lnTo>
                      <a:pt x="6" y="14"/>
                    </a:lnTo>
                    <a:lnTo>
                      <a:pt x="0" y="7"/>
                    </a:lnTo>
                    <a:lnTo>
                      <a:pt x="1" y="2"/>
                    </a:lnTo>
                    <a:lnTo>
                      <a:pt x="7" y="0"/>
                    </a:lnTo>
                    <a:lnTo>
                      <a:pt x="12" y="2"/>
                    </a:lnTo>
                    <a:lnTo>
                      <a:pt x="14" y="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63" name="Freeform 84">
                <a:extLst>
                  <a:ext uri="{FF2B5EF4-FFF2-40B4-BE49-F238E27FC236}">
                    <a16:creationId xmlns:a16="http://schemas.microsoft.com/office/drawing/2014/main" id="{C423900F-DA92-EBAE-2FF5-C5B9C2A10E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82629" y="9511721"/>
                <a:ext cx="405330" cy="992090"/>
              </a:xfrm>
              <a:custGeom>
                <a:avLst/>
                <a:gdLst>
                  <a:gd name="T0" fmla="*/ 279 w 462"/>
                  <a:gd name="T1" fmla="*/ 322 h 1132"/>
                  <a:gd name="T2" fmla="*/ 256 w 462"/>
                  <a:gd name="T3" fmla="*/ 375 h 1132"/>
                  <a:gd name="T4" fmla="*/ 249 w 462"/>
                  <a:gd name="T5" fmla="*/ 435 h 1132"/>
                  <a:gd name="T6" fmla="*/ 268 w 462"/>
                  <a:gd name="T7" fmla="*/ 538 h 1132"/>
                  <a:gd name="T8" fmla="*/ 285 w 462"/>
                  <a:gd name="T9" fmla="*/ 594 h 1132"/>
                  <a:gd name="T10" fmla="*/ 368 w 462"/>
                  <a:gd name="T11" fmla="*/ 654 h 1132"/>
                  <a:gd name="T12" fmla="*/ 455 w 462"/>
                  <a:gd name="T13" fmla="*/ 767 h 1132"/>
                  <a:gd name="T14" fmla="*/ 449 w 462"/>
                  <a:gd name="T15" fmla="*/ 855 h 1132"/>
                  <a:gd name="T16" fmla="*/ 442 w 462"/>
                  <a:gd name="T17" fmla="*/ 972 h 1132"/>
                  <a:gd name="T18" fmla="*/ 380 w 462"/>
                  <a:gd name="T19" fmla="*/ 992 h 1132"/>
                  <a:gd name="T20" fmla="*/ 357 w 462"/>
                  <a:gd name="T21" fmla="*/ 1046 h 1132"/>
                  <a:gd name="T22" fmla="*/ 375 w 462"/>
                  <a:gd name="T23" fmla="*/ 1126 h 1132"/>
                  <a:gd name="T24" fmla="*/ 347 w 462"/>
                  <a:gd name="T25" fmla="*/ 1127 h 1132"/>
                  <a:gd name="T26" fmla="*/ 349 w 462"/>
                  <a:gd name="T27" fmla="*/ 1096 h 1132"/>
                  <a:gd name="T28" fmla="*/ 299 w 462"/>
                  <a:gd name="T29" fmla="*/ 1047 h 1132"/>
                  <a:gd name="T30" fmla="*/ 250 w 462"/>
                  <a:gd name="T31" fmla="*/ 1000 h 1132"/>
                  <a:gd name="T32" fmla="*/ 244 w 462"/>
                  <a:gd name="T33" fmla="*/ 966 h 1132"/>
                  <a:gd name="T34" fmla="*/ 231 w 462"/>
                  <a:gd name="T35" fmla="*/ 930 h 1132"/>
                  <a:gd name="T36" fmla="*/ 268 w 462"/>
                  <a:gd name="T37" fmla="*/ 859 h 1132"/>
                  <a:gd name="T38" fmla="*/ 265 w 462"/>
                  <a:gd name="T39" fmla="*/ 776 h 1132"/>
                  <a:gd name="T40" fmla="*/ 221 w 462"/>
                  <a:gd name="T41" fmla="*/ 731 h 1132"/>
                  <a:gd name="T42" fmla="*/ 156 w 462"/>
                  <a:gd name="T43" fmla="*/ 745 h 1132"/>
                  <a:gd name="T44" fmla="*/ 120 w 462"/>
                  <a:gd name="T45" fmla="*/ 732 h 1132"/>
                  <a:gd name="T46" fmla="*/ 68 w 462"/>
                  <a:gd name="T47" fmla="*/ 660 h 1132"/>
                  <a:gd name="T48" fmla="*/ 46 w 462"/>
                  <a:gd name="T49" fmla="*/ 672 h 1132"/>
                  <a:gd name="T50" fmla="*/ 28 w 462"/>
                  <a:gd name="T51" fmla="*/ 642 h 1132"/>
                  <a:gd name="T52" fmla="*/ 20 w 462"/>
                  <a:gd name="T53" fmla="*/ 626 h 1132"/>
                  <a:gd name="T54" fmla="*/ 0 w 462"/>
                  <a:gd name="T55" fmla="*/ 609 h 1132"/>
                  <a:gd name="T56" fmla="*/ 32 w 462"/>
                  <a:gd name="T57" fmla="*/ 575 h 1132"/>
                  <a:gd name="T58" fmla="*/ 43 w 462"/>
                  <a:gd name="T59" fmla="*/ 535 h 1132"/>
                  <a:gd name="T60" fmla="*/ 39 w 462"/>
                  <a:gd name="T61" fmla="*/ 494 h 1132"/>
                  <a:gd name="T62" fmla="*/ 104 w 462"/>
                  <a:gd name="T63" fmla="*/ 449 h 1132"/>
                  <a:gd name="T64" fmla="*/ 118 w 462"/>
                  <a:gd name="T65" fmla="*/ 425 h 1132"/>
                  <a:gd name="T66" fmla="*/ 90 w 462"/>
                  <a:gd name="T67" fmla="*/ 361 h 1132"/>
                  <a:gd name="T68" fmla="*/ 83 w 462"/>
                  <a:gd name="T69" fmla="*/ 315 h 1132"/>
                  <a:gd name="T70" fmla="*/ 97 w 462"/>
                  <a:gd name="T71" fmla="*/ 268 h 1132"/>
                  <a:gd name="T72" fmla="*/ 87 w 462"/>
                  <a:gd name="T73" fmla="*/ 220 h 1132"/>
                  <a:gd name="T74" fmla="*/ 105 w 462"/>
                  <a:gd name="T75" fmla="*/ 203 h 1132"/>
                  <a:gd name="T76" fmla="*/ 137 w 462"/>
                  <a:gd name="T77" fmla="*/ 158 h 1132"/>
                  <a:gd name="T78" fmla="*/ 119 w 462"/>
                  <a:gd name="T79" fmla="*/ 116 h 1132"/>
                  <a:gd name="T80" fmla="*/ 98 w 462"/>
                  <a:gd name="T81" fmla="*/ 67 h 1132"/>
                  <a:gd name="T82" fmla="*/ 75 w 462"/>
                  <a:gd name="T83" fmla="*/ 33 h 1132"/>
                  <a:gd name="T84" fmla="*/ 53 w 462"/>
                  <a:gd name="T85" fmla="*/ 35 h 1132"/>
                  <a:gd name="T86" fmla="*/ 40 w 462"/>
                  <a:gd name="T87" fmla="*/ 14 h 1132"/>
                  <a:gd name="T88" fmla="*/ 44 w 462"/>
                  <a:gd name="T89" fmla="*/ 0 h 1132"/>
                  <a:gd name="T90" fmla="*/ 107 w 462"/>
                  <a:gd name="T91" fmla="*/ 31 h 1132"/>
                  <a:gd name="T92" fmla="*/ 157 w 462"/>
                  <a:gd name="T93" fmla="*/ 32 h 1132"/>
                  <a:gd name="T94" fmla="*/ 183 w 462"/>
                  <a:gd name="T95" fmla="*/ 39 h 1132"/>
                  <a:gd name="T96" fmla="*/ 189 w 462"/>
                  <a:gd name="T97" fmla="*/ 15 h 1132"/>
                  <a:gd name="T98" fmla="*/ 258 w 462"/>
                  <a:gd name="T99" fmla="*/ 81 h 1132"/>
                  <a:gd name="T100" fmla="*/ 273 w 462"/>
                  <a:gd name="T101" fmla="*/ 134 h 1132"/>
                  <a:gd name="T102" fmla="*/ 274 w 462"/>
                  <a:gd name="T103" fmla="*/ 163 h 1132"/>
                  <a:gd name="T104" fmla="*/ 283 w 462"/>
                  <a:gd name="T105" fmla="*/ 213 h 1132"/>
                  <a:gd name="T106" fmla="*/ 282 w 462"/>
                  <a:gd name="T107" fmla="*/ 250 h 1132"/>
                  <a:gd name="T108" fmla="*/ 301 w 462"/>
                  <a:gd name="T109" fmla="*/ 282 h 1132"/>
                  <a:gd name="T110" fmla="*/ 324 w 462"/>
                  <a:gd name="T111" fmla="*/ 299 h 1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62" h="1132">
                    <a:moveTo>
                      <a:pt x="328" y="316"/>
                    </a:moveTo>
                    <a:lnTo>
                      <a:pt x="308" y="315"/>
                    </a:lnTo>
                    <a:lnTo>
                      <a:pt x="285" y="317"/>
                    </a:lnTo>
                    <a:lnTo>
                      <a:pt x="279" y="322"/>
                    </a:lnTo>
                    <a:lnTo>
                      <a:pt x="277" y="332"/>
                    </a:lnTo>
                    <a:lnTo>
                      <a:pt x="269" y="353"/>
                    </a:lnTo>
                    <a:lnTo>
                      <a:pt x="265" y="361"/>
                    </a:lnTo>
                    <a:lnTo>
                      <a:pt x="256" y="375"/>
                    </a:lnTo>
                    <a:lnTo>
                      <a:pt x="244" y="395"/>
                    </a:lnTo>
                    <a:lnTo>
                      <a:pt x="241" y="402"/>
                    </a:lnTo>
                    <a:lnTo>
                      <a:pt x="242" y="408"/>
                    </a:lnTo>
                    <a:lnTo>
                      <a:pt x="249" y="435"/>
                    </a:lnTo>
                    <a:lnTo>
                      <a:pt x="257" y="463"/>
                    </a:lnTo>
                    <a:lnTo>
                      <a:pt x="260" y="474"/>
                    </a:lnTo>
                    <a:lnTo>
                      <a:pt x="265" y="512"/>
                    </a:lnTo>
                    <a:lnTo>
                      <a:pt x="268" y="538"/>
                    </a:lnTo>
                    <a:lnTo>
                      <a:pt x="268" y="554"/>
                    </a:lnTo>
                    <a:lnTo>
                      <a:pt x="271" y="576"/>
                    </a:lnTo>
                    <a:lnTo>
                      <a:pt x="278" y="587"/>
                    </a:lnTo>
                    <a:lnTo>
                      <a:pt x="285" y="594"/>
                    </a:lnTo>
                    <a:lnTo>
                      <a:pt x="312" y="598"/>
                    </a:lnTo>
                    <a:lnTo>
                      <a:pt x="320" y="604"/>
                    </a:lnTo>
                    <a:lnTo>
                      <a:pt x="335" y="617"/>
                    </a:lnTo>
                    <a:lnTo>
                      <a:pt x="368" y="654"/>
                    </a:lnTo>
                    <a:lnTo>
                      <a:pt x="387" y="678"/>
                    </a:lnTo>
                    <a:lnTo>
                      <a:pt x="403" y="698"/>
                    </a:lnTo>
                    <a:lnTo>
                      <a:pt x="432" y="738"/>
                    </a:lnTo>
                    <a:lnTo>
                      <a:pt x="455" y="767"/>
                    </a:lnTo>
                    <a:lnTo>
                      <a:pt x="457" y="796"/>
                    </a:lnTo>
                    <a:lnTo>
                      <a:pt x="461" y="799"/>
                    </a:lnTo>
                    <a:lnTo>
                      <a:pt x="454" y="821"/>
                    </a:lnTo>
                    <a:lnTo>
                      <a:pt x="449" y="855"/>
                    </a:lnTo>
                    <a:lnTo>
                      <a:pt x="452" y="878"/>
                    </a:lnTo>
                    <a:lnTo>
                      <a:pt x="450" y="916"/>
                    </a:lnTo>
                    <a:lnTo>
                      <a:pt x="447" y="957"/>
                    </a:lnTo>
                    <a:lnTo>
                      <a:pt x="442" y="972"/>
                    </a:lnTo>
                    <a:lnTo>
                      <a:pt x="435" y="978"/>
                    </a:lnTo>
                    <a:lnTo>
                      <a:pt x="419" y="982"/>
                    </a:lnTo>
                    <a:lnTo>
                      <a:pt x="384" y="987"/>
                    </a:lnTo>
                    <a:lnTo>
                      <a:pt x="380" y="992"/>
                    </a:lnTo>
                    <a:lnTo>
                      <a:pt x="375" y="1000"/>
                    </a:lnTo>
                    <a:lnTo>
                      <a:pt x="368" y="1018"/>
                    </a:lnTo>
                    <a:lnTo>
                      <a:pt x="360" y="1038"/>
                    </a:lnTo>
                    <a:lnTo>
                      <a:pt x="357" y="1046"/>
                    </a:lnTo>
                    <a:lnTo>
                      <a:pt x="359" y="1048"/>
                    </a:lnTo>
                    <a:lnTo>
                      <a:pt x="366" y="1058"/>
                    </a:lnTo>
                    <a:lnTo>
                      <a:pt x="374" y="1083"/>
                    </a:lnTo>
                    <a:lnTo>
                      <a:pt x="375" y="1126"/>
                    </a:lnTo>
                    <a:lnTo>
                      <a:pt x="372" y="1129"/>
                    </a:lnTo>
                    <a:lnTo>
                      <a:pt x="363" y="1131"/>
                    </a:lnTo>
                    <a:lnTo>
                      <a:pt x="351" y="1130"/>
                    </a:lnTo>
                    <a:lnTo>
                      <a:pt x="347" y="1127"/>
                    </a:lnTo>
                    <a:lnTo>
                      <a:pt x="342" y="1123"/>
                    </a:lnTo>
                    <a:lnTo>
                      <a:pt x="340" y="1113"/>
                    </a:lnTo>
                    <a:lnTo>
                      <a:pt x="347" y="1107"/>
                    </a:lnTo>
                    <a:lnTo>
                      <a:pt x="349" y="1096"/>
                    </a:lnTo>
                    <a:lnTo>
                      <a:pt x="345" y="1087"/>
                    </a:lnTo>
                    <a:lnTo>
                      <a:pt x="335" y="1085"/>
                    </a:lnTo>
                    <a:lnTo>
                      <a:pt x="324" y="1076"/>
                    </a:lnTo>
                    <a:lnTo>
                      <a:pt x="299" y="1047"/>
                    </a:lnTo>
                    <a:lnTo>
                      <a:pt x="278" y="1027"/>
                    </a:lnTo>
                    <a:lnTo>
                      <a:pt x="266" y="1010"/>
                    </a:lnTo>
                    <a:lnTo>
                      <a:pt x="254" y="1004"/>
                    </a:lnTo>
                    <a:lnTo>
                      <a:pt x="250" y="1000"/>
                    </a:lnTo>
                    <a:lnTo>
                      <a:pt x="247" y="993"/>
                    </a:lnTo>
                    <a:lnTo>
                      <a:pt x="247" y="982"/>
                    </a:lnTo>
                    <a:lnTo>
                      <a:pt x="247" y="975"/>
                    </a:lnTo>
                    <a:lnTo>
                      <a:pt x="244" y="966"/>
                    </a:lnTo>
                    <a:lnTo>
                      <a:pt x="232" y="953"/>
                    </a:lnTo>
                    <a:lnTo>
                      <a:pt x="226" y="946"/>
                    </a:lnTo>
                    <a:lnTo>
                      <a:pt x="226" y="938"/>
                    </a:lnTo>
                    <a:lnTo>
                      <a:pt x="231" y="930"/>
                    </a:lnTo>
                    <a:lnTo>
                      <a:pt x="241" y="919"/>
                    </a:lnTo>
                    <a:lnTo>
                      <a:pt x="249" y="899"/>
                    </a:lnTo>
                    <a:lnTo>
                      <a:pt x="253" y="886"/>
                    </a:lnTo>
                    <a:lnTo>
                      <a:pt x="268" y="859"/>
                    </a:lnTo>
                    <a:lnTo>
                      <a:pt x="269" y="837"/>
                    </a:lnTo>
                    <a:lnTo>
                      <a:pt x="270" y="817"/>
                    </a:lnTo>
                    <a:lnTo>
                      <a:pt x="269" y="805"/>
                    </a:lnTo>
                    <a:lnTo>
                      <a:pt x="265" y="776"/>
                    </a:lnTo>
                    <a:lnTo>
                      <a:pt x="262" y="757"/>
                    </a:lnTo>
                    <a:lnTo>
                      <a:pt x="244" y="731"/>
                    </a:lnTo>
                    <a:lnTo>
                      <a:pt x="238" y="729"/>
                    </a:lnTo>
                    <a:lnTo>
                      <a:pt x="221" y="731"/>
                    </a:lnTo>
                    <a:lnTo>
                      <a:pt x="205" y="735"/>
                    </a:lnTo>
                    <a:lnTo>
                      <a:pt x="197" y="740"/>
                    </a:lnTo>
                    <a:lnTo>
                      <a:pt x="186" y="740"/>
                    </a:lnTo>
                    <a:lnTo>
                      <a:pt x="156" y="745"/>
                    </a:lnTo>
                    <a:lnTo>
                      <a:pt x="147" y="746"/>
                    </a:lnTo>
                    <a:lnTo>
                      <a:pt x="141" y="752"/>
                    </a:lnTo>
                    <a:lnTo>
                      <a:pt x="138" y="752"/>
                    </a:lnTo>
                    <a:lnTo>
                      <a:pt x="120" y="732"/>
                    </a:lnTo>
                    <a:lnTo>
                      <a:pt x="103" y="711"/>
                    </a:lnTo>
                    <a:lnTo>
                      <a:pt x="82" y="675"/>
                    </a:lnTo>
                    <a:lnTo>
                      <a:pt x="76" y="671"/>
                    </a:lnTo>
                    <a:lnTo>
                      <a:pt x="68" y="660"/>
                    </a:lnTo>
                    <a:lnTo>
                      <a:pt x="62" y="663"/>
                    </a:lnTo>
                    <a:lnTo>
                      <a:pt x="53" y="671"/>
                    </a:lnTo>
                    <a:lnTo>
                      <a:pt x="48" y="672"/>
                    </a:lnTo>
                    <a:lnTo>
                      <a:pt x="46" y="672"/>
                    </a:lnTo>
                    <a:lnTo>
                      <a:pt x="45" y="671"/>
                    </a:lnTo>
                    <a:lnTo>
                      <a:pt x="43" y="665"/>
                    </a:lnTo>
                    <a:lnTo>
                      <a:pt x="36" y="652"/>
                    </a:lnTo>
                    <a:lnTo>
                      <a:pt x="28" y="642"/>
                    </a:lnTo>
                    <a:lnTo>
                      <a:pt x="21" y="638"/>
                    </a:lnTo>
                    <a:lnTo>
                      <a:pt x="14" y="634"/>
                    </a:lnTo>
                    <a:lnTo>
                      <a:pt x="17" y="629"/>
                    </a:lnTo>
                    <a:lnTo>
                      <a:pt x="20" y="626"/>
                    </a:lnTo>
                    <a:lnTo>
                      <a:pt x="18" y="623"/>
                    </a:lnTo>
                    <a:lnTo>
                      <a:pt x="14" y="618"/>
                    </a:lnTo>
                    <a:lnTo>
                      <a:pt x="0" y="612"/>
                    </a:lnTo>
                    <a:lnTo>
                      <a:pt x="0" y="609"/>
                    </a:lnTo>
                    <a:lnTo>
                      <a:pt x="13" y="603"/>
                    </a:lnTo>
                    <a:lnTo>
                      <a:pt x="21" y="596"/>
                    </a:lnTo>
                    <a:lnTo>
                      <a:pt x="27" y="590"/>
                    </a:lnTo>
                    <a:lnTo>
                      <a:pt x="32" y="575"/>
                    </a:lnTo>
                    <a:lnTo>
                      <a:pt x="39" y="560"/>
                    </a:lnTo>
                    <a:lnTo>
                      <a:pt x="43" y="555"/>
                    </a:lnTo>
                    <a:lnTo>
                      <a:pt x="44" y="546"/>
                    </a:lnTo>
                    <a:lnTo>
                      <a:pt x="43" y="535"/>
                    </a:lnTo>
                    <a:lnTo>
                      <a:pt x="46" y="521"/>
                    </a:lnTo>
                    <a:lnTo>
                      <a:pt x="47" y="508"/>
                    </a:lnTo>
                    <a:lnTo>
                      <a:pt x="43" y="502"/>
                    </a:lnTo>
                    <a:lnTo>
                      <a:pt x="39" y="494"/>
                    </a:lnTo>
                    <a:lnTo>
                      <a:pt x="44" y="479"/>
                    </a:lnTo>
                    <a:lnTo>
                      <a:pt x="50" y="469"/>
                    </a:lnTo>
                    <a:lnTo>
                      <a:pt x="82" y="458"/>
                    </a:lnTo>
                    <a:lnTo>
                      <a:pt x="104" y="449"/>
                    </a:lnTo>
                    <a:lnTo>
                      <a:pt x="109" y="444"/>
                    </a:lnTo>
                    <a:lnTo>
                      <a:pt x="116" y="435"/>
                    </a:lnTo>
                    <a:lnTo>
                      <a:pt x="120" y="428"/>
                    </a:lnTo>
                    <a:lnTo>
                      <a:pt x="118" y="425"/>
                    </a:lnTo>
                    <a:lnTo>
                      <a:pt x="100" y="425"/>
                    </a:lnTo>
                    <a:lnTo>
                      <a:pt x="96" y="421"/>
                    </a:lnTo>
                    <a:lnTo>
                      <a:pt x="83" y="394"/>
                    </a:lnTo>
                    <a:lnTo>
                      <a:pt x="90" y="361"/>
                    </a:lnTo>
                    <a:lnTo>
                      <a:pt x="91" y="349"/>
                    </a:lnTo>
                    <a:lnTo>
                      <a:pt x="91" y="332"/>
                    </a:lnTo>
                    <a:lnTo>
                      <a:pt x="88" y="321"/>
                    </a:lnTo>
                    <a:lnTo>
                      <a:pt x="83" y="315"/>
                    </a:lnTo>
                    <a:lnTo>
                      <a:pt x="80" y="309"/>
                    </a:lnTo>
                    <a:lnTo>
                      <a:pt x="81" y="293"/>
                    </a:lnTo>
                    <a:lnTo>
                      <a:pt x="85" y="290"/>
                    </a:lnTo>
                    <a:lnTo>
                      <a:pt x="97" y="268"/>
                    </a:lnTo>
                    <a:lnTo>
                      <a:pt x="102" y="255"/>
                    </a:lnTo>
                    <a:lnTo>
                      <a:pt x="96" y="244"/>
                    </a:lnTo>
                    <a:lnTo>
                      <a:pt x="89" y="229"/>
                    </a:lnTo>
                    <a:lnTo>
                      <a:pt x="87" y="220"/>
                    </a:lnTo>
                    <a:lnTo>
                      <a:pt x="85" y="216"/>
                    </a:lnTo>
                    <a:lnTo>
                      <a:pt x="89" y="211"/>
                    </a:lnTo>
                    <a:lnTo>
                      <a:pt x="97" y="205"/>
                    </a:lnTo>
                    <a:lnTo>
                      <a:pt x="105" y="203"/>
                    </a:lnTo>
                    <a:lnTo>
                      <a:pt x="113" y="201"/>
                    </a:lnTo>
                    <a:lnTo>
                      <a:pt x="141" y="173"/>
                    </a:lnTo>
                    <a:lnTo>
                      <a:pt x="142" y="167"/>
                    </a:lnTo>
                    <a:lnTo>
                      <a:pt x="137" y="158"/>
                    </a:lnTo>
                    <a:lnTo>
                      <a:pt x="127" y="144"/>
                    </a:lnTo>
                    <a:lnTo>
                      <a:pt x="124" y="139"/>
                    </a:lnTo>
                    <a:lnTo>
                      <a:pt x="123" y="121"/>
                    </a:lnTo>
                    <a:lnTo>
                      <a:pt x="119" y="116"/>
                    </a:lnTo>
                    <a:lnTo>
                      <a:pt x="104" y="105"/>
                    </a:lnTo>
                    <a:lnTo>
                      <a:pt x="92" y="93"/>
                    </a:lnTo>
                    <a:lnTo>
                      <a:pt x="95" y="81"/>
                    </a:lnTo>
                    <a:lnTo>
                      <a:pt x="98" y="67"/>
                    </a:lnTo>
                    <a:lnTo>
                      <a:pt x="92" y="60"/>
                    </a:lnTo>
                    <a:lnTo>
                      <a:pt x="83" y="53"/>
                    </a:lnTo>
                    <a:lnTo>
                      <a:pt x="78" y="42"/>
                    </a:lnTo>
                    <a:lnTo>
                      <a:pt x="75" y="33"/>
                    </a:lnTo>
                    <a:lnTo>
                      <a:pt x="68" y="31"/>
                    </a:lnTo>
                    <a:lnTo>
                      <a:pt x="62" y="30"/>
                    </a:lnTo>
                    <a:lnTo>
                      <a:pt x="58" y="35"/>
                    </a:lnTo>
                    <a:lnTo>
                      <a:pt x="53" y="35"/>
                    </a:lnTo>
                    <a:lnTo>
                      <a:pt x="46" y="33"/>
                    </a:lnTo>
                    <a:lnTo>
                      <a:pt x="45" y="26"/>
                    </a:lnTo>
                    <a:lnTo>
                      <a:pt x="45" y="19"/>
                    </a:lnTo>
                    <a:lnTo>
                      <a:pt x="40" y="14"/>
                    </a:lnTo>
                    <a:lnTo>
                      <a:pt x="36" y="7"/>
                    </a:lnTo>
                    <a:lnTo>
                      <a:pt x="36" y="2"/>
                    </a:lnTo>
                    <a:lnTo>
                      <a:pt x="39" y="1"/>
                    </a:lnTo>
                    <a:lnTo>
                      <a:pt x="44" y="0"/>
                    </a:lnTo>
                    <a:lnTo>
                      <a:pt x="66" y="15"/>
                    </a:lnTo>
                    <a:lnTo>
                      <a:pt x="80" y="16"/>
                    </a:lnTo>
                    <a:lnTo>
                      <a:pt x="95" y="19"/>
                    </a:lnTo>
                    <a:lnTo>
                      <a:pt x="107" y="31"/>
                    </a:lnTo>
                    <a:lnTo>
                      <a:pt x="114" y="32"/>
                    </a:lnTo>
                    <a:lnTo>
                      <a:pt x="122" y="31"/>
                    </a:lnTo>
                    <a:lnTo>
                      <a:pt x="147" y="30"/>
                    </a:lnTo>
                    <a:lnTo>
                      <a:pt x="157" y="32"/>
                    </a:lnTo>
                    <a:lnTo>
                      <a:pt x="169" y="39"/>
                    </a:lnTo>
                    <a:lnTo>
                      <a:pt x="174" y="40"/>
                    </a:lnTo>
                    <a:lnTo>
                      <a:pt x="182" y="40"/>
                    </a:lnTo>
                    <a:lnTo>
                      <a:pt x="183" y="39"/>
                    </a:lnTo>
                    <a:lnTo>
                      <a:pt x="184" y="34"/>
                    </a:lnTo>
                    <a:lnTo>
                      <a:pt x="183" y="25"/>
                    </a:lnTo>
                    <a:lnTo>
                      <a:pt x="185" y="21"/>
                    </a:lnTo>
                    <a:lnTo>
                      <a:pt x="189" y="15"/>
                    </a:lnTo>
                    <a:lnTo>
                      <a:pt x="203" y="21"/>
                    </a:lnTo>
                    <a:lnTo>
                      <a:pt x="236" y="49"/>
                    </a:lnTo>
                    <a:lnTo>
                      <a:pt x="237" y="53"/>
                    </a:lnTo>
                    <a:lnTo>
                      <a:pt x="258" y="81"/>
                    </a:lnTo>
                    <a:lnTo>
                      <a:pt x="265" y="92"/>
                    </a:lnTo>
                    <a:lnTo>
                      <a:pt x="265" y="98"/>
                    </a:lnTo>
                    <a:lnTo>
                      <a:pt x="272" y="122"/>
                    </a:lnTo>
                    <a:lnTo>
                      <a:pt x="273" y="134"/>
                    </a:lnTo>
                    <a:lnTo>
                      <a:pt x="272" y="142"/>
                    </a:lnTo>
                    <a:lnTo>
                      <a:pt x="272" y="149"/>
                    </a:lnTo>
                    <a:lnTo>
                      <a:pt x="275" y="160"/>
                    </a:lnTo>
                    <a:lnTo>
                      <a:pt x="274" y="163"/>
                    </a:lnTo>
                    <a:lnTo>
                      <a:pt x="282" y="178"/>
                    </a:lnTo>
                    <a:lnTo>
                      <a:pt x="285" y="190"/>
                    </a:lnTo>
                    <a:lnTo>
                      <a:pt x="286" y="202"/>
                    </a:lnTo>
                    <a:lnTo>
                      <a:pt x="283" y="213"/>
                    </a:lnTo>
                    <a:lnTo>
                      <a:pt x="276" y="231"/>
                    </a:lnTo>
                    <a:lnTo>
                      <a:pt x="275" y="237"/>
                    </a:lnTo>
                    <a:lnTo>
                      <a:pt x="277" y="244"/>
                    </a:lnTo>
                    <a:lnTo>
                      <a:pt x="282" y="250"/>
                    </a:lnTo>
                    <a:lnTo>
                      <a:pt x="289" y="258"/>
                    </a:lnTo>
                    <a:lnTo>
                      <a:pt x="294" y="267"/>
                    </a:lnTo>
                    <a:lnTo>
                      <a:pt x="297" y="277"/>
                    </a:lnTo>
                    <a:lnTo>
                      <a:pt x="301" y="282"/>
                    </a:lnTo>
                    <a:lnTo>
                      <a:pt x="305" y="282"/>
                    </a:lnTo>
                    <a:lnTo>
                      <a:pt x="312" y="283"/>
                    </a:lnTo>
                    <a:lnTo>
                      <a:pt x="317" y="289"/>
                    </a:lnTo>
                    <a:lnTo>
                      <a:pt x="324" y="299"/>
                    </a:lnTo>
                    <a:lnTo>
                      <a:pt x="326" y="311"/>
                    </a:lnTo>
                    <a:lnTo>
                      <a:pt x="328" y="316"/>
                    </a:lnTo>
                  </a:path>
                </a:pathLst>
              </a:custGeom>
              <a:solidFill>
                <a:srgbClr val="00B0F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64" name="Freeform 86">
                <a:extLst>
                  <a:ext uri="{FF2B5EF4-FFF2-40B4-BE49-F238E27FC236}">
                    <a16:creationId xmlns:a16="http://schemas.microsoft.com/office/drawing/2014/main" id="{A471AB34-FB95-742C-5D18-0901248ED1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14246" y="9839843"/>
                <a:ext cx="11582" cy="11582"/>
              </a:xfrm>
              <a:custGeom>
                <a:avLst/>
                <a:gdLst>
                  <a:gd name="T0" fmla="*/ 14 w 15"/>
                  <a:gd name="T1" fmla="*/ 6 h 15"/>
                  <a:gd name="T2" fmla="*/ 12 w 15"/>
                  <a:gd name="T3" fmla="*/ 2 h 15"/>
                  <a:gd name="T4" fmla="*/ 7 w 15"/>
                  <a:gd name="T5" fmla="*/ 0 h 15"/>
                  <a:gd name="T6" fmla="*/ 1 w 15"/>
                  <a:gd name="T7" fmla="*/ 2 h 15"/>
                  <a:gd name="T8" fmla="*/ 0 w 15"/>
                  <a:gd name="T9" fmla="*/ 7 h 15"/>
                  <a:gd name="T10" fmla="*/ 6 w 15"/>
                  <a:gd name="T11" fmla="*/ 14 h 15"/>
                  <a:gd name="T12" fmla="*/ 11 w 15"/>
                  <a:gd name="T13" fmla="*/ 14 h 15"/>
                  <a:gd name="T14" fmla="*/ 14 w 15"/>
                  <a:gd name="T15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5">
                    <a:moveTo>
                      <a:pt x="14" y="6"/>
                    </a:moveTo>
                    <a:lnTo>
                      <a:pt x="12" y="2"/>
                    </a:lnTo>
                    <a:lnTo>
                      <a:pt x="7" y="0"/>
                    </a:lnTo>
                    <a:lnTo>
                      <a:pt x="1" y="2"/>
                    </a:lnTo>
                    <a:lnTo>
                      <a:pt x="0" y="7"/>
                    </a:lnTo>
                    <a:lnTo>
                      <a:pt x="6" y="14"/>
                    </a:lnTo>
                    <a:lnTo>
                      <a:pt x="11" y="14"/>
                    </a:lnTo>
                    <a:lnTo>
                      <a:pt x="14" y="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65" name="Freeform 87">
                <a:extLst>
                  <a:ext uri="{FF2B5EF4-FFF2-40B4-BE49-F238E27FC236}">
                    <a16:creationId xmlns:a16="http://schemas.microsoft.com/office/drawing/2014/main" id="{89C075FC-8F8F-F8D4-9F83-DBDAB7234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9687" y="9843705"/>
                <a:ext cx="11582" cy="15441"/>
              </a:xfrm>
              <a:custGeom>
                <a:avLst/>
                <a:gdLst>
                  <a:gd name="T0" fmla="*/ 8 w 15"/>
                  <a:gd name="T1" fmla="*/ 16 h 18"/>
                  <a:gd name="T2" fmla="*/ 12 w 15"/>
                  <a:gd name="T3" fmla="*/ 12 h 18"/>
                  <a:gd name="T4" fmla="*/ 14 w 15"/>
                  <a:gd name="T5" fmla="*/ 8 h 18"/>
                  <a:gd name="T6" fmla="*/ 13 w 15"/>
                  <a:gd name="T7" fmla="*/ 4 h 18"/>
                  <a:gd name="T8" fmla="*/ 11 w 15"/>
                  <a:gd name="T9" fmla="*/ 1 h 18"/>
                  <a:gd name="T10" fmla="*/ 8 w 15"/>
                  <a:gd name="T11" fmla="*/ 0 h 18"/>
                  <a:gd name="T12" fmla="*/ 3 w 15"/>
                  <a:gd name="T13" fmla="*/ 1 h 18"/>
                  <a:gd name="T14" fmla="*/ 1 w 15"/>
                  <a:gd name="T15" fmla="*/ 6 h 18"/>
                  <a:gd name="T16" fmla="*/ 0 w 15"/>
                  <a:gd name="T17" fmla="*/ 14 h 18"/>
                  <a:gd name="T18" fmla="*/ 4 w 15"/>
                  <a:gd name="T19" fmla="*/ 17 h 18"/>
                  <a:gd name="T20" fmla="*/ 8 w 15"/>
                  <a:gd name="T21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" h="18">
                    <a:moveTo>
                      <a:pt x="8" y="16"/>
                    </a:moveTo>
                    <a:lnTo>
                      <a:pt x="12" y="12"/>
                    </a:lnTo>
                    <a:lnTo>
                      <a:pt x="14" y="8"/>
                    </a:lnTo>
                    <a:lnTo>
                      <a:pt x="13" y="4"/>
                    </a:lnTo>
                    <a:lnTo>
                      <a:pt x="11" y="1"/>
                    </a:lnTo>
                    <a:lnTo>
                      <a:pt x="8" y="0"/>
                    </a:lnTo>
                    <a:lnTo>
                      <a:pt x="3" y="1"/>
                    </a:lnTo>
                    <a:lnTo>
                      <a:pt x="1" y="6"/>
                    </a:lnTo>
                    <a:lnTo>
                      <a:pt x="0" y="14"/>
                    </a:lnTo>
                    <a:lnTo>
                      <a:pt x="4" y="17"/>
                    </a:lnTo>
                    <a:lnTo>
                      <a:pt x="8" y="1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66" name="Freeform 88">
                <a:extLst>
                  <a:ext uri="{FF2B5EF4-FFF2-40B4-BE49-F238E27FC236}">
                    <a16:creationId xmlns:a16="http://schemas.microsoft.com/office/drawing/2014/main" id="{52F403F1-B75D-5C50-359E-A49DE3AD09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73807" y="9646829"/>
                <a:ext cx="1331797" cy="2161755"/>
              </a:xfrm>
              <a:custGeom>
                <a:avLst/>
                <a:gdLst>
                  <a:gd name="T0" fmla="*/ 269 w 1520"/>
                  <a:gd name="T1" fmla="*/ 2415 h 2471"/>
                  <a:gd name="T2" fmla="*/ 247 w 1520"/>
                  <a:gd name="T3" fmla="*/ 2327 h 2471"/>
                  <a:gd name="T4" fmla="*/ 252 w 1520"/>
                  <a:gd name="T5" fmla="*/ 2119 h 2471"/>
                  <a:gd name="T6" fmla="*/ 211 w 1520"/>
                  <a:gd name="T7" fmla="*/ 1979 h 2471"/>
                  <a:gd name="T8" fmla="*/ 161 w 1520"/>
                  <a:gd name="T9" fmla="*/ 1805 h 2471"/>
                  <a:gd name="T10" fmla="*/ 256 w 1520"/>
                  <a:gd name="T11" fmla="*/ 1664 h 2471"/>
                  <a:gd name="T12" fmla="*/ 322 w 1520"/>
                  <a:gd name="T13" fmla="*/ 1515 h 2471"/>
                  <a:gd name="T14" fmla="*/ 398 w 1520"/>
                  <a:gd name="T15" fmla="*/ 1387 h 2471"/>
                  <a:gd name="T16" fmla="*/ 373 w 1520"/>
                  <a:gd name="T17" fmla="*/ 1264 h 2471"/>
                  <a:gd name="T18" fmla="*/ 383 w 1520"/>
                  <a:gd name="T19" fmla="*/ 1208 h 2471"/>
                  <a:gd name="T20" fmla="*/ 391 w 1520"/>
                  <a:gd name="T21" fmla="*/ 1070 h 2471"/>
                  <a:gd name="T22" fmla="*/ 371 w 1520"/>
                  <a:gd name="T23" fmla="*/ 912 h 2471"/>
                  <a:gd name="T24" fmla="*/ 173 w 1520"/>
                  <a:gd name="T25" fmla="*/ 831 h 2471"/>
                  <a:gd name="T26" fmla="*/ 23 w 1520"/>
                  <a:gd name="T27" fmla="*/ 735 h 2471"/>
                  <a:gd name="T28" fmla="*/ 46 w 1520"/>
                  <a:gd name="T29" fmla="*/ 641 h 2471"/>
                  <a:gd name="T30" fmla="*/ 252 w 1520"/>
                  <a:gd name="T31" fmla="*/ 575 h 2471"/>
                  <a:gd name="T32" fmla="*/ 432 w 1520"/>
                  <a:gd name="T33" fmla="*/ 520 h 2471"/>
                  <a:gd name="T34" fmla="*/ 548 w 1520"/>
                  <a:gd name="T35" fmla="*/ 585 h 2471"/>
                  <a:gd name="T36" fmla="*/ 620 w 1520"/>
                  <a:gd name="T37" fmla="*/ 662 h 2471"/>
                  <a:gd name="T38" fmla="*/ 576 w 1520"/>
                  <a:gd name="T39" fmla="*/ 791 h 2471"/>
                  <a:gd name="T40" fmla="*/ 616 w 1520"/>
                  <a:gd name="T41" fmla="*/ 855 h 2471"/>
                  <a:gd name="T42" fmla="*/ 690 w 1520"/>
                  <a:gd name="T43" fmla="*/ 958 h 2471"/>
                  <a:gd name="T44" fmla="*/ 717 w 1520"/>
                  <a:gd name="T45" fmla="*/ 903 h 2471"/>
                  <a:gd name="T46" fmla="*/ 769 w 1520"/>
                  <a:gd name="T47" fmla="*/ 827 h 2471"/>
                  <a:gd name="T48" fmla="*/ 812 w 1520"/>
                  <a:gd name="T49" fmla="*/ 644 h 2471"/>
                  <a:gd name="T50" fmla="*/ 671 w 1520"/>
                  <a:gd name="T51" fmla="*/ 449 h 2471"/>
                  <a:gd name="T52" fmla="*/ 610 w 1520"/>
                  <a:gd name="T53" fmla="*/ 319 h 2471"/>
                  <a:gd name="T54" fmla="*/ 620 w 1520"/>
                  <a:gd name="T55" fmla="*/ 198 h 2471"/>
                  <a:gd name="T56" fmla="*/ 748 w 1520"/>
                  <a:gd name="T57" fmla="*/ 163 h 2471"/>
                  <a:gd name="T58" fmla="*/ 852 w 1520"/>
                  <a:gd name="T59" fmla="*/ 166 h 2471"/>
                  <a:gd name="T60" fmla="*/ 978 w 1520"/>
                  <a:gd name="T61" fmla="*/ 163 h 2471"/>
                  <a:gd name="T62" fmla="*/ 1096 w 1520"/>
                  <a:gd name="T63" fmla="*/ 123 h 2471"/>
                  <a:gd name="T64" fmla="*/ 1254 w 1520"/>
                  <a:gd name="T65" fmla="*/ 101 h 2471"/>
                  <a:gd name="T66" fmla="*/ 1423 w 1520"/>
                  <a:gd name="T67" fmla="*/ 32 h 2471"/>
                  <a:gd name="T68" fmla="*/ 1472 w 1520"/>
                  <a:gd name="T69" fmla="*/ 67 h 2471"/>
                  <a:gd name="T70" fmla="*/ 1461 w 1520"/>
                  <a:gd name="T71" fmla="*/ 173 h 2471"/>
                  <a:gd name="T72" fmla="*/ 1477 w 1520"/>
                  <a:gd name="T73" fmla="*/ 299 h 2471"/>
                  <a:gd name="T74" fmla="*/ 1481 w 1520"/>
                  <a:gd name="T75" fmla="*/ 376 h 2471"/>
                  <a:gd name="T76" fmla="*/ 1483 w 1520"/>
                  <a:gd name="T77" fmla="*/ 491 h 2471"/>
                  <a:gd name="T78" fmla="*/ 1491 w 1520"/>
                  <a:gd name="T79" fmla="*/ 593 h 2471"/>
                  <a:gd name="T80" fmla="*/ 1518 w 1520"/>
                  <a:gd name="T81" fmla="*/ 629 h 2471"/>
                  <a:gd name="T82" fmla="*/ 1491 w 1520"/>
                  <a:gd name="T83" fmla="*/ 698 h 2471"/>
                  <a:gd name="T84" fmla="*/ 1378 w 1520"/>
                  <a:gd name="T85" fmla="*/ 845 h 2471"/>
                  <a:gd name="T86" fmla="*/ 1250 w 1520"/>
                  <a:gd name="T87" fmla="*/ 957 h 2471"/>
                  <a:gd name="T88" fmla="*/ 1125 w 1520"/>
                  <a:gd name="T89" fmla="*/ 997 h 2471"/>
                  <a:gd name="T90" fmla="*/ 958 w 1520"/>
                  <a:gd name="T91" fmla="*/ 1117 h 2471"/>
                  <a:gd name="T92" fmla="*/ 865 w 1520"/>
                  <a:gd name="T93" fmla="*/ 1213 h 2471"/>
                  <a:gd name="T94" fmla="*/ 677 w 1520"/>
                  <a:gd name="T95" fmla="*/ 1377 h 2471"/>
                  <a:gd name="T96" fmla="*/ 648 w 1520"/>
                  <a:gd name="T97" fmla="*/ 1420 h 2471"/>
                  <a:gd name="T98" fmla="*/ 722 w 1520"/>
                  <a:gd name="T99" fmla="*/ 1657 h 2471"/>
                  <a:gd name="T100" fmla="*/ 744 w 1520"/>
                  <a:gd name="T101" fmla="*/ 1738 h 2471"/>
                  <a:gd name="T102" fmla="*/ 756 w 1520"/>
                  <a:gd name="T103" fmla="*/ 1829 h 2471"/>
                  <a:gd name="T104" fmla="*/ 759 w 1520"/>
                  <a:gd name="T105" fmla="*/ 1985 h 2471"/>
                  <a:gd name="T106" fmla="*/ 517 w 1520"/>
                  <a:gd name="T107" fmla="*/ 2186 h 2471"/>
                  <a:gd name="T108" fmla="*/ 347 w 1520"/>
                  <a:gd name="T109" fmla="*/ 2347 h 2471"/>
                  <a:gd name="T110" fmla="*/ 388 w 1520"/>
                  <a:gd name="T111" fmla="*/ 2373 h 2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20" h="2471">
                    <a:moveTo>
                      <a:pt x="381" y="2469"/>
                    </a:moveTo>
                    <a:lnTo>
                      <a:pt x="365" y="2469"/>
                    </a:lnTo>
                    <a:lnTo>
                      <a:pt x="338" y="2469"/>
                    </a:lnTo>
                    <a:lnTo>
                      <a:pt x="322" y="2469"/>
                    </a:lnTo>
                    <a:lnTo>
                      <a:pt x="305" y="2470"/>
                    </a:lnTo>
                    <a:lnTo>
                      <a:pt x="283" y="2466"/>
                    </a:lnTo>
                    <a:lnTo>
                      <a:pt x="270" y="2467"/>
                    </a:lnTo>
                    <a:lnTo>
                      <a:pt x="269" y="2415"/>
                    </a:lnTo>
                    <a:lnTo>
                      <a:pt x="265" y="2405"/>
                    </a:lnTo>
                    <a:lnTo>
                      <a:pt x="262" y="2388"/>
                    </a:lnTo>
                    <a:lnTo>
                      <a:pt x="260" y="2378"/>
                    </a:lnTo>
                    <a:lnTo>
                      <a:pt x="262" y="2367"/>
                    </a:lnTo>
                    <a:lnTo>
                      <a:pt x="264" y="2351"/>
                    </a:lnTo>
                    <a:lnTo>
                      <a:pt x="263" y="2336"/>
                    </a:lnTo>
                    <a:lnTo>
                      <a:pt x="250" y="2329"/>
                    </a:lnTo>
                    <a:lnTo>
                      <a:pt x="247" y="2327"/>
                    </a:lnTo>
                    <a:lnTo>
                      <a:pt x="244" y="2315"/>
                    </a:lnTo>
                    <a:lnTo>
                      <a:pt x="243" y="2298"/>
                    </a:lnTo>
                    <a:lnTo>
                      <a:pt x="252" y="2275"/>
                    </a:lnTo>
                    <a:lnTo>
                      <a:pt x="251" y="2233"/>
                    </a:lnTo>
                    <a:lnTo>
                      <a:pt x="252" y="2217"/>
                    </a:lnTo>
                    <a:lnTo>
                      <a:pt x="252" y="2187"/>
                    </a:lnTo>
                    <a:lnTo>
                      <a:pt x="252" y="2152"/>
                    </a:lnTo>
                    <a:lnTo>
                      <a:pt x="252" y="2119"/>
                    </a:lnTo>
                    <a:lnTo>
                      <a:pt x="252" y="2092"/>
                    </a:lnTo>
                    <a:lnTo>
                      <a:pt x="250" y="2078"/>
                    </a:lnTo>
                    <a:lnTo>
                      <a:pt x="247" y="2071"/>
                    </a:lnTo>
                    <a:lnTo>
                      <a:pt x="241" y="2056"/>
                    </a:lnTo>
                    <a:lnTo>
                      <a:pt x="234" y="2025"/>
                    </a:lnTo>
                    <a:lnTo>
                      <a:pt x="226" y="2003"/>
                    </a:lnTo>
                    <a:lnTo>
                      <a:pt x="215" y="1987"/>
                    </a:lnTo>
                    <a:lnTo>
                      <a:pt x="211" y="1979"/>
                    </a:lnTo>
                    <a:lnTo>
                      <a:pt x="208" y="1969"/>
                    </a:lnTo>
                    <a:lnTo>
                      <a:pt x="198" y="1950"/>
                    </a:lnTo>
                    <a:lnTo>
                      <a:pt x="189" y="1939"/>
                    </a:lnTo>
                    <a:lnTo>
                      <a:pt x="187" y="1930"/>
                    </a:lnTo>
                    <a:lnTo>
                      <a:pt x="188" y="1908"/>
                    </a:lnTo>
                    <a:lnTo>
                      <a:pt x="178" y="1867"/>
                    </a:lnTo>
                    <a:lnTo>
                      <a:pt x="171" y="1837"/>
                    </a:lnTo>
                    <a:lnTo>
                      <a:pt x="161" y="1805"/>
                    </a:lnTo>
                    <a:lnTo>
                      <a:pt x="155" y="1784"/>
                    </a:lnTo>
                    <a:lnTo>
                      <a:pt x="153" y="1780"/>
                    </a:lnTo>
                    <a:lnTo>
                      <a:pt x="153" y="1772"/>
                    </a:lnTo>
                    <a:lnTo>
                      <a:pt x="173" y="1756"/>
                    </a:lnTo>
                    <a:lnTo>
                      <a:pt x="193" y="1734"/>
                    </a:lnTo>
                    <a:lnTo>
                      <a:pt x="216" y="1708"/>
                    </a:lnTo>
                    <a:lnTo>
                      <a:pt x="238" y="1685"/>
                    </a:lnTo>
                    <a:lnTo>
                      <a:pt x="256" y="1664"/>
                    </a:lnTo>
                    <a:lnTo>
                      <a:pt x="283" y="1636"/>
                    </a:lnTo>
                    <a:lnTo>
                      <a:pt x="308" y="1608"/>
                    </a:lnTo>
                    <a:lnTo>
                      <a:pt x="313" y="1605"/>
                    </a:lnTo>
                    <a:lnTo>
                      <a:pt x="315" y="1604"/>
                    </a:lnTo>
                    <a:lnTo>
                      <a:pt x="305" y="1579"/>
                    </a:lnTo>
                    <a:lnTo>
                      <a:pt x="322" y="1550"/>
                    </a:lnTo>
                    <a:lnTo>
                      <a:pt x="323" y="1532"/>
                    </a:lnTo>
                    <a:lnTo>
                      <a:pt x="322" y="1515"/>
                    </a:lnTo>
                    <a:lnTo>
                      <a:pt x="324" y="1506"/>
                    </a:lnTo>
                    <a:lnTo>
                      <a:pt x="330" y="1499"/>
                    </a:lnTo>
                    <a:lnTo>
                      <a:pt x="350" y="1484"/>
                    </a:lnTo>
                    <a:lnTo>
                      <a:pt x="366" y="1460"/>
                    </a:lnTo>
                    <a:lnTo>
                      <a:pt x="378" y="1439"/>
                    </a:lnTo>
                    <a:lnTo>
                      <a:pt x="396" y="1404"/>
                    </a:lnTo>
                    <a:lnTo>
                      <a:pt x="398" y="1395"/>
                    </a:lnTo>
                    <a:lnTo>
                      <a:pt x="398" y="1387"/>
                    </a:lnTo>
                    <a:lnTo>
                      <a:pt x="393" y="1375"/>
                    </a:lnTo>
                    <a:lnTo>
                      <a:pt x="382" y="1356"/>
                    </a:lnTo>
                    <a:lnTo>
                      <a:pt x="373" y="1339"/>
                    </a:lnTo>
                    <a:lnTo>
                      <a:pt x="366" y="1314"/>
                    </a:lnTo>
                    <a:lnTo>
                      <a:pt x="373" y="1292"/>
                    </a:lnTo>
                    <a:lnTo>
                      <a:pt x="375" y="1278"/>
                    </a:lnTo>
                    <a:lnTo>
                      <a:pt x="375" y="1271"/>
                    </a:lnTo>
                    <a:lnTo>
                      <a:pt x="373" y="1264"/>
                    </a:lnTo>
                    <a:lnTo>
                      <a:pt x="364" y="1259"/>
                    </a:lnTo>
                    <a:lnTo>
                      <a:pt x="357" y="1255"/>
                    </a:lnTo>
                    <a:lnTo>
                      <a:pt x="355" y="1247"/>
                    </a:lnTo>
                    <a:lnTo>
                      <a:pt x="355" y="1235"/>
                    </a:lnTo>
                    <a:lnTo>
                      <a:pt x="357" y="1229"/>
                    </a:lnTo>
                    <a:lnTo>
                      <a:pt x="377" y="1219"/>
                    </a:lnTo>
                    <a:lnTo>
                      <a:pt x="381" y="1214"/>
                    </a:lnTo>
                    <a:lnTo>
                      <a:pt x="383" y="1208"/>
                    </a:lnTo>
                    <a:lnTo>
                      <a:pt x="383" y="1201"/>
                    </a:lnTo>
                    <a:lnTo>
                      <a:pt x="389" y="1179"/>
                    </a:lnTo>
                    <a:lnTo>
                      <a:pt x="396" y="1159"/>
                    </a:lnTo>
                    <a:lnTo>
                      <a:pt x="397" y="1152"/>
                    </a:lnTo>
                    <a:lnTo>
                      <a:pt x="395" y="1145"/>
                    </a:lnTo>
                    <a:lnTo>
                      <a:pt x="392" y="1134"/>
                    </a:lnTo>
                    <a:lnTo>
                      <a:pt x="391" y="1118"/>
                    </a:lnTo>
                    <a:lnTo>
                      <a:pt x="391" y="1070"/>
                    </a:lnTo>
                    <a:lnTo>
                      <a:pt x="395" y="1021"/>
                    </a:lnTo>
                    <a:lnTo>
                      <a:pt x="393" y="994"/>
                    </a:lnTo>
                    <a:lnTo>
                      <a:pt x="381" y="962"/>
                    </a:lnTo>
                    <a:lnTo>
                      <a:pt x="380" y="939"/>
                    </a:lnTo>
                    <a:lnTo>
                      <a:pt x="389" y="923"/>
                    </a:lnTo>
                    <a:lnTo>
                      <a:pt x="390" y="913"/>
                    </a:lnTo>
                    <a:lnTo>
                      <a:pt x="383" y="912"/>
                    </a:lnTo>
                    <a:lnTo>
                      <a:pt x="371" y="912"/>
                    </a:lnTo>
                    <a:lnTo>
                      <a:pt x="361" y="909"/>
                    </a:lnTo>
                    <a:lnTo>
                      <a:pt x="345" y="895"/>
                    </a:lnTo>
                    <a:lnTo>
                      <a:pt x="319" y="884"/>
                    </a:lnTo>
                    <a:lnTo>
                      <a:pt x="290" y="875"/>
                    </a:lnTo>
                    <a:lnTo>
                      <a:pt x="246" y="871"/>
                    </a:lnTo>
                    <a:lnTo>
                      <a:pt x="210" y="840"/>
                    </a:lnTo>
                    <a:lnTo>
                      <a:pt x="181" y="835"/>
                    </a:lnTo>
                    <a:lnTo>
                      <a:pt x="173" y="831"/>
                    </a:lnTo>
                    <a:lnTo>
                      <a:pt x="145" y="811"/>
                    </a:lnTo>
                    <a:lnTo>
                      <a:pt x="103" y="810"/>
                    </a:lnTo>
                    <a:lnTo>
                      <a:pt x="59" y="808"/>
                    </a:lnTo>
                    <a:lnTo>
                      <a:pt x="31" y="807"/>
                    </a:lnTo>
                    <a:lnTo>
                      <a:pt x="28" y="804"/>
                    </a:lnTo>
                    <a:lnTo>
                      <a:pt x="26" y="778"/>
                    </a:lnTo>
                    <a:lnTo>
                      <a:pt x="25" y="755"/>
                    </a:lnTo>
                    <a:lnTo>
                      <a:pt x="23" y="735"/>
                    </a:lnTo>
                    <a:lnTo>
                      <a:pt x="19" y="712"/>
                    </a:lnTo>
                    <a:lnTo>
                      <a:pt x="12" y="703"/>
                    </a:lnTo>
                    <a:lnTo>
                      <a:pt x="5" y="688"/>
                    </a:lnTo>
                    <a:lnTo>
                      <a:pt x="0" y="671"/>
                    </a:lnTo>
                    <a:lnTo>
                      <a:pt x="0" y="662"/>
                    </a:lnTo>
                    <a:lnTo>
                      <a:pt x="1" y="659"/>
                    </a:lnTo>
                    <a:lnTo>
                      <a:pt x="33" y="647"/>
                    </a:lnTo>
                    <a:lnTo>
                      <a:pt x="46" y="641"/>
                    </a:lnTo>
                    <a:lnTo>
                      <a:pt x="65" y="634"/>
                    </a:lnTo>
                    <a:lnTo>
                      <a:pt x="100" y="624"/>
                    </a:lnTo>
                    <a:lnTo>
                      <a:pt x="130" y="616"/>
                    </a:lnTo>
                    <a:lnTo>
                      <a:pt x="158" y="608"/>
                    </a:lnTo>
                    <a:lnTo>
                      <a:pt x="188" y="598"/>
                    </a:lnTo>
                    <a:lnTo>
                      <a:pt x="201" y="592"/>
                    </a:lnTo>
                    <a:lnTo>
                      <a:pt x="215" y="587"/>
                    </a:lnTo>
                    <a:lnTo>
                      <a:pt x="252" y="575"/>
                    </a:lnTo>
                    <a:lnTo>
                      <a:pt x="262" y="570"/>
                    </a:lnTo>
                    <a:lnTo>
                      <a:pt x="283" y="563"/>
                    </a:lnTo>
                    <a:lnTo>
                      <a:pt x="294" y="561"/>
                    </a:lnTo>
                    <a:lnTo>
                      <a:pt x="334" y="548"/>
                    </a:lnTo>
                    <a:lnTo>
                      <a:pt x="380" y="532"/>
                    </a:lnTo>
                    <a:lnTo>
                      <a:pt x="396" y="526"/>
                    </a:lnTo>
                    <a:lnTo>
                      <a:pt x="426" y="516"/>
                    </a:lnTo>
                    <a:lnTo>
                      <a:pt x="432" y="520"/>
                    </a:lnTo>
                    <a:lnTo>
                      <a:pt x="453" y="556"/>
                    </a:lnTo>
                    <a:lnTo>
                      <a:pt x="470" y="577"/>
                    </a:lnTo>
                    <a:lnTo>
                      <a:pt x="489" y="597"/>
                    </a:lnTo>
                    <a:lnTo>
                      <a:pt x="491" y="597"/>
                    </a:lnTo>
                    <a:lnTo>
                      <a:pt x="498" y="591"/>
                    </a:lnTo>
                    <a:lnTo>
                      <a:pt x="506" y="590"/>
                    </a:lnTo>
                    <a:lnTo>
                      <a:pt x="537" y="585"/>
                    </a:lnTo>
                    <a:lnTo>
                      <a:pt x="548" y="585"/>
                    </a:lnTo>
                    <a:lnTo>
                      <a:pt x="555" y="580"/>
                    </a:lnTo>
                    <a:lnTo>
                      <a:pt x="571" y="576"/>
                    </a:lnTo>
                    <a:lnTo>
                      <a:pt x="588" y="574"/>
                    </a:lnTo>
                    <a:lnTo>
                      <a:pt x="594" y="576"/>
                    </a:lnTo>
                    <a:lnTo>
                      <a:pt x="613" y="602"/>
                    </a:lnTo>
                    <a:lnTo>
                      <a:pt x="616" y="621"/>
                    </a:lnTo>
                    <a:lnTo>
                      <a:pt x="619" y="650"/>
                    </a:lnTo>
                    <a:lnTo>
                      <a:pt x="620" y="662"/>
                    </a:lnTo>
                    <a:lnTo>
                      <a:pt x="620" y="682"/>
                    </a:lnTo>
                    <a:lnTo>
                      <a:pt x="618" y="704"/>
                    </a:lnTo>
                    <a:lnTo>
                      <a:pt x="603" y="731"/>
                    </a:lnTo>
                    <a:lnTo>
                      <a:pt x="600" y="744"/>
                    </a:lnTo>
                    <a:lnTo>
                      <a:pt x="591" y="764"/>
                    </a:lnTo>
                    <a:lnTo>
                      <a:pt x="581" y="775"/>
                    </a:lnTo>
                    <a:lnTo>
                      <a:pt x="576" y="783"/>
                    </a:lnTo>
                    <a:lnTo>
                      <a:pt x="576" y="791"/>
                    </a:lnTo>
                    <a:lnTo>
                      <a:pt x="582" y="798"/>
                    </a:lnTo>
                    <a:lnTo>
                      <a:pt x="594" y="811"/>
                    </a:lnTo>
                    <a:lnTo>
                      <a:pt x="598" y="820"/>
                    </a:lnTo>
                    <a:lnTo>
                      <a:pt x="597" y="827"/>
                    </a:lnTo>
                    <a:lnTo>
                      <a:pt x="597" y="838"/>
                    </a:lnTo>
                    <a:lnTo>
                      <a:pt x="600" y="845"/>
                    </a:lnTo>
                    <a:lnTo>
                      <a:pt x="604" y="849"/>
                    </a:lnTo>
                    <a:lnTo>
                      <a:pt x="616" y="855"/>
                    </a:lnTo>
                    <a:lnTo>
                      <a:pt x="628" y="872"/>
                    </a:lnTo>
                    <a:lnTo>
                      <a:pt x="649" y="892"/>
                    </a:lnTo>
                    <a:lnTo>
                      <a:pt x="674" y="921"/>
                    </a:lnTo>
                    <a:lnTo>
                      <a:pt x="685" y="930"/>
                    </a:lnTo>
                    <a:lnTo>
                      <a:pt x="695" y="932"/>
                    </a:lnTo>
                    <a:lnTo>
                      <a:pt x="699" y="941"/>
                    </a:lnTo>
                    <a:lnTo>
                      <a:pt x="697" y="952"/>
                    </a:lnTo>
                    <a:lnTo>
                      <a:pt x="690" y="958"/>
                    </a:lnTo>
                    <a:lnTo>
                      <a:pt x="692" y="968"/>
                    </a:lnTo>
                    <a:lnTo>
                      <a:pt x="697" y="972"/>
                    </a:lnTo>
                    <a:lnTo>
                      <a:pt x="701" y="975"/>
                    </a:lnTo>
                    <a:lnTo>
                      <a:pt x="713" y="976"/>
                    </a:lnTo>
                    <a:lnTo>
                      <a:pt x="723" y="974"/>
                    </a:lnTo>
                    <a:lnTo>
                      <a:pt x="725" y="971"/>
                    </a:lnTo>
                    <a:lnTo>
                      <a:pt x="724" y="928"/>
                    </a:lnTo>
                    <a:lnTo>
                      <a:pt x="717" y="903"/>
                    </a:lnTo>
                    <a:lnTo>
                      <a:pt x="709" y="893"/>
                    </a:lnTo>
                    <a:lnTo>
                      <a:pt x="707" y="891"/>
                    </a:lnTo>
                    <a:lnTo>
                      <a:pt x="710" y="883"/>
                    </a:lnTo>
                    <a:lnTo>
                      <a:pt x="718" y="863"/>
                    </a:lnTo>
                    <a:lnTo>
                      <a:pt x="725" y="845"/>
                    </a:lnTo>
                    <a:lnTo>
                      <a:pt x="730" y="837"/>
                    </a:lnTo>
                    <a:lnTo>
                      <a:pt x="735" y="832"/>
                    </a:lnTo>
                    <a:lnTo>
                      <a:pt x="769" y="827"/>
                    </a:lnTo>
                    <a:lnTo>
                      <a:pt x="785" y="823"/>
                    </a:lnTo>
                    <a:lnTo>
                      <a:pt x="792" y="817"/>
                    </a:lnTo>
                    <a:lnTo>
                      <a:pt x="797" y="802"/>
                    </a:lnTo>
                    <a:lnTo>
                      <a:pt x="801" y="761"/>
                    </a:lnTo>
                    <a:lnTo>
                      <a:pt x="802" y="723"/>
                    </a:lnTo>
                    <a:lnTo>
                      <a:pt x="799" y="700"/>
                    </a:lnTo>
                    <a:lnTo>
                      <a:pt x="804" y="666"/>
                    </a:lnTo>
                    <a:lnTo>
                      <a:pt x="812" y="644"/>
                    </a:lnTo>
                    <a:lnTo>
                      <a:pt x="807" y="641"/>
                    </a:lnTo>
                    <a:lnTo>
                      <a:pt x="805" y="612"/>
                    </a:lnTo>
                    <a:lnTo>
                      <a:pt x="782" y="583"/>
                    </a:lnTo>
                    <a:lnTo>
                      <a:pt x="753" y="543"/>
                    </a:lnTo>
                    <a:lnTo>
                      <a:pt x="738" y="523"/>
                    </a:lnTo>
                    <a:lnTo>
                      <a:pt x="719" y="499"/>
                    </a:lnTo>
                    <a:lnTo>
                      <a:pt x="685" y="462"/>
                    </a:lnTo>
                    <a:lnTo>
                      <a:pt x="671" y="449"/>
                    </a:lnTo>
                    <a:lnTo>
                      <a:pt x="662" y="443"/>
                    </a:lnTo>
                    <a:lnTo>
                      <a:pt x="635" y="439"/>
                    </a:lnTo>
                    <a:lnTo>
                      <a:pt x="628" y="432"/>
                    </a:lnTo>
                    <a:lnTo>
                      <a:pt x="621" y="421"/>
                    </a:lnTo>
                    <a:lnTo>
                      <a:pt x="618" y="399"/>
                    </a:lnTo>
                    <a:lnTo>
                      <a:pt x="618" y="383"/>
                    </a:lnTo>
                    <a:lnTo>
                      <a:pt x="615" y="357"/>
                    </a:lnTo>
                    <a:lnTo>
                      <a:pt x="610" y="319"/>
                    </a:lnTo>
                    <a:lnTo>
                      <a:pt x="607" y="308"/>
                    </a:lnTo>
                    <a:lnTo>
                      <a:pt x="599" y="280"/>
                    </a:lnTo>
                    <a:lnTo>
                      <a:pt x="592" y="253"/>
                    </a:lnTo>
                    <a:lnTo>
                      <a:pt x="591" y="247"/>
                    </a:lnTo>
                    <a:lnTo>
                      <a:pt x="594" y="240"/>
                    </a:lnTo>
                    <a:lnTo>
                      <a:pt x="607" y="220"/>
                    </a:lnTo>
                    <a:lnTo>
                      <a:pt x="616" y="206"/>
                    </a:lnTo>
                    <a:lnTo>
                      <a:pt x="620" y="198"/>
                    </a:lnTo>
                    <a:lnTo>
                      <a:pt x="627" y="177"/>
                    </a:lnTo>
                    <a:lnTo>
                      <a:pt x="629" y="167"/>
                    </a:lnTo>
                    <a:lnTo>
                      <a:pt x="635" y="162"/>
                    </a:lnTo>
                    <a:lnTo>
                      <a:pt x="658" y="160"/>
                    </a:lnTo>
                    <a:lnTo>
                      <a:pt x="678" y="161"/>
                    </a:lnTo>
                    <a:lnTo>
                      <a:pt x="710" y="160"/>
                    </a:lnTo>
                    <a:lnTo>
                      <a:pt x="744" y="162"/>
                    </a:lnTo>
                    <a:lnTo>
                      <a:pt x="748" y="163"/>
                    </a:lnTo>
                    <a:lnTo>
                      <a:pt x="756" y="165"/>
                    </a:lnTo>
                    <a:lnTo>
                      <a:pt x="765" y="165"/>
                    </a:lnTo>
                    <a:lnTo>
                      <a:pt x="774" y="161"/>
                    </a:lnTo>
                    <a:lnTo>
                      <a:pt x="785" y="154"/>
                    </a:lnTo>
                    <a:lnTo>
                      <a:pt x="796" y="143"/>
                    </a:lnTo>
                    <a:lnTo>
                      <a:pt x="814" y="143"/>
                    </a:lnTo>
                    <a:lnTo>
                      <a:pt x="838" y="155"/>
                    </a:lnTo>
                    <a:lnTo>
                      <a:pt x="852" y="166"/>
                    </a:lnTo>
                    <a:lnTo>
                      <a:pt x="854" y="174"/>
                    </a:lnTo>
                    <a:lnTo>
                      <a:pt x="870" y="180"/>
                    </a:lnTo>
                    <a:lnTo>
                      <a:pt x="900" y="181"/>
                    </a:lnTo>
                    <a:lnTo>
                      <a:pt x="923" y="176"/>
                    </a:lnTo>
                    <a:lnTo>
                      <a:pt x="937" y="166"/>
                    </a:lnTo>
                    <a:lnTo>
                      <a:pt x="952" y="160"/>
                    </a:lnTo>
                    <a:lnTo>
                      <a:pt x="967" y="160"/>
                    </a:lnTo>
                    <a:lnTo>
                      <a:pt x="978" y="163"/>
                    </a:lnTo>
                    <a:lnTo>
                      <a:pt x="986" y="171"/>
                    </a:lnTo>
                    <a:lnTo>
                      <a:pt x="1000" y="177"/>
                    </a:lnTo>
                    <a:lnTo>
                      <a:pt x="1023" y="181"/>
                    </a:lnTo>
                    <a:lnTo>
                      <a:pt x="1046" y="175"/>
                    </a:lnTo>
                    <a:lnTo>
                      <a:pt x="1074" y="161"/>
                    </a:lnTo>
                    <a:lnTo>
                      <a:pt x="1088" y="147"/>
                    </a:lnTo>
                    <a:lnTo>
                      <a:pt x="1092" y="132"/>
                    </a:lnTo>
                    <a:lnTo>
                      <a:pt x="1096" y="123"/>
                    </a:lnTo>
                    <a:lnTo>
                      <a:pt x="1102" y="120"/>
                    </a:lnTo>
                    <a:lnTo>
                      <a:pt x="1116" y="118"/>
                    </a:lnTo>
                    <a:lnTo>
                      <a:pt x="1138" y="118"/>
                    </a:lnTo>
                    <a:lnTo>
                      <a:pt x="1157" y="122"/>
                    </a:lnTo>
                    <a:lnTo>
                      <a:pt x="1183" y="137"/>
                    </a:lnTo>
                    <a:lnTo>
                      <a:pt x="1199" y="127"/>
                    </a:lnTo>
                    <a:lnTo>
                      <a:pt x="1226" y="110"/>
                    </a:lnTo>
                    <a:lnTo>
                      <a:pt x="1254" y="101"/>
                    </a:lnTo>
                    <a:lnTo>
                      <a:pt x="1280" y="101"/>
                    </a:lnTo>
                    <a:lnTo>
                      <a:pt x="1302" y="95"/>
                    </a:lnTo>
                    <a:lnTo>
                      <a:pt x="1318" y="82"/>
                    </a:lnTo>
                    <a:lnTo>
                      <a:pt x="1336" y="74"/>
                    </a:lnTo>
                    <a:lnTo>
                      <a:pt x="1355" y="71"/>
                    </a:lnTo>
                    <a:lnTo>
                      <a:pt x="1372" y="65"/>
                    </a:lnTo>
                    <a:lnTo>
                      <a:pt x="1396" y="52"/>
                    </a:lnTo>
                    <a:lnTo>
                      <a:pt x="1423" y="32"/>
                    </a:lnTo>
                    <a:lnTo>
                      <a:pt x="1448" y="12"/>
                    </a:lnTo>
                    <a:lnTo>
                      <a:pt x="1464" y="0"/>
                    </a:lnTo>
                    <a:lnTo>
                      <a:pt x="1472" y="14"/>
                    </a:lnTo>
                    <a:lnTo>
                      <a:pt x="1486" y="28"/>
                    </a:lnTo>
                    <a:lnTo>
                      <a:pt x="1478" y="36"/>
                    </a:lnTo>
                    <a:lnTo>
                      <a:pt x="1468" y="43"/>
                    </a:lnTo>
                    <a:lnTo>
                      <a:pt x="1484" y="53"/>
                    </a:lnTo>
                    <a:lnTo>
                      <a:pt x="1472" y="67"/>
                    </a:lnTo>
                    <a:lnTo>
                      <a:pt x="1471" y="77"/>
                    </a:lnTo>
                    <a:lnTo>
                      <a:pt x="1474" y="80"/>
                    </a:lnTo>
                    <a:lnTo>
                      <a:pt x="1477" y="86"/>
                    </a:lnTo>
                    <a:lnTo>
                      <a:pt x="1469" y="103"/>
                    </a:lnTo>
                    <a:lnTo>
                      <a:pt x="1459" y="115"/>
                    </a:lnTo>
                    <a:lnTo>
                      <a:pt x="1456" y="125"/>
                    </a:lnTo>
                    <a:lnTo>
                      <a:pt x="1465" y="142"/>
                    </a:lnTo>
                    <a:lnTo>
                      <a:pt x="1461" y="173"/>
                    </a:lnTo>
                    <a:lnTo>
                      <a:pt x="1469" y="199"/>
                    </a:lnTo>
                    <a:lnTo>
                      <a:pt x="1471" y="213"/>
                    </a:lnTo>
                    <a:lnTo>
                      <a:pt x="1475" y="223"/>
                    </a:lnTo>
                    <a:lnTo>
                      <a:pt x="1470" y="240"/>
                    </a:lnTo>
                    <a:lnTo>
                      <a:pt x="1471" y="267"/>
                    </a:lnTo>
                    <a:lnTo>
                      <a:pt x="1473" y="279"/>
                    </a:lnTo>
                    <a:lnTo>
                      <a:pt x="1468" y="294"/>
                    </a:lnTo>
                    <a:lnTo>
                      <a:pt x="1477" y="299"/>
                    </a:lnTo>
                    <a:lnTo>
                      <a:pt x="1482" y="315"/>
                    </a:lnTo>
                    <a:lnTo>
                      <a:pt x="1480" y="333"/>
                    </a:lnTo>
                    <a:lnTo>
                      <a:pt x="1477" y="342"/>
                    </a:lnTo>
                    <a:lnTo>
                      <a:pt x="1463" y="354"/>
                    </a:lnTo>
                    <a:lnTo>
                      <a:pt x="1461" y="358"/>
                    </a:lnTo>
                    <a:lnTo>
                      <a:pt x="1461" y="365"/>
                    </a:lnTo>
                    <a:lnTo>
                      <a:pt x="1480" y="365"/>
                    </a:lnTo>
                    <a:lnTo>
                      <a:pt x="1481" y="376"/>
                    </a:lnTo>
                    <a:lnTo>
                      <a:pt x="1479" y="384"/>
                    </a:lnTo>
                    <a:lnTo>
                      <a:pt x="1480" y="400"/>
                    </a:lnTo>
                    <a:lnTo>
                      <a:pt x="1477" y="410"/>
                    </a:lnTo>
                    <a:lnTo>
                      <a:pt x="1482" y="422"/>
                    </a:lnTo>
                    <a:lnTo>
                      <a:pt x="1477" y="435"/>
                    </a:lnTo>
                    <a:lnTo>
                      <a:pt x="1478" y="445"/>
                    </a:lnTo>
                    <a:lnTo>
                      <a:pt x="1478" y="458"/>
                    </a:lnTo>
                    <a:lnTo>
                      <a:pt x="1483" y="491"/>
                    </a:lnTo>
                    <a:lnTo>
                      <a:pt x="1484" y="532"/>
                    </a:lnTo>
                    <a:lnTo>
                      <a:pt x="1484" y="538"/>
                    </a:lnTo>
                    <a:lnTo>
                      <a:pt x="1491" y="542"/>
                    </a:lnTo>
                    <a:lnTo>
                      <a:pt x="1501" y="545"/>
                    </a:lnTo>
                    <a:lnTo>
                      <a:pt x="1501" y="556"/>
                    </a:lnTo>
                    <a:lnTo>
                      <a:pt x="1490" y="570"/>
                    </a:lnTo>
                    <a:lnTo>
                      <a:pt x="1490" y="580"/>
                    </a:lnTo>
                    <a:lnTo>
                      <a:pt x="1491" y="593"/>
                    </a:lnTo>
                    <a:lnTo>
                      <a:pt x="1502" y="576"/>
                    </a:lnTo>
                    <a:lnTo>
                      <a:pt x="1509" y="576"/>
                    </a:lnTo>
                    <a:lnTo>
                      <a:pt x="1516" y="582"/>
                    </a:lnTo>
                    <a:lnTo>
                      <a:pt x="1515" y="592"/>
                    </a:lnTo>
                    <a:lnTo>
                      <a:pt x="1516" y="597"/>
                    </a:lnTo>
                    <a:lnTo>
                      <a:pt x="1516" y="607"/>
                    </a:lnTo>
                    <a:lnTo>
                      <a:pt x="1519" y="619"/>
                    </a:lnTo>
                    <a:lnTo>
                      <a:pt x="1518" y="629"/>
                    </a:lnTo>
                    <a:lnTo>
                      <a:pt x="1509" y="637"/>
                    </a:lnTo>
                    <a:lnTo>
                      <a:pt x="1499" y="650"/>
                    </a:lnTo>
                    <a:lnTo>
                      <a:pt x="1497" y="662"/>
                    </a:lnTo>
                    <a:lnTo>
                      <a:pt x="1498" y="669"/>
                    </a:lnTo>
                    <a:lnTo>
                      <a:pt x="1491" y="672"/>
                    </a:lnTo>
                    <a:lnTo>
                      <a:pt x="1487" y="677"/>
                    </a:lnTo>
                    <a:lnTo>
                      <a:pt x="1492" y="689"/>
                    </a:lnTo>
                    <a:lnTo>
                      <a:pt x="1491" y="698"/>
                    </a:lnTo>
                    <a:lnTo>
                      <a:pt x="1478" y="729"/>
                    </a:lnTo>
                    <a:lnTo>
                      <a:pt x="1444" y="773"/>
                    </a:lnTo>
                    <a:lnTo>
                      <a:pt x="1429" y="788"/>
                    </a:lnTo>
                    <a:lnTo>
                      <a:pt x="1414" y="804"/>
                    </a:lnTo>
                    <a:lnTo>
                      <a:pt x="1414" y="811"/>
                    </a:lnTo>
                    <a:lnTo>
                      <a:pt x="1413" y="817"/>
                    </a:lnTo>
                    <a:lnTo>
                      <a:pt x="1396" y="841"/>
                    </a:lnTo>
                    <a:lnTo>
                      <a:pt x="1378" y="845"/>
                    </a:lnTo>
                    <a:lnTo>
                      <a:pt x="1368" y="852"/>
                    </a:lnTo>
                    <a:lnTo>
                      <a:pt x="1377" y="872"/>
                    </a:lnTo>
                    <a:lnTo>
                      <a:pt x="1365" y="877"/>
                    </a:lnTo>
                    <a:lnTo>
                      <a:pt x="1345" y="893"/>
                    </a:lnTo>
                    <a:lnTo>
                      <a:pt x="1290" y="926"/>
                    </a:lnTo>
                    <a:lnTo>
                      <a:pt x="1282" y="933"/>
                    </a:lnTo>
                    <a:lnTo>
                      <a:pt x="1268" y="951"/>
                    </a:lnTo>
                    <a:lnTo>
                      <a:pt x="1250" y="957"/>
                    </a:lnTo>
                    <a:lnTo>
                      <a:pt x="1239" y="962"/>
                    </a:lnTo>
                    <a:lnTo>
                      <a:pt x="1221" y="964"/>
                    </a:lnTo>
                    <a:lnTo>
                      <a:pt x="1215" y="963"/>
                    </a:lnTo>
                    <a:lnTo>
                      <a:pt x="1208" y="964"/>
                    </a:lnTo>
                    <a:lnTo>
                      <a:pt x="1203" y="967"/>
                    </a:lnTo>
                    <a:lnTo>
                      <a:pt x="1167" y="981"/>
                    </a:lnTo>
                    <a:lnTo>
                      <a:pt x="1134" y="993"/>
                    </a:lnTo>
                    <a:lnTo>
                      <a:pt x="1125" y="997"/>
                    </a:lnTo>
                    <a:lnTo>
                      <a:pt x="1120" y="1004"/>
                    </a:lnTo>
                    <a:lnTo>
                      <a:pt x="1089" y="1014"/>
                    </a:lnTo>
                    <a:lnTo>
                      <a:pt x="1043" y="1041"/>
                    </a:lnTo>
                    <a:lnTo>
                      <a:pt x="1005" y="1067"/>
                    </a:lnTo>
                    <a:lnTo>
                      <a:pt x="977" y="1092"/>
                    </a:lnTo>
                    <a:lnTo>
                      <a:pt x="969" y="1095"/>
                    </a:lnTo>
                    <a:lnTo>
                      <a:pt x="961" y="1104"/>
                    </a:lnTo>
                    <a:lnTo>
                      <a:pt x="958" y="1117"/>
                    </a:lnTo>
                    <a:lnTo>
                      <a:pt x="955" y="1124"/>
                    </a:lnTo>
                    <a:lnTo>
                      <a:pt x="934" y="1151"/>
                    </a:lnTo>
                    <a:lnTo>
                      <a:pt x="904" y="1182"/>
                    </a:lnTo>
                    <a:lnTo>
                      <a:pt x="898" y="1191"/>
                    </a:lnTo>
                    <a:lnTo>
                      <a:pt x="886" y="1208"/>
                    </a:lnTo>
                    <a:lnTo>
                      <a:pt x="885" y="1220"/>
                    </a:lnTo>
                    <a:lnTo>
                      <a:pt x="873" y="1224"/>
                    </a:lnTo>
                    <a:lnTo>
                      <a:pt x="865" y="1213"/>
                    </a:lnTo>
                    <a:lnTo>
                      <a:pt x="860" y="1234"/>
                    </a:lnTo>
                    <a:lnTo>
                      <a:pt x="852" y="1235"/>
                    </a:lnTo>
                    <a:lnTo>
                      <a:pt x="845" y="1231"/>
                    </a:lnTo>
                    <a:lnTo>
                      <a:pt x="824" y="1241"/>
                    </a:lnTo>
                    <a:lnTo>
                      <a:pt x="806" y="1254"/>
                    </a:lnTo>
                    <a:lnTo>
                      <a:pt x="777" y="1280"/>
                    </a:lnTo>
                    <a:lnTo>
                      <a:pt x="736" y="1329"/>
                    </a:lnTo>
                    <a:lnTo>
                      <a:pt x="677" y="1377"/>
                    </a:lnTo>
                    <a:lnTo>
                      <a:pt x="668" y="1379"/>
                    </a:lnTo>
                    <a:lnTo>
                      <a:pt x="663" y="1379"/>
                    </a:lnTo>
                    <a:lnTo>
                      <a:pt x="644" y="1361"/>
                    </a:lnTo>
                    <a:lnTo>
                      <a:pt x="633" y="1361"/>
                    </a:lnTo>
                    <a:lnTo>
                      <a:pt x="643" y="1370"/>
                    </a:lnTo>
                    <a:lnTo>
                      <a:pt x="649" y="1379"/>
                    </a:lnTo>
                    <a:lnTo>
                      <a:pt x="647" y="1395"/>
                    </a:lnTo>
                    <a:lnTo>
                      <a:pt x="648" y="1420"/>
                    </a:lnTo>
                    <a:lnTo>
                      <a:pt x="641" y="1467"/>
                    </a:lnTo>
                    <a:lnTo>
                      <a:pt x="642" y="1477"/>
                    </a:lnTo>
                    <a:lnTo>
                      <a:pt x="650" y="1491"/>
                    </a:lnTo>
                    <a:lnTo>
                      <a:pt x="666" y="1508"/>
                    </a:lnTo>
                    <a:lnTo>
                      <a:pt x="681" y="1527"/>
                    </a:lnTo>
                    <a:lnTo>
                      <a:pt x="700" y="1587"/>
                    </a:lnTo>
                    <a:lnTo>
                      <a:pt x="702" y="1617"/>
                    </a:lnTo>
                    <a:lnTo>
                      <a:pt x="722" y="1657"/>
                    </a:lnTo>
                    <a:lnTo>
                      <a:pt x="723" y="1674"/>
                    </a:lnTo>
                    <a:lnTo>
                      <a:pt x="731" y="1716"/>
                    </a:lnTo>
                    <a:lnTo>
                      <a:pt x="731" y="1750"/>
                    </a:lnTo>
                    <a:lnTo>
                      <a:pt x="729" y="1771"/>
                    </a:lnTo>
                    <a:lnTo>
                      <a:pt x="738" y="1780"/>
                    </a:lnTo>
                    <a:lnTo>
                      <a:pt x="742" y="1772"/>
                    </a:lnTo>
                    <a:lnTo>
                      <a:pt x="741" y="1758"/>
                    </a:lnTo>
                    <a:lnTo>
                      <a:pt x="744" y="1738"/>
                    </a:lnTo>
                    <a:lnTo>
                      <a:pt x="749" y="1728"/>
                    </a:lnTo>
                    <a:lnTo>
                      <a:pt x="754" y="1730"/>
                    </a:lnTo>
                    <a:lnTo>
                      <a:pt x="756" y="1739"/>
                    </a:lnTo>
                    <a:lnTo>
                      <a:pt x="759" y="1748"/>
                    </a:lnTo>
                    <a:lnTo>
                      <a:pt x="761" y="1756"/>
                    </a:lnTo>
                    <a:lnTo>
                      <a:pt x="761" y="1768"/>
                    </a:lnTo>
                    <a:lnTo>
                      <a:pt x="754" y="1811"/>
                    </a:lnTo>
                    <a:lnTo>
                      <a:pt x="756" y="1829"/>
                    </a:lnTo>
                    <a:lnTo>
                      <a:pt x="766" y="1858"/>
                    </a:lnTo>
                    <a:lnTo>
                      <a:pt x="754" y="1892"/>
                    </a:lnTo>
                    <a:lnTo>
                      <a:pt x="738" y="1973"/>
                    </a:lnTo>
                    <a:lnTo>
                      <a:pt x="737" y="1988"/>
                    </a:lnTo>
                    <a:lnTo>
                      <a:pt x="741" y="1994"/>
                    </a:lnTo>
                    <a:lnTo>
                      <a:pt x="750" y="1996"/>
                    </a:lnTo>
                    <a:lnTo>
                      <a:pt x="753" y="1985"/>
                    </a:lnTo>
                    <a:lnTo>
                      <a:pt x="759" y="1985"/>
                    </a:lnTo>
                    <a:lnTo>
                      <a:pt x="761" y="1992"/>
                    </a:lnTo>
                    <a:lnTo>
                      <a:pt x="753" y="2029"/>
                    </a:lnTo>
                    <a:lnTo>
                      <a:pt x="746" y="2046"/>
                    </a:lnTo>
                    <a:lnTo>
                      <a:pt x="720" y="2086"/>
                    </a:lnTo>
                    <a:lnTo>
                      <a:pt x="706" y="2104"/>
                    </a:lnTo>
                    <a:lnTo>
                      <a:pt x="683" y="2120"/>
                    </a:lnTo>
                    <a:lnTo>
                      <a:pt x="627" y="2147"/>
                    </a:lnTo>
                    <a:lnTo>
                      <a:pt x="517" y="2186"/>
                    </a:lnTo>
                    <a:lnTo>
                      <a:pt x="473" y="2205"/>
                    </a:lnTo>
                    <a:lnTo>
                      <a:pt x="447" y="2216"/>
                    </a:lnTo>
                    <a:lnTo>
                      <a:pt x="392" y="2253"/>
                    </a:lnTo>
                    <a:lnTo>
                      <a:pt x="368" y="2276"/>
                    </a:lnTo>
                    <a:lnTo>
                      <a:pt x="358" y="2305"/>
                    </a:lnTo>
                    <a:lnTo>
                      <a:pt x="349" y="2317"/>
                    </a:lnTo>
                    <a:lnTo>
                      <a:pt x="339" y="2334"/>
                    </a:lnTo>
                    <a:lnTo>
                      <a:pt x="347" y="2347"/>
                    </a:lnTo>
                    <a:lnTo>
                      <a:pt x="356" y="2358"/>
                    </a:lnTo>
                    <a:lnTo>
                      <a:pt x="364" y="2365"/>
                    </a:lnTo>
                    <a:lnTo>
                      <a:pt x="370" y="2371"/>
                    </a:lnTo>
                    <a:lnTo>
                      <a:pt x="375" y="2375"/>
                    </a:lnTo>
                    <a:lnTo>
                      <a:pt x="382" y="2353"/>
                    </a:lnTo>
                    <a:lnTo>
                      <a:pt x="386" y="2346"/>
                    </a:lnTo>
                    <a:lnTo>
                      <a:pt x="391" y="2346"/>
                    </a:lnTo>
                    <a:lnTo>
                      <a:pt x="388" y="2373"/>
                    </a:lnTo>
                    <a:lnTo>
                      <a:pt x="382" y="2465"/>
                    </a:lnTo>
                    <a:lnTo>
                      <a:pt x="381" y="246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67" name="Freeform 90">
                <a:extLst>
                  <a:ext uri="{FF2B5EF4-FFF2-40B4-BE49-F238E27FC236}">
                    <a16:creationId xmlns:a16="http://schemas.microsoft.com/office/drawing/2014/main" id="{3EFB08EC-2E16-D146-DC2E-F7DC5DC5F9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57641" y="10480649"/>
                <a:ext cx="1694663" cy="1621316"/>
              </a:xfrm>
              <a:custGeom>
                <a:avLst/>
                <a:gdLst>
                  <a:gd name="T0" fmla="*/ 1761 w 1936"/>
                  <a:gd name="T1" fmla="*/ 83 h 1854"/>
                  <a:gd name="T2" fmla="*/ 1889 w 1936"/>
                  <a:gd name="T3" fmla="*/ 86 h 1854"/>
                  <a:gd name="T4" fmla="*/ 1929 w 1936"/>
                  <a:gd name="T5" fmla="*/ 123 h 1854"/>
                  <a:gd name="T6" fmla="*/ 1823 w 1936"/>
                  <a:gd name="T7" fmla="*/ 159 h 1854"/>
                  <a:gd name="T8" fmla="*/ 1774 w 1936"/>
                  <a:gd name="T9" fmla="*/ 166 h 1854"/>
                  <a:gd name="T10" fmla="*/ 1713 w 1936"/>
                  <a:gd name="T11" fmla="*/ 218 h 1854"/>
                  <a:gd name="T12" fmla="*/ 1692 w 1936"/>
                  <a:gd name="T13" fmla="*/ 212 h 1854"/>
                  <a:gd name="T14" fmla="*/ 1644 w 1936"/>
                  <a:gd name="T15" fmla="*/ 155 h 1854"/>
                  <a:gd name="T16" fmla="*/ 1472 w 1936"/>
                  <a:gd name="T17" fmla="*/ 184 h 1854"/>
                  <a:gd name="T18" fmla="*/ 1323 w 1936"/>
                  <a:gd name="T19" fmla="*/ 232 h 1854"/>
                  <a:gd name="T20" fmla="*/ 1324 w 1936"/>
                  <a:gd name="T21" fmla="*/ 478 h 1854"/>
                  <a:gd name="T22" fmla="*/ 1324 w 1936"/>
                  <a:gd name="T23" fmla="*/ 727 h 1854"/>
                  <a:gd name="T24" fmla="*/ 1253 w 1936"/>
                  <a:gd name="T25" fmla="*/ 759 h 1854"/>
                  <a:gd name="T26" fmla="*/ 1181 w 1936"/>
                  <a:gd name="T27" fmla="*/ 841 h 1854"/>
                  <a:gd name="T28" fmla="*/ 1181 w 1936"/>
                  <a:gd name="T29" fmla="*/ 1018 h 1854"/>
                  <a:gd name="T30" fmla="*/ 1181 w 1936"/>
                  <a:gd name="T31" fmla="*/ 1186 h 1854"/>
                  <a:gd name="T32" fmla="*/ 1181 w 1936"/>
                  <a:gd name="T33" fmla="*/ 1395 h 1854"/>
                  <a:gd name="T34" fmla="*/ 1181 w 1936"/>
                  <a:gd name="T35" fmla="*/ 1680 h 1854"/>
                  <a:gd name="T36" fmla="*/ 1136 w 1936"/>
                  <a:gd name="T37" fmla="*/ 1783 h 1854"/>
                  <a:gd name="T38" fmla="*/ 1085 w 1936"/>
                  <a:gd name="T39" fmla="*/ 1820 h 1854"/>
                  <a:gd name="T40" fmla="*/ 1063 w 1936"/>
                  <a:gd name="T41" fmla="*/ 1853 h 1854"/>
                  <a:gd name="T42" fmla="*/ 942 w 1936"/>
                  <a:gd name="T43" fmla="*/ 1844 h 1854"/>
                  <a:gd name="T44" fmla="*/ 854 w 1936"/>
                  <a:gd name="T45" fmla="*/ 1826 h 1854"/>
                  <a:gd name="T46" fmla="*/ 811 w 1936"/>
                  <a:gd name="T47" fmla="*/ 1792 h 1854"/>
                  <a:gd name="T48" fmla="*/ 810 w 1936"/>
                  <a:gd name="T49" fmla="*/ 1759 h 1854"/>
                  <a:gd name="T50" fmla="*/ 784 w 1936"/>
                  <a:gd name="T51" fmla="*/ 1733 h 1854"/>
                  <a:gd name="T52" fmla="*/ 745 w 1936"/>
                  <a:gd name="T53" fmla="*/ 1712 h 1854"/>
                  <a:gd name="T54" fmla="*/ 726 w 1936"/>
                  <a:gd name="T55" fmla="*/ 1757 h 1854"/>
                  <a:gd name="T56" fmla="*/ 710 w 1936"/>
                  <a:gd name="T57" fmla="*/ 1777 h 1854"/>
                  <a:gd name="T58" fmla="*/ 660 w 1936"/>
                  <a:gd name="T59" fmla="*/ 1788 h 1854"/>
                  <a:gd name="T60" fmla="*/ 518 w 1936"/>
                  <a:gd name="T61" fmla="*/ 1603 h 1854"/>
                  <a:gd name="T62" fmla="*/ 486 w 1936"/>
                  <a:gd name="T63" fmla="*/ 1488 h 1854"/>
                  <a:gd name="T64" fmla="*/ 464 w 1936"/>
                  <a:gd name="T65" fmla="*/ 1433 h 1854"/>
                  <a:gd name="T66" fmla="*/ 444 w 1936"/>
                  <a:gd name="T67" fmla="*/ 1281 h 1854"/>
                  <a:gd name="T68" fmla="*/ 416 w 1936"/>
                  <a:gd name="T69" fmla="*/ 1154 h 1854"/>
                  <a:gd name="T70" fmla="*/ 393 w 1936"/>
                  <a:gd name="T71" fmla="*/ 988 h 1854"/>
                  <a:gd name="T72" fmla="*/ 388 w 1936"/>
                  <a:gd name="T73" fmla="*/ 895 h 1854"/>
                  <a:gd name="T74" fmla="*/ 401 w 1936"/>
                  <a:gd name="T75" fmla="*/ 867 h 1854"/>
                  <a:gd name="T76" fmla="*/ 310 w 1936"/>
                  <a:gd name="T77" fmla="*/ 699 h 1854"/>
                  <a:gd name="T78" fmla="*/ 207 w 1936"/>
                  <a:gd name="T79" fmla="*/ 483 h 1854"/>
                  <a:gd name="T80" fmla="*/ 54 w 1936"/>
                  <a:gd name="T81" fmla="*/ 236 h 1854"/>
                  <a:gd name="T82" fmla="*/ 2 w 1936"/>
                  <a:gd name="T83" fmla="*/ 117 h 1854"/>
                  <a:gd name="T84" fmla="*/ 42 w 1936"/>
                  <a:gd name="T85" fmla="*/ 30 h 1854"/>
                  <a:gd name="T86" fmla="*/ 91 w 1936"/>
                  <a:gd name="T87" fmla="*/ 36 h 1854"/>
                  <a:gd name="T88" fmla="*/ 162 w 1936"/>
                  <a:gd name="T89" fmla="*/ 14 h 1854"/>
                  <a:gd name="T90" fmla="*/ 222 w 1936"/>
                  <a:gd name="T91" fmla="*/ 4 h 1854"/>
                  <a:gd name="T92" fmla="*/ 282 w 1936"/>
                  <a:gd name="T93" fmla="*/ 39 h 1854"/>
                  <a:gd name="T94" fmla="*/ 324 w 1936"/>
                  <a:gd name="T95" fmla="*/ 66 h 1854"/>
                  <a:gd name="T96" fmla="*/ 414 w 1936"/>
                  <a:gd name="T97" fmla="*/ 63 h 1854"/>
                  <a:gd name="T98" fmla="*/ 632 w 1936"/>
                  <a:gd name="T99" fmla="*/ 63 h 1854"/>
                  <a:gd name="T100" fmla="*/ 852 w 1936"/>
                  <a:gd name="T101" fmla="*/ 64 h 1854"/>
                  <a:gd name="T102" fmla="*/ 959 w 1936"/>
                  <a:gd name="T103" fmla="*/ 66 h 1854"/>
                  <a:gd name="T104" fmla="*/ 1001 w 1936"/>
                  <a:gd name="T105" fmla="*/ 110 h 1854"/>
                  <a:gd name="T106" fmla="*/ 1068 w 1936"/>
                  <a:gd name="T107" fmla="*/ 126 h 1854"/>
                  <a:gd name="T108" fmla="*/ 1211 w 1936"/>
                  <a:gd name="T109" fmla="*/ 134 h 1854"/>
                  <a:gd name="T110" fmla="*/ 1291 w 1936"/>
                  <a:gd name="T111" fmla="*/ 157 h 1854"/>
                  <a:gd name="T112" fmla="*/ 1379 w 1936"/>
                  <a:gd name="T113" fmla="*/ 155 h 1854"/>
                  <a:gd name="T114" fmla="*/ 1516 w 1936"/>
                  <a:gd name="T115" fmla="*/ 130 h 1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36" h="1854">
                    <a:moveTo>
                      <a:pt x="1667" y="101"/>
                    </a:moveTo>
                    <a:lnTo>
                      <a:pt x="1698" y="95"/>
                    </a:lnTo>
                    <a:lnTo>
                      <a:pt x="1726" y="88"/>
                    </a:lnTo>
                    <a:lnTo>
                      <a:pt x="1761" y="83"/>
                    </a:lnTo>
                    <a:lnTo>
                      <a:pt x="1788" y="78"/>
                    </a:lnTo>
                    <a:lnTo>
                      <a:pt x="1795" y="77"/>
                    </a:lnTo>
                    <a:lnTo>
                      <a:pt x="1861" y="82"/>
                    </a:lnTo>
                    <a:lnTo>
                      <a:pt x="1889" y="86"/>
                    </a:lnTo>
                    <a:lnTo>
                      <a:pt x="1899" y="90"/>
                    </a:lnTo>
                    <a:lnTo>
                      <a:pt x="1912" y="100"/>
                    </a:lnTo>
                    <a:lnTo>
                      <a:pt x="1935" y="123"/>
                    </a:lnTo>
                    <a:lnTo>
                      <a:pt x="1929" y="123"/>
                    </a:lnTo>
                    <a:lnTo>
                      <a:pt x="1886" y="127"/>
                    </a:lnTo>
                    <a:lnTo>
                      <a:pt x="1868" y="134"/>
                    </a:lnTo>
                    <a:lnTo>
                      <a:pt x="1831" y="162"/>
                    </a:lnTo>
                    <a:lnTo>
                      <a:pt x="1823" y="159"/>
                    </a:lnTo>
                    <a:lnTo>
                      <a:pt x="1814" y="153"/>
                    </a:lnTo>
                    <a:lnTo>
                      <a:pt x="1807" y="151"/>
                    </a:lnTo>
                    <a:lnTo>
                      <a:pt x="1790" y="158"/>
                    </a:lnTo>
                    <a:lnTo>
                      <a:pt x="1774" y="166"/>
                    </a:lnTo>
                    <a:lnTo>
                      <a:pt x="1756" y="177"/>
                    </a:lnTo>
                    <a:lnTo>
                      <a:pt x="1741" y="188"/>
                    </a:lnTo>
                    <a:lnTo>
                      <a:pt x="1736" y="194"/>
                    </a:lnTo>
                    <a:lnTo>
                      <a:pt x="1713" y="218"/>
                    </a:lnTo>
                    <a:lnTo>
                      <a:pt x="1705" y="222"/>
                    </a:lnTo>
                    <a:lnTo>
                      <a:pt x="1699" y="223"/>
                    </a:lnTo>
                    <a:lnTo>
                      <a:pt x="1695" y="222"/>
                    </a:lnTo>
                    <a:lnTo>
                      <a:pt x="1692" y="212"/>
                    </a:lnTo>
                    <a:lnTo>
                      <a:pt x="1679" y="188"/>
                    </a:lnTo>
                    <a:lnTo>
                      <a:pt x="1655" y="158"/>
                    </a:lnTo>
                    <a:lnTo>
                      <a:pt x="1648" y="155"/>
                    </a:lnTo>
                    <a:lnTo>
                      <a:pt x="1644" y="155"/>
                    </a:lnTo>
                    <a:lnTo>
                      <a:pt x="1627" y="155"/>
                    </a:lnTo>
                    <a:lnTo>
                      <a:pt x="1577" y="164"/>
                    </a:lnTo>
                    <a:lnTo>
                      <a:pt x="1535" y="172"/>
                    </a:lnTo>
                    <a:lnTo>
                      <a:pt x="1472" y="184"/>
                    </a:lnTo>
                    <a:lnTo>
                      <a:pt x="1402" y="194"/>
                    </a:lnTo>
                    <a:lnTo>
                      <a:pt x="1360" y="200"/>
                    </a:lnTo>
                    <a:lnTo>
                      <a:pt x="1323" y="202"/>
                    </a:lnTo>
                    <a:lnTo>
                      <a:pt x="1323" y="232"/>
                    </a:lnTo>
                    <a:lnTo>
                      <a:pt x="1323" y="294"/>
                    </a:lnTo>
                    <a:lnTo>
                      <a:pt x="1323" y="355"/>
                    </a:lnTo>
                    <a:lnTo>
                      <a:pt x="1324" y="417"/>
                    </a:lnTo>
                    <a:lnTo>
                      <a:pt x="1324" y="478"/>
                    </a:lnTo>
                    <a:lnTo>
                      <a:pt x="1324" y="540"/>
                    </a:lnTo>
                    <a:lnTo>
                      <a:pt x="1324" y="602"/>
                    </a:lnTo>
                    <a:lnTo>
                      <a:pt x="1324" y="664"/>
                    </a:lnTo>
                    <a:lnTo>
                      <a:pt x="1324" y="727"/>
                    </a:lnTo>
                    <a:lnTo>
                      <a:pt x="1324" y="753"/>
                    </a:lnTo>
                    <a:lnTo>
                      <a:pt x="1323" y="759"/>
                    </a:lnTo>
                    <a:lnTo>
                      <a:pt x="1301" y="759"/>
                    </a:lnTo>
                    <a:lnTo>
                      <a:pt x="1253" y="759"/>
                    </a:lnTo>
                    <a:lnTo>
                      <a:pt x="1213" y="759"/>
                    </a:lnTo>
                    <a:lnTo>
                      <a:pt x="1180" y="759"/>
                    </a:lnTo>
                    <a:lnTo>
                      <a:pt x="1181" y="797"/>
                    </a:lnTo>
                    <a:lnTo>
                      <a:pt x="1181" y="841"/>
                    </a:lnTo>
                    <a:lnTo>
                      <a:pt x="1181" y="885"/>
                    </a:lnTo>
                    <a:lnTo>
                      <a:pt x="1181" y="929"/>
                    </a:lnTo>
                    <a:lnTo>
                      <a:pt x="1181" y="974"/>
                    </a:lnTo>
                    <a:lnTo>
                      <a:pt x="1181" y="1018"/>
                    </a:lnTo>
                    <a:lnTo>
                      <a:pt x="1181" y="1062"/>
                    </a:lnTo>
                    <a:lnTo>
                      <a:pt x="1181" y="1108"/>
                    </a:lnTo>
                    <a:lnTo>
                      <a:pt x="1181" y="1152"/>
                    </a:lnTo>
                    <a:lnTo>
                      <a:pt x="1181" y="1186"/>
                    </a:lnTo>
                    <a:lnTo>
                      <a:pt x="1181" y="1189"/>
                    </a:lnTo>
                    <a:lnTo>
                      <a:pt x="1181" y="1255"/>
                    </a:lnTo>
                    <a:lnTo>
                      <a:pt x="1181" y="1326"/>
                    </a:lnTo>
                    <a:lnTo>
                      <a:pt x="1181" y="1395"/>
                    </a:lnTo>
                    <a:lnTo>
                      <a:pt x="1181" y="1466"/>
                    </a:lnTo>
                    <a:lnTo>
                      <a:pt x="1181" y="1537"/>
                    </a:lnTo>
                    <a:lnTo>
                      <a:pt x="1181" y="1609"/>
                    </a:lnTo>
                    <a:lnTo>
                      <a:pt x="1181" y="1680"/>
                    </a:lnTo>
                    <a:lnTo>
                      <a:pt x="1181" y="1752"/>
                    </a:lnTo>
                    <a:lnTo>
                      <a:pt x="1181" y="1774"/>
                    </a:lnTo>
                    <a:lnTo>
                      <a:pt x="1166" y="1774"/>
                    </a:lnTo>
                    <a:lnTo>
                      <a:pt x="1136" y="1783"/>
                    </a:lnTo>
                    <a:lnTo>
                      <a:pt x="1118" y="1794"/>
                    </a:lnTo>
                    <a:lnTo>
                      <a:pt x="1109" y="1808"/>
                    </a:lnTo>
                    <a:lnTo>
                      <a:pt x="1099" y="1817"/>
                    </a:lnTo>
                    <a:lnTo>
                      <a:pt x="1085" y="1820"/>
                    </a:lnTo>
                    <a:lnTo>
                      <a:pt x="1079" y="1827"/>
                    </a:lnTo>
                    <a:lnTo>
                      <a:pt x="1081" y="1839"/>
                    </a:lnTo>
                    <a:lnTo>
                      <a:pt x="1076" y="1847"/>
                    </a:lnTo>
                    <a:lnTo>
                      <a:pt x="1063" y="1853"/>
                    </a:lnTo>
                    <a:lnTo>
                      <a:pt x="1044" y="1851"/>
                    </a:lnTo>
                    <a:lnTo>
                      <a:pt x="1017" y="1842"/>
                    </a:lnTo>
                    <a:lnTo>
                      <a:pt x="983" y="1840"/>
                    </a:lnTo>
                    <a:lnTo>
                      <a:pt x="942" y="1844"/>
                    </a:lnTo>
                    <a:lnTo>
                      <a:pt x="912" y="1843"/>
                    </a:lnTo>
                    <a:lnTo>
                      <a:pt x="895" y="1833"/>
                    </a:lnTo>
                    <a:lnTo>
                      <a:pt x="875" y="1827"/>
                    </a:lnTo>
                    <a:lnTo>
                      <a:pt x="854" y="1826"/>
                    </a:lnTo>
                    <a:lnTo>
                      <a:pt x="843" y="1822"/>
                    </a:lnTo>
                    <a:lnTo>
                      <a:pt x="819" y="1814"/>
                    </a:lnTo>
                    <a:lnTo>
                      <a:pt x="815" y="1802"/>
                    </a:lnTo>
                    <a:lnTo>
                      <a:pt x="811" y="1792"/>
                    </a:lnTo>
                    <a:lnTo>
                      <a:pt x="804" y="1783"/>
                    </a:lnTo>
                    <a:lnTo>
                      <a:pt x="804" y="1774"/>
                    </a:lnTo>
                    <a:lnTo>
                      <a:pt x="809" y="1768"/>
                    </a:lnTo>
                    <a:lnTo>
                      <a:pt x="810" y="1759"/>
                    </a:lnTo>
                    <a:lnTo>
                      <a:pt x="806" y="1745"/>
                    </a:lnTo>
                    <a:lnTo>
                      <a:pt x="800" y="1738"/>
                    </a:lnTo>
                    <a:lnTo>
                      <a:pt x="790" y="1738"/>
                    </a:lnTo>
                    <a:lnTo>
                      <a:pt x="784" y="1733"/>
                    </a:lnTo>
                    <a:lnTo>
                      <a:pt x="781" y="1723"/>
                    </a:lnTo>
                    <a:lnTo>
                      <a:pt x="776" y="1715"/>
                    </a:lnTo>
                    <a:lnTo>
                      <a:pt x="763" y="1706"/>
                    </a:lnTo>
                    <a:lnTo>
                      <a:pt x="745" y="1712"/>
                    </a:lnTo>
                    <a:lnTo>
                      <a:pt x="737" y="1722"/>
                    </a:lnTo>
                    <a:lnTo>
                      <a:pt x="732" y="1737"/>
                    </a:lnTo>
                    <a:lnTo>
                      <a:pt x="727" y="1745"/>
                    </a:lnTo>
                    <a:lnTo>
                      <a:pt x="726" y="1757"/>
                    </a:lnTo>
                    <a:lnTo>
                      <a:pt x="724" y="1766"/>
                    </a:lnTo>
                    <a:lnTo>
                      <a:pt x="720" y="1774"/>
                    </a:lnTo>
                    <a:lnTo>
                      <a:pt x="715" y="1779"/>
                    </a:lnTo>
                    <a:lnTo>
                      <a:pt x="710" y="1777"/>
                    </a:lnTo>
                    <a:lnTo>
                      <a:pt x="701" y="1780"/>
                    </a:lnTo>
                    <a:lnTo>
                      <a:pt x="681" y="1794"/>
                    </a:lnTo>
                    <a:lnTo>
                      <a:pt x="675" y="1801"/>
                    </a:lnTo>
                    <a:lnTo>
                      <a:pt x="660" y="1788"/>
                    </a:lnTo>
                    <a:lnTo>
                      <a:pt x="613" y="1738"/>
                    </a:lnTo>
                    <a:lnTo>
                      <a:pt x="596" y="1726"/>
                    </a:lnTo>
                    <a:lnTo>
                      <a:pt x="572" y="1696"/>
                    </a:lnTo>
                    <a:lnTo>
                      <a:pt x="518" y="1603"/>
                    </a:lnTo>
                    <a:lnTo>
                      <a:pt x="510" y="1585"/>
                    </a:lnTo>
                    <a:lnTo>
                      <a:pt x="500" y="1540"/>
                    </a:lnTo>
                    <a:lnTo>
                      <a:pt x="488" y="1507"/>
                    </a:lnTo>
                    <a:lnTo>
                      <a:pt x="486" y="1488"/>
                    </a:lnTo>
                    <a:lnTo>
                      <a:pt x="493" y="1477"/>
                    </a:lnTo>
                    <a:lnTo>
                      <a:pt x="489" y="1462"/>
                    </a:lnTo>
                    <a:lnTo>
                      <a:pt x="483" y="1449"/>
                    </a:lnTo>
                    <a:lnTo>
                      <a:pt x="464" y="1433"/>
                    </a:lnTo>
                    <a:lnTo>
                      <a:pt x="458" y="1376"/>
                    </a:lnTo>
                    <a:lnTo>
                      <a:pt x="446" y="1339"/>
                    </a:lnTo>
                    <a:lnTo>
                      <a:pt x="449" y="1309"/>
                    </a:lnTo>
                    <a:lnTo>
                      <a:pt x="444" y="1281"/>
                    </a:lnTo>
                    <a:lnTo>
                      <a:pt x="443" y="1263"/>
                    </a:lnTo>
                    <a:lnTo>
                      <a:pt x="445" y="1230"/>
                    </a:lnTo>
                    <a:lnTo>
                      <a:pt x="436" y="1191"/>
                    </a:lnTo>
                    <a:lnTo>
                      <a:pt x="416" y="1154"/>
                    </a:lnTo>
                    <a:lnTo>
                      <a:pt x="398" y="1100"/>
                    </a:lnTo>
                    <a:lnTo>
                      <a:pt x="395" y="1076"/>
                    </a:lnTo>
                    <a:lnTo>
                      <a:pt x="397" y="1013"/>
                    </a:lnTo>
                    <a:lnTo>
                      <a:pt x="393" y="988"/>
                    </a:lnTo>
                    <a:lnTo>
                      <a:pt x="393" y="957"/>
                    </a:lnTo>
                    <a:lnTo>
                      <a:pt x="386" y="926"/>
                    </a:lnTo>
                    <a:lnTo>
                      <a:pt x="384" y="908"/>
                    </a:lnTo>
                    <a:lnTo>
                      <a:pt x="388" y="895"/>
                    </a:lnTo>
                    <a:lnTo>
                      <a:pt x="391" y="900"/>
                    </a:lnTo>
                    <a:lnTo>
                      <a:pt x="397" y="901"/>
                    </a:lnTo>
                    <a:lnTo>
                      <a:pt x="400" y="883"/>
                    </a:lnTo>
                    <a:lnTo>
                      <a:pt x="401" y="867"/>
                    </a:lnTo>
                    <a:lnTo>
                      <a:pt x="391" y="828"/>
                    </a:lnTo>
                    <a:lnTo>
                      <a:pt x="371" y="789"/>
                    </a:lnTo>
                    <a:lnTo>
                      <a:pt x="322" y="724"/>
                    </a:lnTo>
                    <a:lnTo>
                      <a:pt x="310" y="699"/>
                    </a:lnTo>
                    <a:lnTo>
                      <a:pt x="303" y="678"/>
                    </a:lnTo>
                    <a:lnTo>
                      <a:pt x="247" y="594"/>
                    </a:lnTo>
                    <a:lnTo>
                      <a:pt x="224" y="534"/>
                    </a:lnTo>
                    <a:lnTo>
                      <a:pt x="207" y="483"/>
                    </a:lnTo>
                    <a:lnTo>
                      <a:pt x="189" y="459"/>
                    </a:lnTo>
                    <a:lnTo>
                      <a:pt x="105" y="293"/>
                    </a:lnTo>
                    <a:lnTo>
                      <a:pt x="87" y="267"/>
                    </a:lnTo>
                    <a:lnTo>
                      <a:pt x="54" y="236"/>
                    </a:lnTo>
                    <a:lnTo>
                      <a:pt x="46" y="225"/>
                    </a:lnTo>
                    <a:lnTo>
                      <a:pt x="33" y="194"/>
                    </a:lnTo>
                    <a:lnTo>
                      <a:pt x="8" y="155"/>
                    </a:lnTo>
                    <a:lnTo>
                      <a:pt x="2" y="117"/>
                    </a:lnTo>
                    <a:lnTo>
                      <a:pt x="0" y="74"/>
                    </a:lnTo>
                    <a:lnTo>
                      <a:pt x="3" y="42"/>
                    </a:lnTo>
                    <a:lnTo>
                      <a:pt x="26" y="39"/>
                    </a:lnTo>
                    <a:lnTo>
                      <a:pt x="42" y="30"/>
                    </a:lnTo>
                    <a:lnTo>
                      <a:pt x="56" y="30"/>
                    </a:lnTo>
                    <a:lnTo>
                      <a:pt x="70" y="36"/>
                    </a:lnTo>
                    <a:lnTo>
                      <a:pt x="85" y="37"/>
                    </a:lnTo>
                    <a:lnTo>
                      <a:pt x="91" y="36"/>
                    </a:lnTo>
                    <a:lnTo>
                      <a:pt x="118" y="37"/>
                    </a:lnTo>
                    <a:lnTo>
                      <a:pt x="134" y="29"/>
                    </a:lnTo>
                    <a:lnTo>
                      <a:pt x="152" y="21"/>
                    </a:lnTo>
                    <a:lnTo>
                      <a:pt x="162" y="14"/>
                    </a:lnTo>
                    <a:lnTo>
                      <a:pt x="177" y="7"/>
                    </a:lnTo>
                    <a:lnTo>
                      <a:pt x="197" y="0"/>
                    </a:lnTo>
                    <a:lnTo>
                      <a:pt x="209" y="1"/>
                    </a:lnTo>
                    <a:lnTo>
                      <a:pt x="222" y="4"/>
                    </a:lnTo>
                    <a:lnTo>
                      <a:pt x="240" y="7"/>
                    </a:lnTo>
                    <a:lnTo>
                      <a:pt x="250" y="11"/>
                    </a:lnTo>
                    <a:lnTo>
                      <a:pt x="263" y="27"/>
                    </a:lnTo>
                    <a:lnTo>
                      <a:pt x="282" y="39"/>
                    </a:lnTo>
                    <a:lnTo>
                      <a:pt x="296" y="49"/>
                    </a:lnTo>
                    <a:lnTo>
                      <a:pt x="313" y="59"/>
                    </a:lnTo>
                    <a:lnTo>
                      <a:pt x="317" y="63"/>
                    </a:lnTo>
                    <a:lnTo>
                      <a:pt x="324" y="66"/>
                    </a:lnTo>
                    <a:lnTo>
                      <a:pt x="328" y="66"/>
                    </a:lnTo>
                    <a:lnTo>
                      <a:pt x="359" y="64"/>
                    </a:lnTo>
                    <a:lnTo>
                      <a:pt x="385" y="63"/>
                    </a:lnTo>
                    <a:lnTo>
                      <a:pt x="414" y="63"/>
                    </a:lnTo>
                    <a:lnTo>
                      <a:pt x="469" y="63"/>
                    </a:lnTo>
                    <a:lnTo>
                      <a:pt x="524" y="63"/>
                    </a:lnTo>
                    <a:lnTo>
                      <a:pt x="578" y="63"/>
                    </a:lnTo>
                    <a:lnTo>
                      <a:pt x="632" y="63"/>
                    </a:lnTo>
                    <a:lnTo>
                      <a:pt x="687" y="63"/>
                    </a:lnTo>
                    <a:lnTo>
                      <a:pt x="742" y="63"/>
                    </a:lnTo>
                    <a:lnTo>
                      <a:pt x="797" y="63"/>
                    </a:lnTo>
                    <a:lnTo>
                      <a:pt x="852" y="64"/>
                    </a:lnTo>
                    <a:lnTo>
                      <a:pt x="875" y="64"/>
                    </a:lnTo>
                    <a:lnTo>
                      <a:pt x="913" y="64"/>
                    </a:lnTo>
                    <a:lnTo>
                      <a:pt x="955" y="65"/>
                    </a:lnTo>
                    <a:lnTo>
                      <a:pt x="959" y="66"/>
                    </a:lnTo>
                    <a:lnTo>
                      <a:pt x="963" y="68"/>
                    </a:lnTo>
                    <a:lnTo>
                      <a:pt x="967" y="71"/>
                    </a:lnTo>
                    <a:lnTo>
                      <a:pt x="981" y="90"/>
                    </a:lnTo>
                    <a:lnTo>
                      <a:pt x="1001" y="110"/>
                    </a:lnTo>
                    <a:lnTo>
                      <a:pt x="1016" y="120"/>
                    </a:lnTo>
                    <a:lnTo>
                      <a:pt x="1034" y="125"/>
                    </a:lnTo>
                    <a:lnTo>
                      <a:pt x="1051" y="127"/>
                    </a:lnTo>
                    <a:lnTo>
                      <a:pt x="1068" y="126"/>
                    </a:lnTo>
                    <a:lnTo>
                      <a:pt x="1095" y="128"/>
                    </a:lnTo>
                    <a:lnTo>
                      <a:pt x="1132" y="134"/>
                    </a:lnTo>
                    <a:lnTo>
                      <a:pt x="1171" y="136"/>
                    </a:lnTo>
                    <a:lnTo>
                      <a:pt x="1211" y="134"/>
                    </a:lnTo>
                    <a:lnTo>
                      <a:pt x="1240" y="137"/>
                    </a:lnTo>
                    <a:lnTo>
                      <a:pt x="1257" y="148"/>
                    </a:lnTo>
                    <a:lnTo>
                      <a:pt x="1273" y="154"/>
                    </a:lnTo>
                    <a:lnTo>
                      <a:pt x="1291" y="157"/>
                    </a:lnTo>
                    <a:lnTo>
                      <a:pt x="1313" y="155"/>
                    </a:lnTo>
                    <a:lnTo>
                      <a:pt x="1343" y="148"/>
                    </a:lnTo>
                    <a:lnTo>
                      <a:pt x="1368" y="148"/>
                    </a:lnTo>
                    <a:lnTo>
                      <a:pt x="1379" y="155"/>
                    </a:lnTo>
                    <a:lnTo>
                      <a:pt x="1386" y="155"/>
                    </a:lnTo>
                    <a:lnTo>
                      <a:pt x="1429" y="147"/>
                    </a:lnTo>
                    <a:lnTo>
                      <a:pt x="1464" y="140"/>
                    </a:lnTo>
                    <a:lnTo>
                      <a:pt x="1516" y="130"/>
                    </a:lnTo>
                    <a:lnTo>
                      <a:pt x="1559" y="121"/>
                    </a:lnTo>
                    <a:lnTo>
                      <a:pt x="1622" y="109"/>
                    </a:lnTo>
                    <a:lnTo>
                      <a:pt x="1667" y="10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68" name="Freeform 92">
                <a:extLst>
                  <a:ext uri="{FF2B5EF4-FFF2-40B4-BE49-F238E27FC236}">
                    <a16:creationId xmlns:a16="http://schemas.microsoft.com/office/drawing/2014/main" id="{9667B4F0-1275-DF11-550E-E036A0EA55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13897" y="5331040"/>
                <a:ext cx="1980323" cy="1544111"/>
              </a:xfrm>
              <a:custGeom>
                <a:avLst/>
                <a:gdLst>
                  <a:gd name="T0" fmla="*/ 2147 w 2260"/>
                  <a:gd name="T1" fmla="*/ 294 h 1766"/>
                  <a:gd name="T2" fmla="*/ 2208 w 2260"/>
                  <a:gd name="T3" fmla="*/ 393 h 1766"/>
                  <a:gd name="T4" fmla="*/ 2254 w 2260"/>
                  <a:gd name="T5" fmla="*/ 477 h 1766"/>
                  <a:gd name="T6" fmla="*/ 2227 w 2260"/>
                  <a:gd name="T7" fmla="*/ 553 h 1766"/>
                  <a:gd name="T8" fmla="*/ 2207 w 2260"/>
                  <a:gd name="T9" fmla="*/ 788 h 1766"/>
                  <a:gd name="T10" fmla="*/ 2153 w 2260"/>
                  <a:gd name="T11" fmla="*/ 1042 h 1766"/>
                  <a:gd name="T12" fmla="*/ 1952 w 2260"/>
                  <a:gd name="T13" fmla="*/ 1289 h 1766"/>
                  <a:gd name="T14" fmla="*/ 1908 w 2260"/>
                  <a:gd name="T15" fmla="*/ 1410 h 1766"/>
                  <a:gd name="T16" fmla="*/ 1864 w 2260"/>
                  <a:gd name="T17" fmla="*/ 1493 h 1766"/>
                  <a:gd name="T18" fmla="*/ 1786 w 2260"/>
                  <a:gd name="T19" fmla="*/ 1529 h 1766"/>
                  <a:gd name="T20" fmla="*/ 1709 w 2260"/>
                  <a:gd name="T21" fmla="*/ 1564 h 1766"/>
                  <a:gd name="T22" fmla="*/ 1609 w 2260"/>
                  <a:gd name="T23" fmla="*/ 1526 h 1766"/>
                  <a:gd name="T24" fmla="*/ 1433 w 2260"/>
                  <a:gd name="T25" fmla="*/ 1537 h 1766"/>
                  <a:gd name="T26" fmla="*/ 1292 w 2260"/>
                  <a:gd name="T27" fmla="*/ 1603 h 1766"/>
                  <a:gd name="T28" fmla="*/ 1134 w 2260"/>
                  <a:gd name="T29" fmla="*/ 1534 h 1766"/>
                  <a:gd name="T30" fmla="*/ 1029 w 2260"/>
                  <a:gd name="T31" fmla="*/ 1561 h 1766"/>
                  <a:gd name="T32" fmla="*/ 986 w 2260"/>
                  <a:gd name="T33" fmla="*/ 1577 h 1766"/>
                  <a:gd name="T34" fmla="*/ 950 w 2260"/>
                  <a:gd name="T35" fmla="*/ 1561 h 1766"/>
                  <a:gd name="T36" fmla="*/ 891 w 2260"/>
                  <a:gd name="T37" fmla="*/ 1489 h 1766"/>
                  <a:gd name="T38" fmla="*/ 811 w 2260"/>
                  <a:gd name="T39" fmla="*/ 1464 h 1766"/>
                  <a:gd name="T40" fmla="*/ 726 w 2260"/>
                  <a:gd name="T41" fmla="*/ 1466 h 1766"/>
                  <a:gd name="T42" fmla="*/ 644 w 2260"/>
                  <a:gd name="T43" fmla="*/ 1470 h 1766"/>
                  <a:gd name="T44" fmla="*/ 576 w 2260"/>
                  <a:gd name="T45" fmla="*/ 1506 h 1766"/>
                  <a:gd name="T46" fmla="*/ 542 w 2260"/>
                  <a:gd name="T47" fmla="*/ 1610 h 1766"/>
                  <a:gd name="T48" fmla="*/ 496 w 2260"/>
                  <a:gd name="T49" fmla="*/ 1692 h 1766"/>
                  <a:gd name="T50" fmla="*/ 494 w 2260"/>
                  <a:gd name="T51" fmla="*/ 1739 h 1766"/>
                  <a:gd name="T52" fmla="*/ 499 w 2260"/>
                  <a:gd name="T53" fmla="*/ 1760 h 1766"/>
                  <a:gd name="T54" fmla="*/ 457 w 2260"/>
                  <a:gd name="T55" fmla="*/ 1739 h 1766"/>
                  <a:gd name="T56" fmla="*/ 388 w 2260"/>
                  <a:gd name="T57" fmla="*/ 1669 h 1766"/>
                  <a:gd name="T58" fmla="*/ 361 w 2260"/>
                  <a:gd name="T59" fmla="*/ 1677 h 1766"/>
                  <a:gd name="T60" fmla="*/ 315 w 2260"/>
                  <a:gd name="T61" fmla="*/ 1690 h 1766"/>
                  <a:gd name="T62" fmla="*/ 312 w 2260"/>
                  <a:gd name="T63" fmla="*/ 1730 h 1766"/>
                  <a:gd name="T64" fmla="*/ 271 w 2260"/>
                  <a:gd name="T65" fmla="*/ 1670 h 1766"/>
                  <a:gd name="T66" fmla="*/ 295 w 2260"/>
                  <a:gd name="T67" fmla="*/ 1660 h 1766"/>
                  <a:gd name="T68" fmla="*/ 278 w 2260"/>
                  <a:gd name="T69" fmla="*/ 1620 h 1766"/>
                  <a:gd name="T70" fmla="*/ 240 w 2260"/>
                  <a:gd name="T71" fmla="*/ 1631 h 1766"/>
                  <a:gd name="T72" fmla="*/ 192 w 2260"/>
                  <a:gd name="T73" fmla="*/ 1624 h 1766"/>
                  <a:gd name="T74" fmla="*/ 118 w 2260"/>
                  <a:gd name="T75" fmla="*/ 1571 h 1766"/>
                  <a:gd name="T76" fmla="*/ 131 w 2260"/>
                  <a:gd name="T77" fmla="*/ 1527 h 1766"/>
                  <a:gd name="T78" fmla="*/ 122 w 2260"/>
                  <a:gd name="T79" fmla="*/ 1508 h 1766"/>
                  <a:gd name="T80" fmla="*/ 98 w 2260"/>
                  <a:gd name="T81" fmla="*/ 1485 h 1766"/>
                  <a:gd name="T82" fmla="*/ 66 w 2260"/>
                  <a:gd name="T83" fmla="*/ 1474 h 1766"/>
                  <a:gd name="T84" fmla="*/ 28 w 2260"/>
                  <a:gd name="T85" fmla="*/ 1410 h 1766"/>
                  <a:gd name="T86" fmla="*/ 0 w 2260"/>
                  <a:gd name="T87" fmla="*/ 1357 h 1766"/>
                  <a:gd name="T88" fmla="*/ 8 w 2260"/>
                  <a:gd name="T89" fmla="*/ 1297 h 1766"/>
                  <a:gd name="T90" fmla="*/ 79 w 2260"/>
                  <a:gd name="T91" fmla="*/ 1290 h 1766"/>
                  <a:gd name="T92" fmla="*/ 163 w 2260"/>
                  <a:gd name="T93" fmla="*/ 1243 h 1766"/>
                  <a:gd name="T94" fmla="*/ 323 w 2260"/>
                  <a:gd name="T95" fmla="*/ 1236 h 1766"/>
                  <a:gd name="T96" fmla="*/ 410 w 2260"/>
                  <a:gd name="T97" fmla="*/ 1221 h 1766"/>
                  <a:gd name="T98" fmla="*/ 481 w 2260"/>
                  <a:gd name="T99" fmla="*/ 1213 h 1766"/>
                  <a:gd name="T100" fmla="*/ 531 w 2260"/>
                  <a:gd name="T101" fmla="*/ 1172 h 1766"/>
                  <a:gd name="T102" fmla="*/ 546 w 2260"/>
                  <a:gd name="T103" fmla="*/ 1131 h 1766"/>
                  <a:gd name="T104" fmla="*/ 576 w 2260"/>
                  <a:gd name="T105" fmla="*/ 1018 h 1766"/>
                  <a:gd name="T106" fmla="*/ 582 w 2260"/>
                  <a:gd name="T107" fmla="*/ 901 h 1766"/>
                  <a:gd name="T108" fmla="*/ 582 w 2260"/>
                  <a:gd name="T109" fmla="*/ 733 h 1766"/>
                  <a:gd name="T110" fmla="*/ 645 w 2260"/>
                  <a:gd name="T111" fmla="*/ 655 h 1766"/>
                  <a:gd name="T112" fmla="*/ 811 w 2260"/>
                  <a:gd name="T113" fmla="*/ 617 h 1766"/>
                  <a:gd name="T114" fmla="*/ 939 w 2260"/>
                  <a:gd name="T115" fmla="*/ 501 h 1766"/>
                  <a:gd name="T116" fmla="*/ 1096 w 2260"/>
                  <a:gd name="T117" fmla="*/ 375 h 1766"/>
                  <a:gd name="T118" fmla="*/ 1392 w 2260"/>
                  <a:gd name="T119" fmla="*/ 188 h 1766"/>
                  <a:gd name="T120" fmla="*/ 1688 w 2260"/>
                  <a:gd name="T121" fmla="*/ 0 h 1766"/>
                  <a:gd name="T122" fmla="*/ 1921 w 2260"/>
                  <a:gd name="T123" fmla="*/ 61 h 1766"/>
                  <a:gd name="T124" fmla="*/ 2012 w 2260"/>
                  <a:gd name="T125" fmla="*/ 139 h 1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60" h="1766">
                    <a:moveTo>
                      <a:pt x="2118" y="81"/>
                    </a:moveTo>
                    <a:lnTo>
                      <a:pt x="2134" y="170"/>
                    </a:lnTo>
                    <a:lnTo>
                      <a:pt x="2146" y="246"/>
                    </a:lnTo>
                    <a:lnTo>
                      <a:pt x="2147" y="294"/>
                    </a:lnTo>
                    <a:lnTo>
                      <a:pt x="2148" y="307"/>
                    </a:lnTo>
                    <a:lnTo>
                      <a:pt x="2153" y="316"/>
                    </a:lnTo>
                    <a:lnTo>
                      <a:pt x="2164" y="323"/>
                    </a:lnTo>
                    <a:lnTo>
                      <a:pt x="2208" y="393"/>
                    </a:lnTo>
                    <a:lnTo>
                      <a:pt x="2199" y="405"/>
                    </a:lnTo>
                    <a:lnTo>
                      <a:pt x="2206" y="427"/>
                    </a:lnTo>
                    <a:lnTo>
                      <a:pt x="2218" y="437"/>
                    </a:lnTo>
                    <a:lnTo>
                      <a:pt x="2254" y="477"/>
                    </a:lnTo>
                    <a:lnTo>
                      <a:pt x="2259" y="486"/>
                    </a:lnTo>
                    <a:lnTo>
                      <a:pt x="2258" y="492"/>
                    </a:lnTo>
                    <a:lnTo>
                      <a:pt x="2232" y="541"/>
                    </a:lnTo>
                    <a:lnTo>
                      <a:pt x="2227" y="553"/>
                    </a:lnTo>
                    <a:lnTo>
                      <a:pt x="2221" y="614"/>
                    </a:lnTo>
                    <a:lnTo>
                      <a:pt x="2218" y="658"/>
                    </a:lnTo>
                    <a:lnTo>
                      <a:pt x="2213" y="718"/>
                    </a:lnTo>
                    <a:lnTo>
                      <a:pt x="2207" y="788"/>
                    </a:lnTo>
                    <a:lnTo>
                      <a:pt x="2202" y="848"/>
                    </a:lnTo>
                    <a:lnTo>
                      <a:pt x="2196" y="927"/>
                    </a:lnTo>
                    <a:lnTo>
                      <a:pt x="2190" y="1001"/>
                    </a:lnTo>
                    <a:lnTo>
                      <a:pt x="2153" y="1042"/>
                    </a:lnTo>
                    <a:lnTo>
                      <a:pt x="2086" y="1115"/>
                    </a:lnTo>
                    <a:lnTo>
                      <a:pt x="2031" y="1173"/>
                    </a:lnTo>
                    <a:lnTo>
                      <a:pt x="2005" y="1212"/>
                    </a:lnTo>
                    <a:lnTo>
                      <a:pt x="1952" y="1289"/>
                    </a:lnTo>
                    <a:lnTo>
                      <a:pt x="1928" y="1338"/>
                    </a:lnTo>
                    <a:lnTo>
                      <a:pt x="1909" y="1364"/>
                    </a:lnTo>
                    <a:lnTo>
                      <a:pt x="1900" y="1375"/>
                    </a:lnTo>
                    <a:lnTo>
                      <a:pt x="1908" y="1410"/>
                    </a:lnTo>
                    <a:lnTo>
                      <a:pt x="1923" y="1474"/>
                    </a:lnTo>
                    <a:lnTo>
                      <a:pt x="1896" y="1474"/>
                    </a:lnTo>
                    <a:lnTo>
                      <a:pt x="1882" y="1478"/>
                    </a:lnTo>
                    <a:lnTo>
                      <a:pt x="1864" y="1493"/>
                    </a:lnTo>
                    <a:lnTo>
                      <a:pt x="1843" y="1498"/>
                    </a:lnTo>
                    <a:lnTo>
                      <a:pt x="1817" y="1512"/>
                    </a:lnTo>
                    <a:lnTo>
                      <a:pt x="1802" y="1521"/>
                    </a:lnTo>
                    <a:lnTo>
                      <a:pt x="1786" y="1529"/>
                    </a:lnTo>
                    <a:lnTo>
                      <a:pt x="1766" y="1548"/>
                    </a:lnTo>
                    <a:lnTo>
                      <a:pt x="1759" y="1563"/>
                    </a:lnTo>
                    <a:lnTo>
                      <a:pt x="1738" y="1565"/>
                    </a:lnTo>
                    <a:lnTo>
                      <a:pt x="1709" y="1564"/>
                    </a:lnTo>
                    <a:lnTo>
                      <a:pt x="1691" y="1549"/>
                    </a:lnTo>
                    <a:lnTo>
                      <a:pt x="1648" y="1533"/>
                    </a:lnTo>
                    <a:lnTo>
                      <a:pt x="1621" y="1527"/>
                    </a:lnTo>
                    <a:lnTo>
                      <a:pt x="1609" y="1526"/>
                    </a:lnTo>
                    <a:lnTo>
                      <a:pt x="1544" y="1523"/>
                    </a:lnTo>
                    <a:lnTo>
                      <a:pt x="1475" y="1528"/>
                    </a:lnTo>
                    <a:lnTo>
                      <a:pt x="1440" y="1536"/>
                    </a:lnTo>
                    <a:lnTo>
                      <a:pt x="1433" y="1537"/>
                    </a:lnTo>
                    <a:lnTo>
                      <a:pt x="1414" y="1546"/>
                    </a:lnTo>
                    <a:lnTo>
                      <a:pt x="1397" y="1557"/>
                    </a:lnTo>
                    <a:lnTo>
                      <a:pt x="1352" y="1604"/>
                    </a:lnTo>
                    <a:lnTo>
                      <a:pt x="1292" y="1603"/>
                    </a:lnTo>
                    <a:lnTo>
                      <a:pt x="1258" y="1597"/>
                    </a:lnTo>
                    <a:lnTo>
                      <a:pt x="1228" y="1590"/>
                    </a:lnTo>
                    <a:lnTo>
                      <a:pt x="1186" y="1568"/>
                    </a:lnTo>
                    <a:lnTo>
                      <a:pt x="1134" y="1534"/>
                    </a:lnTo>
                    <a:lnTo>
                      <a:pt x="1114" y="1530"/>
                    </a:lnTo>
                    <a:lnTo>
                      <a:pt x="1097" y="1527"/>
                    </a:lnTo>
                    <a:lnTo>
                      <a:pt x="1091" y="1527"/>
                    </a:lnTo>
                    <a:lnTo>
                      <a:pt x="1029" y="1561"/>
                    </a:lnTo>
                    <a:lnTo>
                      <a:pt x="1017" y="1560"/>
                    </a:lnTo>
                    <a:lnTo>
                      <a:pt x="1003" y="1564"/>
                    </a:lnTo>
                    <a:lnTo>
                      <a:pt x="993" y="1572"/>
                    </a:lnTo>
                    <a:lnTo>
                      <a:pt x="986" y="1577"/>
                    </a:lnTo>
                    <a:lnTo>
                      <a:pt x="978" y="1578"/>
                    </a:lnTo>
                    <a:lnTo>
                      <a:pt x="969" y="1575"/>
                    </a:lnTo>
                    <a:lnTo>
                      <a:pt x="959" y="1571"/>
                    </a:lnTo>
                    <a:lnTo>
                      <a:pt x="950" y="1561"/>
                    </a:lnTo>
                    <a:lnTo>
                      <a:pt x="924" y="1523"/>
                    </a:lnTo>
                    <a:lnTo>
                      <a:pt x="919" y="1516"/>
                    </a:lnTo>
                    <a:lnTo>
                      <a:pt x="908" y="1505"/>
                    </a:lnTo>
                    <a:lnTo>
                      <a:pt x="891" y="1489"/>
                    </a:lnTo>
                    <a:lnTo>
                      <a:pt x="878" y="1480"/>
                    </a:lnTo>
                    <a:lnTo>
                      <a:pt x="871" y="1478"/>
                    </a:lnTo>
                    <a:lnTo>
                      <a:pt x="861" y="1479"/>
                    </a:lnTo>
                    <a:lnTo>
                      <a:pt x="811" y="1464"/>
                    </a:lnTo>
                    <a:lnTo>
                      <a:pt x="762" y="1449"/>
                    </a:lnTo>
                    <a:lnTo>
                      <a:pt x="751" y="1452"/>
                    </a:lnTo>
                    <a:lnTo>
                      <a:pt x="744" y="1454"/>
                    </a:lnTo>
                    <a:lnTo>
                      <a:pt x="726" y="1466"/>
                    </a:lnTo>
                    <a:lnTo>
                      <a:pt x="706" y="1468"/>
                    </a:lnTo>
                    <a:lnTo>
                      <a:pt x="681" y="1467"/>
                    </a:lnTo>
                    <a:lnTo>
                      <a:pt x="667" y="1466"/>
                    </a:lnTo>
                    <a:lnTo>
                      <a:pt x="644" y="1470"/>
                    </a:lnTo>
                    <a:lnTo>
                      <a:pt x="628" y="1474"/>
                    </a:lnTo>
                    <a:lnTo>
                      <a:pt x="609" y="1482"/>
                    </a:lnTo>
                    <a:lnTo>
                      <a:pt x="583" y="1504"/>
                    </a:lnTo>
                    <a:lnTo>
                      <a:pt x="576" y="1506"/>
                    </a:lnTo>
                    <a:lnTo>
                      <a:pt x="570" y="1510"/>
                    </a:lnTo>
                    <a:lnTo>
                      <a:pt x="561" y="1569"/>
                    </a:lnTo>
                    <a:lnTo>
                      <a:pt x="555" y="1586"/>
                    </a:lnTo>
                    <a:lnTo>
                      <a:pt x="542" y="1610"/>
                    </a:lnTo>
                    <a:lnTo>
                      <a:pt x="516" y="1632"/>
                    </a:lnTo>
                    <a:lnTo>
                      <a:pt x="498" y="1645"/>
                    </a:lnTo>
                    <a:lnTo>
                      <a:pt x="498" y="1663"/>
                    </a:lnTo>
                    <a:lnTo>
                      <a:pt x="496" y="1692"/>
                    </a:lnTo>
                    <a:lnTo>
                      <a:pt x="496" y="1713"/>
                    </a:lnTo>
                    <a:lnTo>
                      <a:pt x="497" y="1727"/>
                    </a:lnTo>
                    <a:lnTo>
                      <a:pt x="494" y="1732"/>
                    </a:lnTo>
                    <a:lnTo>
                      <a:pt x="494" y="1739"/>
                    </a:lnTo>
                    <a:lnTo>
                      <a:pt x="494" y="1746"/>
                    </a:lnTo>
                    <a:lnTo>
                      <a:pt x="499" y="1750"/>
                    </a:lnTo>
                    <a:lnTo>
                      <a:pt x="501" y="1756"/>
                    </a:lnTo>
                    <a:lnTo>
                      <a:pt x="499" y="1760"/>
                    </a:lnTo>
                    <a:lnTo>
                      <a:pt x="491" y="1765"/>
                    </a:lnTo>
                    <a:lnTo>
                      <a:pt x="482" y="1751"/>
                    </a:lnTo>
                    <a:lnTo>
                      <a:pt x="470" y="1744"/>
                    </a:lnTo>
                    <a:lnTo>
                      <a:pt x="457" y="1739"/>
                    </a:lnTo>
                    <a:lnTo>
                      <a:pt x="448" y="1732"/>
                    </a:lnTo>
                    <a:lnTo>
                      <a:pt x="444" y="1723"/>
                    </a:lnTo>
                    <a:lnTo>
                      <a:pt x="427" y="1705"/>
                    </a:lnTo>
                    <a:lnTo>
                      <a:pt x="388" y="1669"/>
                    </a:lnTo>
                    <a:lnTo>
                      <a:pt x="385" y="1668"/>
                    </a:lnTo>
                    <a:lnTo>
                      <a:pt x="378" y="1667"/>
                    </a:lnTo>
                    <a:lnTo>
                      <a:pt x="367" y="1671"/>
                    </a:lnTo>
                    <a:lnTo>
                      <a:pt x="361" y="1677"/>
                    </a:lnTo>
                    <a:lnTo>
                      <a:pt x="355" y="1678"/>
                    </a:lnTo>
                    <a:lnTo>
                      <a:pt x="348" y="1679"/>
                    </a:lnTo>
                    <a:lnTo>
                      <a:pt x="330" y="1684"/>
                    </a:lnTo>
                    <a:lnTo>
                      <a:pt x="315" y="1690"/>
                    </a:lnTo>
                    <a:lnTo>
                      <a:pt x="315" y="1695"/>
                    </a:lnTo>
                    <a:lnTo>
                      <a:pt x="322" y="1722"/>
                    </a:lnTo>
                    <a:lnTo>
                      <a:pt x="319" y="1737"/>
                    </a:lnTo>
                    <a:lnTo>
                      <a:pt x="312" y="1730"/>
                    </a:lnTo>
                    <a:lnTo>
                      <a:pt x="291" y="1702"/>
                    </a:lnTo>
                    <a:lnTo>
                      <a:pt x="276" y="1682"/>
                    </a:lnTo>
                    <a:lnTo>
                      <a:pt x="274" y="1677"/>
                    </a:lnTo>
                    <a:lnTo>
                      <a:pt x="271" y="1670"/>
                    </a:lnTo>
                    <a:lnTo>
                      <a:pt x="273" y="1667"/>
                    </a:lnTo>
                    <a:lnTo>
                      <a:pt x="279" y="1665"/>
                    </a:lnTo>
                    <a:lnTo>
                      <a:pt x="292" y="1662"/>
                    </a:lnTo>
                    <a:lnTo>
                      <a:pt x="295" y="1660"/>
                    </a:lnTo>
                    <a:lnTo>
                      <a:pt x="295" y="1654"/>
                    </a:lnTo>
                    <a:lnTo>
                      <a:pt x="294" y="1644"/>
                    </a:lnTo>
                    <a:lnTo>
                      <a:pt x="285" y="1630"/>
                    </a:lnTo>
                    <a:lnTo>
                      <a:pt x="278" y="1620"/>
                    </a:lnTo>
                    <a:lnTo>
                      <a:pt x="274" y="1618"/>
                    </a:lnTo>
                    <a:lnTo>
                      <a:pt x="266" y="1618"/>
                    </a:lnTo>
                    <a:lnTo>
                      <a:pt x="257" y="1619"/>
                    </a:lnTo>
                    <a:lnTo>
                      <a:pt x="240" y="1631"/>
                    </a:lnTo>
                    <a:lnTo>
                      <a:pt x="232" y="1633"/>
                    </a:lnTo>
                    <a:lnTo>
                      <a:pt x="216" y="1632"/>
                    </a:lnTo>
                    <a:lnTo>
                      <a:pt x="200" y="1630"/>
                    </a:lnTo>
                    <a:lnTo>
                      <a:pt x="192" y="1624"/>
                    </a:lnTo>
                    <a:lnTo>
                      <a:pt x="164" y="1601"/>
                    </a:lnTo>
                    <a:lnTo>
                      <a:pt x="133" y="1577"/>
                    </a:lnTo>
                    <a:lnTo>
                      <a:pt x="121" y="1573"/>
                    </a:lnTo>
                    <a:lnTo>
                      <a:pt x="118" y="1571"/>
                    </a:lnTo>
                    <a:lnTo>
                      <a:pt x="116" y="1551"/>
                    </a:lnTo>
                    <a:lnTo>
                      <a:pt x="117" y="1529"/>
                    </a:lnTo>
                    <a:lnTo>
                      <a:pt x="119" y="1523"/>
                    </a:lnTo>
                    <a:lnTo>
                      <a:pt x="131" y="1527"/>
                    </a:lnTo>
                    <a:lnTo>
                      <a:pt x="145" y="1529"/>
                    </a:lnTo>
                    <a:lnTo>
                      <a:pt x="149" y="1525"/>
                    </a:lnTo>
                    <a:lnTo>
                      <a:pt x="138" y="1516"/>
                    </a:lnTo>
                    <a:lnTo>
                      <a:pt x="122" y="1508"/>
                    </a:lnTo>
                    <a:lnTo>
                      <a:pt x="117" y="1496"/>
                    </a:lnTo>
                    <a:lnTo>
                      <a:pt x="112" y="1491"/>
                    </a:lnTo>
                    <a:lnTo>
                      <a:pt x="105" y="1487"/>
                    </a:lnTo>
                    <a:lnTo>
                      <a:pt x="98" y="1485"/>
                    </a:lnTo>
                    <a:lnTo>
                      <a:pt x="89" y="1482"/>
                    </a:lnTo>
                    <a:lnTo>
                      <a:pt x="84" y="1478"/>
                    </a:lnTo>
                    <a:lnTo>
                      <a:pt x="75" y="1477"/>
                    </a:lnTo>
                    <a:lnTo>
                      <a:pt x="66" y="1474"/>
                    </a:lnTo>
                    <a:lnTo>
                      <a:pt x="52" y="1454"/>
                    </a:lnTo>
                    <a:lnTo>
                      <a:pt x="38" y="1435"/>
                    </a:lnTo>
                    <a:lnTo>
                      <a:pt x="31" y="1419"/>
                    </a:lnTo>
                    <a:lnTo>
                      <a:pt x="28" y="1410"/>
                    </a:lnTo>
                    <a:lnTo>
                      <a:pt x="31" y="1395"/>
                    </a:lnTo>
                    <a:lnTo>
                      <a:pt x="28" y="1388"/>
                    </a:lnTo>
                    <a:lnTo>
                      <a:pt x="12" y="1372"/>
                    </a:lnTo>
                    <a:lnTo>
                      <a:pt x="0" y="1357"/>
                    </a:lnTo>
                    <a:lnTo>
                      <a:pt x="4" y="1335"/>
                    </a:lnTo>
                    <a:lnTo>
                      <a:pt x="6" y="1316"/>
                    </a:lnTo>
                    <a:lnTo>
                      <a:pt x="6" y="1304"/>
                    </a:lnTo>
                    <a:lnTo>
                      <a:pt x="8" y="1297"/>
                    </a:lnTo>
                    <a:lnTo>
                      <a:pt x="10" y="1289"/>
                    </a:lnTo>
                    <a:lnTo>
                      <a:pt x="18" y="1287"/>
                    </a:lnTo>
                    <a:lnTo>
                      <a:pt x="38" y="1287"/>
                    </a:lnTo>
                    <a:lnTo>
                      <a:pt x="79" y="1290"/>
                    </a:lnTo>
                    <a:lnTo>
                      <a:pt x="112" y="1286"/>
                    </a:lnTo>
                    <a:lnTo>
                      <a:pt x="114" y="1285"/>
                    </a:lnTo>
                    <a:lnTo>
                      <a:pt x="138" y="1265"/>
                    </a:lnTo>
                    <a:lnTo>
                      <a:pt x="163" y="1243"/>
                    </a:lnTo>
                    <a:lnTo>
                      <a:pt x="201" y="1242"/>
                    </a:lnTo>
                    <a:lnTo>
                      <a:pt x="243" y="1239"/>
                    </a:lnTo>
                    <a:lnTo>
                      <a:pt x="275" y="1238"/>
                    </a:lnTo>
                    <a:lnTo>
                      <a:pt x="323" y="1236"/>
                    </a:lnTo>
                    <a:lnTo>
                      <a:pt x="362" y="1235"/>
                    </a:lnTo>
                    <a:lnTo>
                      <a:pt x="406" y="1234"/>
                    </a:lnTo>
                    <a:lnTo>
                      <a:pt x="408" y="1223"/>
                    </a:lnTo>
                    <a:lnTo>
                      <a:pt x="410" y="1221"/>
                    </a:lnTo>
                    <a:lnTo>
                      <a:pt x="415" y="1221"/>
                    </a:lnTo>
                    <a:lnTo>
                      <a:pt x="447" y="1226"/>
                    </a:lnTo>
                    <a:lnTo>
                      <a:pt x="478" y="1231"/>
                    </a:lnTo>
                    <a:lnTo>
                      <a:pt x="481" y="1213"/>
                    </a:lnTo>
                    <a:lnTo>
                      <a:pt x="508" y="1190"/>
                    </a:lnTo>
                    <a:lnTo>
                      <a:pt x="522" y="1184"/>
                    </a:lnTo>
                    <a:lnTo>
                      <a:pt x="527" y="1180"/>
                    </a:lnTo>
                    <a:lnTo>
                      <a:pt x="531" y="1172"/>
                    </a:lnTo>
                    <a:lnTo>
                      <a:pt x="535" y="1160"/>
                    </a:lnTo>
                    <a:lnTo>
                      <a:pt x="535" y="1151"/>
                    </a:lnTo>
                    <a:lnTo>
                      <a:pt x="542" y="1144"/>
                    </a:lnTo>
                    <a:lnTo>
                      <a:pt x="546" y="1131"/>
                    </a:lnTo>
                    <a:lnTo>
                      <a:pt x="551" y="1108"/>
                    </a:lnTo>
                    <a:lnTo>
                      <a:pt x="566" y="1083"/>
                    </a:lnTo>
                    <a:lnTo>
                      <a:pt x="575" y="1050"/>
                    </a:lnTo>
                    <a:lnTo>
                      <a:pt x="576" y="1018"/>
                    </a:lnTo>
                    <a:lnTo>
                      <a:pt x="578" y="993"/>
                    </a:lnTo>
                    <a:lnTo>
                      <a:pt x="582" y="989"/>
                    </a:lnTo>
                    <a:lnTo>
                      <a:pt x="582" y="945"/>
                    </a:lnTo>
                    <a:lnTo>
                      <a:pt x="582" y="901"/>
                    </a:lnTo>
                    <a:lnTo>
                      <a:pt x="582" y="864"/>
                    </a:lnTo>
                    <a:lnTo>
                      <a:pt x="582" y="818"/>
                    </a:lnTo>
                    <a:lnTo>
                      <a:pt x="582" y="778"/>
                    </a:lnTo>
                    <a:lnTo>
                      <a:pt x="582" y="733"/>
                    </a:lnTo>
                    <a:lnTo>
                      <a:pt x="582" y="694"/>
                    </a:lnTo>
                    <a:lnTo>
                      <a:pt x="582" y="667"/>
                    </a:lnTo>
                    <a:lnTo>
                      <a:pt x="613" y="661"/>
                    </a:lnTo>
                    <a:lnTo>
                      <a:pt x="645" y="655"/>
                    </a:lnTo>
                    <a:lnTo>
                      <a:pt x="692" y="646"/>
                    </a:lnTo>
                    <a:lnTo>
                      <a:pt x="744" y="635"/>
                    </a:lnTo>
                    <a:lnTo>
                      <a:pt x="799" y="624"/>
                    </a:lnTo>
                    <a:lnTo>
                      <a:pt x="811" y="617"/>
                    </a:lnTo>
                    <a:lnTo>
                      <a:pt x="853" y="579"/>
                    </a:lnTo>
                    <a:lnTo>
                      <a:pt x="872" y="562"/>
                    </a:lnTo>
                    <a:lnTo>
                      <a:pt x="910" y="527"/>
                    </a:lnTo>
                    <a:lnTo>
                      <a:pt x="939" y="501"/>
                    </a:lnTo>
                    <a:lnTo>
                      <a:pt x="977" y="467"/>
                    </a:lnTo>
                    <a:lnTo>
                      <a:pt x="1016" y="433"/>
                    </a:lnTo>
                    <a:lnTo>
                      <a:pt x="1046" y="406"/>
                    </a:lnTo>
                    <a:lnTo>
                      <a:pt x="1096" y="375"/>
                    </a:lnTo>
                    <a:lnTo>
                      <a:pt x="1170" y="329"/>
                    </a:lnTo>
                    <a:lnTo>
                      <a:pt x="1244" y="282"/>
                    </a:lnTo>
                    <a:lnTo>
                      <a:pt x="1318" y="235"/>
                    </a:lnTo>
                    <a:lnTo>
                      <a:pt x="1392" y="188"/>
                    </a:lnTo>
                    <a:lnTo>
                      <a:pt x="1466" y="142"/>
                    </a:lnTo>
                    <a:lnTo>
                      <a:pt x="1540" y="95"/>
                    </a:lnTo>
                    <a:lnTo>
                      <a:pt x="1614" y="47"/>
                    </a:lnTo>
                    <a:lnTo>
                      <a:pt x="1688" y="0"/>
                    </a:lnTo>
                    <a:lnTo>
                      <a:pt x="1762" y="18"/>
                    </a:lnTo>
                    <a:lnTo>
                      <a:pt x="1833" y="35"/>
                    </a:lnTo>
                    <a:lnTo>
                      <a:pt x="1904" y="52"/>
                    </a:lnTo>
                    <a:lnTo>
                      <a:pt x="1921" y="61"/>
                    </a:lnTo>
                    <a:lnTo>
                      <a:pt x="1959" y="96"/>
                    </a:lnTo>
                    <a:lnTo>
                      <a:pt x="2007" y="138"/>
                    </a:lnTo>
                    <a:lnTo>
                      <a:pt x="2009" y="139"/>
                    </a:lnTo>
                    <a:lnTo>
                      <a:pt x="2012" y="139"/>
                    </a:lnTo>
                    <a:lnTo>
                      <a:pt x="2058" y="114"/>
                    </a:lnTo>
                    <a:lnTo>
                      <a:pt x="2118" y="8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69" name="Freeform 94">
                <a:extLst>
                  <a:ext uri="{FF2B5EF4-FFF2-40B4-BE49-F238E27FC236}">
                    <a16:creationId xmlns:a16="http://schemas.microsoft.com/office/drawing/2014/main" id="{056E9FB7-76B1-6F9A-0B06-00F21576E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6320" y="7774596"/>
                <a:ext cx="23162" cy="19300"/>
              </a:xfrm>
              <a:custGeom>
                <a:avLst/>
                <a:gdLst>
                  <a:gd name="T0" fmla="*/ 23 w 27"/>
                  <a:gd name="T1" fmla="*/ 16 h 21"/>
                  <a:gd name="T2" fmla="*/ 9 w 27"/>
                  <a:gd name="T3" fmla="*/ 20 h 21"/>
                  <a:gd name="T4" fmla="*/ 0 w 27"/>
                  <a:gd name="T5" fmla="*/ 19 h 21"/>
                  <a:gd name="T6" fmla="*/ 13 w 27"/>
                  <a:gd name="T7" fmla="*/ 0 h 21"/>
                  <a:gd name="T8" fmla="*/ 19 w 27"/>
                  <a:gd name="T9" fmla="*/ 4 h 21"/>
                  <a:gd name="T10" fmla="*/ 26 w 27"/>
                  <a:gd name="T11" fmla="*/ 6 h 21"/>
                  <a:gd name="T12" fmla="*/ 23 w 27"/>
                  <a:gd name="T13" fmla="*/ 1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21">
                    <a:moveTo>
                      <a:pt x="23" y="16"/>
                    </a:moveTo>
                    <a:lnTo>
                      <a:pt x="9" y="20"/>
                    </a:lnTo>
                    <a:lnTo>
                      <a:pt x="0" y="19"/>
                    </a:lnTo>
                    <a:lnTo>
                      <a:pt x="13" y="0"/>
                    </a:lnTo>
                    <a:lnTo>
                      <a:pt x="19" y="4"/>
                    </a:lnTo>
                    <a:lnTo>
                      <a:pt x="26" y="6"/>
                    </a:lnTo>
                    <a:lnTo>
                      <a:pt x="23" y="1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70" name="Freeform 95">
                <a:extLst>
                  <a:ext uri="{FF2B5EF4-FFF2-40B4-BE49-F238E27FC236}">
                    <a16:creationId xmlns:a16="http://schemas.microsoft.com/office/drawing/2014/main" id="{31F7B323-E604-5FF0-ED70-13B808E5E8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30440" y="6597211"/>
                <a:ext cx="1493928" cy="1208268"/>
              </a:xfrm>
              <a:custGeom>
                <a:avLst/>
                <a:gdLst>
                  <a:gd name="T0" fmla="*/ 1641 w 1708"/>
                  <a:gd name="T1" fmla="*/ 197 h 1382"/>
                  <a:gd name="T2" fmla="*/ 1691 w 1708"/>
                  <a:gd name="T3" fmla="*/ 229 h 1382"/>
                  <a:gd name="T4" fmla="*/ 1703 w 1708"/>
                  <a:gd name="T5" fmla="*/ 297 h 1382"/>
                  <a:gd name="T6" fmla="*/ 1675 w 1708"/>
                  <a:gd name="T7" fmla="*/ 359 h 1382"/>
                  <a:gd name="T8" fmla="*/ 1574 w 1708"/>
                  <a:gd name="T9" fmla="*/ 436 h 1382"/>
                  <a:gd name="T10" fmla="*/ 1509 w 1708"/>
                  <a:gd name="T11" fmla="*/ 574 h 1382"/>
                  <a:gd name="T12" fmla="*/ 1464 w 1708"/>
                  <a:gd name="T13" fmla="*/ 645 h 1382"/>
                  <a:gd name="T14" fmla="*/ 1435 w 1708"/>
                  <a:gd name="T15" fmla="*/ 742 h 1382"/>
                  <a:gd name="T16" fmla="*/ 1364 w 1708"/>
                  <a:gd name="T17" fmla="*/ 817 h 1382"/>
                  <a:gd name="T18" fmla="*/ 1304 w 1708"/>
                  <a:gd name="T19" fmla="*/ 943 h 1382"/>
                  <a:gd name="T20" fmla="*/ 1282 w 1708"/>
                  <a:gd name="T21" fmla="*/ 1000 h 1382"/>
                  <a:gd name="T22" fmla="*/ 1246 w 1708"/>
                  <a:gd name="T23" fmla="*/ 1060 h 1382"/>
                  <a:gd name="T24" fmla="*/ 1192 w 1708"/>
                  <a:gd name="T25" fmla="*/ 1036 h 1382"/>
                  <a:gd name="T26" fmla="*/ 1127 w 1708"/>
                  <a:gd name="T27" fmla="*/ 984 h 1382"/>
                  <a:gd name="T28" fmla="*/ 1074 w 1708"/>
                  <a:gd name="T29" fmla="*/ 1008 h 1382"/>
                  <a:gd name="T30" fmla="*/ 1019 w 1708"/>
                  <a:gd name="T31" fmla="*/ 1023 h 1382"/>
                  <a:gd name="T32" fmla="*/ 965 w 1708"/>
                  <a:gd name="T33" fmla="*/ 1082 h 1382"/>
                  <a:gd name="T34" fmla="*/ 887 w 1708"/>
                  <a:gd name="T35" fmla="*/ 1189 h 1382"/>
                  <a:gd name="T36" fmla="*/ 838 w 1708"/>
                  <a:gd name="T37" fmla="*/ 1313 h 1382"/>
                  <a:gd name="T38" fmla="*/ 795 w 1708"/>
                  <a:gd name="T39" fmla="*/ 1289 h 1382"/>
                  <a:gd name="T40" fmla="*/ 708 w 1708"/>
                  <a:gd name="T41" fmla="*/ 1346 h 1382"/>
                  <a:gd name="T42" fmla="*/ 657 w 1708"/>
                  <a:gd name="T43" fmla="*/ 1343 h 1382"/>
                  <a:gd name="T44" fmla="*/ 638 w 1708"/>
                  <a:gd name="T45" fmla="*/ 1348 h 1382"/>
                  <a:gd name="T46" fmla="*/ 586 w 1708"/>
                  <a:gd name="T47" fmla="*/ 1317 h 1382"/>
                  <a:gd name="T48" fmla="*/ 582 w 1708"/>
                  <a:gd name="T49" fmla="*/ 1372 h 1382"/>
                  <a:gd name="T50" fmla="*/ 552 w 1708"/>
                  <a:gd name="T51" fmla="*/ 1372 h 1382"/>
                  <a:gd name="T52" fmla="*/ 512 w 1708"/>
                  <a:gd name="T53" fmla="*/ 1368 h 1382"/>
                  <a:gd name="T54" fmla="*/ 470 w 1708"/>
                  <a:gd name="T55" fmla="*/ 1372 h 1382"/>
                  <a:gd name="T56" fmla="*/ 395 w 1708"/>
                  <a:gd name="T57" fmla="*/ 1286 h 1382"/>
                  <a:gd name="T58" fmla="*/ 383 w 1708"/>
                  <a:gd name="T59" fmla="*/ 1250 h 1382"/>
                  <a:gd name="T60" fmla="*/ 408 w 1708"/>
                  <a:gd name="T61" fmla="*/ 1210 h 1382"/>
                  <a:gd name="T62" fmla="*/ 387 w 1708"/>
                  <a:gd name="T63" fmla="*/ 1196 h 1382"/>
                  <a:gd name="T64" fmla="*/ 374 w 1708"/>
                  <a:gd name="T65" fmla="*/ 1179 h 1382"/>
                  <a:gd name="T66" fmla="*/ 336 w 1708"/>
                  <a:gd name="T67" fmla="*/ 1164 h 1382"/>
                  <a:gd name="T68" fmla="*/ 109 w 1708"/>
                  <a:gd name="T69" fmla="*/ 1075 h 1382"/>
                  <a:gd name="T70" fmla="*/ 106 w 1708"/>
                  <a:gd name="T71" fmla="*/ 1061 h 1382"/>
                  <a:gd name="T72" fmla="*/ 9 w 1708"/>
                  <a:gd name="T73" fmla="*/ 1041 h 1382"/>
                  <a:gd name="T74" fmla="*/ 10 w 1708"/>
                  <a:gd name="T75" fmla="*/ 983 h 1382"/>
                  <a:gd name="T76" fmla="*/ 9 w 1708"/>
                  <a:gd name="T77" fmla="*/ 915 h 1382"/>
                  <a:gd name="T78" fmla="*/ 3 w 1708"/>
                  <a:gd name="T79" fmla="*/ 810 h 1382"/>
                  <a:gd name="T80" fmla="*/ 30 w 1708"/>
                  <a:gd name="T81" fmla="*/ 697 h 1382"/>
                  <a:gd name="T82" fmla="*/ 76 w 1708"/>
                  <a:gd name="T83" fmla="*/ 624 h 1382"/>
                  <a:gd name="T84" fmla="*/ 124 w 1708"/>
                  <a:gd name="T85" fmla="*/ 575 h 1382"/>
                  <a:gd name="T86" fmla="*/ 137 w 1708"/>
                  <a:gd name="T87" fmla="*/ 503 h 1382"/>
                  <a:gd name="T88" fmla="*/ 163 w 1708"/>
                  <a:gd name="T89" fmla="*/ 467 h 1382"/>
                  <a:gd name="T90" fmla="*/ 138 w 1708"/>
                  <a:gd name="T91" fmla="*/ 395 h 1382"/>
                  <a:gd name="T92" fmla="*/ 138 w 1708"/>
                  <a:gd name="T93" fmla="*/ 311 h 1382"/>
                  <a:gd name="T94" fmla="*/ 136 w 1708"/>
                  <a:gd name="T95" fmla="*/ 278 h 1382"/>
                  <a:gd name="T96" fmla="*/ 180 w 1708"/>
                  <a:gd name="T97" fmla="*/ 160 h 1382"/>
                  <a:gd name="T98" fmla="*/ 247 w 1708"/>
                  <a:gd name="T99" fmla="*/ 33 h 1382"/>
                  <a:gd name="T100" fmla="*/ 365 w 1708"/>
                  <a:gd name="T101" fmla="*/ 17 h 1382"/>
                  <a:gd name="T102" fmla="*/ 509 w 1708"/>
                  <a:gd name="T103" fmla="*/ 29 h 1382"/>
                  <a:gd name="T104" fmla="*/ 588 w 1708"/>
                  <a:gd name="T105" fmla="*/ 112 h 1382"/>
                  <a:gd name="T106" fmla="*/ 641 w 1708"/>
                  <a:gd name="T107" fmla="*/ 115 h 1382"/>
                  <a:gd name="T108" fmla="*/ 773 w 1708"/>
                  <a:gd name="T109" fmla="*/ 85 h 1382"/>
                  <a:gd name="T110" fmla="*/ 1035 w 1708"/>
                  <a:gd name="T111" fmla="*/ 108 h 1382"/>
                  <a:gd name="T112" fmla="*/ 1247 w 1708"/>
                  <a:gd name="T113" fmla="*/ 77 h 1382"/>
                  <a:gd name="T114" fmla="*/ 1397 w 1708"/>
                  <a:gd name="T115" fmla="*/ 114 h 1382"/>
                  <a:gd name="T116" fmla="*/ 1502 w 1708"/>
                  <a:gd name="T117" fmla="*/ 44 h 1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08" h="1382">
                    <a:moveTo>
                      <a:pt x="1561" y="25"/>
                    </a:moveTo>
                    <a:lnTo>
                      <a:pt x="1583" y="56"/>
                    </a:lnTo>
                    <a:lnTo>
                      <a:pt x="1607" y="90"/>
                    </a:lnTo>
                    <a:lnTo>
                      <a:pt x="1626" y="116"/>
                    </a:lnTo>
                    <a:lnTo>
                      <a:pt x="1640" y="184"/>
                    </a:lnTo>
                    <a:lnTo>
                      <a:pt x="1641" y="197"/>
                    </a:lnTo>
                    <a:lnTo>
                      <a:pt x="1643" y="203"/>
                    </a:lnTo>
                    <a:lnTo>
                      <a:pt x="1643" y="208"/>
                    </a:lnTo>
                    <a:lnTo>
                      <a:pt x="1645" y="218"/>
                    </a:lnTo>
                    <a:lnTo>
                      <a:pt x="1656" y="222"/>
                    </a:lnTo>
                    <a:lnTo>
                      <a:pt x="1676" y="223"/>
                    </a:lnTo>
                    <a:lnTo>
                      <a:pt x="1691" y="229"/>
                    </a:lnTo>
                    <a:lnTo>
                      <a:pt x="1700" y="241"/>
                    </a:lnTo>
                    <a:lnTo>
                      <a:pt x="1701" y="243"/>
                    </a:lnTo>
                    <a:lnTo>
                      <a:pt x="1705" y="251"/>
                    </a:lnTo>
                    <a:lnTo>
                      <a:pt x="1707" y="257"/>
                    </a:lnTo>
                    <a:lnTo>
                      <a:pt x="1705" y="275"/>
                    </a:lnTo>
                    <a:lnTo>
                      <a:pt x="1703" y="297"/>
                    </a:lnTo>
                    <a:lnTo>
                      <a:pt x="1697" y="311"/>
                    </a:lnTo>
                    <a:lnTo>
                      <a:pt x="1700" y="331"/>
                    </a:lnTo>
                    <a:lnTo>
                      <a:pt x="1699" y="340"/>
                    </a:lnTo>
                    <a:lnTo>
                      <a:pt x="1696" y="346"/>
                    </a:lnTo>
                    <a:lnTo>
                      <a:pt x="1688" y="352"/>
                    </a:lnTo>
                    <a:lnTo>
                      <a:pt x="1675" y="359"/>
                    </a:lnTo>
                    <a:lnTo>
                      <a:pt x="1646" y="378"/>
                    </a:lnTo>
                    <a:lnTo>
                      <a:pt x="1637" y="381"/>
                    </a:lnTo>
                    <a:lnTo>
                      <a:pt x="1625" y="382"/>
                    </a:lnTo>
                    <a:lnTo>
                      <a:pt x="1614" y="386"/>
                    </a:lnTo>
                    <a:lnTo>
                      <a:pt x="1601" y="397"/>
                    </a:lnTo>
                    <a:lnTo>
                      <a:pt x="1574" y="436"/>
                    </a:lnTo>
                    <a:lnTo>
                      <a:pt x="1550" y="474"/>
                    </a:lnTo>
                    <a:lnTo>
                      <a:pt x="1542" y="506"/>
                    </a:lnTo>
                    <a:lnTo>
                      <a:pt x="1533" y="536"/>
                    </a:lnTo>
                    <a:lnTo>
                      <a:pt x="1513" y="557"/>
                    </a:lnTo>
                    <a:lnTo>
                      <a:pt x="1509" y="567"/>
                    </a:lnTo>
                    <a:lnTo>
                      <a:pt x="1509" y="574"/>
                    </a:lnTo>
                    <a:lnTo>
                      <a:pt x="1508" y="588"/>
                    </a:lnTo>
                    <a:lnTo>
                      <a:pt x="1506" y="613"/>
                    </a:lnTo>
                    <a:lnTo>
                      <a:pt x="1502" y="624"/>
                    </a:lnTo>
                    <a:lnTo>
                      <a:pt x="1499" y="628"/>
                    </a:lnTo>
                    <a:lnTo>
                      <a:pt x="1476" y="635"/>
                    </a:lnTo>
                    <a:lnTo>
                      <a:pt x="1464" y="645"/>
                    </a:lnTo>
                    <a:lnTo>
                      <a:pt x="1456" y="662"/>
                    </a:lnTo>
                    <a:lnTo>
                      <a:pt x="1453" y="681"/>
                    </a:lnTo>
                    <a:lnTo>
                      <a:pt x="1448" y="703"/>
                    </a:lnTo>
                    <a:lnTo>
                      <a:pt x="1446" y="722"/>
                    </a:lnTo>
                    <a:lnTo>
                      <a:pt x="1443" y="732"/>
                    </a:lnTo>
                    <a:lnTo>
                      <a:pt x="1435" y="742"/>
                    </a:lnTo>
                    <a:lnTo>
                      <a:pt x="1424" y="754"/>
                    </a:lnTo>
                    <a:lnTo>
                      <a:pt x="1414" y="759"/>
                    </a:lnTo>
                    <a:lnTo>
                      <a:pt x="1388" y="764"/>
                    </a:lnTo>
                    <a:lnTo>
                      <a:pt x="1375" y="789"/>
                    </a:lnTo>
                    <a:lnTo>
                      <a:pt x="1364" y="809"/>
                    </a:lnTo>
                    <a:lnTo>
                      <a:pt x="1364" y="817"/>
                    </a:lnTo>
                    <a:lnTo>
                      <a:pt x="1354" y="858"/>
                    </a:lnTo>
                    <a:lnTo>
                      <a:pt x="1335" y="888"/>
                    </a:lnTo>
                    <a:lnTo>
                      <a:pt x="1333" y="899"/>
                    </a:lnTo>
                    <a:lnTo>
                      <a:pt x="1333" y="908"/>
                    </a:lnTo>
                    <a:lnTo>
                      <a:pt x="1310" y="935"/>
                    </a:lnTo>
                    <a:lnTo>
                      <a:pt x="1304" y="943"/>
                    </a:lnTo>
                    <a:lnTo>
                      <a:pt x="1298" y="953"/>
                    </a:lnTo>
                    <a:lnTo>
                      <a:pt x="1304" y="964"/>
                    </a:lnTo>
                    <a:lnTo>
                      <a:pt x="1310" y="973"/>
                    </a:lnTo>
                    <a:lnTo>
                      <a:pt x="1311" y="976"/>
                    </a:lnTo>
                    <a:lnTo>
                      <a:pt x="1300" y="985"/>
                    </a:lnTo>
                    <a:lnTo>
                      <a:pt x="1282" y="1000"/>
                    </a:lnTo>
                    <a:lnTo>
                      <a:pt x="1271" y="1008"/>
                    </a:lnTo>
                    <a:lnTo>
                      <a:pt x="1268" y="1013"/>
                    </a:lnTo>
                    <a:lnTo>
                      <a:pt x="1266" y="1036"/>
                    </a:lnTo>
                    <a:lnTo>
                      <a:pt x="1264" y="1042"/>
                    </a:lnTo>
                    <a:lnTo>
                      <a:pt x="1256" y="1050"/>
                    </a:lnTo>
                    <a:lnTo>
                      <a:pt x="1246" y="1060"/>
                    </a:lnTo>
                    <a:lnTo>
                      <a:pt x="1234" y="1067"/>
                    </a:lnTo>
                    <a:lnTo>
                      <a:pt x="1222" y="1071"/>
                    </a:lnTo>
                    <a:lnTo>
                      <a:pt x="1210" y="1073"/>
                    </a:lnTo>
                    <a:lnTo>
                      <a:pt x="1203" y="1070"/>
                    </a:lnTo>
                    <a:lnTo>
                      <a:pt x="1199" y="1063"/>
                    </a:lnTo>
                    <a:lnTo>
                      <a:pt x="1192" y="1036"/>
                    </a:lnTo>
                    <a:lnTo>
                      <a:pt x="1189" y="1030"/>
                    </a:lnTo>
                    <a:lnTo>
                      <a:pt x="1181" y="1025"/>
                    </a:lnTo>
                    <a:lnTo>
                      <a:pt x="1166" y="1009"/>
                    </a:lnTo>
                    <a:lnTo>
                      <a:pt x="1151" y="994"/>
                    </a:lnTo>
                    <a:lnTo>
                      <a:pt x="1131" y="984"/>
                    </a:lnTo>
                    <a:lnTo>
                      <a:pt x="1127" y="984"/>
                    </a:lnTo>
                    <a:lnTo>
                      <a:pt x="1124" y="987"/>
                    </a:lnTo>
                    <a:lnTo>
                      <a:pt x="1120" y="1002"/>
                    </a:lnTo>
                    <a:lnTo>
                      <a:pt x="1114" y="1008"/>
                    </a:lnTo>
                    <a:lnTo>
                      <a:pt x="1104" y="1010"/>
                    </a:lnTo>
                    <a:lnTo>
                      <a:pt x="1087" y="1010"/>
                    </a:lnTo>
                    <a:lnTo>
                      <a:pt x="1074" y="1008"/>
                    </a:lnTo>
                    <a:lnTo>
                      <a:pt x="1071" y="1005"/>
                    </a:lnTo>
                    <a:lnTo>
                      <a:pt x="1069" y="999"/>
                    </a:lnTo>
                    <a:lnTo>
                      <a:pt x="1065" y="993"/>
                    </a:lnTo>
                    <a:lnTo>
                      <a:pt x="1050" y="1004"/>
                    </a:lnTo>
                    <a:lnTo>
                      <a:pt x="1027" y="1020"/>
                    </a:lnTo>
                    <a:lnTo>
                      <a:pt x="1019" y="1023"/>
                    </a:lnTo>
                    <a:lnTo>
                      <a:pt x="1013" y="1027"/>
                    </a:lnTo>
                    <a:lnTo>
                      <a:pt x="1005" y="1042"/>
                    </a:lnTo>
                    <a:lnTo>
                      <a:pt x="997" y="1060"/>
                    </a:lnTo>
                    <a:lnTo>
                      <a:pt x="984" y="1068"/>
                    </a:lnTo>
                    <a:lnTo>
                      <a:pt x="972" y="1075"/>
                    </a:lnTo>
                    <a:lnTo>
                      <a:pt x="965" y="1082"/>
                    </a:lnTo>
                    <a:lnTo>
                      <a:pt x="955" y="1090"/>
                    </a:lnTo>
                    <a:lnTo>
                      <a:pt x="936" y="1109"/>
                    </a:lnTo>
                    <a:lnTo>
                      <a:pt x="911" y="1135"/>
                    </a:lnTo>
                    <a:lnTo>
                      <a:pt x="902" y="1147"/>
                    </a:lnTo>
                    <a:lnTo>
                      <a:pt x="892" y="1167"/>
                    </a:lnTo>
                    <a:lnTo>
                      <a:pt x="887" y="1189"/>
                    </a:lnTo>
                    <a:lnTo>
                      <a:pt x="882" y="1212"/>
                    </a:lnTo>
                    <a:lnTo>
                      <a:pt x="873" y="1250"/>
                    </a:lnTo>
                    <a:lnTo>
                      <a:pt x="861" y="1271"/>
                    </a:lnTo>
                    <a:lnTo>
                      <a:pt x="851" y="1288"/>
                    </a:lnTo>
                    <a:lnTo>
                      <a:pt x="843" y="1302"/>
                    </a:lnTo>
                    <a:lnTo>
                      <a:pt x="838" y="1313"/>
                    </a:lnTo>
                    <a:lnTo>
                      <a:pt x="837" y="1313"/>
                    </a:lnTo>
                    <a:lnTo>
                      <a:pt x="832" y="1317"/>
                    </a:lnTo>
                    <a:lnTo>
                      <a:pt x="821" y="1315"/>
                    </a:lnTo>
                    <a:lnTo>
                      <a:pt x="815" y="1305"/>
                    </a:lnTo>
                    <a:lnTo>
                      <a:pt x="808" y="1303"/>
                    </a:lnTo>
                    <a:lnTo>
                      <a:pt x="795" y="1289"/>
                    </a:lnTo>
                    <a:lnTo>
                      <a:pt x="792" y="1291"/>
                    </a:lnTo>
                    <a:lnTo>
                      <a:pt x="806" y="1327"/>
                    </a:lnTo>
                    <a:lnTo>
                      <a:pt x="801" y="1341"/>
                    </a:lnTo>
                    <a:lnTo>
                      <a:pt x="763" y="1341"/>
                    </a:lnTo>
                    <a:lnTo>
                      <a:pt x="731" y="1346"/>
                    </a:lnTo>
                    <a:lnTo>
                      <a:pt x="708" y="1346"/>
                    </a:lnTo>
                    <a:lnTo>
                      <a:pt x="696" y="1341"/>
                    </a:lnTo>
                    <a:lnTo>
                      <a:pt x="692" y="1328"/>
                    </a:lnTo>
                    <a:lnTo>
                      <a:pt x="690" y="1329"/>
                    </a:lnTo>
                    <a:lnTo>
                      <a:pt x="689" y="1336"/>
                    </a:lnTo>
                    <a:lnTo>
                      <a:pt x="682" y="1341"/>
                    </a:lnTo>
                    <a:lnTo>
                      <a:pt x="657" y="1343"/>
                    </a:lnTo>
                    <a:lnTo>
                      <a:pt x="645" y="1334"/>
                    </a:lnTo>
                    <a:lnTo>
                      <a:pt x="636" y="1323"/>
                    </a:lnTo>
                    <a:lnTo>
                      <a:pt x="627" y="1318"/>
                    </a:lnTo>
                    <a:lnTo>
                      <a:pt x="629" y="1323"/>
                    </a:lnTo>
                    <a:lnTo>
                      <a:pt x="640" y="1333"/>
                    </a:lnTo>
                    <a:lnTo>
                      <a:pt x="638" y="1348"/>
                    </a:lnTo>
                    <a:lnTo>
                      <a:pt x="618" y="1364"/>
                    </a:lnTo>
                    <a:lnTo>
                      <a:pt x="605" y="1365"/>
                    </a:lnTo>
                    <a:lnTo>
                      <a:pt x="597" y="1358"/>
                    </a:lnTo>
                    <a:lnTo>
                      <a:pt x="593" y="1346"/>
                    </a:lnTo>
                    <a:lnTo>
                      <a:pt x="591" y="1329"/>
                    </a:lnTo>
                    <a:lnTo>
                      <a:pt x="586" y="1317"/>
                    </a:lnTo>
                    <a:lnTo>
                      <a:pt x="583" y="1317"/>
                    </a:lnTo>
                    <a:lnTo>
                      <a:pt x="585" y="1328"/>
                    </a:lnTo>
                    <a:lnTo>
                      <a:pt x="586" y="1337"/>
                    </a:lnTo>
                    <a:lnTo>
                      <a:pt x="587" y="1354"/>
                    </a:lnTo>
                    <a:lnTo>
                      <a:pt x="597" y="1368"/>
                    </a:lnTo>
                    <a:lnTo>
                      <a:pt x="582" y="1372"/>
                    </a:lnTo>
                    <a:lnTo>
                      <a:pt x="576" y="1372"/>
                    </a:lnTo>
                    <a:lnTo>
                      <a:pt x="563" y="1372"/>
                    </a:lnTo>
                    <a:lnTo>
                      <a:pt x="562" y="1367"/>
                    </a:lnTo>
                    <a:lnTo>
                      <a:pt x="559" y="1355"/>
                    </a:lnTo>
                    <a:lnTo>
                      <a:pt x="555" y="1353"/>
                    </a:lnTo>
                    <a:lnTo>
                      <a:pt x="552" y="1372"/>
                    </a:lnTo>
                    <a:lnTo>
                      <a:pt x="544" y="1373"/>
                    </a:lnTo>
                    <a:lnTo>
                      <a:pt x="539" y="1373"/>
                    </a:lnTo>
                    <a:lnTo>
                      <a:pt x="516" y="1377"/>
                    </a:lnTo>
                    <a:lnTo>
                      <a:pt x="511" y="1376"/>
                    </a:lnTo>
                    <a:lnTo>
                      <a:pt x="509" y="1373"/>
                    </a:lnTo>
                    <a:lnTo>
                      <a:pt x="512" y="1368"/>
                    </a:lnTo>
                    <a:lnTo>
                      <a:pt x="512" y="1359"/>
                    </a:lnTo>
                    <a:lnTo>
                      <a:pt x="503" y="1366"/>
                    </a:lnTo>
                    <a:lnTo>
                      <a:pt x="502" y="1379"/>
                    </a:lnTo>
                    <a:lnTo>
                      <a:pt x="498" y="1381"/>
                    </a:lnTo>
                    <a:lnTo>
                      <a:pt x="484" y="1379"/>
                    </a:lnTo>
                    <a:lnTo>
                      <a:pt x="470" y="1372"/>
                    </a:lnTo>
                    <a:lnTo>
                      <a:pt x="460" y="1365"/>
                    </a:lnTo>
                    <a:lnTo>
                      <a:pt x="444" y="1355"/>
                    </a:lnTo>
                    <a:lnTo>
                      <a:pt x="414" y="1329"/>
                    </a:lnTo>
                    <a:lnTo>
                      <a:pt x="409" y="1316"/>
                    </a:lnTo>
                    <a:lnTo>
                      <a:pt x="400" y="1301"/>
                    </a:lnTo>
                    <a:lnTo>
                      <a:pt x="395" y="1286"/>
                    </a:lnTo>
                    <a:lnTo>
                      <a:pt x="385" y="1260"/>
                    </a:lnTo>
                    <a:lnTo>
                      <a:pt x="388" y="1258"/>
                    </a:lnTo>
                    <a:lnTo>
                      <a:pt x="395" y="1260"/>
                    </a:lnTo>
                    <a:lnTo>
                      <a:pt x="398" y="1256"/>
                    </a:lnTo>
                    <a:lnTo>
                      <a:pt x="386" y="1254"/>
                    </a:lnTo>
                    <a:lnTo>
                      <a:pt x="383" y="1250"/>
                    </a:lnTo>
                    <a:lnTo>
                      <a:pt x="382" y="1241"/>
                    </a:lnTo>
                    <a:lnTo>
                      <a:pt x="383" y="1230"/>
                    </a:lnTo>
                    <a:lnTo>
                      <a:pt x="393" y="1226"/>
                    </a:lnTo>
                    <a:lnTo>
                      <a:pt x="402" y="1224"/>
                    </a:lnTo>
                    <a:lnTo>
                      <a:pt x="406" y="1217"/>
                    </a:lnTo>
                    <a:lnTo>
                      <a:pt x="408" y="1210"/>
                    </a:lnTo>
                    <a:lnTo>
                      <a:pt x="385" y="1221"/>
                    </a:lnTo>
                    <a:lnTo>
                      <a:pt x="363" y="1209"/>
                    </a:lnTo>
                    <a:lnTo>
                      <a:pt x="359" y="1202"/>
                    </a:lnTo>
                    <a:lnTo>
                      <a:pt x="361" y="1196"/>
                    </a:lnTo>
                    <a:lnTo>
                      <a:pt x="372" y="1196"/>
                    </a:lnTo>
                    <a:lnTo>
                      <a:pt x="387" y="1196"/>
                    </a:lnTo>
                    <a:lnTo>
                      <a:pt x="395" y="1191"/>
                    </a:lnTo>
                    <a:lnTo>
                      <a:pt x="390" y="1189"/>
                    </a:lnTo>
                    <a:lnTo>
                      <a:pt x="381" y="1189"/>
                    </a:lnTo>
                    <a:lnTo>
                      <a:pt x="377" y="1186"/>
                    </a:lnTo>
                    <a:lnTo>
                      <a:pt x="377" y="1177"/>
                    </a:lnTo>
                    <a:lnTo>
                      <a:pt x="374" y="1179"/>
                    </a:lnTo>
                    <a:lnTo>
                      <a:pt x="370" y="1187"/>
                    </a:lnTo>
                    <a:lnTo>
                      <a:pt x="355" y="1192"/>
                    </a:lnTo>
                    <a:lnTo>
                      <a:pt x="347" y="1187"/>
                    </a:lnTo>
                    <a:lnTo>
                      <a:pt x="346" y="1175"/>
                    </a:lnTo>
                    <a:lnTo>
                      <a:pt x="343" y="1168"/>
                    </a:lnTo>
                    <a:lnTo>
                      <a:pt x="336" y="1164"/>
                    </a:lnTo>
                    <a:lnTo>
                      <a:pt x="310" y="1132"/>
                    </a:lnTo>
                    <a:lnTo>
                      <a:pt x="278" y="1104"/>
                    </a:lnTo>
                    <a:lnTo>
                      <a:pt x="249" y="1086"/>
                    </a:lnTo>
                    <a:lnTo>
                      <a:pt x="206" y="1076"/>
                    </a:lnTo>
                    <a:lnTo>
                      <a:pt x="114" y="1077"/>
                    </a:lnTo>
                    <a:lnTo>
                      <a:pt x="109" y="1075"/>
                    </a:lnTo>
                    <a:lnTo>
                      <a:pt x="114" y="1070"/>
                    </a:lnTo>
                    <a:lnTo>
                      <a:pt x="122" y="1068"/>
                    </a:lnTo>
                    <a:lnTo>
                      <a:pt x="152" y="1052"/>
                    </a:lnTo>
                    <a:lnTo>
                      <a:pt x="146" y="1050"/>
                    </a:lnTo>
                    <a:lnTo>
                      <a:pt x="116" y="1060"/>
                    </a:lnTo>
                    <a:lnTo>
                      <a:pt x="106" y="1061"/>
                    </a:lnTo>
                    <a:lnTo>
                      <a:pt x="92" y="1079"/>
                    </a:lnTo>
                    <a:lnTo>
                      <a:pt x="11" y="1082"/>
                    </a:lnTo>
                    <a:lnTo>
                      <a:pt x="2" y="1082"/>
                    </a:lnTo>
                    <a:lnTo>
                      <a:pt x="3" y="1075"/>
                    </a:lnTo>
                    <a:lnTo>
                      <a:pt x="7" y="1050"/>
                    </a:lnTo>
                    <a:lnTo>
                      <a:pt x="9" y="1041"/>
                    </a:lnTo>
                    <a:lnTo>
                      <a:pt x="12" y="1034"/>
                    </a:lnTo>
                    <a:lnTo>
                      <a:pt x="9" y="1025"/>
                    </a:lnTo>
                    <a:lnTo>
                      <a:pt x="5" y="1013"/>
                    </a:lnTo>
                    <a:lnTo>
                      <a:pt x="4" y="995"/>
                    </a:lnTo>
                    <a:lnTo>
                      <a:pt x="8" y="990"/>
                    </a:lnTo>
                    <a:lnTo>
                      <a:pt x="10" y="983"/>
                    </a:lnTo>
                    <a:lnTo>
                      <a:pt x="9" y="972"/>
                    </a:lnTo>
                    <a:lnTo>
                      <a:pt x="9" y="936"/>
                    </a:lnTo>
                    <a:lnTo>
                      <a:pt x="11" y="932"/>
                    </a:lnTo>
                    <a:lnTo>
                      <a:pt x="13" y="929"/>
                    </a:lnTo>
                    <a:lnTo>
                      <a:pt x="13" y="924"/>
                    </a:lnTo>
                    <a:lnTo>
                      <a:pt x="9" y="915"/>
                    </a:lnTo>
                    <a:lnTo>
                      <a:pt x="4" y="904"/>
                    </a:lnTo>
                    <a:lnTo>
                      <a:pt x="4" y="889"/>
                    </a:lnTo>
                    <a:lnTo>
                      <a:pt x="2" y="874"/>
                    </a:lnTo>
                    <a:lnTo>
                      <a:pt x="0" y="867"/>
                    </a:lnTo>
                    <a:lnTo>
                      <a:pt x="2" y="842"/>
                    </a:lnTo>
                    <a:lnTo>
                      <a:pt x="3" y="810"/>
                    </a:lnTo>
                    <a:lnTo>
                      <a:pt x="2" y="796"/>
                    </a:lnTo>
                    <a:lnTo>
                      <a:pt x="4" y="786"/>
                    </a:lnTo>
                    <a:lnTo>
                      <a:pt x="7" y="761"/>
                    </a:lnTo>
                    <a:lnTo>
                      <a:pt x="7" y="737"/>
                    </a:lnTo>
                    <a:lnTo>
                      <a:pt x="12" y="698"/>
                    </a:lnTo>
                    <a:lnTo>
                      <a:pt x="30" y="697"/>
                    </a:lnTo>
                    <a:lnTo>
                      <a:pt x="51" y="693"/>
                    </a:lnTo>
                    <a:lnTo>
                      <a:pt x="60" y="678"/>
                    </a:lnTo>
                    <a:lnTo>
                      <a:pt x="65" y="659"/>
                    </a:lnTo>
                    <a:lnTo>
                      <a:pt x="64" y="640"/>
                    </a:lnTo>
                    <a:lnTo>
                      <a:pt x="68" y="634"/>
                    </a:lnTo>
                    <a:lnTo>
                      <a:pt x="76" y="624"/>
                    </a:lnTo>
                    <a:lnTo>
                      <a:pt x="92" y="610"/>
                    </a:lnTo>
                    <a:lnTo>
                      <a:pt x="91" y="593"/>
                    </a:lnTo>
                    <a:lnTo>
                      <a:pt x="95" y="589"/>
                    </a:lnTo>
                    <a:lnTo>
                      <a:pt x="102" y="585"/>
                    </a:lnTo>
                    <a:lnTo>
                      <a:pt x="113" y="583"/>
                    </a:lnTo>
                    <a:lnTo>
                      <a:pt x="124" y="575"/>
                    </a:lnTo>
                    <a:lnTo>
                      <a:pt x="130" y="561"/>
                    </a:lnTo>
                    <a:lnTo>
                      <a:pt x="137" y="538"/>
                    </a:lnTo>
                    <a:lnTo>
                      <a:pt x="127" y="523"/>
                    </a:lnTo>
                    <a:lnTo>
                      <a:pt x="127" y="519"/>
                    </a:lnTo>
                    <a:lnTo>
                      <a:pt x="131" y="511"/>
                    </a:lnTo>
                    <a:lnTo>
                      <a:pt x="137" y="503"/>
                    </a:lnTo>
                    <a:lnTo>
                      <a:pt x="141" y="500"/>
                    </a:lnTo>
                    <a:lnTo>
                      <a:pt x="153" y="502"/>
                    </a:lnTo>
                    <a:lnTo>
                      <a:pt x="154" y="501"/>
                    </a:lnTo>
                    <a:lnTo>
                      <a:pt x="156" y="498"/>
                    </a:lnTo>
                    <a:lnTo>
                      <a:pt x="164" y="474"/>
                    </a:lnTo>
                    <a:lnTo>
                      <a:pt x="163" y="467"/>
                    </a:lnTo>
                    <a:lnTo>
                      <a:pt x="153" y="451"/>
                    </a:lnTo>
                    <a:lnTo>
                      <a:pt x="151" y="439"/>
                    </a:lnTo>
                    <a:lnTo>
                      <a:pt x="149" y="421"/>
                    </a:lnTo>
                    <a:lnTo>
                      <a:pt x="146" y="405"/>
                    </a:lnTo>
                    <a:lnTo>
                      <a:pt x="144" y="400"/>
                    </a:lnTo>
                    <a:lnTo>
                      <a:pt x="138" y="395"/>
                    </a:lnTo>
                    <a:lnTo>
                      <a:pt x="135" y="391"/>
                    </a:lnTo>
                    <a:lnTo>
                      <a:pt x="114" y="360"/>
                    </a:lnTo>
                    <a:lnTo>
                      <a:pt x="114" y="345"/>
                    </a:lnTo>
                    <a:lnTo>
                      <a:pt x="123" y="325"/>
                    </a:lnTo>
                    <a:lnTo>
                      <a:pt x="129" y="316"/>
                    </a:lnTo>
                    <a:lnTo>
                      <a:pt x="138" y="311"/>
                    </a:lnTo>
                    <a:lnTo>
                      <a:pt x="139" y="307"/>
                    </a:lnTo>
                    <a:lnTo>
                      <a:pt x="137" y="301"/>
                    </a:lnTo>
                    <a:lnTo>
                      <a:pt x="132" y="297"/>
                    </a:lnTo>
                    <a:lnTo>
                      <a:pt x="132" y="290"/>
                    </a:lnTo>
                    <a:lnTo>
                      <a:pt x="132" y="283"/>
                    </a:lnTo>
                    <a:lnTo>
                      <a:pt x="136" y="278"/>
                    </a:lnTo>
                    <a:lnTo>
                      <a:pt x="134" y="264"/>
                    </a:lnTo>
                    <a:lnTo>
                      <a:pt x="135" y="243"/>
                    </a:lnTo>
                    <a:lnTo>
                      <a:pt x="136" y="214"/>
                    </a:lnTo>
                    <a:lnTo>
                      <a:pt x="137" y="197"/>
                    </a:lnTo>
                    <a:lnTo>
                      <a:pt x="154" y="183"/>
                    </a:lnTo>
                    <a:lnTo>
                      <a:pt x="180" y="160"/>
                    </a:lnTo>
                    <a:lnTo>
                      <a:pt x="193" y="137"/>
                    </a:lnTo>
                    <a:lnTo>
                      <a:pt x="199" y="119"/>
                    </a:lnTo>
                    <a:lnTo>
                      <a:pt x="208" y="61"/>
                    </a:lnTo>
                    <a:lnTo>
                      <a:pt x="214" y="57"/>
                    </a:lnTo>
                    <a:lnTo>
                      <a:pt x="221" y="55"/>
                    </a:lnTo>
                    <a:lnTo>
                      <a:pt x="247" y="33"/>
                    </a:lnTo>
                    <a:lnTo>
                      <a:pt x="268" y="25"/>
                    </a:lnTo>
                    <a:lnTo>
                      <a:pt x="282" y="21"/>
                    </a:lnTo>
                    <a:lnTo>
                      <a:pt x="305" y="17"/>
                    </a:lnTo>
                    <a:lnTo>
                      <a:pt x="319" y="18"/>
                    </a:lnTo>
                    <a:lnTo>
                      <a:pt x="345" y="19"/>
                    </a:lnTo>
                    <a:lnTo>
                      <a:pt x="365" y="17"/>
                    </a:lnTo>
                    <a:lnTo>
                      <a:pt x="382" y="5"/>
                    </a:lnTo>
                    <a:lnTo>
                      <a:pt x="389" y="3"/>
                    </a:lnTo>
                    <a:lnTo>
                      <a:pt x="400" y="0"/>
                    </a:lnTo>
                    <a:lnTo>
                      <a:pt x="450" y="15"/>
                    </a:lnTo>
                    <a:lnTo>
                      <a:pt x="500" y="30"/>
                    </a:lnTo>
                    <a:lnTo>
                      <a:pt x="509" y="29"/>
                    </a:lnTo>
                    <a:lnTo>
                      <a:pt x="516" y="31"/>
                    </a:lnTo>
                    <a:lnTo>
                      <a:pt x="529" y="40"/>
                    </a:lnTo>
                    <a:lnTo>
                      <a:pt x="547" y="56"/>
                    </a:lnTo>
                    <a:lnTo>
                      <a:pt x="557" y="67"/>
                    </a:lnTo>
                    <a:lnTo>
                      <a:pt x="562" y="74"/>
                    </a:lnTo>
                    <a:lnTo>
                      <a:pt x="588" y="112"/>
                    </a:lnTo>
                    <a:lnTo>
                      <a:pt x="597" y="122"/>
                    </a:lnTo>
                    <a:lnTo>
                      <a:pt x="607" y="126"/>
                    </a:lnTo>
                    <a:lnTo>
                      <a:pt x="616" y="129"/>
                    </a:lnTo>
                    <a:lnTo>
                      <a:pt x="624" y="128"/>
                    </a:lnTo>
                    <a:lnTo>
                      <a:pt x="631" y="123"/>
                    </a:lnTo>
                    <a:lnTo>
                      <a:pt x="641" y="115"/>
                    </a:lnTo>
                    <a:lnTo>
                      <a:pt x="656" y="111"/>
                    </a:lnTo>
                    <a:lnTo>
                      <a:pt x="667" y="112"/>
                    </a:lnTo>
                    <a:lnTo>
                      <a:pt x="729" y="78"/>
                    </a:lnTo>
                    <a:lnTo>
                      <a:pt x="735" y="78"/>
                    </a:lnTo>
                    <a:lnTo>
                      <a:pt x="753" y="81"/>
                    </a:lnTo>
                    <a:lnTo>
                      <a:pt x="773" y="85"/>
                    </a:lnTo>
                    <a:lnTo>
                      <a:pt x="824" y="119"/>
                    </a:lnTo>
                    <a:lnTo>
                      <a:pt x="866" y="141"/>
                    </a:lnTo>
                    <a:lnTo>
                      <a:pt x="896" y="148"/>
                    </a:lnTo>
                    <a:lnTo>
                      <a:pt x="930" y="154"/>
                    </a:lnTo>
                    <a:lnTo>
                      <a:pt x="990" y="155"/>
                    </a:lnTo>
                    <a:lnTo>
                      <a:pt x="1035" y="108"/>
                    </a:lnTo>
                    <a:lnTo>
                      <a:pt x="1052" y="97"/>
                    </a:lnTo>
                    <a:lnTo>
                      <a:pt x="1071" y="88"/>
                    </a:lnTo>
                    <a:lnTo>
                      <a:pt x="1078" y="87"/>
                    </a:lnTo>
                    <a:lnTo>
                      <a:pt x="1113" y="79"/>
                    </a:lnTo>
                    <a:lnTo>
                      <a:pt x="1182" y="73"/>
                    </a:lnTo>
                    <a:lnTo>
                      <a:pt x="1247" y="77"/>
                    </a:lnTo>
                    <a:lnTo>
                      <a:pt x="1259" y="78"/>
                    </a:lnTo>
                    <a:lnTo>
                      <a:pt x="1287" y="84"/>
                    </a:lnTo>
                    <a:lnTo>
                      <a:pt x="1329" y="100"/>
                    </a:lnTo>
                    <a:lnTo>
                      <a:pt x="1347" y="115"/>
                    </a:lnTo>
                    <a:lnTo>
                      <a:pt x="1376" y="116"/>
                    </a:lnTo>
                    <a:lnTo>
                      <a:pt x="1397" y="114"/>
                    </a:lnTo>
                    <a:lnTo>
                      <a:pt x="1404" y="99"/>
                    </a:lnTo>
                    <a:lnTo>
                      <a:pt x="1425" y="80"/>
                    </a:lnTo>
                    <a:lnTo>
                      <a:pt x="1440" y="72"/>
                    </a:lnTo>
                    <a:lnTo>
                      <a:pt x="1455" y="62"/>
                    </a:lnTo>
                    <a:lnTo>
                      <a:pt x="1481" y="49"/>
                    </a:lnTo>
                    <a:lnTo>
                      <a:pt x="1502" y="44"/>
                    </a:lnTo>
                    <a:lnTo>
                      <a:pt x="1520" y="29"/>
                    </a:lnTo>
                    <a:lnTo>
                      <a:pt x="1534" y="25"/>
                    </a:lnTo>
                    <a:lnTo>
                      <a:pt x="1561" y="25"/>
                    </a:lnTo>
                  </a:path>
                </a:pathLst>
              </a:custGeom>
              <a:solidFill>
                <a:srgbClr val="00B0F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71" name="Freeform 97">
                <a:extLst>
                  <a:ext uri="{FF2B5EF4-FFF2-40B4-BE49-F238E27FC236}">
                    <a16:creationId xmlns:a16="http://schemas.microsoft.com/office/drawing/2014/main" id="{D3B44A1F-D9C5-81A7-ADCF-CBB7C3D6D8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03955" y="8473305"/>
                <a:ext cx="254778" cy="216175"/>
              </a:xfrm>
              <a:custGeom>
                <a:avLst/>
                <a:gdLst>
                  <a:gd name="T0" fmla="*/ 231 w 290"/>
                  <a:gd name="T1" fmla="*/ 2 h 249"/>
                  <a:gd name="T2" fmla="*/ 237 w 290"/>
                  <a:gd name="T3" fmla="*/ 19 h 249"/>
                  <a:gd name="T4" fmla="*/ 265 w 290"/>
                  <a:gd name="T5" fmla="*/ 47 h 249"/>
                  <a:gd name="T6" fmla="*/ 280 w 290"/>
                  <a:gd name="T7" fmla="*/ 70 h 249"/>
                  <a:gd name="T8" fmla="*/ 279 w 290"/>
                  <a:gd name="T9" fmla="*/ 111 h 249"/>
                  <a:gd name="T10" fmla="*/ 287 w 290"/>
                  <a:gd name="T11" fmla="*/ 139 h 249"/>
                  <a:gd name="T12" fmla="*/ 286 w 290"/>
                  <a:gd name="T13" fmla="*/ 170 h 249"/>
                  <a:gd name="T14" fmla="*/ 277 w 290"/>
                  <a:gd name="T15" fmla="*/ 184 h 249"/>
                  <a:gd name="T16" fmla="*/ 266 w 290"/>
                  <a:gd name="T17" fmla="*/ 184 h 249"/>
                  <a:gd name="T18" fmla="*/ 248 w 290"/>
                  <a:gd name="T19" fmla="*/ 188 h 249"/>
                  <a:gd name="T20" fmla="*/ 239 w 290"/>
                  <a:gd name="T21" fmla="*/ 188 h 249"/>
                  <a:gd name="T22" fmla="*/ 222 w 290"/>
                  <a:gd name="T23" fmla="*/ 177 h 249"/>
                  <a:gd name="T24" fmla="*/ 196 w 290"/>
                  <a:gd name="T25" fmla="*/ 181 h 249"/>
                  <a:gd name="T26" fmla="*/ 184 w 290"/>
                  <a:gd name="T27" fmla="*/ 191 h 249"/>
                  <a:gd name="T28" fmla="*/ 177 w 290"/>
                  <a:gd name="T29" fmla="*/ 191 h 249"/>
                  <a:gd name="T30" fmla="*/ 154 w 290"/>
                  <a:gd name="T31" fmla="*/ 181 h 249"/>
                  <a:gd name="T32" fmla="*/ 148 w 290"/>
                  <a:gd name="T33" fmla="*/ 227 h 249"/>
                  <a:gd name="T34" fmla="*/ 132 w 290"/>
                  <a:gd name="T35" fmla="*/ 242 h 249"/>
                  <a:gd name="T36" fmla="*/ 114 w 290"/>
                  <a:gd name="T37" fmla="*/ 245 h 249"/>
                  <a:gd name="T38" fmla="*/ 76 w 290"/>
                  <a:gd name="T39" fmla="*/ 248 h 249"/>
                  <a:gd name="T40" fmla="*/ 63 w 290"/>
                  <a:gd name="T41" fmla="*/ 228 h 249"/>
                  <a:gd name="T42" fmla="*/ 36 w 290"/>
                  <a:gd name="T43" fmla="*/ 217 h 249"/>
                  <a:gd name="T44" fmla="*/ 25 w 290"/>
                  <a:gd name="T45" fmla="*/ 227 h 249"/>
                  <a:gd name="T46" fmla="*/ 9 w 290"/>
                  <a:gd name="T47" fmla="*/ 229 h 249"/>
                  <a:gd name="T48" fmla="*/ 5 w 290"/>
                  <a:gd name="T49" fmla="*/ 211 h 249"/>
                  <a:gd name="T50" fmla="*/ 3 w 290"/>
                  <a:gd name="T51" fmla="*/ 189 h 249"/>
                  <a:gd name="T52" fmla="*/ 19 w 290"/>
                  <a:gd name="T53" fmla="*/ 177 h 249"/>
                  <a:gd name="T54" fmla="*/ 39 w 290"/>
                  <a:gd name="T55" fmla="*/ 160 h 249"/>
                  <a:gd name="T56" fmla="*/ 40 w 290"/>
                  <a:gd name="T57" fmla="*/ 130 h 249"/>
                  <a:gd name="T58" fmla="*/ 40 w 290"/>
                  <a:gd name="T59" fmla="*/ 106 h 249"/>
                  <a:gd name="T60" fmla="*/ 59 w 290"/>
                  <a:gd name="T61" fmla="*/ 79 h 249"/>
                  <a:gd name="T62" fmla="*/ 78 w 290"/>
                  <a:gd name="T63" fmla="*/ 62 h 249"/>
                  <a:gd name="T64" fmla="*/ 97 w 290"/>
                  <a:gd name="T65" fmla="*/ 48 h 249"/>
                  <a:gd name="T66" fmla="*/ 107 w 290"/>
                  <a:gd name="T67" fmla="*/ 45 h 249"/>
                  <a:gd name="T68" fmla="*/ 142 w 290"/>
                  <a:gd name="T69" fmla="*/ 40 h 249"/>
                  <a:gd name="T70" fmla="*/ 149 w 290"/>
                  <a:gd name="T71" fmla="*/ 56 h 249"/>
                  <a:gd name="T72" fmla="*/ 163 w 290"/>
                  <a:gd name="T73" fmla="*/ 54 h 249"/>
                  <a:gd name="T74" fmla="*/ 185 w 290"/>
                  <a:gd name="T75" fmla="*/ 36 h 249"/>
                  <a:gd name="T76" fmla="*/ 203 w 290"/>
                  <a:gd name="T77" fmla="*/ 15 h 249"/>
                  <a:gd name="T78" fmla="*/ 215 w 290"/>
                  <a:gd name="T79" fmla="*/ 1 h 249"/>
                  <a:gd name="T80" fmla="*/ 230 w 290"/>
                  <a:gd name="T81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90" h="249">
                    <a:moveTo>
                      <a:pt x="237" y="0"/>
                    </a:moveTo>
                    <a:lnTo>
                      <a:pt x="231" y="2"/>
                    </a:lnTo>
                    <a:lnTo>
                      <a:pt x="230" y="9"/>
                    </a:lnTo>
                    <a:lnTo>
                      <a:pt x="237" y="19"/>
                    </a:lnTo>
                    <a:lnTo>
                      <a:pt x="254" y="42"/>
                    </a:lnTo>
                    <a:lnTo>
                      <a:pt x="265" y="47"/>
                    </a:lnTo>
                    <a:lnTo>
                      <a:pt x="272" y="55"/>
                    </a:lnTo>
                    <a:lnTo>
                      <a:pt x="280" y="70"/>
                    </a:lnTo>
                    <a:lnTo>
                      <a:pt x="282" y="88"/>
                    </a:lnTo>
                    <a:lnTo>
                      <a:pt x="279" y="111"/>
                    </a:lnTo>
                    <a:lnTo>
                      <a:pt x="281" y="128"/>
                    </a:lnTo>
                    <a:lnTo>
                      <a:pt x="287" y="139"/>
                    </a:lnTo>
                    <a:lnTo>
                      <a:pt x="289" y="153"/>
                    </a:lnTo>
                    <a:lnTo>
                      <a:pt x="286" y="170"/>
                    </a:lnTo>
                    <a:lnTo>
                      <a:pt x="282" y="181"/>
                    </a:lnTo>
                    <a:lnTo>
                      <a:pt x="277" y="184"/>
                    </a:lnTo>
                    <a:lnTo>
                      <a:pt x="272" y="185"/>
                    </a:lnTo>
                    <a:lnTo>
                      <a:pt x="266" y="184"/>
                    </a:lnTo>
                    <a:lnTo>
                      <a:pt x="257" y="186"/>
                    </a:lnTo>
                    <a:lnTo>
                      <a:pt x="248" y="188"/>
                    </a:lnTo>
                    <a:lnTo>
                      <a:pt x="242" y="189"/>
                    </a:lnTo>
                    <a:lnTo>
                      <a:pt x="239" y="188"/>
                    </a:lnTo>
                    <a:lnTo>
                      <a:pt x="232" y="186"/>
                    </a:lnTo>
                    <a:lnTo>
                      <a:pt x="222" y="177"/>
                    </a:lnTo>
                    <a:lnTo>
                      <a:pt x="202" y="181"/>
                    </a:lnTo>
                    <a:lnTo>
                      <a:pt x="196" y="181"/>
                    </a:lnTo>
                    <a:lnTo>
                      <a:pt x="189" y="186"/>
                    </a:lnTo>
                    <a:lnTo>
                      <a:pt x="184" y="191"/>
                    </a:lnTo>
                    <a:lnTo>
                      <a:pt x="180" y="192"/>
                    </a:lnTo>
                    <a:lnTo>
                      <a:pt x="177" y="191"/>
                    </a:lnTo>
                    <a:lnTo>
                      <a:pt x="160" y="181"/>
                    </a:lnTo>
                    <a:lnTo>
                      <a:pt x="154" y="181"/>
                    </a:lnTo>
                    <a:lnTo>
                      <a:pt x="151" y="210"/>
                    </a:lnTo>
                    <a:lnTo>
                      <a:pt x="148" y="227"/>
                    </a:lnTo>
                    <a:lnTo>
                      <a:pt x="144" y="235"/>
                    </a:lnTo>
                    <a:lnTo>
                      <a:pt x="132" y="242"/>
                    </a:lnTo>
                    <a:lnTo>
                      <a:pt x="121" y="245"/>
                    </a:lnTo>
                    <a:lnTo>
                      <a:pt x="114" y="245"/>
                    </a:lnTo>
                    <a:lnTo>
                      <a:pt x="87" y="248"/>
                    </a:lnTo>
                    <a:lnTo>
                      <a:pt x="76" y="248"/>
                    </a:lnTo>
                    <a:lnTo>
                      <a:pt x="70" y="245"/>
                    </a:lnTo>
                    <a:lnTo>
                      <a:pt x="63" y="228"/>
                    </a:lnTo>
                    <a:lnTo>
                      <a:pt x="48" y="221"/>
                    </a:lnTo>
                    <a:lnTo>
                      <a:pt x="36" y="217"/>
                    </a:lnTo>
                    <a:lnTo>
                      <a:pt x="29" y="218"/>
                    </a:lnTo>
                    <a:lnTo>
                      <a:pt x="25" y="227"/>
                    </a:lnTo>
                    <a:lnTo>
                      <a:pt x="22" y="235"/>
                    </a:lnTo>
                    <a:lnTo>
                      <a:pt x="9" y="229"/>
                    </a:lnTo>
                    <a:lnTo>
                      <a:pt x="5" y="222"/>
                    </a:lnTo>
                    <a:lnTo>
                      <a:pt x="5" y="211"/>
                    </a:lnTo>
                    <a:lnTo>
                      <a:pt x="0" y="195"/>
                    </a:lnTo>
                    <a:lnTo>
                      <a:pt x="3" y="189"/>
                    </a:lnTo>
                    <a:lnTo>
                      <a:pt x="8" y="185"/>
                    </a:lnTo>
                    <a:lnTo>
                      <a:pt x="19" y="177"/>
                    </a:lnTo>
                    <a:lnTo>
                      <a:pt x="36" y="166"/>
                    </a:lnTo>
                    <a:lnTo>
                      <a:pt x="39" y="160"/>
                    </a:lnTo>
                    <a:lnTo>
                      <a:pt x="42" y="151"/>
                    </a:lnTo>
                    <a:lnTo>
                      <a:pt x="40" y="130"/>
                    </a:lnTo>
                    <a:lnTo>
                      <a:pt x="39" y="113"/>
                    </a:lnTo>
                    <a:lnTo>
                      <a:pt x="40" y="106"/>
                    </a:lnTo>
                    <a:lnTo>
                      <a:pt x="48" y="93"/>
                    </a:lnTo>
                    <a:lnTo>
                      <a:pt x="59" y="79"/>
                    </a:lnTo>
                    <a:lnTo>
                      <a:pt x="71" y="64"/>
                    </a:lnTo>
                    <a:lnTo>
                      <a:pt x="78" y="62"/>
                    </a:lnTo>
                    <a:lnTo>
                      <a:pt x="88" y="57"/>
                    </a:lnTo>
                    <a:lnTo>
                      <a:pt x="97" y="48"/>
                    </a:lnTo>
                    <a:lnTo>
                      <a:pt x="103" y="46"/>
                    </a:lnTo>
                    <a:lnTo>
                      <a:pt x="107" y="45"/>
                    </a:lnTo>
                    <a:lnTo>
                      <a:pt x="138" y="38"/>
                    </a:lnTo>
                    <a:lnTo>
                      <a:pt x="142" y="40"/>
                    </a:lnTo>
                    <a:lnTo>
                      <a:pt x="147" y="54"/>
                    </a:lnTo>
                    <a:lnTo>
                      <a:pt x="149" y="56"/>
                    </a:lnTo>
                    <a:lnTo>
                      <a:pt x="154" y="57"/>
                    </a:lnTo>
                    <a:lnTo>
                      <a:pt x="163" y="54"/>
                    </a:lnTo>
                    <a:lnTo>
                      <a:pt x="178" y="42"/>
                    </a:lnTo>
                    <a:lnTo>
                      <a:pt x="185" y="36"/>
                    </a:lnTo>
                    <a:lnTo>
                      <a:pt x="193" y="26"/>
                    </a:lnTo>
                    <a:lnTo>
                      <a:pt x="203" y="15"/>
                    </a:lnTo>
                    <a:lnTo>
                      <a:pt x="209" y="6"/>
                    </a:lnTo>
                    <a:lnTo>
                      <a:pt x="215" y="1"/>
                    </a:lnTo>
                    <a:lnTo>
                      <a:pt x="223" y="0"/>
                    </a:lnTo>
                    <a:lnTo>
                      <a:pt x="230" y="0"/>
                    </a:lnTo>
                    <a:lnTo>
                      <a:pt x="237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72" name="Freeform 99">
                <a:extLst>
                  <a:ext uri="{FF2B5EF4-FFF2-40B4-BE49-F238E27FC236}">
                    <a16:creationId xmlns:a16="http://schemas.microsoft.com/office/drawing/2014/main" id="{28DC8328-6125-94CF-F428-9E2996851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23812" y="5504754"/>
                <a:ext cx="2103852" cy="1752566"/>
              </a:xfrm>
              <a:custGeom>
                <a:avLst/>
                <a:gdLst>
                  <a:gd name="T0" fmla="*/ 1589 w 2402"/>
                  <a:gd name="T1" fmla="*/ 33 h 2002"/>
                  <a:gd name="T2" fmla="*/ 1918 w 2402"/>
                  <a:gd name="T3" fmla="*/ 33 h 2002"/>
                  <a:gd name="T4" fmla="*/ 2160 w 2402"/>
                  <a:gd name="T5" fmla="*/ 95 h 2002"/>
                  <a:gd name="T6" fmla="*/ 2192 w 2402"/>
                  <a:gd name="T7" fmla="*/ 169 h 2002"/>
                  <a:gd name="T8" fmla="*/ 2208 w 2402"/>
                  <a:gd name="T9" fmla="*/ 368 h 2002"/>
                  <a:gd name="T10" fmla="*/ 2303 w 2402"/>
                  <a:gd name="T11" fmla="*/ 554 h 2002"/>
                  <a:gd name="T12" fmla="*/ 2395 w 2402"/>
                  <a:gd name="T13" fmla="*/ 626 h 2002"/>
                  <a:gd name="T14" fmla="*/ 2363 w 2402"/>
                  <a:gd name="T15" fmla="*/ 685 h 2002"/>
                  <a:gd name="T16" fmla="*/ 2328 w 2402"/>
                  <a:gd name="T17" fmla="*/ 708 h 2002"/>
                  <a:gd name="T18" fmla="*/ 2274 w 2402"/>
                  <a:gd name="T19" fmla="*/ 724 h 2002"/>
                  <a:gd name="T20" fmla="*/ 2219 w 2402"/>
                  <a:gd name="T21" fmla="*/ 778 h 2002"/>
                  <a:gd name="T22" fmla="*/ 2168 w 2402"/>
                  <a:gd name="T23" fmla="*/ 816 h 2002"/>
                  <a:gd name="T24" fmla="*/ 2131 w 2402"/>
                  <a:gd name="T25" fmla="*/ 964 h 2002"/>
                  <a:gd name="T26" fmla="*/ 2098 w 2402"/>
                  <a:gd name="T27" fmla="*/ 1148 h 2002"/>
                  <a:gd name="T28" fmla="*/ 2067 w 2402"/>
                  <a:gd name="T29" fmla="*/ 1316 h 2002"/>
                  <a:gd name="T30" fmla="*/ 2026 w 2402"/>
                  <a:gd name="T31" fmla="*/ 1417 h 2002"/>
                  <a:gd name="T32" fmla="*/ 1920 w 2402"/>
                  <a:gd name="T33" fmla="*/ 1526 h 2002"/>
                  <a:gd name="T34" fmla="*/ 1873 w 2402"/>
                  <a:gd name="T35" fmla="*/ 1670 h 2002"/>
                  <a:gd name="T36" fmla="*/ 1823 w 2402"/>
                  <a:gd name="T37" fmla="*/ 1682 h 2002"/>
                  <a:gd name="T38" fmla="*/ 1783 w 2402"/>
                  <a:gd name="T39" fmla="*/ 1790 h 2002"/>
                  <a:gd name="T40" fmla="*/ 1725 w 2402"/>
                  <a:gd name="T41" fmla="*/ 1886 h 2002"/>
                  <a:gd name="T42" fmla="*/ 1724 w 2402"/>
                  <a:gd name="T43" fmla="*/ 1862 h 2002"/>
                  <a:gd name="T44" fmla="*/ 1734 w 2402"/>
                  <a:gd name="T45" fmla="*/ 1821 h 2002"/>
                  <a:gd name="T46" fmla="*/ 1726 w 2402"/>
                  <a:gd name="T47" fmla="*/ 1780 h 2002"/>
                  <a:gd name="T48" fmla="*/ 1618 w 2402"/>
                  <a:gd name="T49" fmla="*/ 1699 h 2002"/>
                  <a:gd name="T50" fmla="*/ 1610 w 2402"/>
                  <a:gd name="T51" fmla="*/ 1575 h 2002"/>
                  <a:gd name="T52" fmla="*/ 1618 w 2402"/>
                  <a:gd name="T53" fmla="*/ 1529 h 2002"/>
                  <a:gd name="T54" fmla="*/ 1558 w 2402"/>
                  <a:gd name="T55" fmla="*/ 1490 h 2002"/>
                  <a:gd name="T56" fmla="*/ 1561 w 2402"/>
                  <a:gd name="T57" fmla="*/ 1513 h 2002"/>
                  <a:gd name="T58" fmla="*/ 1504 w 2402"/>
                  <a:gd name="T59" fmla="*/ 1565 h 2002"/>
                  <a:gd name="T60" fmla="*/ 1513 w 2402"/>
                  <a:gd name="T61" fmla="*/ 1656 h 2002"/>
                  <a:gd name="T62" fmla="*/ 1344 w 2402"/>
                  <a:gd name="T63" fmla="*/ 1838 h 2002"/>
                  <a:gd name="T64" fmla="*/ 1279 w 2402"/>
                  <a:gd name="T65" fmla="*/ 1848 h 2002"/>
                  <a:gd name="T66" fmla="*/ 1117 w 2402"/>
                  <a:gd name="T67" fmla="*/ 1796 h 2002"/>
                  <a:gd name="T68" fmla="*/ 1027 w 2402"/>
                  <a:gd name="T69" fmla="*/ 1864 h 2002"/>
                  <a:gd name="T70" fmla="*/ 891 w 2402"/>
                  <a:gd name="T71" fmla="*/ 1906 h 2002"/>
                  <a:gd name="T72" fmla="*/ 706 w 2402"/>
                  <a:gd name="T73" fmla="*/ 1881 h 2002"/>
                  <a:gd name="T74" fmla="*/ 586 w 2402"/>
                  <a:gd name="T75" fmla="*/ 1785 h 2002"/>
                  <a:gd name="T76" fmla="*/ 484 w 2402"/>
                  <a:gd name="T77" fmla="*/ 1761 h 2002"/>
                  <a:gd name="T78" fmla="*/ 449 w 2402"/>
                  <a:gd name="T79" fmla="*/ 1811 h 2002"/>
                  <a:gd name="T80" fmla="*/ 408 w 2402"/>
                  <a:gd name="T81" fmla="*/ 1897 h 2002"/>
                  <a:gd name="T82" fmla="*/ 388 w 2402"/>
                  <a:gd name="T83" fmla="*/ 1969 h 2002"/>
                  <a:gd name="T84" fmla="*/ 266 w 2402"/>
                  <a:gd name="T85" fmla="*/ 1991 h 2002"/>
                  <a:gd name="T86" fmla="*/ 236 w 2402"/>
                  <a:gd name="T87" fmla="*/ 1936 h 2002"/>
                  <a:gd name="T88" fmla="*/ 234 w 2402"/>
                  <a:gd name="T89" fmla="*/ 1783 h 2002"/>
                  <a:gd name="T90" fmla="*/ 160 w 2402"/>
                  <a:gd name="T91" fmla="*/ 1637 h 2002"/>
                  <a:gd name="T92" fmla="*/ 117 w 2402"/>
                  <a:gd name="T93" fmla="*/ 1589 h 2002"/>
                  <a:gd name="T94" fmla="*/ 94 w 2402"/>
                  <a:gd name="T95" fmla="*/ 1501 h 2002"/>
                  <a:gd name="T96" fmla="*/ 26 w 2402"/>
                  <a:gd name="T97" fmla="*/ 1423 h 2002"/>
                  <a:gd name="T98" fmla="*/ 24 w 2402"/>
                  <a:gd name="T99" fmla="*/ 1358 h 2002"/>
                  <a:gd name="T100" fmla="*/ 48 w 2402"/>
                  <a:gd name="T101" fmla="*/ 1283 h 2002"/>
                  <a:gd name="T102" fmla="*/ 74 w 2402"/>
                  <a:gd name="T103" fmla="*/ 1224 h 2002"/>
                  <a:gd name="T104" fmla="*/ 88 w 2402"/>
                  <a:gd name="T105" fmla="*/ 1178 h 2002"/>
                  <a:gd name="T106" fmla="*/ 116 w 2402"/>
                  <a:gd name="T107" fmla="*/ 1127 h 2002"/>
                  <a:gd name="T108" fmla="*/ 149 w 2402"/>
                  <a:gd name="T109" fmla="*/ 1067 h 2002"/>
                  <a:gd name="T110" fmla="*/ 203 w 2402"/>
                  <a:gd name="T111" fmla="*/ 979 h 2002"/>
                  <a:gd name="T112" fmla="*/ 310 w 2402"/>
                  <a:gd name="T113" fmla="*/ 967 h 2002"/>
                  <a:gd name="T114" fmla="*/ 309 w 2402"/>
                  <a:gd name="T115" fmla="*/ 546 h 2002"/>
                  <a:gd name="T116" fmla="*/ 344 w 2402"/>
                  <a:gd name="T117" fmla="*/ 337 h 2002"/>
                  <a:gd name="T118" fmla="*/ 451 w 2402"/>
                  <a:gd name="T119" fmla="*/ 336 h 2002"/>
                  <a:gd name="T120" fmla="*/ 616 w 2402"/>
                  <a:gd name="T121" fmla="*/ 33 h 2002"/>
                  <a:gd name="T122" fmla="*/ 998 w 2402"/>
                  <a:gd name="T123" fmla="*/ 33 h 2002"/>
                  <a:gd name="T124" fmla="*/ 1342 w 2402"/>
                  <a:gd name="T125" fmla="*/ 33 h 2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402" h="2002">
                    <a:moveTo>
                      <a:pt x="1379" y="19"/>
                    </a:moveTo>
                    <a:lnTo>
                      <a:pt x="1375" y="33"/>
                    </a:lnTo>
                    <a:lnTo>
                      <a:pt x="1402" y="33"/>
                    </a:lnTo>
                    <a:lnTo>
                      <a:pt x="1448" y="33"/>
                    </a:lnTo>
                    <a:lnTo>
                      <a:pt x="1495" y="33"/>
                    </a:lnTo>
                    <a:lnTo>
                      <a:pt x="1542" y="33"/>
                    </a:lnTo>
                    <a:lnTo>
                      <a:pt x="1589" y="33"/>
                    </a:lnTo>
                    <a:lnTo>
                      <a:pt x="1636" y="33"/>
                    </a:lnTo>
                    <a:lnTo>
                      <a:pt x="1683" y="33"/>
                    </a:lnTo>
                    <a:lnTo>
                      <a:pt x="1730" y="33"/>
                    </a:lnTo>
                    <a:lnTo>
                      <a:pt x="1777" y="33"/>
                    </a:lnTo>
                    <a:lnTo>
                      <a:pt x="1824" y="33"/>
                    </a:lnTo>
                    <a:lnTo>
                      <a:pt x="1871" y="33"/>
                    </a:lnTo>
                    <a:lnTo>
                      <a:pt x="1918" y="33"/>
                    </a:lnTo>
                    <a:lnTo>
                      <a:pt x="1964" y="33"/>
                    </a:lnTo>
                    <a:lnTo>
                      <a:pt x="2011" y="33"/>
                    </a:lnTo>
                    <a:lnTo>
                      <a:pt x="2058" y="33"/>
                    </a:lnTo>
                    <a:lnTo>
                      <a:pt x="2105" y="33"/>
                    </a:lnTo>
                    <a:lnTo>
                      <a:pt x="2152" y="33"/>
                    </a:lnTo>
                    <a:lnTo>
                      <a:pt x="2154" y="67"/>
                    </a:lnTo>
                    <a:lnTo>
                      <a:pt x="2160" y="95"/>
                    </a:lnTo>
                    <a:lnTo>
                      <a:pt x="2182" y="134"/>
                    </a:lnTo>
                    <a:lnTo>
                      <a:pt x="2201" y="156"/>
                    </a:lnTo>
                    <a:lnTo>
                      <a:pt x="2208" y="169"/>
                    </a:lnTo>
                    <a:lnTo>
                      <a:pt x="2208" y="174"/>
                    </a:lnTo>
                    <a:lnTo>
                      <a:pt x="2207" y="179"/>
                    </a:lnTo>
                    <a:lnTo>
                      <a:pt x="2201" y="173"/>
                    </a:lnTo>
                    <a:lnTo>
                      <a:pt x="2192" y="169"/>
                    </a:lnTo>
                    <a:lnTo>
                      <a:pt x="2190" y="188"/>
                    </a:lnTo>
                    <a:lnTo>
                      <a:pt x="2193" y="201"/>
                    </a:lnTo>
                    <a:lnTo>
                      <a:pt x="2195" y="225"/>
                    </a:lnTo>
                    <a:lnTo>
                      <a:pt x="2203" y="252"/>
                    </a:lnTo>
                    <a:lnTo>
                      <a:pt x="2197" y="276"/>
                    </a:lnTo>
                    <a:lnTo>
                      <a:pt x="2198" y="318"/>
                    </a:lnTo>
                    <a:lnTo>
                      <a:pt x="2208" y="368"/>
                    </a:lnTo>
                    <a:lnTo>
                      <a:pt x="2206" y="399"/>
                    </a:lnTo>
                    <a:lnTo>
                      <a:pt x="2222" y="473"/>
                    </a:lnTo>
                    <a:lnTo>
                      <a:pt x="2238" y="514"/>
                    </a:lnTo>
                    <a:lnTo>
                      <a:pt x="2246" y="525"/>
                    </a:lnTo>
                    <a:lnTo>
                      <a:pt x="2257" y="530"/>
                    </a:lnTo>
                    <a:lnTo>
                      <a:pt x="2275" y="533"/>
                    </a:lnTo>
                    <a:lnTo>
                      <a:pt x="2303" y="554"/>
                    </a:lnTo>
                    <a:lnTo>
                      <a:pt x="2324" y="576"/>
                    </a:lnTo>
                    <a:lnTo>
                      <a:pt x="2332" y="587"/>
                    </a:lnTo>
                    <a:lnTo>
                      <a:pt x="2342" y="599"/>
                    </a:lnTo>
                    <a:lnTo>
                      <a:pt x="2349" y="597"/>
                    </a:lnTo>
                    <a:lnTo>
                      <a:pt x="2354" y="594"/>
                    </a:lnTo>
                    <a:lnTo>
                      <a:pt x="2361" y="604"/>
                    </a:lnTo>
                    <a:lnTo>
                      <a:pt x="2395" y="626"/>
                    </a:lnTo>
                    <a:lnTo>
                      <a:pt x="2401" y="636"/>
                    </a:lnTo>
                    <a:lnTo>
                      <a:pt x="2388" y="646"/>
                    </a:lnTo>
                    <a:lnTo>
                      <a:pt x="2374" y="664"/>
                    </a:lnTo>
                    <a:lnTo>
                      <a:pt x="2370" y="670"/>
                    </a:lnTo>
                    <a:lnTo>
                      <a:pt x="2369" y="674"/>
                    </a:lnTo>
                    <a:lnTo>
                      <a:pt x="2367" y="679"/>
                    </a:lnTo>
                    <a:lnTo>
                      <a:pt x="2363" y="685"/>
                    </a:lnTo>
                    <a:lnTo>
                      <a:pt x="2355" y="692"/>
                    </a:lnTo>
                    <a:lnTo>
                      <a:pt x="2351" y="694"/>
                    </a:lnTo>
                    <a:lnTo>
                      <a:pt x="2349" y="699"/>
                    </a:lnTo>
                    <a:lnTo>
                      <a:pt x="2344" y="702"/>
                    </a:lnTo>
                    <a:lnTo>
                      <a:pt x="2339" y="702"/>
                    </a:lnTo>
                    <a:lnTo>
                      <a:pt x="2335" y="705"/>
                    </a:lnTo>
                    <a:lnTo>
                      <a:pt x="2328" y="708"/>
                    </a:lnTo>
                    <a:lnTo>
                      <a:pt x="2317" y="706"/>
                    </a:lnTo>
                    <a:lnTo>
                      <a:pt x="2306" y="709"/>
                    </a:lnTo>
                    <a:lnTo>
                      <a:pt x="2303" y="713"/>
                    </a:lnTo>
                    <a:lnTo>
                      <a:pt x="2294" y="716"/>
                    </a:lnTo>
                    <a:lnTo>
                      <a:pt x="2285" y="717"/>
                    </a:lnTo>
                    <a:lnTo>
                      <a:pt x="2282" y="717"/>
                    </a:lnTo>
                    <a:lnTo>
                      <a:pt x="2274" y="724"/>
                    </a:lnTo>
                    <a:lnTo>
                      <a:pt x="2264" y="731"/>
                    </a:lnTo>
                    <a:lnTo>
                      <a:pt x="2253" y="736"/>
                    </a:lnTo>
                    <a:lnTo>
                      <a:pt x="2248" y="738"/>
                    </a:lnTo>
                    <a:lnTo>
                      <a:pt x="2243" y="743"/>
                    </a:lnTo>
                    <a:lnTo>
                      <a:pt x="2236" y="770"/>
                    </a:lnTo>
                    <a:lnTo>
                      <a:pt x="2229" y="777"/>
                    </a:lnTo>
                    <a:lnTo>
                      <a:pt x="2219" y="778"/>
                    </a:lnTo>
                    <a:lnTo>
                      <a:pt x="2206" y="778"/>
                    </a:lnTo>
                    <a:lnTo>
                      <a:pt x="2194" y="780"/>
                    </a:lnTo>
                    <a:lnTo>
                      <a:pt x="2179" y="777"/>
                    </a:lnTo>
                    <a:lnTo>
                      <a:pt x="2172" y="777"/>
                    </a:lnTo>
                    <a:lnTo>
                      <a:pt x="2169" y="783"/>
                    </a:lnTo>
                    <a:lnTo>
                      <a:pt x="2166" y="805"/>
                    </a:lnTo>
                    <a:lnTo>
                      <a:pt x="2168" y="816"/>
                    </a:lnTo>
                    <a:lnTo>
                      <a:pt x="2162" y="827"/>
                    </a:lnTo>
                    <a:lnTo>
                      <a:pt x="2155" y="842"/>
                    </a:lnTo>
                    <a:lnTo>
                      <a:pt x="2157" y="866"/>
                    </a:lnTo>
                    <a:lnTo>
                      <a:pt x="2158" y="891"/>
                    </a:lnTo>
                    <a:lnTo>
                      <a:pt x="2146" y="926"/>
                    </a:lnTo>
                    <a:lnTo>
                      <a:pt x="2144" y="935"/>
                    </a:lnTo>
                    <a:lnTo>
                      <a:pt x="2131" y="964"/>
                    </a:lnTo>
                    <a:lnTo>
                      <a:pt x="2124" y="974"/>
                    </a:lnTo>
                    <a:lnTo>
                      <a:pt x="2108" y="1028"/>
                    </a:lnTo>
                    <a:lnTo>
                      <a:pt x="2102" y="1045"/>
                    </a:lnTo>
                    <a:lnTo>
                      <a:pt x="2088" y="1062"/>
                    </a:lnTo>
                    <a:lnTo>
                      <a:pt x="2092" y="1090"/>
                    </a:lnTo>
                    <a:lnTo>
                      <a:pt x="2095" y="1120"/>
                    </a:lnTo>
                    <a:lnTo>
                      <a:pt x="2098" y="1148"/>
                    </a:lnTo>
                    <a:lnTo>
                      <a:pt x="2102" y="1191"/>
                    </a:lnTo>
                    <a:lnTo>
                      <a:pt x="2091" y="1230"/>
                    </a:lnTo>
                    <a:lnTo>
                      <a:pt x="2091" y="1252"/>
                    </a:lnTo>
                    <a:lnTo>
                      <a:pt x="2083" y="1283"/>
                    </a:lnTo>
                    <a:lnTo>
                      <a:pt x="2077" y="1298"/>
                    </a:lnTo>
                    <a:lnTo>
                      <a:pt x="2071" y="1306"/>
                    </a:lnTo>
                    <a:lnTo>
                      <a:pt x="2067" y="1316"/>
                    </a:lnTo>
                    <a:lnTo>
                      <a:pt x="2058" y="1335"/>
                    </a:lnTo>
                    <a:lnTo>
                      <a:pt x="2050" y="1361"/>
                    </a:lnTo>
                    <a:lnTo>
                      <a:pt x="2046" y="1388"/>
                    </a:lnTo>
                    <a:lnTo>
                      <a:pt x="2046" y="1402"/>
                    </a:lnTo>
                    <a:lnTo>
                      <a:pt x="2045" y="1410"/>
                    </a:lnTo>
                    <a:lnTo>
                      <a:pt x="2043" y="1415"/>
                    </a:lnTo>
                    <a:lnTo>
                      <a:pt x="2026" y="1417"/>
                    </a:lnTo>
                    <a:lnTo>
                      <a:pt x="2001" y="1421"/>
                    </a:lnTo>
                    <a:lnTo>
                      <a:pt x="1989" y="1424"/>
                    </a:lnTo>
                    <a:lnTo>
                      <a:pt x="1981" y="1430"/>
                    </a:lnTo>
                    <a:lnTo>
                      <a:pt x="1970" y="1442"/>
                    </a:lnTo>
                    <a:lnTo>
                      <a:pt x="1948" y="1476"/>
                    </a:lnTo>
                    <a:lnTo>
                      <a:pt x="1938" y="1497"/>
                    </a:lnTo>
                    <a:lnTo>
                      <a:pt x="1920" y="1526"/>
                    </a:lnTo>
                    <a:lnTo>
                      <a:pt x="1900" y="1546"/>
                    </a:lnTo>
                    <a:lnTo>
                      <a:pt x="1896" y="1556"/>
                    </a:lnTo>
                    <a:lnTo>
                      <a:pt x="1893" y="1574"/>
                    </a:lnTo>
                    <a:lnTo>
                      <a:pt x="1886" y="1603"/>
                    </a:lnTo>
                    <a:lnTo>
                      <a:pt x="1879" y="1624"/>
                    </a:lnTo>
                    <a:lnTo>
                      <a:pt x="1879" y="1641"/>
                    </a:lnTo>
                    <a:lnTo>
                      <a:pt x="1873" y="1670"/>
                    </a:lnTo>
                    <a:lnTo>
                      <a:pt x="1874" y="1684"/>
                    </a:lnTo>
                    <a:lnTo>
                      <a:pt x="1867" y="1691"/>
                    </a:lnTo>
                    <a:lnTo>
                      <a:pt x="1858" y="1699"/>
                    </a:lnTo>
                    <a:lnTo>
                      <a:pt x="1852" y="1701"/>
                    </a:lnTo>
                    <a:lnTo>
                      <a:pt x="1838" y="1692"/>
                    </a:lnTo>
                    <a:lnTo>
                      <a:pt x="1827" y="1684"/>
                    </a:lnTo>
                    <a:lnTo>
                      <a:pt x="1823" y="1682"/>
                    </a:lnTo>
                    <a:lnTo>
                      <a:pt x="1814" y="1687"/>
                    </a:lnTo>
                    <a:lnTo>
                      <a:pt x="1803" y="1695"/>
                    </a:lnTo>
                    <a:lnTo>
                      <a:pt x="1791" y="1713"/>
                    </a:lnTo>
                    <a:lnTo>
                      <a:pt x="1781" y="1732"/>
                    </a:lnTo>
                    <a:lnTo>
                      <a:pt x="1787" y="1772"/>
                    </a:lnTo>
                    <a:lnTo>
                      <a:pt x="1785" y="1781"/>
                    </a:lnTo>
                    <a:lnTo>
                      <a:pt x="1783" y="1790"/>
                    </a:lnTo>
                    <a:lnTo>
                      <a:pt x="1768" y="1820"/>
                    </a:lnTo>
                    <a:lnTo>
                      <a:pt x="1764" y="1830"/>
                    </a:lnTo>
                    <a:lnTo>
                      <a:pt x="1759" y="1847"/>
                    </a:lnTo>
                    <a:lnTo>
                      <a:pt x="1752" y="1878"/>
                    </a:lnTo>
                    <a:lnTo>
                      <a:pt x="1752" y="1886"/>
                    </a:lnTo>
                    <a:lnTo>
                      <a:pt x="1752" y="1886"/>
                    </a:lnTo>
                    <a:lnTo>
                      <a:pt x="1725" y="1886"/>
                    </a:lnTo>
                    <a:lnTo>
                      <a:pt x="1725" y="1886"/>
                    </a:lnTo>
                    <a:lnTo>
                      <a:pt x="1724" y="1885"/>
                    </a:lnTo>
                    <a:lnTo>
                      <a:pt x="1724" y="1885"/>
                    </a:lnTo>
                    <a:lnTo>
                      <a:pt x="1724" y="1884"/>
                    </a:lnTo>
                    <a:lnTo>
                      <a:pt x="1723" y="1879"/>
                    </a:lnTo>
                    <a:lnTo>
                      <a:pt x="1723" y="1873"/>
                    </a:lnTo>
                    <a:lnTo>
                      <a:pt x="1724" y="1862"/>
                    </a:lnTo>
                    <a:lnTo>
                      <a:pt x="1726" y="1849"/>
                    </a:lnTo>
                    <a:lnTo>
                      <a:pt x="1736" y="1831"/>
                    </a:lnTo>
                    <a:lnTo>
                      <a:pt x="1736" y="1830"/>
                    </a:lnTo>
                    <a:lnTo>
                      <a:pt x="1736" y="1829"/>
                    </a:lnTo>
                    <a:lnTo>
                      <a:pt x="1736" y="1827"/>
                    </a:lnTo>
                    <a:lnTo>
                      <a:pt x="1735" y="1825"/>
                    </a:lnTo>
                    <a:lnTo>
                      <a:pt x="1734" y="1821"/>
                    </a:lnTo>
                    <a:lnTo>
                      <a:pt x="1733" y="1817"/>
                    </a:lnTo>
                    <a:lnTo>
                      <a:pt x="1735" y="1807"/>
                    </a:lnTo>
                    <a:lnTo>
                      <a:pt x="1735" y="1804"/>
                    </a:lnTo>
                    <a:lnTo>
                      <a:pt x="1735" y="1801"/>
                    </a:lnTo>
                    <a:lnTo>
                      <a:pt x="1734" y="1798"/>
                    </a:lnTo>
                    <a:lnTo>
                      <a:pt x="1728" y="1783"/>
                    </a:lnTo>
                    <a:lnTo>
                      <a:pt x="1726" y="1780"/>
                    </a:lnTo>
                    <a:lnTo>
                      <a:pt x="1664" y="1729"/>
                    </a:lnTo>
                    <a:lnTo>
                      <a:pt x="1653" y="1715"/>
                    </a:lnTo>
                    <a:lnTo>
                      <a:pt x="1651" y="1714"/>
                    </a:lnTo>
                    <a:lnTo>
                      <a:pt x="1650" y="1714"/>
                    </a:lnTo>
                    <a:lnTo>
                      <a:pt x="1618" y="1702"/>
                    </a:lnTo>
                    <a:lnTo>
                      <a:pt x="1617" y="1701"/>
                    </a:lnTo>
                    <a:lnTo>
                      <a:pt x="1618" y="1699"/>
                    </a:lnTo>
                    <a:lnTo>
                      <a:pt x="1618" y="1697"/>
                    </a:lnTo>
                    <a:lnTo>
                      <a:pt x="1622" y="1691"/>
                    </a:lnTo>
                    <a:lnTo>
                      <a:pt x="1623" y="1689"/>
                    </a:lnTo>
                    <a:lnTo>
                      <a:pt x="1623" y="1686"/>
                    </a:lnTo>
                    <a:lnTo>
                      <a:pt x="1609" y="1578"/>
                    </a:lnTo>
                    <a:lnTo>
                      <a:pt x="1609" y="1577"/>
                    </a:lnTo>
                    <a:lnTo>
                      <a:pt x="1610" y="1575"/>
                    </a:lnTo>
                    <a:lnTo>
                      <a:pt x="1610" y="1574"/>
                    </a:lnTo>
                    <a:lnTo>
                      <a:pt x="1612" y="1571"/>
                    </a:lnTo>
                    <a:lnTo>
                      <a:pt x="1613" y="1570"/>
                    </a:lnTo>
                    <a:lnTo>
                      <a:pt x="1616" y="1565"/>
                    </a:lnTo>
                    <a:lnTo>
                      <a:pt x="1616" y="1563"/>
                    </a:lnTo>
                    <a:lnTo>
                      <a:pt x="1618" y="1544"/>
                    </a:lnTo>
                    <a:lnTo>
                      <a:pt x="1618" y="1529"/>
                    </a:lnTo>
                    <a:lnTo>
                      <a:pt x="1626" y="1501"/>
                    </a:lnTo>
                    <a:lnTo>
                      <a:pt x="1627" y="1489"/>
                    </a:lnTo>
                    <a:lnTo>
                      <a:pt x="1558" y="1488"/>
                    </a:lnTo>
                    <a:lnTo>
                      <a:pt x="1558" y="1488"/>
                    </a:lnTo>
                    <a:lnTo>
                      <a:pt x="1558" y="1489"/>
                    </a:lnTo>
                    <a:lnTo>
                      <a:pt x="1558" y="1490"/>
                    </a:lnTo>
                    <a:lnTo>
                      <a:pt x="1558" y="1490"/>
                    </a:lnTo>
                    <a:lnTo>
                      <a:pt x="1558" y="1493"/>
                    </a:lnTo>
                    <a:lnTo>
                      <a:pt x="1558" y="1497"/>
                    </a:lnTo>
                    <a:lnTo>
                      <a:pt x="1558" y="1498"/>
                    </a:lnTo>
                    <a:lnTo>
                      <a:pt x="1558" y="1500"/>
                    </a:lnTo>
                    <a:lnTo>
                      <a:pt x="1559" y="1507"/>
                    </a:lnTo>
                    <a:lnTo>
                      <a:pt x="1561" y="1511"/>
                    </a:lnTo>
                    <a:lnTo>
                      <a:pt x="1561" y="1513"/>
                    </a:lnTo>
                    <a:lnTo>
                      <a:pt x="1561" y="1515"/>
                    </a:lnTo>
                    <a:lnTo>
                      <a:pt x="1561" y="1518"/>
                    </a:lnTo>
                    <a:lnTo>
                      <a:pt x="1466" y="1519"/>
                    </a:lnTo>
                    <a:lnTo>
                      <a:pt x="1504" y="1560"/>
                    </a:lnTo>
                    <a:lnTo>
                      <a:pt x="1504" y="1561"/>
                    </a:lnTo>
                    <a:lnTo>
                      <a:pt x="1504" y="1563"/>
                    </a:lnTo>
                    <a:lnTo>
                      <a:pt x="1504" y="1565"/>
                    </a:lnTo>
                    <a:lnTo>
                      <a:pt x="1505" y="1580"/>
                    </a:lnTo>
                    <a:lnTo>
                      <a:pt x="1504" y="1603"/>
                    </a:lnTo>
                    <a:lnTo>
                      <a:pt x="1504" y="1618"/>
                    </a:lnTo>
                    <a:lnTo>
                      <a:pt x="1506" y="1629"/>
                    </a:lnTo>
                    <a:lnTo>
                      <a:pt x="1516" y="1648"/>
                    </a:lnTo>
                    <a:lnTo>
                      <a:pt x="1516" y="1651"/>
                    </a:lnTo>
                    <a:lnTo>
                      <a:pt x="1513" y="1656"/>
                    </a:lnTo>
                    <a:lnTo>
                      <a:pt x="1446" y="1713"/>
                    </a:lnTo>
                    <a:lnTo>
                      <a:pt x="1444" y="1716"/>
                    </a:lnTo>
                    <a:lnTo>
                      <a:pt x="1435" y="1739"/>
                    </a:lnTo>
                    <a:lnTo>
                      <a:pt x="1425" y="1753"/>
                    </a:lnTo>
                    <a:lnTo>
                      <a:pt x="1422" y="1758"/>
                    </a:lnTo>
                    <a:lnTo>
                      <a:pt x="1406" y="1777"/>
                    </a:lnTo>
                    <a:lnTo>
                      <a:pt x="1344" y="1838"/>
                    </a:lnTo>
                    <a:lnTo>
                      <a:pt x="1335" y="1842"/>
                    </a:lnTo>
                    <a:lnTo>
                      <a:pt x="1304" y="1844"/>
                    </a:lnTo>
                    <a:lnTo>
                      <a:pt x="1288" y="1844"/>
                    </a:lnTo>
                    <a:lnTo>
                      <a:pt x="1286" y="1845"/>
                    </a:lnTo>
                    <a:lnTo>
                      <a:pt x="1283" y="1846"/>
                    </a:lnTo>
                    <a:lnTo>
                      <a:pt x="1282" y="1847"/>
                    </a:lnTo>
                    <a:lnTo>
                      <a:pt x="1279" y="1848"/>
                    </a:lnTo>
                    <a:lnTo>
                      <a:pt x="1277" y="1847"/>
                    </a:lnTo>
                    <a:lnTo>
                      <a:pt x="1275" y="1846"/>
                    </a:lnTo>
                    <a:lnTo>
                      <a:pt x="1237" y="1811"/>
                    </a:lnTo>
                    <a:lnTo>
                      <a:pt x="1170" y="1769"/>
                    </a:lnTo>
                    <a:lnTo>
                      <a:pt x="1163" y="1772"/>
                    </a:lnTo>
                    <a:lnTo>
                      <a:pt x="1125" y="1790"/>
                    </a:lnTo>
                    <a:lnTo>
                      <a:pt x="1117" y="1796"/>
                    </a:lnTo>
                    <a:lnTo>
                      <a:pt x="1113" y="1799"/>
                    </a:lnTo>
                    <a:lnTo>
                      <a:pt x="1113" y="1820"/>
                    </a:lnTo>
                    <a:lnTo>
                      <a:pt x="1106" y="1831"/>
                    </a:lnTo>
                    <a:lnTo>
                      <a:pt x="1095" y="1842"/>
                    </a:lnTo>
                    <a:lnTo>
                      <a:pt x="1061" y="1849"/>
                    </a:lnTo>
                    <a:lnTo>
                      <a:pt x="1044" y="1856"/>
                    </a:lnTo>
                    <a:lnTo>
                      <a:pt x="1027" y="1864"/>
                    </a:lnTo>
                    <a:lnTo>
                      <a:pt x="1023" y="1867"/>
                    </a:lnTo>
                    <a:lnTo>
                      <a:pt x="1023" y="1867"/>
                    </a:lnTo>
                    <a:lnTo>
                      <a:pt x="1017" y="1873"/>
                    </a:lnTo>
                    <a:lnTo>
                      <a:pt x="1003" y="1886"/>
                    </a:lnTo>
                    <a:lnTo>
                      <a:pt x="1002" y="1897"/>
                    </a:lnTo>
                    <a:lnTo>
                      <a:pt x="1004" y="1906"/>
                    </a:lnTo>
                    <a:lnTo>
                      <a:pt x="891" y="1906"/>
                    </a:lnTo>
                    <a:lnTo>
                      <a:pt x="883" y="1898"/>
                    </a:lnTo>
                    <a:lnTo>
                      <a:pt x="867" y="1866"/>
                    </a:lnTo>
                    <a:lnTo>
                      <a:pt x="866" y="1866"/>
                    </a:lnTo>
                    <a:lnTo>
                      <a:pt x="855" y="1868"/>
                    </a:lnTo>
                    <a:lnTo>
                      <a:pt x="751" y="1864"/>
                    </a:lnTo>
                    <a:lnTo>
                      <a:pt x="736" y="1867"/>
                    </a:lnTo>
                    <a:lnTo>
                      <a:pt x="706" y="1881"/>
                    </a:lnTo>
                    <a:lnTo>
                      <a:pt x="692" y="1883"/>
                    </a:lnTo>
                    <a:lnTo>
                      <a:pt x="676" y="1877"/>
                    </a:lnTo>
                    <a:lnTo>
                      <a:pt x="622" y="1813"/>
                    </a:lnTo>
                    <a:lnTo>
                      <a:pt x="610" y="1806"/>
                    </a:lnTo>
                    <a:lnTo>
                      <a:pt x="605" y="1802"/>
                    </a:lnTo>
                    <a:lnTo>
                      <a:pt x="597" y="1790"/>
                    </a:lnTo>
                    <a:lnTo>
                      <a:pt x="586" y="1785"/>
                    </a:lnTo>
                    <a:lnTo>
                      <a:pt x="582" y="1779"/>
                    </a:lnTo>
                    <a:lnTo>
                      <a:pt x="581" y="1772"/>
                    </a:lnTo>
                    <a:lnTo>
                      <a:pt x="581" y="1758"/>
                    </a:lnTo>
                    <a:lnTo>
                      <a:pt x="578" y="1750"/>
                    </a:lnTo>
                    <a:lnTo>
                      <a:pt x="569" y="1748"/>
                    </a:lnTo>
                    <a:lnTo>
                      <a:pt x="495" y="1763"/>
                    </a:lnTo>
                    <a:lnTo>
                      <a:pt x="484" y="1761"/>
                    </a:lnTo>
                    <a:lnTo>
                      <a:pt x="470" y="1764"/>
                    </a:lnTo>
                    <a:lnTo>
                      <a:pt x="464" y="1766"/>
                    </a:lnTo>
                    <a:lnTo>
                      <a:pt x="458" y="1775"/>
                    </a:lnTo>
                    <a:lnTo>
                      <a:pt x="456" y="1783"/>
                    </a:lnTo>
                    <a:lnTo>
                      <a:pt x="456" y="1792"/>
                    </a:lnTo>
                    <a:lnTo>
                      <a:pt x="455" y="1800"/>
                    </a:lnTo>
                    <a:lnTo>
                      <a:pt x="449" y="1811"/>
                    </a:lnTo>
                    <a:lnTo>
                      <a:pt x="429" y="1832"/>
                    </a:lnTo>
                    <a:lnTo>
                      <a:pt x="424" y="1841"/>
                    </a:lnTo>
                    <a:lnTo>
                      <a:pt x="424" y="1864"/>
                    </a:lnTo>
                    <a:lnTo>
                      <a:pt x="424" y="1877"/>
                    </a:lnTo>
                    <a:lnTo>
                      <a:pt x="420" y="1882"/>
                    </a:lnTo>
                    <a:lnTo>
                      <a:pt x="411" y="1892"/>
                    </a:lnTo>
                    <a:lnTo>
                      <a:pt x="408" y="1897"/>
                    </a:lnTo>
                    <a:lnTo>
                      <a:pt x="406" y="1904"/>
                    </a:lnTo>
                    <a:lnTo>
                      <a:pt x="406" y="1920"/>
                    </a:lnTo>
                    <a:lnTo>
                      <a:pt x="404" y="1927"/>
                    </a:lnTo>
                    <a:lnTo>
                      <a:pt x="393" y="1945"/>
                    </a:lnTo>
                    <a:lnTo>
                      <a:pt x="390" y="1952"/>
                    </a:lnTo>
                    <a:lnTo>
                      <a:pt x="389" y="1965"/>
                    </a:lnTo>
                    <a:lnTo>
                      <a:pt x="388" y="1969"/>
                    </a:lnTo>
                    <a:lnTo>
                      <a:pt x="355" y="1980"/>
                    </a:lnTo>
                    <a:lnTo>
                      <a:pt x="342" y="1986"/>
                    </a:lnTo>
                    <a:lnTo>
                      <a:pt x="335" y="1996"/>
                    </a:lnTo>
                    <a:lnTo>
                      <a:pt x="333" y="2001"/>
                    </a:lnTo>
                    <a:lnTo>
                      <a:pt x="318" y="1997"/>
                    </a:lnTo>
                    <a:lnTo>
                      <a:pt x="300" y="1994"/>
                    </a:lnTo>
                    <a:lnTo>
                      <a:pt x="266" y="1991"/>
                    </a:lnTo>
                    <a:lnTo>
                      <a:pt x="252" y="1987"/>
                    </a:lnTo>
                    <a:lnTo>
                      <a:pt x="245" y="1980"/>
                    </a:lnTo>
                    <a:lnTo>
                      <a:pt x="248" y="1961"/>
                    </a:lnTo>
                    <a:lnTo>
                      <a:pt x="244" y="1957"/>
                    </a:lnTo>
                    <a:lnTo>
                      <a:pt x="238" y="1953"/>
                    </a:lnTo>
                    <a:lnTo>
                      <a:pt x="235" y="1945"/>
                    </a:lnTo>
                    <a:lnTo>
                      <a:pt x="236" y="1936"/>
                    </a:lnTo>
                    <a:lnTo>
                      <a:pt x="254" y="1915"/>
                    </a:lnTo>
                    <a:lnTo>
                      <a:pt x="257" y="1904"/>
                    </a:lnTo>
                    <a:lnTo>
                      <a:pt x="261" y="1864"/>
                    </a:lnTo>
                    <a:lnTo>
                      <a:pt x="262" y="1850"/>
                    </a:lnTo>
                    <a:lnTo>
                      <a:pt x="261" y="1834"/>
                    </a:lnTo>
                    <a:lnTo>
                      <a:pt x="247" y="1804"/>
                    </a:lnTo>
                    <a:lnTo>
                      <a:pt x="234" y="1783"/>
                    </a:lnTo>
                    <a:lnTo>
                      <a:pt x="213" y="1752"/>
                    </a:lnTo>
                    <a:lnTo>
                      <a:pt x="205" y="1743"/>
                    </a:lnTo>
                    <a:lnTo>
                      <a:pt x="163" y="1700"/>
                    </a:lnTo>
                    <a:lnTo>
                      <a:pt x="159" y="1694"/>
                    </a:lnTo>
                    <a:lnTo>
                      <a:pt x="148" y="1676"/>
                    </a:lnTo>
                    <a:lnTo>
                      <a:pt x="154" y="1660"/>
                    </a:lnTo>
                    <a:lnTo>
                      <a:pt x="160" y="1637"/>
                    </a:lnTo>
                    <a:lnTo>
                      <a:pt x="161" y="1625"/>
                    </a:lnTo>
                    <a:lnTo>
                      <a:pt x="157" y="1614"/>
                    </a:lnTo>
                    <a:lnTo>
                      <a:pt x="147" y="1606"/>
                    </a:lnTo>
                    <a:lnTo>
                      <a:pt x="137" y="1604"/>
                    </a:lnTo>
                    <a:lnTo>
                      <a:pt x="134" y="1600"/>
                    </a:lnTo>
                    <a:lnTo>
                      <a:pt x="125" y="1594"/>
                    </a:lnTo>
                    <a:lnTo>
                      <a:pt x="117" y="1589"/>
                    </a:lnTo>
                    <a:lnTo>
                      <a:pt x="110" y="1580"/>
                    </a:lnTo>
                    <a:lnTo>
                      <a:pt x="105" y="1567"/>
                    </a:lnTo>
                    <a:lnTo>
                      <a:pt x="109" y="1522"/>
                    </a:lnTo>
                    <a:lnTo>
                      <a:pt x="106" y="1516"/>
                    </a:lnTo>
                    <a:lnTo>
                      <a:pt x="95" y="1514"/>
                    </a:lnTo>
                    <a:lnTo>
                      <a:pt x="93" y="1511"/>
                    </a:lnTo>
                    <a:lnTo>
                      <a:pt x="94" y="1501"/>
                    </a:lnTo>
                    <a:lnTo>
                      <a:pt x="88" y="1475"/>
                    </a:lnTo>
                    <a:lnTo>
                      <a:pt x="81" y="1453"/>
                    </a:lnTo>
                    <a:lnTo>
                      <a:pt x="85" y="1441"/>
                    </a:lnTo>
                    <a:lnTo>
                      <a:pt x="76" y="1424"/>
                    </a:lnTo>
                    <a:lnTo>
                      <a:pt x="59" y="1416"/>
                    </a:lnTo>
                    <a:lnTo>
                      <a:pt x="43" y="1419"/>
                    </a:lnTo>
                    <a:lnTo>
                      <a:pt x="26" y="1423"/>
                    </a:lnTo>
                    <a:lnTo>
                      <a:pt x="15" y="1422"/>
                    </a:lnTo>
                    <a:lnTo>
                      <a:pt x="8" y="1418"/>
                    </a:lnTo>
                    <a:lnTo>
                      <a:pt x="3" y="1412"/>
                    </a:lnTo>
                    <a:lnTo>
                      <a:pt x="0" y="1405"/>
                    </a:lnTo>
                    <a:lnTo>
                      <a:pt x="3" y="1394"/>
                    </a:lnTo>
                    <a:lnTo>
                      <a:pt x="13" y="1375"/>
                    </a:lnTo>
                    <a:lnTo>
                      <a:pt x="24" y="1358"/>
                    </a:lnTo>
                    <a:lnTo>
                      <a:pt x="49" y="1343"/>
                    </a:lnTo>
                    <a:lnTo>
                      <a:pt x="54" y="1335"/>
                    </a:lnTo>
                    <a:lnTo>
                      <a:pt x="58" y="1327"/>
                    </a:lnTo>
                    <a:lnTo>
                      <a:pt x="59" y="1317"/>
                    </a:lnTo>
                    <a:lnTo>
                      <a:pt x="57" y="1306"/>
                    </a:lnTo>
                    <a:lnTo>
                      <a:pt x="54" y="1296"/>
                    </a:lnTo>
                    <a:lnTo>
                      <a:pt x="48" y="1283"/>
                    </a:lnTo>
                    <a:lnTo>
                      <a:pt x="41" y="1268"/>
                    </a:lnTo>
                    <a:lnTo>
                      <a:pt x="41" y="1258"/>
                    </a:lnTo>
                    <a:lnTo>
                      <a:pt x="44" y="1250"/>
                    </a:lnTo>
                    <a:lnTo>
                      <a:pt x="50" y="1242"/>
                    </a:lnTo>
                    <a:lnTo>
                      <a:pt x="63" y="1231"/>
                    </a:lnTo>
                    <a:lnTo>
                      <a:pt x="66" y="1229"/>
                    </a:lnTo>
                    <a:lnTo>
                      <a:pt x="74" y="1224"/>
                    </a:lnTo>
                    <a:lnTo>
                      <a:pt x="81" y="1221"/>
                    </a:lnTo>
                    <a:lnTo>
                      <a:pt x="99" y="1210"/>
                    </a:lnTo>
                    <a:lnTo>
                      <a:pt x="102" y="1205"/>
                    </a:lnTo>
                    <a:lnTo>
                      <a:pt x="102" y="1199"/>
                    </a:lnTo>
                    <a:lnTo>
                      <a:pt x="97" y="1194"/>
                    </a:lnTo>
                    <a:lnTo>
                      <a:pt x="90" y="1187"/>
                    </a:lnTo>
                    <a:lnTo>
                      <a:pt x="88" y="1178"/>
                    </a:lnTo>
                    <a:lnTo>
                      <a:pt x="87" y="1164"/>
                    </a:lnTo>
                    <a:lnTo>
                      <a:pt x="82" y="1155"/>
                    </a:lnTo>
                    <a:lnTo>
                      <a:pt x="80" y="1148"/>
                    </a:lnTo>
                    <a:lnTo>
                      <a:pt x="85" y="1142"/>
                    </a:lnTo>
                    <a:lnTo>
                      <a:pt x="93" y="1135"/>
                    </a:lnTo>
                    <a:lnTo>
                      <a:pt x="102" y="1131"/>
                    </a:lnTo>
                    <a:lnTo>
                      <a:pt x="116" y="1127"/>
                    </a:lnTo>
                    <a:lnTo>
                      <a:pt x="121" y="1122"/>
                    </a:lnTo>
                    <a:lnTo>
                      <a:pt x="123" y="1113"/>
                    </a:lnTo>
                    <a:lnTo>
                      <a:pt x="123" y="1103"/>
                    </a:lnTo>
                    <a:lnTo>
                      <a:pt x="127" y="1096"/>
                    </a:lnTo>
                    <a:lnTo>
                      <a:pt x="134" y="1082"/>
                    </a:lnTo>
                    <a:lnTo>
                      <a:pt x="141" y="1075"/>
                    </a:lnTo>
                    <a:lnTo>
                      <a:pt x="149" y="1067"/>
                    </a:lnTo>
                    <a:lnTo>
                      <a:pt x="159" y="1058"/>
                    </a:lnTo>
                    <a:lnTo>
                      <a:pt x="163" y="1047"/>
                    </a:lnTo>
                    <a:lnTo>
                      <a:pt x="164" y="1036"/>
                    </a:lnTo>
                    <a:lnTo>
                      <a:pt x="159" y="1003"/>
                    </a:lnTo>
                    <a:lnTo>
                      <a:pt x="170" y="989"/>
                    </a:lnTo>
                    <a:lnTo>
                      <a:pt x="183" y="978"/>
                    </a:lnTo>
                    <a:lnTo>
                      <a:pt x="203" y="979"/>
                    </a:lnTo>
                    <a:lnTo>
                      <a:pt x="234" y="976"/>
                    </a:lnTo>
                    <a:lnTo>
                      <a:pt x="255" y="972"/>
                    </a:lnTo>
                    <a:lnTo>
                      <a:pt x="269" y="972"/>
                    </a:lnTo>
                    <a:lnTo>
                      <a:pt x="303" y="978"/>
                    </a:lnTo>
                    <a:lnTo>
                      <a:pt x="307" y="977"/>
                    </a:lnTo>
                    <a:lnTo>
                      <a:pt x="308" y="975"/>
                    </a:lnTo>
                    <a:lnTo>
                      <a:pt x="310" y="967"/>
                    </a:lnTo>
                    <a:lnTo>
                      <a:pt x="310" y="945"/>
                    </a:lnTo>
                    <a:lnTo>
                      <a:pt x="310" y="879"/>
                    </a:lnTo>
                    <a:lnTo>
                      <a:pt x="309" y="812"/>
                    </a:lnTo>
                    <a:lnTo>
                      <a:pt x="309" y="746"/>
                    </a:lnTo>
                    <a:lnTo>
                      <a:pt x="309" y="680"/>
                    </a:lnTo>
                    <a:lnTo>
                      <a:pt x="309" y="613"/>
                    </a:lnTo>
                    <a:lnTo>
                      <a:pt x="309" y="546"/>
                    </a:lnTo>
                    <a:lnTo>
                      <a:pt x="309" y="479"/>
                    </a:lnTo>
                    <a:lnTo>
                      <a:pt x="309" y="412"/>
                    </a:lnTo>
                    <a:lnTo>
                      <a:pt x="309" y="394"/>
                    </a:lnTo>
                    <a:lnTo>
                      <a:pt x="309" y="375"/>
                    </a:lnTo>
                    <a:lnTo>
                      <a:pt x="309" y="356"/>
                    </a:lnTo>
                    <a:lnTo>
                      <a:pt x="309" y="337"/>
                    </a:lnTo>
                    <a:lnTo>
                      <a:pt x="344" y="337"/>
                    </a:lnTo>
                    <a:lnTo>
                      <a:pt x="379" y="337"/>
                    </a:lnTo>
                    <a:lnTo>
                      <a:pt x="415" y="337"/>
                    </a:lnTo>
                    <a:lnTo>
                      <a:pt x="449" y="337"/>
                    </a:lnTo>
                    <a:lnTo>
                      <a:pt x="451" y="336"/>
                    </a:lnTo>
                    <a:lnTo>
                      <a:pt x="451" y="336"/>
                    </a:lnTo>
                    <a:lnTo>
                      <a:pt x="451" y="336"/>
                    </a:lnTo>
                    <a:lnTo>
                      <a:pt x="451" y="336"/>
                    </a:lnTo>
                    <a:lnTo>
                      <a:pt x="451" y="261"/>
                    </a:lnTo>
                    <a:lnTo>
                      <a:pt x="451" y="185"/>
                    </a:lnTo>
                    <a:lnTo>
                      <a:pt x="451" y="109"/>
                    </a:lnTo>
                    <a:lnTo>
                      <a:pt x="451" y="33"/>
                    </a:lnTo>
                    <a:lnTo>
                      <a:pt x="506" y="33"/>
                    </a:lnTo>
                    <a:lnTo>
                      <a:pt x="561" y="33"/>
                    </a:lnTo>
                    <a:lnTo>
                      <a:pt x="616" y="33"/>
                    </a:lnTo>
                    <a:lnTo>
                      <a:pt x="670" y="33"/>
                    </a:lnTo>
                    <a:lnTo>
                      <a:pt x="725" y="33"/>
                    </a:lnTo>
                    <a:lnTo>
                      <a:pt x="780" y="33"/>
                    </a:lnTo>
                    <a:lnTo>
                      <a:pt x="834" y="33"/>
                    </a:lnTo>
                    <a:lnTo>
                      <a:pt x="889" y="33"/>
                    </a:lnTo>
                    <a:lnTo>
                      <a:pt x="943" y="33"/>
                    </a:lnTo>
                    <a:lnTo>
                      <a:pt x="998" y="33"/>
                    </a:lnTo>
                    <a:lnTo>
                      <a:pt x="1053" y="33"/>
                    </a:lnTo>
                    <a:lnTo>
                      <a:pt x="1108" y="33"/>
                    </a:lnTo>
                    <a:lnTo>
                      <a:pt x="1162" y="33"/>
                    </a:lnTo>
                    <a:lnTo>
                      <a:pt x="1216" y="33"/>
                    </a:lnTo>
                    <a:lnTo>
                      <a:pt x="1271" y="33"/>
                    </a:lnTo>
                    <a:lnTo>
                      <a:pt x="1326" y="33"/>
                    </a:lnTo>
                    <a:lnTo>
                      <a:pt x="1342" y="33"/>
                    </a:lnTo>
                    <a:lnTo>
                      <a:pt x="1349" y="32"/>
                    </a:lnTo>
                    <a:lnTo>
                      <a:pt x="1363" y="3"/>
                    </a:lnTo>
                    <a:lnTo>
                      <a:pt x="1370" y="0"/>
                    </a:lnTo>
                    <a:lnTo>
                      <a:pt x="1379" y="2"/>
                    </a:lnTo>
                    <a:lnTo>
                      <a:pt x="1382" y="9"/>
                    </a:lnTo>
                    <a:lnTo>
                      <a:pt x="1379" y="1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73" name="Freeform 101">
                <a:extLst>
                  <a:ext uri="{FF2B5EF4-FFF2-40B4-BE49-F238E27FC236}">
                    <a16:creationId xmlns:a16="http://schemas.microsoft.com/office/drawing/2014/main" id="{62DCA1A9-62F5-9A32-921E-4117FD009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9420" y="7388569"/>
                <a:ext cx="57905" cy="30882"/>
              </a:xfrm>
              <a:custGeom>
                <a:avLst/>
                <a:gdLst>
                  <a:gd name="T0" fmla="*/ 61 w 65"/>
                  <a:gd name="T1" fmla="*/ 29 h 34"/>
                  <a:gd name="T2" fmla="*/ 59 w 65"/>
                  <a:gd name="T3" fmla="*/ 33 h 34"/>
                  <a:gd name="T4" fmla="*/ 50 w 65"/>
                  <a:gd name="T5" fmla="*/ 24 h 34"/>
                  <a:gd name="T6" fmla="*/ 0 w 65"/>
                  <a:gd name="T7" fmla="*/ 10 h 34"/>
                  <a:gd name="T8" fmla="*/ 14 w 65"/>
                  <a:gd name="T9" fmla="*/ 2 h 34"/>
                  <a:gd name="T10" fmla="*/ 48 w 65"/>
                  <a:gd name="T11" fmla="*/ 0 h 34"/>
                  <a:gd name="T12" fmla="*/ 58 w 65"/>
                  <a:gd name="T13" fmla="*/ 5 h 34"/>
                  <a:gd name="T14" fmla="*/ 63 w 65"/>
                  <a:gd name="T15" fmla="*/ 8 h 34"/>
                  <a:gd name="T16" fmla="*/ 64 w 65"/>
                  <a:gd name="T17" fmla="*/ 15 h 34"/>
                  <a:gd name="T18" fmla="*/ 61 w 65"/>
                  <a:gd name="T19" fmla="*/ 2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34">
                    <a:moveTo>
                      <a:pt x="61" y="29"/>
                    </a:moveTo>
                    <a:lnTo>
                      <a:pt x="59" y="33"/>
                    </a:lnTo>
                    <a:lnTo>
                      <a:pt x="50" y="24"/>
                    </a:lnTo>
                    <a:lnTo>
                      <a:pt x="0" y="10"/>
                    </a:lnTo>
                    <a:lnTo>
                      <a:pt x="14" y="2"/>
                    </a:lnTo>
                    <a:lnTo>
                      <a:pt x="48" y="0"/>
                    </a:lnTo>
                    <a:lnTo>
                      <a:pt x="58" y="5"/>
                    </a:lnTo>
                    <a:lnTo>
                      <a:pt x="63" y="8"/>
                    </a:lnTo>
                    <a:lnTo>
                      <a:pt x="64" y="15"/>
                    </a:lnTo>
                    <a:lnTo>
                      <a:pt x="61" y="2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74" name="Freeform 102">
                <a:extLst>
                  <a:ext uri="{FF2B5EF4-FFF2-40B4-BE49-F238E27FC236}">
                    <a16:creationId xmlns:a16="http://schemas.microsoft.com/office/drawing/2014/main" id="{03B1D3A5-F65F-B08F-8238-459EE55F31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30817" y="7091326"/>
                <a:ext cx="378307" cy="389889"/>
              </a:xfrm>
              <a:custGeom>
                <a:avLst/>
                <a:gdLst>
                  <a:gd name="T0" fmla="*/ 429 w 431"/>
                  <a:gd name="T1" fmla="*/ 222 h 445"/>
                  <a:gd name="T2" fmla="*/ 419 w 431"/>
                  <a:gd name="T3" fmla="*/ 260 h 445"/>
                  <a:gd name="T4" fmla="*/ 397 w 431"/>
                  <a:gd name="T5" fmla="*/ 269 h 445"/>
                  <a:gd name="T6" fmla="*/ 382 w 431"/>
                  <a:gd name="T7" fmla="*/ 302 h 445"/>
                  <a:gd name="T8" fmla="*/ 371 w 431"/>
                  <a:gd name="T9" fmla="*/ 325 h 445"/>
                  <a:gd name="T10" fmla="*/ 327 w 431"/>
                  <a:gd name="T11" fmla="*/ 365 h 445"/>
                  <a:gd name="T12" fmla="*/ 304 w 431"/>
                  <a:gd name="T13" fmla="*/ 386 h 445"/>
                  <a:gd name="T14" fmla="*/ 273 w 431"/>
                  <a:gd name="T15" fmla="*/ 417 h 445"/>
                  <a:gd name="T16" fmla="*/ 255 w 431"/>
                  <a:gd name="T17" fmla="*/ 444 h 445"/>
                  <a:gd name="T18" fmla="*/ 223 w 431"/>
                  <a:gd name="T19" fmla="*/ 418 h 445"/>
                  <a:gd name="T20" fmla="*/ 135 w 431"/>
                  <a:gd name="T21" fmla="*/ 382 h 445"/>
                  <a:gd name="T22" fmla="*/ 116 w 431"/>
                  <a:gd name="T23" fmla="*/ 367 h 445"/>
                  <a:gd name="T24" fmla="*/ 111 w 431"/>
                  <a:gd name="T25" fmla="*/ 335 h 445"/>
                  <a:gd name="T26" fmla="*/ 111 w 431"/>
                  <a:gd name="T27" fmla="*/ 323 h 445"/>
                  <a:gd name="T28" fmla="*/ 84 w 431"/>
                  <a:gd name="T29" fmla="*/ 328 h 445"/>
                  <a:gd name="T30" fmla="*/ 63 w 431"/>
                  <a:gd name="T31" fmla="*/ 313 h 445"/>
                  <a:gd name="T32" fmla="*/ 52 w 431"/>
                  <a:gd name="T33" fmla="*/ 279 h 445"/>
                  <a:gd name="T34" fmla="*/ 38 w 431"/>
                  <a:gd name="T35" fmla="*/ 259 h 445"/>
                  <a:gd name="T36" fmla="*/ 13 w 431"/>
                  <a:gd name="T37" fmla="*/ 239 h 445"/>
                  <a:gd name="T38" fmla="*/ 4 w 431"/>
                  <a:gd name="T39" fmla="*/ 217 h 445"/>
                  <a:gd name="T40" fmla="*/ 19 w 431"/>
                  <a:gd name="T41" fmla="*/ 224 h 445"/>
                  <a:gd name="T42" fmla="*/ 42 w 431"/>
                  <a:gd name="T43" fmla="*/ 211 h 445"/>
                  <a:gd name="T44" fmla="*/ 56 w 431"/>
                  <a:gd name="T45" fmla="*/ 196 h 445"/>
                  <a:gd name="T46" fmla="*/ 48 w 431"/>
                  <a:gd name="T47" fmla="*/ 198 h 445"/>
                  <a:gd name="T48" fmla="*/ 24 w 431"/>
                  <a:gd name="T49" fmla="*/ 203 h 445"/>
                  <a:gd name="T50" fmla="*/ 9 w 431"/>
                  <a:gd name="T51" fmla="*/ 187 h 445"/>
                  <a:gd name="T52" fmla="*/ 12 w 431"/>
                  <a:gd name="T53" fmla="*/ 166 h 445"/>
                  <a:gd name="T54" fmla="*/ 33 w 431"/>
                  <a:gd name="T55" fmla="*/ 161 h 445"/>
                  <a:gd name="T56" fmla="*/ 3 w 431"/>
                  <a:gd name="T57" fmla="*/ 145 h 445"/>
                  <a:gd name="T58" fmla="*/ 8 w 431"/>
                  <a:gd name="T59" fmla="*/ 133 h 445"/>
                  <a:gd name="T60" fmla="*/ 23 w 431"/>
                  <a:gd name="T61" fmla="*/ 136 h 445"/>
                  <a:gd name="T62" fmla="*/ 38 w 431"/>
                  <a:gd name="T63" fmla="*/ 129 h 445"/>
                  <a:gd name="T64" fmla="*/ 47 w 431"/>
                  <a:gd name="T65" fmla="*/ 105 h 445"/>
                  <a:gd name="T66" fmla="*/ 77 w 431"/>
                  <a:gd name="T67" fmla="*/ 90 h 445"/>
                  <a:gd name="T68" fmla="*/ 91 w 431"/>
                  <a:gd name="T69" fmla="*/ 62 h 445"/>
                  <a:gd name="T70" fmla="*/ 98 w 431"/>
                  <a:gd name="T71" fmla="*/ 52 h 445"/>
                  <a:gd name="T72" fmla="*/ 105 w 431"/>
                  <a:gd name="T73" fmla="*/ 41 h 445"/>
                  <a:gd name="T74" fmla="*/ 113 w 431"/>
                  <a:gd name="T75" fmla="*/ 19 h 445"/>
                  <a:gd name="T76" fmla="*/ 144 w 431"/>
                  <a:gd name="T77" fmla="*/ 9 h 445"/>
                  <a:gd name="T78" fmla="*/ 196 w 431"/>
                  <a:gd name="T79" fmla="*/ 10 h 445"/>
                  <a:gd name="T80" fmla="*/ 226 w 431"/>
                  <a:gd name="T81" fmla="*/ 0 h 445"/>
                  <a:gd name="T82" fmla="*/ 288 w 431"/>
                  <a:gd name="T83" fmla="*/ 0 h 445"/>
                  <a:gd name="T84" fmla="*/ 302 w 431"/>
                  <a:gd name="T85" fmla="*/ 9 h 445"/>
                  <a:gd name="T86" fmla="*/ 320 w 431"/>
                  <a:gd name="T87" fmla="*/ 30 h 445"/>
                  <a:gd name="T88" fmla="*/ 346 w 431"/>
                  <a:gd name="T89" fmla="*/ 69 h 445"/>
                  <a:gd name="T90" fmla="*/ 371 w 431"/>
                  <a:gd name="T91" fmla="*/ 98 h 445"/>
                  <a:gd name="T92" fmla="*/ 372 w 431"/>
                  <a:gd name="T93" fmla="*/ 105 h 445"/>
                  <a:gd name="T94" fmla="*/ 363 w 431"/>
                  <a:gd name="T95" fmla="*/ 125 h 445"/>
                  <a:gd name="T96" fmla="*/ 366 w 431"/>
                  <a:gd name="T97" fmla="*/ 131 h 445"/>
                  <a:gd name="T98" fmla="*/ 384 w 431"/>
                  <a:gd name="T99" fmla="*/ 146 h 445"/>
                  <a:gd name="T100" fmla="*/ 392 w 431"/>
                  <a:gd name="T101" fmla="*/ 178 h 445"/>
                  <a:gd name="T102" fmla="*/ 399 w 431"/>
                  <a:gd name="T103" fmla="*/ 192 h 445"/>
                  <a:gd name="T104" fmla="*/ 373 w 431"/>
                  <a:gd name="T105" fmla="*/ 230 h 445"/>
                  <a:gd name="T106" fmla="*/ 368 w 431"/>
                  <a:gd name="T107" fmla="*/ 238 h 445"/>
                  <a:gd name="T108" fmla="*/ 377 w 431"/>
                  <a:gd name="T109" fmla="*/ 239 h 445"/>
                  <a:gd name="T110" fmla="*/ 391 w 431"/>
                  <a:gd name="T111" fmla="*/ 242 h 445"/>
                  <a:gd name="T112" fmla="*/ 414 w 431"/>
                  <a:gd name="T113" fmla="*/ 217 h 445"/>
                  <a:gd name="T114" fmla="*/ 430 w 431"/>
                  <a:gd name="T115" fmla="*/ 217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31" h="445">
                    <a:moveTo>
                      <a:pt x="430" y="217"/>
                    </a:moveTo>
                    <a:lnTo>
                      <a:pt x="429" y="222"/>
                    </a:lnTo>
                    <a:lnTo>
                      <a:pt x="426" y="243"/>
                    </a:lnTo>
                    <a:lnTo>
                      <a:pt x="419" y="260"/>
                    </a:lnTo>
                    <a:lnTo>
                      <a:pt x="414" y="264"/>
                    </a:lnTo>
                    <a:lnTo>
                      <a:pt x="397" y="269"/>
                    </a:lnTo>
                    <a:lnTo>
                      <a:pt x="389" y="277"/>
                    </a:lnTo>
                    <a:lnTo>
                      <a:pt x="382" y="302"/>
                    </a:lnTo>
                    <a:lnTo>
                      <a:pt x="378" y="322"/>
                    </a:lnTo>
                    <a:lnTo>
                      <a:pt x="371" y="325"/>
                    </a:lnTo>
                    <a:lnTo>
                      <a:pt x="345" y="353"/>
                    </a:lnTo>
                    <a:lnTo>
                      <a:pt x="327" y="365"/>
                    </a:lnTo>
                    <a:lnTo>
                      <a:pt x="315" y="373"/>
                    </a:lnTo>
                    <a:lnTo>
                      <a:pt x="304" y="386"/>
                    </a:lnTo>
                    <a:lnTo>
                      <a:pt x="289" y="397"/>
                    </a:lnTo>
                    <a:lnTo>
                      <a:pt x="273" y="417"/>
                    </a:lnTo>
                    <a:lnTo>
                      <a:pt x="262" y="438"/>
                    </a:lnTo>
                    <a:lnTo>
                      <a:pt x="255" y="444"/>
                    </a:lnTo>
                    <a:lnTo>
                      <a:pt x="249" y="438"/>
                    </a:lnTo>
                    <a:lnTo>
                      <a:pt x="223" y="418"/>
                    </a:lnTo>
                    <a:lnTo>
                      <a:pt x="194" y="405"/>
                    </a:lnTo>
                    <a:lnTo>
                      <a:pt x="135" y="382"/>
                    </a:lnTo>
                    <a:lnTo>
                      <a:pt x="115" y="375"/>
                    </a:lnTo>
                    <a:lnTo>
                      <a:pt x="116" y="367"/>
                    </a:lnTo>
                    <a:lnTo>
                      <a:pt x="123" y="352"/>
                    </a:lnTo>
                    <a:lnTo>
                      <a:pt x="111" y="335"/>
                    </a:lnTo>
                    <a:lnTo>
                      <a:pt x="116" y="323"/>
                    </a:lnTo>
                    <a:lnTo>
                      <a:pt x="111" y="323"/>
                    </a:lnTo>
                    <a:lnTo>
                      <a:pt x="102" y="330"/>
                    </a:lnTo>
                    <a:lnTo>
                      <a:pt x="84" y="328"/>
                    </a:lnTo>
                    <a:lnTo>
                      <a:pt x="72" y="317"/>
                    </a:lnTo>
                    <a:lnTo>
                      <a:pt x="63" y="313"/>
                    </a:lnTo>
                    <a:lnTo>
                      <a:pt x="58" y="308"/>
                    </a:lnTo>
                    <a:lnTo>
                      <a:pt x="52" y="279"/>
                    </a:lnTo>
                    <a:lnTo>
                      <a:pt x="48" y="266"/>
                    </a:lnTo>
                    <a:lnTo>
                      <a:pt x="38" y="259"/>
                    </a:lnTo>
                    <a:lnTo>
                      <a:pt x="20" y="256"/>
                    </a:lnTo>
                    <a:lnTo>
                      <a:pt x="13" y="239"/>
                    </a:lnTo>
                    <a:lnTo>
                      <a:pt x="3" y="225"/>
                    </a:lnTo>
                    <a:lnTo>
                      <a:pt x="4" y="217"/>
                    </a:lnTo>
                    <a:lnTo>
                      <a:pt x="12" y="217"/>
                    </a:lnTo>
                    <a:lnTo>
                      <a:pt x="19" y="224"/>
                    </a:lnTo>
                    <a:lnTo>
                      <a:pt x="29" y="226"/>
                    </a:lnTo>
                    <a:lnTo>
                      <a:pt x="42" y="211"/>
                    </a:lnTo>
                    <a:lnTo>
                      <a:pt x="54" y="203"/>
                    </a:lnTo>
                    <a:lnTo>
                      <a:pt x="56" y="196"/>
                    </a:lnTo>
                    <a:lnTo>
                      <a:pt x="55" y="193"/>
                    </a:lnTo>
                    <a:lnTo>
                      <a:pt x="48" y="198"/>
                    </a:lnTo>
                    <a:lnTo>
                      <a:pt x="28" y="197"/>
                    </a:lnTo>
                    <a:lnTo>
                      <a:pt x="24" y="203"/>
                    </a:lnTo>
                    <a:lnTo>
                      <a:pt x="16" y="204"/>
                    </a:lnTo>
                    <a:lnTo>
                      <a:pt x="9" y="187"/>
                    </a:lnTo>
                    <a:lnTo>
                      <a:pt x="10" y="178"/>
                    </a:lnTo>
                    <a:lnTo>
                      <a:pt x="12" y="166"/>
                    </a:lnTo>
                    <a:lnTo>
                      <a:pt x="31" y="164"/>
                    </a:lnTo>
                    <a:lnTo>
                      <a:pt x="33" y="161"/>
                    </a:lnTo>
                    <a:lnTo>
                      <a:pt x="19" y="158"/>
                    </a:lnTo>
                    <a:lnTo>
                      <a:pt x="3" y="145"/>
                    </a:lnTo>
                    <a:lnTo>
                      <a:pt x="0" y="136"/>
                    </a:lnTo>
                    <a:lnTo>
                      <a:pt x="8" y="133"/>
                    </a:lnTo>
                    <a:lnTo>
                      <a:pt x="16" y="135"/>
                    </a:lnTo>
                    <a:lnTo>
                      <a:pt x="23" y="136"/>
                    </a:lnTo>
                    <a:lnTo>
                      <a:pt x="31" y="133"/>
                    </a:lnTo>
                    <a:lnTo>
                      <a:pt x="38" y="129"/>
                    </a:lnTo>
                    <a:lnTo>
                      <a:pt x="42" y="122"/>
                    </a:lnTo>
                    <a:lnTo>
                      <a:pt x="47" y="105"/>
                    </a:lnTo>
                    <a:lnTo>
                      <a:pt x="65" y="100"/>
                    </a:lnTo>
                    <a:lnTo>
                      <a:pt x="77" y="90"/>
                    </a:lnTo>
                    <a:lnTo>
                      <a:pt x="87" y="74"/>
                    </a:lnTo>
                    <a:lnTo>
                      <a:pt x="91" y="62"/>
                    </a:lnTo>
                    <a:lnTo>
                      <a:pt x="96" y="56"/>
                    </a:lnTo>
                    <a:lnTo>
                      <a:pt x="98" y="52"/>
                    </a:lnTo>
                    <a:lnTo>
                      <a:pt x="100" y="47"/>
                    </a:lnTo>
                    <a:lnTo>
                      <a:pt x="105" y="41"/>
                    </a:lnTo>
                    <a:lnTo>
                      <a:pt x="109" y="30"/>
                    </a:lnTo>
                    <a:lnTo>
                      <a:pt x="113" y="19"/>
                    </a:lnTo>
                    <a:lnTo>
                      <a:pt x="123" y="14"/>
                    </a:lnTo>
                    <a:lnTo>
                      <a:pt x="144" y="9"/>
                    </a:lnTo>
                    <a:lnTo>
                      <a:pt x="165" y="17"/>
                    </a:lnTo>
                    <a:lnTo>
                      <a:pt x="196" y="10"/>
                    </a:lnTo>
                    <a:lnTo>
                      <a:pt x="197" y="0"/>
                    </a:lnTo>
                    <a:lnTo>
                      <a:pt x="226" y="0"/>
                    </a:lnTo>
                    <a:lnTo>
                      <a:pt x="260" y="0"/>
                    </a:lnTo>
                    <a:lnTo>
                      <a:pt x="288" y="0"/>
                    </a:lnTo>
                    <a:lnTo>
                      <a:pt x="297" y="2"/>
                    </a:lnTo>
                    <a:lnTo>
                      <a:pt x="302" y="9"/>
                    </a:lnTo>
                    <a:lnTo>
                      <a:pt x="311" y="22"/>
                    </a:lnTo>
                    <a:lnTo>
                      <a:pt x="320" y="30"/>
                    </a:lnTo>
                    <a:lnTo>
                      <a:pt x="332" y="48"/>
                    </a:lnTo>
                    <a:lnTo>
                      <a:pt x="346" y="69"/>
                    </a:lnTo>
                    <a:lnTo>
                      <a:pt x="362" y="88"/>
                    </a:lnTo>
                    <a:lnTo>
                      <a:pt x="371" y="98"/>
                    </a:lnTo>
                    <a:lnTo>
                      <a:pt x="372" y="102"/>
                    </a:lnTo>
                    <a:lnTo>
                      <a:pt x="372" y="105"/>
                    </a:lnTo>
                    <a:lnTo>
                      <a:pt x="367" y="115"/>
                    </a:lnTo>
                    <a:lnTo>
                      <a:pt x="363" y="125"/>
                    </a:lnTo>
                    <a:lnTo>
                      <a:pt x="364" y="129"/>
                    </a:lnTo>
                    <a:lnTo>
                      <a:pt x="366" y="131"/>
                    </a:lnTo>
                    <a:lnTo>
                      <a:pt x="382" y="135"/>
                    </a:lnTo>
                    <a:lnTo>
                      <a:pt x="384" y="146"/>
                    </a:lnTo>
                    <a:lnTo>
                      <a:pt x="384" y="163"/>
                    </a:lnTo>
                    <a:lnTo>
                      <a:pt x="392" y="178"/>
                    </a:lnTo>
                    <a:lnTo>
                      <a:pt x="399" y="188"/>
                    </a:lnTo>
                    <a:lnTo>
                      <a:pt x="399" y="192"/>
                    </a:lnTo>
                    <a:lnTo>
                      <a:pt x="380" y="210"/>
                    </a:lnTo>
                    <a:lnTo>
                      <a:pt x="373" y="230"/>
                    </a:lnTo>
                    <a:lnTo>
                      <a:pt x="370" y="235"/>
                    </a:lnTo>
                    <a:lnTo>
                      <a:pt x="368" y="238"/>
                    </a:lnTo>
                    <a:lnTo>
                      <a:pt x="372" y="241"/>
                    </a:lnTo>
                    <a:lnTo>
                      <a:pt x="377" y="239"/>
                    </a:lnTo>
                    <a:lnTo>
                      <a:pt x="384" y="241"/>
                    </a:lnTo>
                    <a:lnTo>
                      <a:pt x="391" y="242"/>
                    </a:lnTo>
                    <a:lnTo>
                      <a:pt x="399" y="235"/>
                    </a:lnTo>
                    <a:lnTo>
                      <a:pt x="414" y="217"/>
                    </a:lnTo>
                    <a:lnTo>
                      <a:pt x="419" y="216"/>
                    </a:lnTo>
                    <a:lnTo>
                      <a:pt x="430" y="21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75" name="Freeform 104">
                <a:extLst>
                  <a:ext uri="{FF2B5EF4-FFF2-40B4-BE49-F238E27FC236}">
                    <a16:creationId xmlns:a16="http://schemas.microsoft.com/office/drawing/2014/main" id="{6B5E521A-D7A0-5067-A163-8DA4A2B50A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8099" y="6234345"/>
                <a:ext cx="772055" cy="559741"/>
              </a:xfrm>
              <a:custGeom>
                <a:avLst/>
                <a:gdLst>
                  <a:gd name="T0" fmla="*/ 759 w 881"/>
                  <a:gd name="T1" fmla="*/ 329 h 640"/>
                  <a:gd name="T2" fmla="*/ 790 w 881"/>
                  <a:gd name="T3" fmla="*/ 365 h 640"/>
                  <a:gd name="T4" fmla="*/ 798 w 881"/>
                  <a:gd name="T5" fmla="*/ 414 h 640"/>
                  <a:gd name="T6" fmla="*/ 785 w 881"/>
                  <a:gd name="T7" fmla="*/ 449 h 640"/>
                  <a:gd name="T8" fmla="*/ 810 w 881"/>
                  <a:gd name="T9" fmla="*/ 488 h 640"/>
                  <a:gd name="T10" fmla="*/ 826 w 881"/>
                  <a:gd name="T11" fmla="*/ 484 h 640"/>
                  <a:gd name="T12" fmla="*/ 855 w 881"/>
                  <a:gd name="T13" fmla="*/ 507 h 640"/>
                  <a:gd name="T14" fmla="*/ 873 w 881"/>
                  <a:gd name="T15" fmla="*/ 543 h 640"/>
                  <a:gd name="T16" fmla="*/ 872 w 881"/>
                  <a:gd name="T17" fmla="*/ 596 h 640"/>
                  <a:gd name="T18" fmla="*/ 879 w 881"/>
                  <a:gd name="T19" fmla="*/ 628 h 640"/>
                  <a:gd name="T20" fmla="*/ 808 w 881"/>
                  <a:gd name="T21" fmla="*/ 629 h 640"/>
                  <a:gd name="T22" fmla="*/ 735 w 881"/>
                  <a:gd name="T23" fmla="*/ 637 h 640"/>
                  <a:gd name="T24" fmla="*/ 691 w 881"/>
                  <a:gd name="T25" fmla="*/ 625 h 640"/>
                  <a:gd name="T26" fmla="*/ 655 w 881"/>
                  <a:gd name="T27" fmla="*/ 612 h 640"/>
                  <a:gd name="T28" fmla="*/ 637 w 881"/>
                  <a:gd name="T29" fmla="*/ 609 h 640"/>
                  <a:gd name="T30" fmla="*/ 629 w 881"/>
                  <a:gd name="T31" fmla="*/ 594 h 640"/>
                  <a:gd name="T32" fmla="*/ 545 w 881"/>
                  <a:gd name="T33" fmla="*/ 589 h 640"/>
                  <a:gd name="T34" fmla="*/ 368 w 881"/>
                  <a:gd name="T35" fmla="*/ 589 h 640"/>
                  <a:gd name="T36" fmla="*/ 243 w 881"/>
                  <a:gd name="T37" fmla="*/ 623 h 640"/>
                  <a:gd name="T38" fmla="*/ 161 w 881"/>
                  <a:gd name="T39" fmla="*/ 634 h 640"/>
                  <a:gd name="T40" fmla="*/ 113 w 881"/>
                  <a:gd name="T41" fmla="*/ 629 h 640"/>
                  <a:gd name="T42" fmla="*/ 141 w 881"/>
                  <a:gd name="T43" fmla="*/ 599 h 640"/>
                  <a:gd name="T44" fmla="*/ 155 w 881"/>
                  <a:gd name="T45" fmla="*/ 597 h 640"/>
                  <a:gd name="T46" fmla="*/ 124 w 881"/>
                  <a:gd name="T47" fmla="*/ 597 h 640"/>
                  <a:gd name="T48" fmla="*/ 109 w 881"/>
                  <a:gd name="T49" fmla="*/ 590 h 640"/>
                  <a:gd name="T50" fmla="*/ 111 w 881"/>
                  <a:gd name="T51" fmla="*/ 532 h 640"/>
                  <a:gd name="T52" fmla="*/ 187 w 881"/>
                  <a:gd name="T53" fmla="*/ 518 h 640"/>
                  <a:gd name="T54" fmla="*/ 255 w 881"/>
                  <a:gd name="T55" fmla="*/ 492 h 640"/>
                  <a:gd name="T56" fmla="*/ 329 w 881"/>
                  <a:gd name="T57" fmla="*/ 479 h 640"/>
                  <a:gd name="T58" fmla="*/ 349 w 881"/>
                  <a:gd name="T59" fmla="*/ 463 h 640"/>
                  <a:gd name="T60" fmla="*/ 390 w 881"/>
                  <a:gd name="T61" fmla="*/ 481 h 640"/>
                  <a:gd name="T62" fmla="*/ 504 w 881"/>
                  <a:gd name="T63" fmla="*/ 498 h 640"/>
                  <a:gd name="T64" fmla="*/ 509 w 881"/>
                  <a:gd name="T65" fmla="*/ 463 h 640"/>
                  <a:gd name="T66" fmla="*/ 460 w 881"/>
                  <a:gd name="T67" fmla="*/ 470 h 640"/>
                  <a:gd name="T68" fmla="*/ 412 w 881"/>
                  <a:gd name="T69" fmla="*/ 448 h 640"/>
                  <a:gd name="T70" fmla="*/ 348 w 881"/>
                  <a:gd name="T71" fmla="*/ 424 h 640"/>
                  <a:gd name="T72" fmla="*/ 268 w 881"/>
                  <a:gd name="T73" fmla="*/ 456 h 640"/>
                  <a:gd name="T74" fmla="*/ 136 w 881"/>
                  <a:gd name="T75" fmla="*/ 441 h 640"/>
                  <a:gd name="T76" fmla="*/ 116 w 881"/>
                  <a:gd name="T77" fmla="*/ 401 h 640"/>
                  <a:gd name="T78" fmla="*/ 114 w 881"/>
                  <a:gd name="T79" fmla="*/ 395 h 640"/>
                  <a:gd name="T80" fmla="*/ 81 w 881"/>
                  <a:gd name="T81" fmla="*/ 336 h 640"/>
                  <a:gd name="T82" fmla="*/ 28 w 881"/>
                  <a:gd name="T83" fmla="*/ 289 h 640"/>
                  <a:gd name="T84" fmla="*/ 19 w 881"/>
                  <a:gd name="T85" fmla="*/ 279 h 640"/>
                  <a:gd name="T86" fmla="*/ 144 w 881"/>
                  <a:gd name="T87" fmla="*/ 125 h 640"/>
                  <a:gd name="T88" fmla="*/ 162 w 881"/>
                  <a:gd name="T89" fmla="*/ 68 h 640"/>
                  <a:gd name="T90" fmla="*/ 196 w 881"/>
                  <a:gd name="T91" fmla="*/ 21 h 640"/>
                  <a:gd name="T92" fmla="*/ 254 w 881"/>
                  <a:gd name="T93" fmla="*/ 29 h 640"/>
                  <a:gd name="T94" fmla="*/ 333 w 881"/>
                  <a:gd name="T95" fmla="*/ 15 h 640"/>
                  <a:gd name="T96" fmla="*/ 356 w 881"/>
                  <a:gd name="T97" fmla="*/ 7 h 640"/>
                  <a:gd name="T98" fmla="*/ 374 w 881"/>
                  <a:gd name="T99" fmla="*/ 5 h 640"/>
                  <a:gd name="T100" fmla="*/ 494 w 881"/>
                  <a:gd name="T101" fmla="*/ 39 h 640"/>
                  <a:gd name="T102" fmla="*/ 525 w 881"/>
                  <a:gd name="T103" fmla="*/ 80 h 640"/>
                  <a:gd name="T104" fmla="*/ 551 w 881"/>
                  <a:gd name="T105" fmla="*/ 82 h 640"/>
                  <a:gd name="T106" fmla="*/ 579 w 881"/>
                  <a:gd name="T107" fmla="*/ 85 h 640"/>
                  <a:gd name="T108" fmla="*/ 599 w 881"/>
                  <a:gd name="T109" fmla="*/ 105 h 640"/>
                  <a:gd name="T110" fmla="*/ 629 w 881"/>
                  <a:gd name="T111" fmla="*/ 160 h 640"/>
                  <a:gd name="T112" fmla="*/ 642 w 881"/>
                  <a:gd name="T113" fmla="*/ 175 h 640"/>
                  <a:gd name="T114" fmla="*/ 671 w 881"/>
                  <a:gd name="T115" fmla="*/ 206 h 640"/>
                  <a:gd name="T116" fmla="*/ 682 w 881"/>
                  <a:gd name="T117" fmla="*/ 222 h 640"/>
                  <a:gd name="T118" fmla="*/ 726 w 881"/>
                  <a:gd name="T119" fmla="*/ 253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81" h="640">
                    <a:moveTo>
                      <a:pt x="752" y="277"/>
                    </a:moveTo>
                    <a:lnTo>
                      <a:pt x="766" y="301"/>
                    </a:lnTo>
                    <a:lnTo>
                      <a:pt x="763" y="312"/>
                    </a:lnTo>
                    <a:lnTo>
                      <a:pt x="759" y="329"/>
                    </a:lnTo>
                    <a:lnTo>
                      <a:pt x="767" y="341"/>
                    </a:lnTo>
                    <a:lnTo>
                      <a:pt x="776" y="347"/>
                    </a:lnTo>
                    <a:lnTo>
                      <a:pt x="783" y="356"/>
                    </a:lnTo>
                    <a:lnTo>
                      <a:pt x="790" y="365"/>
                    </a:lnTo>
                    <a:lnTo>
                      <a:pt x="791" y="385"/>
                    </a:lnTo>
                    <a:lnTo>
                      <a:pt x="789" y="399"/>
                    </a:lnTo>
                    <a:lnTo>
                      <a:pt x="794" y="406"/>
                    </a:lnTo>
                    <a:lnTo>
                      <a:pt x="798" y="414"/>
                    </a:lnTo>
                    <a:lnTo>
                      <a:pt x="797" y="421"/>
                    </a:lnTo>
                    <a:lnTo>
                      <a:pt x="794" y="427"/>
                    </a:lnTo>
                    <a:lnTo>
                      <a:pt x="785" y="435"/>
                    </a:lnTo>
                    <a:lnTo>
                      <a:pt x="785" y="449"/>
                    </a:lnTo>
                    <a:lnTo>
                      <a:pt x="798" y="467"/>
                    </a:lnTo>
                    <a:lnTo>
                      <a:pt x="807" y="477"/>
                    </a:lnTo>
                    <a:lnTo>
                      <a:pt x="807" y="483"/>
                    </a:lnTo>
                    <a:lnTo>
                      <a:pt x="810" y="488"/>
                    </a:lnTo>
                    <a:lnTo>
                      <a:pt x="816" y="495"/>
                    </a:lnTo>
                    <a:lnTo>
                      <a:pt x="820" y="494"/>
                    </a:lnTo>
                    <a:lnTo>
                      <a:pt x="825" y="488"/>
                    </a:lnTo>
                    <a:lnTo>
                      <a:pt x="826" y="484"/>
                    </a:lnTo>
                    <a:lnTo>
                      <a:pt x="838" y="486"/>
                    </a:lnTo>
                    <a:lnTo>
                      <a:pt x="845" y="488"/>
                    </a:lnTo>
                    <a:lnTo>
                      <a:pt x="852" y="499"/>
                    </a:lnTo>
                    <a:lnTo>
                      <a:pt x="855" y="507"/>
                    </a:lnTo>
                    <a:lnTo>
                      <a:pt x="857" y="516"/>
                    </a:lnTo>
                    <a:lnTo>
                      <a:pt x="865" y="529"/>
                    </a:lnTo>
                    <a:lnTo>
                      <a:pt x="872" y="537"/>
                    </a:lnTo>
                    <a:lnTo>
                      <a:pt x="873" y="543"/>
                    </a:lnTo>
                    <a:lnTo>
                      <a:pt x="879" y="551"/>
                    </a:lnTo>
                    <a:lnTo>
                      <a:pt x="875" y="566"/>
                    </a:lnTo>
                    <a:lnTo>
                      <a:pt x="876" y="574"/>
                    </a:lnTo>
                    <a:lnTo>
                      <a:pt x="872" y="596"/>
                    </a:lnTo>
                    <a:lnTo>
                      <a:pt x="871" y="606"/>
                    </a:lnTo>
                    <a:lnTo>
                      <a:pt x="871" y="610"/>
                    </a:lnTo>
                    <a:lnTo>
                      <a:pt x="880" y="618"/>
                    </a:lnTo>
                    <a:lnTo>
                      <a:pt x="879" y="628"/>
                    </a:lnTo>
                    <a:lnTo>
                      <a:pt x="870" y="626"/>
                    </a:lnTo>
                    <a:lnTo>
                      <a:pt x="853" y="625"/>
                    </a:lnTo>
                    <a:lnTo>
                      <a:pt x="819" y="630"/>
                    </a:lnTo>
                    <a:lnTo>
                      <a:pt x="808" y="629"/>
                    </a:lnTo>
                    <a:lnTo>
                      <a:pt x="786" y="630"/>
                    </a:lnTo>
                    <a:lnTo>
                      <a:pt x="771" y="632"/>
                    </a:lnTo>
                    <a:lnTo>
                      <a:pt x="751" y="639"/>
                    </a:lnTo>
                    <a:lnTo>
                      <a:pt x="735" y="637"/>
                    </a:lnTo>
                    <a:lnTo>
                      <a:pt x="727" y="632"/>
                    </a:lnTo>
                    <a:lnTo>
                      <a:pt x="716" y="632"/>
                    </a:lnTo>
                    <a:lnTo>
                      <a:pt x="704" y="630"/>
                    </a:lnTo>
                    <a:lnTo>
                      <a:pt x="691" y="625"/>
                    </a:lnTo>
                    <a:lnTo>
                      <a:pt x="678" y="622"/>
                    </a:lnTo>
                    <a:lnTo>
                      <a:pt x="665" y="611"/>
                    </a:lnTo>
                    <a:lnTo>
                      <a:pt x="659" y="610"/>
                    </a:lnTo>
                    <a:lnTo>
                      <a:pt x="655" y="612"/>
                    </a:lnTo>
                    <a:lnTo>
                      <a:pt x="651" y="616"/>
                    </a:lnTo>
                    <a:lnTo>
                      <a:pt x="647" y="618"/>
                    </a:lnTo>
                    <a:lnTo>
                      <a:pt x="640" y="616"/>
                    </a:lnTo>
                    <a:lnTo>
                      <a:pt x="637" y="609"/>
                    </a:lnTo>
                    <a:lnTo>
                      <a:pt x="640" y="603"/>
                    </a:lnTo>
                    <a:lnTo>
                      <a:pt x="641" y="597"/>
                    </a:lnTo>
                    <a:lnTo>
                      <a:pt x="637" y="595"/>
                    </a:lnTo>
                    <a:lnTo>
                      <a:pt x="629" y="594"/>
                    </a:lnTo>
                    <a:lnTo>
                      <a:pt x="617" y="594"/>
                    </a:lnTo>
                    <a:lnTo>
                      <a:pt x="596" y="592"/>
                    </a:lnTo>
                    <a:lnTo>
                      <a:pt x="591" y="590"/>
                    </a:lnTo>
                    <a:lnTo>
                      <a:pt x="545" y="589"/>
                    </a:lnTo>
                    <a:lnTo>
                      <a:pt x="498" y="589"/>
                    </a:lnTo>
                    <a:lnTo>
                      <a:pt x="456" y="589"/>
                    </a:lnTo>
                    <a:lnTo>
                      <a:pt x="405" y="589"/>
                    </a:lnTo>
                    <a:lnTo>
                      <a:pt x="368" y="589"/>
                    </a:lnTo>
                    <a:lnTo>
                      <a:pt x="336" y="588"/>
                    </a:lnTo>
                    <a:lnTo>
                      <a:pt x="310" y="602"/>
                    </a:lnTo>
                    <a:lnTo>
                      <a:pt x="281" y="616"/>
                    </a:lnTo>
                    <a:lnTo>
                      <a:pt x="243" y="623"/>
                    </a:lnTo>
                    <a:lnTo>
                      <a:pt x="200" y="621"/>
                    </a:lnTo>
                    <a:lnTo>
                      <a:pt x="186" y="623"/>
                    </a:lnTo>
                    <a:lnTo>
                      <a:pt x="171" y="629"/>
                    </a:lnTo>
                    <a:lnTo>
                      <a:pt x="161" y="634"/>
                    </a:lnTo>
                    <a:lnTo>
                      <a:pt x="146" y="636"/>
                    </a:lnTo>
                    <a:lnTo>
                      <a:pt x="127" y="634"/>
                    </a:lnTo>
                    <a:lnTo>
                      <a:pt x="119" y="636"/>
                    </a:lnTo>
                    <a:lnTo>
                      <a:pt x="113" y="629"/>
                    </a:lnTo>
                    <a:lnTo>
                      <a:pt x="109" y="618"/>
                    </a:lnTo>
                    <a:lnTo>
                      <a:pt x="112" y="611"/>
                    </a:lnTo>
                    <a:lnTo>
                      <a:pt x="123" y="605"/>
                    </a:lnTo>
                    <a:lnTo>
                      <a:pt x="141" y="599"/>
                    </a:lnTo>
                    <a:lnTo>
                      <a:pt x="150" y="603"/>
                    </a:lnTo>
                    <a:lnTo>
                      <a:pt x="156" y="603"/>
                    </a:lnTo>
                    <a:lnTo>
                      <a:pt x="157" y="598"/>
                    </a:lnTo>
                    <a:lnTo>
                      <a:pt x="155" y="597"/>
                    </a:lnTo>
                    <a:lnTo>
                      <a:pt x="141" y="590"/>
                    </a:lnTo>
                    <a:lnTo>
                      <a:pt x="134" y="583"/>
                    </a:lnTo>
                    <a:lnTo>
                      <a:pt x="129" y="588"/>
                    </a:lnTo>
                    <a:lnTo>
                      <a:pt x="124" y="597"/>
                    </a:lnTo>
                    <a:lnTo>
                      <a:pt x="120" y="599"/>
                    </a:lnTo>
                    <a:lnTo>
                      <a:pt x="113" y="602"/>
                    </a:lnTo>
                    <a:lnTo>
                      <a:pt x="110" y="596"/>
                    </a:lnTo>
                    <a:lnTo>
                      <a:pt x="109" y="590"/>
                    </a:lnTo>
                    <a:lnTo>
                      <a:pt x="112" y="585"/>
                    </a:lnTo>
                    <a:lnTo>
                      <a:pt x="110" y="558"/>
                    </a:lnTo>
                    <a:lnTo>
                      <a:pt x="112" y="544"/>
                    </a:lnTo>
                    <a:lnTo>
                      <a:pt x="111" y="532"/>
                    </a:lnTo>
                    <a:lnTo>
                      <a:pt x="120" y="524"/>
                    </a:lnTo>
                    <a:lnTo>
                      <a:pt x="127" y="519"/>
                    </a:lnTo>
                    <a:lnTo>
                      <a:pt x="159" y="518"/>
                    </a:lnTo>
                    <a:lnTo>
                      <a:pt x="187" y="518"/>
                    </a:lnTo>
                    <a:lnTo>
                      <a:pt x="215" y="518"/>
                    </a:lnTo>
                    <a:lnTo>
                      <a:pt x="244" y="519"/>
                    </a:lnTo>
                    <a:lnTo>
                      <a:pt x="247" y="494"/>
                    </a:lnTo>
                    <a:lnTo>
                      <a:pt x="255" y="492"/>
                    </a:lnTo>
                    <a:lnTo>
                      <a:pt x="269" y="490"/>
                    </a:lnTo>
                    <a:lnTo>
                      <a:pt x="295" y="487"/>
                    </a:lnTo>
                    <a:lnTo>
                      <a:pt x="322" y="484"/>
                    </a:lnTo>
                    <a:lnTo>
                      <a:pt x="329" y="479"/>
                    </a:lnTo>
                    <a:lnTo>
                      <a:pt x="333" y="470"/>
                    </a:lnTo>
                    <a:lnTo>
                      <a:pt x="336" y="463"/>
                    </a:lnTo>
                    <a:lnTo>
                      <a:pt x="342" y="460"/>
                    </a:lnTo>
                    <a:lnTo>
                      <a:pt x="349" y="463"/>
                    </a:lnTo>
                    <a:lnTo>
                      <a:pt x="360" y="467"/>
                    </a:lnTo>
                    <a:lnTo>
                      <a:pt x="370" y="473"/>
                    </a:lnTo>
                    <a:lnTo>
                      <a:pt x="382" y="478"/>
                    </a:lnTo>
                    <a:lnTo>
                      <a:pt x="390" y="481"/>
                    </a:lnTo>
                    <a:lnTo>
                      <a:pt x="410" y="491"/>
                    </a:lnTo>
                    <a:lnTo>
                      <a:pt x="443" y="502"/>
                    </a:lnTo>
                    <a:lnTo>
                      <a:pt x="471" y="507"/>
                    </a:lnTo>
                    <a:lnTo>
                      <a:pt x="504" y="498"/>
                    </a:lnTo>
                    <a:lnTo>
                      <a:pt x="528" y="493"/>
                    </a:lnTo>
                    <a:lnTo>
                      <a:pt x="531" y="481"/>
                    </a:lnTo>
                    <a:lnTo>
                      <a:pt x="527" y="472"/>
                    </a:lnTo>
                    <a:lnTo>
                      <a:pt x="509" y="463"/>
                    </a:lnTo>
                    <a:lnTo>
                      <a:pt x="485" y="463"/>
                    </a:lnTo>
                    <a:lnTo>
                      <a:pt x="477" y="466"/>
                    </a:lnTo>
                    <a:lnTo>
                      <a:pt x="466" y="469"/>
                    </a:lnTo>
                    <a:lnTo>
                      <a:pt x="460" y="470"/>
                    </a:lnTo>
                    <a:lnTo>
                      <a:pt x="449" y="468"/>
                    </a:lnTo>
                    <a:lnTo>
                      <a:pt x="434" y="460"/>
                    </a:lnTo>
                    <a:lnTo>
                      <a:pt x="424" y="451"/>
                    </a:lnTo>
                    <a:lnTo>
                      <a:pt x="412" y="448"/>
                    </a:lnTo>
                    <a:lnTo>
                      <a:pt x="396" y="444"/>
                    </a:lnTo>
                    <a:lnTo>
                      <a:pt x="372" y="427"/>
                    </a:lnTo>
                    <a:lnTo>
                      <a:pt x="360" y="424"/>
                    </a:lnTo>
                    <a:lnTo>
                      <a:pt x="348" y="424"/>
                    </a:lnTo>
                    <a:lnTo>
                      <a:pt x="325" y="426"/>
                    </a:lnTo>
                    <a:lnTo>
                      <a:pt x="303" y="435"/>
                    </a:lnTo>
                    <a:lnTo>
                      <a:pt x="290" y="456"/>
                    </a:lnTo>
                    <a:lnTo>
                      <a:pt x="268" y="456"/>
                    </a:lnTo>
                    <a:lnTo>
                      <a:pt x="220" y="455"/>
                    </a:lnTo>
                    <a:lnTo>
                      <a:pt x="176" y="455"/>
                    </a:lnTo>
                    <a:lnTo>
                      <a:pt x="140" y="456"/>
                    </a:lnTo>
                    <a:lnTo>
                      <a:pt x="136" y="441"/>
                    </a:lnTo>
                    <a:lnTo>
                      <a:pt x="127" y="428"/>
                    </a:lnTo>
                    <a:lnTo>
                      <a:pt x="113" y="419"/>
                    </a:lnTo>
                    <a:lnTo>
                      <a:pt x="111" y="410"/>
                    </a:lnTo>
                    <a:lnTo>
                      <a:pt x="116" y="401"/>
                    </a:lnTo>
                    <a:lnTo>
                      <a:pt x="128" y="395"/>
                    </a:lnTo>
                    <a:lnTo>
                      <a:pt x="132" y="389"/>
                    </a:lnTo>
                    <a:lnTo>
                      <a:pt x="125" y="390"/>
                    </a:lnTo>
                    <a:lnTo>
                      <a:pt x="114" y="395"/>
                    </a:lnTo>
                    <a:lnTo>
                      <a:pt x="106" y="395"/>
                    </a:lnTo>
                    <a:lnTo>
                      <a:pt x="106" y="382"/>
                    </a:lnTo>
                    <a:lnTo>
                      <a:pt x="95" y="365"/>
                    </a:lnTo>
                    <a:lnTo>
                      <a:pt x="81" y="336"/>
                    </a:lnTo>
                    <a:lnTo>
                      <a:pt x="66" y="325"/>
                    </a:lnTo>
                    <a:lnTo>
                      <a:pt x="53" y="301"/>
                    </a:lnTo>
                    <a:lnTo>
                      <a:pt x="39" y="293"/>
                    </a:lnTo>
                    <a:lnTo>
                      <a:pt x="28" y="289"/>
                    </a:lnTo>
                    <a:lnTo>
                      <a:pt x="18" y="289"/>
                    </a:lnTo>
                    <a:lnTo>
                      <a:pt x="14" y="300"/>
                    </a:lnTo>
                    <a:lnTo>
                      <a:pt x="0" y="285"/>
                    </a:lnTo>
                    <a:lnTo>
                      <a:pt x="19" y="279"/>
                    </a:lnTo>
                    <a:lnTo>
                      <a:pt x="56" y="260"/>
                    </a:lnTo>
                    <a:lnTo>
                      <a:pt x="100" y="206"/>
                    </a:lnTo>
                    <a:lnTo>
                      <a:pt x="139" y="141"/>
                    </a:lnTo>
                    <a:lnTo>
                      <a:pt x="144" y="125"/>
                    </a:lnTo>
                    <a:lnTo>
                      <a:pt x="148" y="114"/>
                    </a:lnTo>
                    <a:lnTo>
                      <a:pt x="152" y="86"/>
                    </a:lnTo>
                    <a:lnTo>
                      <a:pt x="157" y="71"/>
                    </a:lnTo>
                    <a:lnTo>
                      <a:pt x="162" y="68"/>
                    </a:lnTo>
                    <a:lnTo>
                      <a:pt x="169" y="56"/>
                    </a:lnTo>
                    <a:lnTo>
                      <a:pt x="177" y="34"/>
                    </a:lnTo>
                    <a:lnTo>
                      <a:pt x="186" y="22"/>
                    </a:lnTo>
                    <a:lnTo>
                      <a:pt x="196" y="21"/>
                    </a:lnTo>
                    <a:lnTo>
                      <a:pt x="204" y="21"/>
                    </a:lnTo>
                    <a:lnTo>
                      <a:pt x="209" y="26"/>
                    </a:lnTo>
                    <a:lnTo>
                      <a:pt x="226" y="28"/>
                    </a:lnTo>
                    <a:lnTo>
                      <a:pt x="254" y="29"/>
                    </a:lnTo>
                    <a:lnTo>
                      <a:pt x="275" y="26"/>
                    </a:lnTo>
                    <a:lnTo>
                      <a:pt x="289" y="19"/>
                    </a:lnTo>
                    <a:lnTo>
                      <a:pt x="308" y="15"/>
                    </a:lnTo>
                    <a:lnTo>
                      <a:pt x="333" y="15"/>
                    </a:lnTo>
                    <a:lnTo>
                      <a:pt x="346" y="12"/>
                    </a:lnTo>
                    <a:lnTo>
                      <a:pt x="347" y="6"/>
                    </a:lnTo>
                    <a:lnTo>
                      <a:pt x="350" y="4"/>
                    </a:lnTo>
                    <a:lnTo>
                      <a:pt x="356" y="7"/>
                    </a:lnTo>
                    <a:lnTo>
                      <a:pt x="360" y="6"/>
                    </a:lnTo>
                    <a:lnTo>
                      <a:pt x="364" y="1"/>
                    </a:lnTo>
                    <a:lnTo>
                      <a:pt x="370" y="0"/>
                    </a:lnTo>
                    <a:lnTo>
                      <a:pt x="374" y="5"/>
                    </a:lnTo>
                    <a:lnTo>
                      <a:pt x="394" y="6"/>
                    </a:lnTo>
                    <a:lnTo>
                      <a:pt x="430" y="4"/>
                    </a:lnTo>
                    <a:lnTo>
                      <a:pt x="463" y="15"/>
                    </a:lnTo>
                    <a:lnTo>
                      <a:pt x="494" y="39"/>
                    </a:lnTo>
                    <a:lnTo>
                      <a:pt x="509" y="55"/>
                    </a:lnTo>
                    <a:lnTo>
                      <a:pt x="510" y="63"/>
                    </a:lnTo>
                    <a:lnTo>
                      <a:pt x="516" y="71"/>
                    </a:lnTo>
                    <a:lnTo>
                      <a:pt x="525" y="80"/>
                    </a:lnTo>
                    <a:lnTo>
                      <a:pt x="533" y="81"/>
                    </a:lnTo>
                    <a:lnTo>
                      <a:pt x="541" y="76"/>
                    </a:lnTo>
                    <a:lnTo>
                      <a:pt x="547" y="76"/>
                    </a:lnTo>
                    <a:lnTo>
                      <a:pt x="551" y="82"/>
                    </a:lnTo>
                    <a:lnTo>
                      <a:pt x="560" y="84"/>
                    </a:lnTo>
                    <a:lnTo>
                      <a:pt x="569" y="80"/>
                    </a:lnTo>
                    <a:lnTo>
                      <a:pt x="576" y="81"/>
                    </a:lnTo>
                    <a:lnTo>
                      <a:pt x="579" y="85"/>
                    </a:lnTo>
                    <a:lnTo>
                      <a:pt x="579" y="86"/>
                    </a:lnTo>
                    <a:lnTo>
                      <a:pt x="584" y="88"/>
                    </a:lnTo>
                    <a:lnTo>
                      <a:pt x="590" y="93"/>
                    </a:lnTo>
                    <a:lnTo>
                      <a:pt x="599" y="105"/>
                    </a:lnTo>
                    <a:lnTo>
                      <a:pt x="607" y="123"/>
                    </a:lnTo>
                    <a:lnTo>
                      <a:pt x="612" y="146"/>
                    </a:lnTo>
                    <a:lnTo>
                      <a:pt x="620" y="158"/>
                    </a:lnTo>
                    <a:lnTo>
                      <a:pt x="629" y="160"/>
                    </a:lnTo>
                    <a:lnTo>
                      <a:pt x="634" y="164"/>
                    </a:lnTo>
                    <a:lnTo>
                      <a:pt x="635" y="170"/>
                    </a:lnTo>
                    <a:lnTo>
                      <a:pt x="637" y="174"/>
                    </a:lnTo>
                    <a:lnTo>
                      <a:pt x="642" y="175"/>
                    </a:lnTo>
                    <a:lnTo>
                      <a:pt x="650" y="174"/>
                    </a:lnTo>
                    <a:lnTo>
                      <a:pt x="659" y="182"/>
                    </a:lnTo>
                    <a:lnTo>
                      <a:pt x="669" y="199"/>
                    </a:lnTo>
                    <a:lnTo>
                      <a:pt x="671" y="206"/>
                    </a:lnTo>
                    <a:lnTo>
                      <a:pt x="669" y="210"/>
                    </a:lnTo>
                    <a:lnTo>
                      <a:pt x="670" y="213"/>
                    </a:lnTo>
                    <a:lnTo>
                      <a:pt x="676" y="216"/>
                    </a:lnTo>
                    <a:lnTo>
                      <a:pt x="682" y="222"/>
                    </a:lnTo>
                    <a:lnTo>
                      <a:pt x="687" y="229"/>
                    </a:lnTo>
                    <a:lnTo>
                      <a:pt x="698" y="236"/>
                    </a:lnTo>
                    <a:lnTo>
                      <a:pt x="714" y="243"/>
                    </a:lnTo>
                    <a:lnTo>
                      <a:pt x="726" y="253"/>
                    </a:lnTo>
                    <a:lnTo>
                      <a:pt x="734" y="265"/>
                    </a:lnTo>
                    <a:lnTo>
                      <a:pt x="749" y="275"/>
                    </a:lnTo>
                    <a:lnTo>
                      <a:pt x="752" y="27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76" name="Freeform 106">
                <a:extLst>
                  <a:ext uri="{FF2B5EF4-FFF2-40B4-BE49-F238E27FC236}">
                    <a16:creationId xmlns:a16="http://schemas.microsoft.com/office/drawing/2014/main" id="{0E2C46FE-C284-B4B3-B9E8-41C06AA6F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21045" y="6840409"/>
                <a:ext cx="1304774" cy="1710101"/>
              </a:xfrm>
              <a:custGeom>
                <a:avLst/>
                <a:gdLst>
                  <a:gd name="T0" fmla="*/ 65 w 1491"/>
                  <a:gd name="T1" fmla="*/ 1919 h 1955"/>
                  <a:gd name="T2" fmla="*/ 1 w 1491"/>
                  <a:gd name="T3" fmla="*/ 1817 h 1955"/>
                  <a:gd name="T4" fmla="*/ 0 w 1491"/>
                  <a:gd name="T5" fmla="*/ 1398 h 1955"/>
                  <a:gd name="T6" fmla="*/ 24 w 1491"/>
                  <a:gd name="T7" fmla="*/ 1288 h 1955"/>
                  <a:gd name="T8" fmla="*/ 131 w 1491"/>
                  <a:gd name="T9" fmla="*/ 1147 h 1955"/>
                  <a:gd name="T10" fmla="*/ 198 w 1491"/>
                  <a:gd name="T11" fmla="*/ 1114 h 1955"/>
                  <a:gd name="T12" fmla="*/ 281 w 1491"/>
                  <a:gd name="T13" fmla="*/ 1082 h 1955"/>
                  <a:gd name="T14" fmla="*/ 367 w 1491"/>
                  <a:gd name="T15" fmla="*/ 1025 h 1955"/>
                  <a:gd name="T16" fmla="*/ 431 w 1491"/>
                  <a:gd name="T17" fmla="*/ 1009 h 1955"/>
                  <a:gd name="T18" fmla="*/ 564 w 1491"/>
                  <a:gd name="T19" fmla="*/ 1016 h 1955"/>
                  <a:gd name="T20" fmla="*/ 667 w 1491"/>
                  <a:gd name="T21" fmla="*/ 906 h 1955"/>
                  <a:gd name="T22" fmla="*/ 815 w 1491"/>
                  <a:gd name="T23" fmla="*/ 754 h 1955"/>
                  <a:gd name="T24" fmla="*/ 967 w 1491"/>
                  <a:gd name="T25" fmla="*/ 608 h 1955"/>
                  <a:gd name="T26" fmla="*/ 858 w 1491"/>
                  <a:gd name="T27" fmla="*/ 574 h 1955"/>
                  <a:gd name="T28" fmla="*/ 699 w 1491"/>
                  <a:gd name="T29" fmla="*/ 519 h 1955"/>
                  <a:gd name="T30" fmla="*/ 523 w 1491"/>
                  <a:gd name="T31" fmla="*/ 460 h 1955"/>
                  <a:gd name="T32" fmla="*/ 409 w 1491"/>
                  <a:gd name="T33" fmla="*/ 408 h 1955"/>
                  <a:gd name="T34" fmla="*/ 347 w 1491"/>
                  <a:gd name="T35" fmla="*/ 361 h 1955"/>
                  <a:gd name="T36" fmla="*/ 300 w 1491"/>
                  <a:gd name="T37" fmla="*/ 296 h 1955"/>
                  <a:gd name="T38" fmla="*/ 264 w 1491"/>
                  <a:gd name="T39" fmla="*/ 249 h 1955"/>
                  <a:gd name="T40" fmla="*/ 241 w 1491"/>
                  <a:gd name="T41" fmla="*/ 199 h 1955"/>
                  <a:gd name="T42" fmla="*/ 270 w 1491"/>
                  <a:gd name="T43" fmla="*/ 155 h 1955"/>
                  <a:gd name="T44" fmla="*/ 313 w 1491"/>
                  <a:gd name="T45" fmla="*/ 88 h 1955"/>
                  <a:gd name="T46" fmla="*/ 412 w 1491"/>
                  <a:gd name="T47" fmla="*/ 173 h 1955"/>
                  <a:gd name="T48" fmla="*/ 568 w 1491"/>
                  <a:gd name="T49" fmla="*/ 222 h 1955"/>
                  <a:gd name="T50" fmla="*/ 723 w 1491"/>
                  <a:gd name="T51" fmla="*/ 171 h 1955"/>
                  <a:gd name="T52" fmla="*/ 858 w 1491"/>
                  <a:gd name="T53" fmla="*/ 152 h 1955"/>
                  <a:gd name="T54" fmla="*/ 964 w 1491"/>
                  <a:gd name="T55" fmla="*/ 125 h 1955"/>
                  <a:gd name="T56" fmla="*/ 1101 w 1491"/>
                  <a:gd name="T57" fmla="*/ 94 h 1955"/>
                  <a:gd name="T58" fmla="*/ 1203 w 1491"/>
                  <a:gd name="T59" fmla="*/ 92 h 1955"/>
                  <a:gd name="T60" fmla="*/ 1367 w 1491"/>
                  <a:gd name="T61" fmla="*/ 22 h 1955"/>
                  <a:gd name="T62" fmla="*/ 1470 w 1491"/>
                  <a:gd name="T63" fmla="*/ 20 h 1955"/>
                  <a:gd name="T64" fmla="*/ 1446 w 1491"/>
                  <a:gd name="T65" fmla="*/ 93 h 1955"/>
                  <a:gd name="T66" fmla="*/ 1449 w 1491"/>
                  <a:gd name="T67" fmla="*/ 208 h 1955"/>
                  <a:gd name="T68" fmla="*/ 1443 w 1491"/>
                  <a:gd name="T69" fmla="*/ 223 h 1955"/>
                  <a:gd name="T70" fmla="*/ 1476 w 1491"/>
                  <a:gd name="T71" fmla="*/ 214 h 1955"/>
                  <a:gd name="T72" fmla="*/ 1472 w 1491"/>
                  <a:gd name="T73" fmla="*/ 228 h 1955"/>
                  <a:gd name="T74" fmla="*/ 1420 w 1491"/>
                  <a:gd name="T75" fmla="*/ 249 h 1955"/>
                  <a:gd name="T76" fmla="*/ 1388 w 1491"/>
                  <a:gd name="T77" fmla="*/ 394 h 1955"/>
                  <a:gd name="T78" fmla="*/ 1332 w 1491"/>
                  <a:gd name="T79" fmla="*/ 500 h 1955"/>
                  <a:gd name="T80" fmla="*/ 1244 w 1491"/>
                  <a:gd name="T81" fmla="*/ 650 h 1955"/>
                  <a:gd name="T82" fmla="*/ 1162 w 1491"/>
                  <a:gd name="T83" fmla="*/ 801 h 1955"/>
                  <a:gd name="T84" fmla="*/ 1001 w 1491"/>
                  <a:gd name="T85" fmla="*/ 1073 h 1955"/>
                  <a:gd name="T86" fmla="*/ 694 w 1491"/>
                  <a:gd name="T87" fmla="*/ 1385 h 1955"/>
                  <a:gd name="T88" fmla="*/ 393 w 1491"/>
                  <a:gd name="T89" fmla="*/ 1591 h 1955"/>
                  <a:gd name="T90" fmla="*/ 228 w 1491"/>
                  <a:gd name="T91" fmla="*/ 1758 h 1955"/>
                  <a:gd name="T92" fmla="*/ 162 w 1491"/>
                  <a:gd name="T93" fmla="*/ 1835 h 1955"/>
                  <a:gd name="T94" fmla="*/ 125 w 1491"/>
                  <a:gd name="T95" fmla="*/ 1884 h 1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91" h="1955">
                    <a:moveTo>
                      <a:pt x="81" y="1954"/>
                    </a:moveTo>
                    <a:lnTo>
                      <a:pt x="81" y="1942"/>
                    </a:lnTo>
                    <a:lnTo>
                      <a:pt x="79" y="1937"/>
                    </a:lnTo>
                    <a:lnTo>
                      <a:pt x="65" y="1919"/>
                    </a:lnTo>
                    <a:lnTo>
                      <a:pt x="39" y="1886"/>
                    </a:lnTo>
                    <a:lnTo>
                      <a:pt x="21" y="1862"/>
                    </a:lnTo>
                    <a:lnTo>
                      <a:pt x="1" y="1837"/>
                    </a:lnTo>
                    <a:lnTo>
                      <a:pt x="1" y="1817"/>
                    </a:lnTo>
                    <a:lnTo>
                      <a:pt x="0" y="1757"/>
                    </a:lnTo>
                    <a:lnTo>
                      <a:pt x="0" y="1637"/>
                    </a:lnTo>
                    <a:lnTo>
                      <a:pt x="0" y="1517"/>
                    </a:lnTo>
                    <a:lnTo>
                      <a:pt x="0" y="1398"/>
                    </a:lnTo>
                    <a:lnTo>
                      <a:pt x="0" y="1338"/>
                    </a:lnTo>
                    <a:lnTo>
                      <a:pt x="0" y="1314"/>
                    </a:lnTo>
                    <a:lnTo>
                      <a:pt x="1" y="1309"/>
                    </a:lnTo>
                    <a:lnTo>
                      <a:pt x="24" y="1288"/>
                    </a:lnTo>
                    <a:lnTo>
                      <a:pt x="53" y="1258"/>
                    </a:lnTo>
                    <a:lnTo>
                      <a:pt x="92" y="1203"/>
                    </a:lnTo>
                    <a:lnTo>
                      <a:pt x="113" y="1173"/>
                    </a:lnTo>
                    <a:lnTo>
                      <a:pt x="131" y="1147"/>
                    </a:lnTo>
                    <a:lnTo>
                      <a:pt x="135" y="1140"/>
                    </a:lnTo>
                    <a:lnTo>
                      <a:pt x="151" y="1125"/>
                    </a:lnTo>
                    <a:lnTo>
                      <a:pt x="180" y="1116"/>
                    </a:lnTo>
                    <a:lnTo>
                      <a:pt x="198" y="1114"/>
                    </a:lnTo>
                    <a:lnTo>
                      <a:pt x="261" y="1103"/>
                    </a:lnTo>
                    <a:lnTo>
                      <a:pt x="269" y="1099"/>
                    </a:lnTo>
                    <a:lnTo>
                      <a:pt x="275" y="1093"/>
                    </a:lnTo>
                    <a:lnTo>
                      <a:pt x="281" y="1082"/>
                    </a:lnTo>
                    <a:lnTo>
                      <a:pt x="293" y="1065"/>
                    </a:lnTo>
                    <a:lnTo>
                      <a:pt x="308" y="1053"/>
                    </a:lnTo>
                    <a:lnTo>
                      <a:pt x="338" y="1038"/>
                    </a:lnTo>
                    <a:lnTo>
                      <a:pt x="367" y="1025"/>
                    </a:lnTo>
                    <a:lnTo>
                      <a:pt x="374" y="1023"/>
                    </a:lnTo>
                    <a:lnTo>
                      <a:pt x="409" y="1015"/>
                    </a:lnTo>
                    <a:lnTo>
                      <a:pt x="417" y="1012"/>
                    </a:lnTo>
                    <a:lnTo>
                      <a:pt x="431" y="1009"/>
                    </a:lnTo>
                    <a:lnTo>
                      <a:pt x="437" y="1009"/>
                    </a:lnTo>
                    <a:lnTo>
                      <a:pt x="486" y="1012"/>
                    </a:lnTo>
                    <a:lnTo>
                      <a:pt x="524" y="1014"/>
                    </a:lnTo>
                    <a:lnTo>
                      <a:pt x="564" y="1016"/>
                    </a:lnTo>
                    <a:lnTo>
                      <a:pt x="568" y="1014"/>
                    </a:lnTo>
                    <a:lnTo>
                      <a:pt x="595" y="985"/>
                    </a:lnTo>
                    <a:lnTo>
                      <a:pt x="639" y="937"/>
                    </a:lnTo>
                    <a:lnTo>
                      <a:pt x="667" y="906"/>
                    </a:lnTo>
                    <a:lnTo>
                      <a:pt x="710" y="860"/>
                    </a:lnTo>
                    <a:lnTo>
                      <a:pt x="743" y="826"/>
                    </a:lnTo>
                    <a:lnTo>
                      <a:pt x="779" y="788"/>
                    </a:lnTo>
                    <a:lnTo>
                      <a:pt x="815" y="754"/>
                    </a:lnTo>
                    <a:lnTo>
                      <a:pt x="858" y="713"/>
                    </a:lnTo>
                    <a:lnTo>
                      <a:pt x="885" y="687"/>
                    </a:lnTo>
                    <a:lnTo>
                      <a:pt x="926" y="646"/>
                    </a:lnTo>
                    <a:lnTo>
                      <a:pt x="967" y="608"/>
                    </a:lnTo>
                    <a:lnTo>
                      <a:pt x="1002" y="574"/>
                    </a:lnTo>
                    <a:lnTo>
                      <a:pt x="953" y="574"/>
                    </a:lnTo>
                    <a:lnTo>
                      <a:pt x="905" y="574"/>
                    </a:lnTo>
                    <a:lnTo>
                      <a:pt x="858" y="574"/>
                    </a:lnTo>
                    <a:lnTo>
                      <a:pt x="851" y="570"/>
                    </a:lnTo>
                    <a:lnTo>
                      <a:pt x="812" y="556"/>
                    </a:lnTo>
                    <a:lnTo>
                      <a:pt x="761" y="539"/>
                    </a:lnTo>
                    <a:lnTo>
                      <a:pt x="699" y="519"/>
                    </a:lnTo>
                    <a:lnTo>
                      <a:pt x="656" y="504"/>
                    </a:lnTo>
                    <a:lnTo>
                      <a:pt x="609" y="489"/>
                    </a:lnTo>
                    <a:lnTo>
                      <a:pt x="561" y="473"/>
                    </a:lnTo>
                    <a:lnTo>
                      <a:pt x="523" y="460"/>
                    </a:lnTo>
                    <a:lnTo>
                      <a:pt x="477" y="445"/>
                    </a:lnTo>
                    <a:lnTo>
                      <a:pt x="437" y="431"/>
                    </a:lnTo>
                    <a:lnTo>
                      <a:pt x="431" y="429"/>
                    </a:lnTo>
                    <a:lnTo>
                      <a:pt x="409" y="408"/>
                    </a:lnTo>
                    <a:lnTo>
                      <a:pt x="379" y="381"/>
                    </a:lnTo>
                    <a:lnTo>
                      <a:pt x="373" y="381"/>
                    </a:lnTo>
                    <a:lnTo>
                      <a:pt x="359" y="375"/>
                    </a:lnTo>
                    <a:lnTo>
                      <a:pt x="347" y="361"/>
                    </a:lnTo>
                    <a:lnTo>
                      <a:pt x="334" y="341"/>
                    </a:lnTo>
                    <a:lnTo>
                      <a:pt x="322" y="319"/>
                    </a:lnTo>
                    <a:lnTo>
                      <a:pt x="316" y="303"/>
                    </a:lnTo>
                    <a:lnTo>
                      <a:pt x="300" y="296"/>
                    </a:lnTo>
                    <a:lnTo>
                      <a:pt x="292" y="284"/>
                    </a:lnTo>
                    <a:lnTo>
                      <a:pt x="278" y="265"/>
                    </a:lnTo>
                    <a:lnTo>
                      <a:pt x="268" y="256"/>
                    </a:lnTo>
                    <a:lnTo>
                      <a:pt x="264" y="249"/>
                    </a:lnTo>
                    <a:lnTo>
                      <a:pt x="259" y="232"/>
                    </a:lnTo>
                    <a:lnTo>
                      <a:pt x="251" y="214"/>
                    </a:lnTo>
                    <a:lnTo>
                      <a:pt x="243" y="204"/>
                    </a:lnTo>
                    <a:lnTo>
                      <a:pt x="241" y="199"/>
                    </a:lnTo>
                    <a:lnTo>
                      <a:pt x="241" y="196"/>
                    </a:lnTo>
                    <a:lnTo>
                      <a:pt x="256" y="172"/>
                    </a:lnTo>
                    <a:lnTo>
                      <a:pt x="263" y="163"/>
                    </a:lnTo>
                    <a:lnTo>
                      <a:pt x="270" y="155"/>
                    </a:lnTo>
                    <a:lnTo>
                      <a:pt x="276" y="147"/>
                    </a:lnTo>
                    <a:lnTo>
                      <a:pt x="279" y="141"/>
                    </a:lnTo>
                    <a:lnTo>
                      <a:pt x="297" y="113"/>
                    </a:lnTo>
                    <a:lnTo>
                      <a:pt x="313" y="88"/>
                    </a:lnTo>
                    <a:lnTo>
                      <a:pt x="325" y="68"/>
                    </a:lnTo>
                    <a:lnTo>
                      <a:pt x="353" y="91"/>
                    </a:lnTo>
                    <a:lnTo>
                      <a:pt x="381" y="136"/>
                    </a:lnTo>
                    <a:lnTo>
                      <a:pt x="412" y="173"/>
                    </a:lnTo>
                    <a:lnTo>
                      <a:pt x="456" y="206"/>
                    </a:lnTo>
                    <a:lnTo>
                      <a:pt x="473" y="217"/>
                    </a:lnTo>
                    <a:lnTo>
                      <a:pt x="489" y="223"/>
                    </a:lnTo>
                    <a:lnTo>
                      <a:pt x="568" y="222"/>
                    </a:lnTo>
                    <a:lnTo>
                      <a:pt x="625" y="192"/>
                    </a:lnTo>
                    <a:lnTo>
                      <a:pt x="676" y="169"/>
                    </a:lnTo>
                    <a:lnTo>
                      <a:pt x="693" y="165"/>
                    </a:lnTo>
                    <a:lnTo>
                      <a:pt x="723" y="171"/>
                    </a:lnTo>
                    <a:lnTo>
                      <a:pt x="756" y="173"/>
                    </a:lnTo>
                    <a:lnTo>
                      <a:pt x="784" y="180"/>
                    </a:lnTo>
                    <a:lnTo>
                      <a:pt x="800" y="178"/>
                    </a:lnTo>
                    <a:lnTo>
                      <a:pt x="858" y="152"/>
                    </a:lnTo>
                    <a:lnTo>
                      <a:pt x="895" y="126"/>
                    </a:lnTo>
                    <a:lnTo>
                      <a:pt x="920" y="116"/>
                    </a:lnTo>
                    <a:lnTo>
                      <a:pt x="930" y="116"/>
                    </a:lnTo>
                    <a:lnTo>
                      <a:pt x="964" y="125"/>
                    </a:lnTo>
                    <a:lnTo>
                      <a:pt x="1008" y="121"/>
                    </a:lnTo>
                    <a:lnTo>
                      <a:pt x="1068" y="99"/>
                    </a:lnTo>
                    <a:lnTo>
                      <a:pt x="1087" y="94"/>
                    </a:lnTo>
                    <a:lnTo>
                      <a:pt x="1101" y="94"/>
                    </a:lnTo>
                    <a:lnTo>
                      <a:pt x="1134" y="104"/>
                    </a:lnTo>
                    <a:lnTo>
                      <a:pt x="1140" y="104"/>
                    </a:lnTo>
                    <a:lnTo>
                      <a:pt x="1157" y="102"/>
                    </a:lnTo>
                    <a:lnTo>
                      <a:pt x="1203" y="92"/>
                    </a:lnTo>
                    <a:lnTo>
                      <a:pt x="1240" y="76"/>
                    </a:lnTo>
                    <a:lnTo>
                      <a:pt x="1307" y="65"/>
                    </a:lnTo>
                    <a:lnTo>
                      <a:pt x="1358" y="36"/>
                    </a:lnTo>
                    <a:lnTo>
                      <a:pt x="1367" y="22"/>
                    </a:lnTo>
                    <a:lnTo>
                      <a:pt x="1381" y="5"/>
                    </a:lnTo>
                    <a:lnTo>
                      <a:pt x="1404" y="0"/>
                    </a:lnTo>
                    <a:lnTo>
                      <a:pt x="1462" y="20"/>
                    </a:lnTo>
                    <a:lnTo>
                      <a:pt x="1470" y="20"/>
                    </a:lnTo>
                    <a:lnTo>
                      <a:pt x="1467" y="33"/>
                    </a:lnTo>
                    <a:lnTo>
                      <a:pt x="1465" y="46"/>
                    </a:lnTo>
                    <a:lnTo>
                      <a:pt x="1454" y="68"/>
                    </a:lnTo>
                    <a:lnTo>
                      <a:pt x="1446" y="93"/>
                    </a:lnTo>
                    <a:lnTo>
                      <a:pt x="1451" y="130"/>
                    </a:lnTo>
                    <a:lnTo>
                      <a:pt x="1454" y="191"/>
                    </a:lnTo>
                    <a:lnTo>
                      <a:pt x="1453" y="200"/>
                    </a:lnTo>
                    <a:lnTo>
                      <a:pt x="1449" y="208"/>
                    </a:lnTo>
                    <a:lnTo>
                      <a:pt x="1448" y="215"/>
                    </a:lnTo>
                    <a:lnTo>
                      <a:pt x="1442" y="217"/>
                    </a:lnTo>
                    <a:lnTo>
                      <a:pt x="1439" y="221"/>
                    </a:lnTo>
                    <a:lnTo>
                      <a:pt x="1443" y="223"/>
                    </a:lnTo>
                    <a:lnTo>
                      <a:pt x="1461" y="216"/>
                    </a:lnTo>
                    <a:lnTo>
                      <a:pt x="1461" y="209"/>
                    </a:lnTo>
                    <a:lnTo>
                      <a:pt x="1462" y="206"/>
                    </a:lnTo>
                    <a:lnTo>
                      <a:pt x="1476" y="214"/>
                    </a:lnTo>
                    <a:lnTo>
                      <a:pt x="1487" y="217"/>
                    </a:lnTo>
                    <a:lnTo>
                      <a:pt x="1490" y="225"/>
                    </a:lnTo>
                    <a:lnTo>
                      <a:pt x="1489" y="230"/>
                    </a:lnTo>
                    <a:lnTo>
                      <a:pt x="1472" y="228"/>
                    </a:lnTo>
                    <a:lnTo>
                      <a:pt x="1464" y="223"/>
                    </a:lnTo>
                    <a:lnTo>
                      <a:pt x="1439" y="230"/>
                    </a:lnTo>
                    <a:lnTo>
                      <a:pt x="1424" y="237"/>
                    </a:lnTo>
                    <a:lnTo>
                      <a:pt x="1420" y="249"/>
                    </a:lnTo>
                    <a:lnTo>
                      <a:pt x="1416" y="296"/>
                    </a:lnTo>
                    <a:lnTo>
                      <a:pt x="1410" y="327"/>
                    </a:lnTo>
                    <a:lnTo>
                      <a:pt x="1409" y="368"/>
                    </a:lnTo>
                    <a:lnTo>
                      <a:pt x="1388" y="394"/>
                    </a:lnTo>
                    <a:lnTo>
                      <a:pt x="1382" y="414"/>
                    </a:lnTo>
                    <a:lnTo>
                      <a:pt x="1353" y="452"/>
                    </a:lnTo>
                    <a:lnTo>
                      <a:pt x="1337" y="484"/>
                    </a:lnTo>
                    <a:lnTo>
                      <a:pt x="1332" y="500"/>
                    </a:lnTo>
                    <a:lnTo>
                      <a:pt x="1306" y="545"/>
                    </a:lnTo>
                    <a:lnTo>
                      <a:pt x="1270" y="578"/>
                    </a:lnTo>
                    <a:lnTo>
                      <a:pt x="1257" y="622"/>
                    </a:lnTo>
                    <a:lnTo>
                      <a:pt x="1244" y="650"/>
                    </a:lnTo>
                    <a:lnTo>
                      <a:pt x="1229" y="674"/>
                    </a:lnTo>
                    <a:lnTo>
                      <a:pt x="1198" y="718"/>
                    </a:lnTo>
                    <a:lnTo>
                      <a:pt x="1181" y="748"/>
                    </a:lnTo>
                    <a:lnTo>
                      <a:pt x="1162" y="801"/>
                    </a:lnTo>
                    <a:lnTo>
                      <a:pt x="1155" y="835"/>
                    </a:lnTo>
                    <a:lnTo>
                      <a:pt x="1098" y="931"/>
                    </a:lnTo>
                    <a:lnTo>
                      <a:pt x="1039" y="1009"/>
                    </a:lnTo>
                    <a:lnTo>
                      <a:pt x="1001" y="1073"/>
                    </a:lnTo>
                    <a:lnTo>
                      <a:pt x="935" y="1149"/>
                    </a:lnTo>
                    <a:lnTo>
                      <a:pt x="845" y="1247"/>
                    </a:lnTo>
                    <a:lnTo>
                      <a:pt x="726" y="1362"/>
                    </a:lnTo>
                    <a:lnTo>
                      <a:pt x="694" y="1385"/>
                    </a:lnTo>
                    <a:lnTo>
                      <a:pt x="565" y="1456"/>
                    </a:lnTo>
                    <a:lnTo>
                      <a:pt x="481" y="1516"/>
                    </a:lnTo>
                    <a:lnTo>
                      <a:pt x="438" y="1556"/>
                    </a:lnTo>
                    <a:lnTo>
                      <a:pt x="393" y="1591"/>
                    </a:lnTo>
                    <a:lnTo>
                      <a:pt x="357" y="1625"/>
                    </a:lnTo>
                    <a:lnTo>
                      <a:pt x="249" y="1739"/>
                    </a:lnTo>
                    <a:lnTo>
                      <a:pt x="238" y="1749"/>
                    </a:lnTo>
                    <a:lnTo>
                      <a:pt x="228" y="1758"/>
                    </a:lnTo>
                    <a:lnTo>
                      <a:pt x="214" y="1778"/>
                    </a:lnTo>
                    <a:lnTo>
                      <a:pt x="204" y="1785"/>
                    </a:lnTo>
                    <a:lnTo>
                      <a:pt x="179" y="1817"/>
                    </a:lnTo>
                    <a:lnTo>
                      <a:pt x="162" y="1835"/>
                    </a:lnTo>
                    <a:lnTo>
                      <a:pt x="144" y="1852"/>
                    </a:lnTo>
                    <a:lnTo>
                      <a:pt x="137" y="1863"/>
                    </a:lnTo>
                    <a:lnTo>
                      <a:pt x="131" y="1877"/>
                    </a:lnTo>
                    <a:lnTo>
                      <a:pt x="125" y="1884"/>
                    </a:lnTo>
                    <a:lnTo>
                      <a:pt x="109" y="1916"/>
                    </a:lnTo>
                    <a:lnTo>
                      <a:pt x="95" y="1938"/>
                    </a:lnTo>
                    <a:lnTo>
                      <a:pt x="81" y="195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77" name="Freeform 108">
                <a:extLst>
                  <a:ext uri="{FF2B5EF4-FFF2-40B4-BE49-F238E27FC236}">
                    <a16:creationId xmlns:a16="http://schemas.microsoft.com/office/drawing/2014/main" id="{12398CAF-4DE1-434D-EED3-CBF3F21B9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13334" y="6809527"/>
                <a:ext cx="1393559" cy="1096319"/>
              </a:xfrm>
              <a:custGeom>
                <a:avLst/>
                <a:gdLst>
                  <a:gd name="T0" fmla="*/ 1391 w 1591"/>
                  <a:gd name="T1" fmla="*/ 396 h 1253"/>
                  <a:gd name="T2" fmla="*/ 1419 w 1591"/>
                  <a:gd name="T3" fmla="*/ 398 h 1253"/>
                  <a:gd name="T4" fmla="*/ 1422 w 1591"/>
                  <a:gd name="T5" fmla="*/ 524 h 1253"/>
                  <a:gd name="T6" fmla="*/ 1344 w 1591"/>
                  <a:gd name="T7" fmla="*/ 545 h 1253"/>
                  <a:gd name="T8" fmla="*/ 1267 w 1591"/>
                  <a:gd name="T9" fmla="*/ 615 h 1253"/>
                  <a:gd name="T10" fmla="*/ 1339 w 1591"/>
                  <a:gd name="T11" fmla="*/ 650 h 1253"/>
                  <a:gd name="T12" fmla="*/ 1412 w 1591"/>
                  <a:gd name="T13" fmla="*/ 709 h 1253"/>
                  <a:gd name="T14" fmla="*/ 1500 w 1591"/>
                  <a:gd name="T15" fmla="*/ 791 h 1253"/>
                  <a:gd name="T16" fmla="*/ 1549 w 1591"/>
                  <a:gd name="T17" fmla="*/ 914 h 1253"/>
                  <a:gd name="T18" fmla="*/ 1563 w 1591"/>
                  <a:gd name="T19" fmla="*/ 993 h 1253"/>
                  <a:gd name="T20" fmla="*/ 1372 w 1591"/>
                  <a:gd name="T21" fmla="*/ 1181 h 1253"/>
                  <a:gd name="T22" fmla="*/ 1265 w 1591"/>
                  <a:gd name="T23" fmla="*/ 1196 h 1253"/>
                  <a:gd name="T24" fmla="*/ 1158 w 1591"/>
                  <a:gd name="T25" fmla="*/ 1230 h 1253"/>
                  <a:gd name="T26" fmla="*/ 1114 w 1591"/>
                  <a:gd name="T27" fmla="*/ 1235 h 1253"/>
                  <a:gd name="T28" fmla="*/ 1048 w 1591"/>
                  <a:gd name="T29" fmla="*/ 1225 h 1253"/>
                  <a:gd name="T30" fmla="*/ 961 w 1591"/>
                  <a:gd name="T31" fmla="*/ 1244 h 1253"/>
                  <a:gd name="T32" fmla="*/ 929 w 1591"/>
                  <a:gd name="T33" fmla="*/ 1232 h 1253"/>
                  <a:gd name="T34" fmla="*/ 896 w 1591"/>
                  <a:gd name="T35" fmla="*/ 1196 h 1253"/>
                  <a:gd name="T36" fmla="*/ 790 w 1591"/>
                  <a:gd name="T37" fmla="*/ 1096 h 1253"/>
                  <a:gd name="T38" fmla="*/ 702 w 1591"/>
                  <a:gd name="T39" fmla="*/ 1117 h 1253"/>
                  <a:gd name="T40" fmla="*/ 603 w 1591"/>
                  <a:gd name="T41" fmla="*/ 1135 h 1253"/>
                  <a:gd name="T42" fmla="*/ 547 w 1591"/>
                  <a:gd name="T43" fmla="*/ 1104 h 1253"/>
                  <a:gd name="T44" fmla="*/ 502 w 1591"/>
                  <a:gd name="T45" fmla="*/ 1059 h 1253"/>
                  <a:gd name="T46" fmla="*/ 440 w 1591"/>
                  <a:gd name="T47" fmla="*/ 974 h 1253"/>
                  <a:gd name="T48" fmla="*/ 399 w 1591"/>
                  <a:gd name="T49" fmla="*/ 915 h 1253"/>
                  <a:gd name="T50" fmla="*/ 324 w 1591"/>
                  <a:gd name="T51" fmla="*/ 855 h 1253"/>
                  <a:gd name="T52" fmla="*/ 289 w 1591"/>
                  <a:gd name="T53" fmla="*/ 783 h 1253"/>
                  <a:gd name="T54" fmla="*/ 161 w 1591"/>
                  <a:gd name="T55" fmla="*/ 690 h 1253"/>
                  <a:gd name="T56" fmla="*/ 123 w 1591"/>
                  <a:gd name="T57" fmla="*/ 613 h 1253"/>
                  <a:gd name="T58" fmla="*/ 9 w 1591"/>
                  <a:gd name="T59" fmla="*/ 555 h 1253"/>
                  <a:gd name="T60" fmla="*/ 9 w 1591"/>
                  <a:gd name="T61" fmla="*/ 498 h 1253"/>
                  <a:gd name="T62" fmla="*/ 71 w 1591"/>
                  <a:gd name="T63" fmla="*/ 439 h 1253"/>
                  <a:gd name="T64" fmla="*/ 91 w 1591"/>
                  <a:gd name="T65" fmla="*/ 389 h 1253"/>
                  <a:gd name="T66" fmla="*/ 123 w 1591"/>
                  <a:gd name="T67" fmla="*/ 304 h 1253"/>
                  <a:gd name="T68" fmla="*/ 162 w 1591"/>
                  <a:gd name="T69" fmla="*/ 275 h 1253"/>
                  <a:gd name="T70" fmla="*/ 253 w 1591"/>
                  <a:gd name="T71" fmla="*/ 297 h 1253"/>
                  <a:gd name="T72" fmla="*/ 359 w 1591"/>
                  <a:gd name="T73" fmla="*/ 395 h 1253"/>
                  <a:gd name="T74" fmla="*/ 534 w 1591"/>
                  <a:gd name="T75" fmla="*/ 378 h 1253"/>
                  <a:gd name="T76" fmla="*/ 684 w 1591"/>
                  <a:gd name="T77" fmla="*/ 385 h 1253"/>
                  <a:gd name="T78" fmla="*/ 762 w 1591"/>
                  <a:gd name="T79" fmla="*/ 354 h 1253"/>
                  <a:gd name="T80" fmla="*/ 830 w 1591"/>
                  <a:gd name="T81" fmla="*/ 284 h 1253"/>
                  <a:gd name="T82" fmla="*/ 949 w 1591"/>
                  <a:gd name="T83" fmla="*/ 359 h 1253"/>
                  <a:gd name="T84" fmla="*/ 1011 w 1591"/>
                  <a:gd name="T85" fmla="*/ 350 h 1253"/>
                  <a:gd name="T86" fmla="*/ 1113 w 1591"/>
                  <a:gd name="T87" fmla="*/ 225 h 1253"/>
                  <a:gd name="T88" fmla="*/ 1171 w 1591"/>
                  <a:gd name="T89" fmla="*/ 115 h 1253"/>
                  <a:gd name="T90" fmla="*/ 1133 w 1591"/>
                  <a:gd name="T91" fmla="*/ 31 h 1253"/>
                  <a:gd name="T92" fmla="*/ 1225 w 1591"/>
                  <a:gd name="T93" fmla="*/ 12 h 1253"/>
                  <a:gd name="T94" fmla="*/ 1225 w 1591"/>
                  <a:gd name="T95" fmla="*/ 1 h 1253"/>
                  <a:gd name="T96" fmla="*/ 1285 w 1591"/>
                  <a:gd name="T97" fmla="*/ 56 h 1253"/>
                  <a:gd name="T98" fmla="*/ 1277 w 1591"/>
                  <a:gd name="T99" fmla="*/ 87 h 1253"/>
                  <a:gd name="T100" fmla="*/ 1285 w 1591"/>
                  <a:gd name="T101" fmla="*/ 209 h 1253"/>
                  <a:gd name="T102" fmla="*/ 1320 w 1591"/>
                  <a:gd name="T103" fmla="*/ 227 h 1253"/>
                  <a:gd name="T104" fmla="*/ 1402 w 1591"/>
                  <a:gd name="T105" fmla="*/ 316 h 1253"/>
                  <a:gd name="T106" fmla="*/ 1403 w 1591"/>
                  <a:gd name="T107" fmla="*/ 341 h 1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1" h="1253">
                    <a:moveTo>
                      <a:pt x="1403" y="343"/>
                    </a:moveTo>
                    <a:lnTo>
                      <a:pt x="1393" y="361"/>
                    </a:lnTo>
                    <a:lnTo>
                      <a:pt x="1391" y="374"/>
                    </a:lnTo>
                    <a:lnTo>
                      <a:pt x="1390" y="385"/>
                    </a:lnTo>
                    <a:lnTo>
                      <a:pt x="1390" y="391"/>
                    </a:lnTo>
                    <a:lnTo>
                      <a:pt x="1391" y="396"/>
                    </a:lnTo>
                    <a:lnTo>
                      <a:pt x="1391" y="397"/>
                    </a:lnTo>
                    <a:lnTo>
                      <a:pt x="1391" y="397"/>
                    </a:lnTo>
                    <a:lnTo>
                      <a:pt x="1392" y="397"/>
                    </a:lnTo>
                    <a:lnTo>
                      <a:pt x="1392" y="398"/>
                    </a:lnTo>
                    <a:lnTo>
                      <a:pt x="1419" y="398"/>
                    </a:lnTo>
                    <a:lnTo>
                      <a:pt x="1419" y="398"/>
                    </a:lnTo>
                    <a:lnTo>
                      <a:pt x="1419" y="404"/>
                    </a:lnTo>
                    <a:lnTo>
                      <a:pt x="1420" y="433"/>
                    </a:lnTo>
                    <a:lnTo>
                      <a:pt x="1421" y="458"/>
                    </a:lnTo>
                    <a:lnTo>
                      <a:pt x="1423" y="500"/>
                    </a:lnTo>
                    <a:lnTo>
                      <a:pt x="1423" y="511"/>
                    </a:lnTo>
                    <a:lnTo>
                      <a:pt x="1422" y="524"/>
                    </a:lnTo>
                    <a:lnTo>
                      <a:pt x="1419" y="530"/>
                    </a:lnTo>
                    <a:lnTo>
                      <a:pt x="1412" y="538"/>
                    </a:lnTo>
                    <a:lnTo>
                      <a:pt x="1402" y="545"/>
                    </a:lnTo>
                    <a:lnTo>
                      <a:pt x="1377" y="546"/>
                    </a:lnTo>
                    <a:lnTo>
                      <a:pt x="1358" y="546"/>
                    </a:lnTo>
                    <a:lnTo>
                      <a:pt x="1344" y="545"/>
                    </a:lnTo>
                    <a:lnTo>
                      <a:pt x="1324" y="544"/>
                    </a:lnTo>
                    <a:lnTo>
                      <a:pt x="1306" y="545"/>
                    </a:lnTo>
                    <a:lnTo>
                      <a:pt x="1299" y="552"/>
                    </a:lnTo>
                    <a:lnTo>
                      <a:pt x="1289" y="573"/>
                    </a:lnTo>
                    <a:lnTo>
                      <a:pt x="1275" y="602"/>
                    </a:lnTo>
                    <a:lnTo>
                      <a:pt x="1267" y="615"/>
                    </a:lnTo>
                    <a:lnTo>
                      <a:pt x="1265" y="623"/>
                    </a:lnTo>
                    <a:lnTo>
                      <a:pt x="1267" y="627"/>
                    </a:lnTo>
                    <a:lnTo>
                      <a:pt x="1277" y="633"/>
                    </a:lnTo>
                    <a:lnTo>
                      <a:pt x="1298" y="643"/>
                    </a:lnTo>
                    <a:lnTo>
                      <a:pt x="1321" y="648"/>
                    </a:lnTo>
                    <a:lnTo>
                      <a:pt x="1339" y="650"/>
                    </a:lnTo>
                    <a:lnTo>
                      <a:pt x="1352" y="652"/>
                    </a:lnTo>
                    <a:lnTo>
                      <a:pt x="1360" y="655"/>
                    </a:lnTo>
                    <a:lnTo>
                      <a:pt x="1394" y="679"/>
                    </a:lnTo>
                    <a:lnTo>
                      <a:pt x="1405" y="689"/>
                    </a:lnTo>
                    <a:lnTo>
                      <a:pt x="1412" y="698"/>
                    </a:lnTo>
                    <a:lnTo>
                      <a:pt x="1412" y="709"/>
                    </a:lnTo>
                    <a:lnTo>
                      <a:pt x="1418" y="719"/>
                    </a:lnTo>
                    <a:lnTo>
                      <a:pt x="1437" y="739"/>
                    </a:lnTo>
                    <a:lnTo>
                      <a:pt x="1448" y="751"/>
                    </a:lnTo>
                    <a:lnTo>
                      <a:pt x="1478" y="767"/>
                    </a:lnTo>
                    <a:lnTo>
                      <a:pt x="1489" y="783"/>
                    </a:lnTo>
                    <a:lnTo>
                      <a:pt x="1500" y="791"/>
                    </a:lnTo>
                    <a:lnTo>
                      <a:pt x="1510" y="800"/>
                    </a:lnTo>
                    <a:lnTo>
                      <a:pt x="1515" y="813"/>
                    </a:lnTo>
                    <a:lnTo>
                      <a:pt x="1528" y="852"/>
                    </a:lnTo>
                    <a:lnTo>
                      <a:pt x="1537" y="872"/>
                    </a:lnTo>
                    <a:lnTo>
                      <a:pt x="1546" y="888"/>
                    </a:lnTo>
                    <a:lnTo>
                      <a:pt x="1549" y="914"/>
                    </a:lnTo>
                    <a:lnTo>
                      <a:pt x="1556" y="927"/>
                    </a:lnTo>
                    <a:lnTo>
                      <a:pt x="1563" y="941"/>
                    </a:lnTo>
                    <a:lnTo>
                      <a:pt x="1575" y="955"/>
                    </a:lnTo>
                    <a:lnTo>
                      <a:pt x="1587" y="964"/>
                    </a:lnTo>
                    <a:lnTo>
                      <a:pt x="1590" y="966"/>
                    </a:lnTo>
                    <a:lnTo>
                      <a:pt x="1563" y="993"/>
                    </a:lnTo>
                    <a:lnTo>
                      <a:pt x="1534" y="1022"/>
                    </a:lnTo>
                    <a:lnTo>
                      <a:pt x="1500" y="1054"/>
                    </a:lnTo>
                    <a:lnTo>
                      <a:pt x="1463" y="1091"/>
                    </a:lnTo>
                    <a:lnTo>
                      <a:pt x="1433" y="1120"/>
                    </a:lnTo>
                    <a:lnTo>
                      <a:pt x="1405" y="1149"/>
                    </a:lnTo>
                    <a:lnTo>
                      <a:pt x="1372" y="1181"/>
                    </a:lnTo>
                    <a:lnTo>
                      <a:pt x="1346" y="1207"/>
                    </a:lnTo>
                    <a:lnTo>
                      <a:pt x="1343" y="1210"/>
                    </a:lnTo>
                    <a:lnTo>
                      <a:pt x="1335" y="1215"/>
                    </a:lnTo>
                    <a:lnTo>
                      <a:pt x="1312" y="1215"/>
                    </a:lnTo>
                    <a:lnTo>
                      <a:pt x="1287" y="1212"/>
                    </a:lnTo>
                    <a:lnTo>
                      <a:pt x="1265" y="1196"/>
                    </a:lnTo>
                    <a:lnTo>
                      <a:pt x="1242" y="1209"/>
                    </a:lnTo>
                    <a:lnTo>
                      <a:pt x="1228" y="1212"/>
                    </a:lnTo>
                    <a:lnTo>
                      <a:pt x="1219" y="1213"/>
                    </a:lnTo>
                    <a:lnTo>
                      <a:pt x="1199" y="1216"/>
                    </a:lnTo>
                    <a:lnTo>
                      <a:pt x="1171" y="1222"/>
                    </a:lnTo>
                    <a:lnTo>
                      <a:pt x="1158" y="1230"/>
                    </a:lnTo>
                    <a:lnTo>
                      <a:pt x="1151" y="1235"/>
                    </a:lnTo>
                    <a:lnTo>
                      <a:pt x="1144" y="1247"/>
                    </a:lnTo>
                    <a:lnTo>
                      <a:pt x="1142" y="1248"/>
                    </a:lnTo>
                    <a:lnTo>
                      <a:pt x="1137" y="1247"/>
                    </a:lnTo>
                    <a:lnTo>
                      <a:pt x="1130" y="1242"/>
                    </a:lnTo>
                    <a:lnTo>
                      <a:pt x="1114" y="1235"/>
                    </a:lnTo>
                    <a:lnTo>
                      <a:pt x="1106" y="1221"/>
                    </a:lnTo>
                    <a:lnTo>
                      <a:pt x="1099" y="1212"/>
                    </a:lnTo>
                    <a:lnTo>
                      <a:pt x="1093" y="1208"/>
                    </a:lnTo>
                    <a:lnTo>
                      <a:pt x="1070" y="1223"/>
                    </a:lnTo>
                    <a:lnTo>
                      <a:pt x="1057" y="1225"/>
                    </a:lnTo>
                    <a:lnTo>
                      <a:pt x="1048" y="1225"/>
                    </a:lnTo>
                    <a:lnTo>
                      <a:pt x="1030" y="1217"/>
                    </a:lnTo>
                    <a:lnTo>
                      <a:pt x="1011" y="1210"/>
                    </a:lnTo>
                    <a:lnTo>
                      <a:pt x="1001" y="1210"/>
                    </a:lnTo>
                    <a:lnTo>
                      <a:pt x="986" y="1219"/>
                    </a:lnTo>
                    <a:lnTo>
                      <a:pt x="970" y="1232"/>
                    </a:lnTo>
                    <a:lnTo>
                      <a:pt x="961" y="1244"/>
                    </a:lnTo>
                    <a:lnTo>
                      <a:pt x="956" y="1252"/>
                    </a:lnTo>
                    <a:lnTo>
                      <a:pt x="953" y="1246"/>
                    </a:lnTo>
                    <a:lnTo>
                      <a:pt x="950" y="1241"/>
                    </a:lnTo>
                    <a:lnTo>
                      <a:pt x="944" y="1233"/>
                    </a:lnTo>
                    <a:lnTo>
                      <a:pt x="936" y="1230"/>
                    </a:lnTo>
                    <a:lnTo>
                      <a:pt x="929" y="1232"/>
                    </a:lnTo>
                    <a:lnTo>
                      <a:pt x="921" y="1233"/>
                    </a:lnTo>
                    <a:lnTo>
                      <a:pt x="917" y="1229"/>
                    </a:lnTo>
                    <a:lnTo>
                      <a:pt x="915" y="1219"/>
                    </a:lnTo>
                    <a:lnTo>
                      <a:pt x="913" y="1210"/>
                    </a:lnTo>
                    <a:lnTo>
                      <a:pt x="910" y="1203"/>
                    </a:lnTo>
                    <a:lnTo>
                      <a:pt x="896" y="1196"/>
                    </a:lnTo>
                    <a:lnTo>
                      <a:pt x="864" y="1182"/>
                    </a:lnTo>
                    <a:lnTo>
                      <a:pt x="840" y="1155"/>
                    </a:lnTo>
                    <a:lnTo>
                      <a:pt x="827" y="1142"/>
                    </a:lnTo>
                    <a:lnTo>
                      <a:pt x="818" y="1133"/>
                    </a:lnTo>
                    <a:lnTo>
                      <a:pt x="805" y="1111"/>
                    </a:lnTo>
                    <a:lnTo>
                      <a:pt x="790" y="1096"/>
                    </a:lnTo>
                    <a:lnTo>
                      <a:pt x="773" y="1089"/>
                    </a:lnTo>
                    <a:lnTo>
                      <a:pt x="761" y="1093"/>
                    </a:lnTo>
                    <a:lnTo>
                      <a:pt x="748" y="1108"/>
                    </a:lnTo>
                    <a:lnTo>
                      <a:pt x="726" y="1124"/>
                    </a:lnTo>
                    <a:lnTo>
                      <a:pt x="716" y="1124"/>
                    </a:lnTo>
                    <a:lnTo>
                      <a:pt x="702" y="1117"/>
                    </a:lnTo>
                    <a:lnTo>
                      <a:pt x="685" y="1110"/>
                    </a:lnTo>
                    <a:lnTo>
                      <a:pt x="654" y="1107"/>
                    </a:lnTo>
                    <a:lnTo>
                      <a:pt x="642" y="1114"/>
                    </a:lnTo>
                    <a:lnTo>
                      <a:pt x="626" y="1127"/>
                    </a:lnTo>
                    <a:lnTo>
                      <a:pt x="612" y="1134"/>
                    </a:lnTo>
                    <a:lnTo>
                      <a:pt x="603" y="1135"/>
                    </a:lnTo>
                    <a:lnTo>
                      <a:pt x="595" y="1131"/>
                    </a:lnTo>
                    <a:lnTo>
                      <a:pt x="586" y="1130"/>
                    </a:lnTo>
                    <a:lnTo>
                      <a:pt x="578" y="1129"/>
                    </a:lnTo>
                    <a:lnTo>
                      <a:pt x="561" y="1119"/>
                    </a:lnTo>
                    <a:lnTo>
                      <a:pt x="554" y="1111"/>
                    </a:lnTo>
                    <a:lnTo>
                      <a:pt x="547" y="1104"/>
                    </a:lnTo>
                    <a:lnTo>
                      <a:pt x="539" y="1099"/>
                    </a:lnTo>
                    <a:lnTo>
                      <a:pt x="528" y="1095"/>
                    </a:lnTo>
                    <a:lnTo>
                      <a:pt x="521" y="1088"/>
                    </a:lnTo>
                    <a:lnTo>
                      <a:pt x="516" y="1080"/>
                    </a:lnTo>
                    <a:lnTo>
                      <a:pt x="510" y="1068"/>
                    </a:lnTo>
                    <a:lnTo>
                      <a:pt x="502" y="1059"/>
                    </a:lnTo>
                    <a:lnTo>
                      <a:pt x="478" y="1041"/>
                    </a:lnTo>
                    <a:lnTo>
                      <a:pt x="470" y="1032"/>
                    </a:lnTo>
                    <a:lnTo>
                      <a:pt x="465" y="1022"/>
                    </a:lnTo>
                    <a:lnTo>
                      <a:pt x="455" y="1010"/>
                    </a:lnTo>
                    <a:lnTo>
                      <a:pt x="444" y="996"/>
                    </a:lnTo>
                    <a:lnTo>
                      <a:pt x="440" y="974"/>
                    </a:lnTo>
                    <a:lnTo>
                      <a:pt x="440" y="957"/>
                    </a:lnTo>
                    <a:lnTo>
                      <a:pt x="438" y="949"/>
                    </a:lnTo>
                    <a:lnTo>
                      <a:pt x="433" y="941"/>
                    </a:lnTo>
                    <a:lnTo>
                      <a:pt x="428" y="934"/>
                    </a:lnTo>
                    <a:lnTo>
                      <a:pt x="419" y="927"/>
                    </a:lnTo>
                    <a:lnTo>
                      <a:pt x="399" y="915"/>
                    </a:lnTo>
                    <a:lnTo>
                      <a:pt x="379" y="902"/>
                    </a:lnTo>
                    <a:lnTo>
                      <a:pt x="368" y="894"/>
                    </a:lnTo>
                    <a:lnTo>
                      <a:pt x="349" y="892"/>
                    </a:lnTo>
                    <a:lnTo>
                      <a:pt x="338" y="885"/>
                    </a:lnTo>
                    <a:lnTo>
                      <a:pt x="328" y="868"/>
                    </a:lnTo>
                    <a:lnTo>
                      <a:pt x="324" y="855"/>
                    </a:lnTo>
                    <a:lnTo>
                      <a:pt x="315" y="845"/>
                    </a:lnTo>
                    <a:lnTo>
                      <a:pt x="311" y="838"/>
                    </a:lnTo>
                    <a:lnTo>
                      <a:pt x="309" y="829"/>
                    </a:lnTo>
                    <a:lnTo>
                      <a:pt x="316" y="804"/>
                    </a:lnTo>
                    <a:lnTo>
                      <a:pt x="306" y="794"/>
                    </a:lnTo>
                    <a:lnTo>
                      <a:pt x="289" y="783"/>
                    </a:lnTo>
                    <a:lnTo>
                      <a:pt x="277" y="770"/>
                    </a:lnTo>
                    <a:lnTo>
                      <a:pt x="270" y="758"/>
                    </a:lnTo>
                    <a:lnTo>
                      <a:pt x="249" y="742"/>
                    </a:lnTo>
                    <a:lnTo>
                      <a:pt x="203" y="719"/>
                    </a:lnTo>
                    <a:lnTo>
                      <a:pt x="176" y="704"/>
                    </a:lnTo>
                    <a:lnTo>
                      <a:pt x="161" y="690"/>
                    </a:lnTo>
                    <a:lnTo>
                      <a:pt x="149" y="677"/>
                    </a:lnTo>
                    <a:lnTo>
                      <a:pt x="147" y="672"/>
                    </a:lnTo>
                    <a:lnTo>
                      <a:pt x="156" y="658"/>
                    </a:lnTo>
                    <a:lnTo>
                      <a:pt x="157" y="648"/>
                    </a:lnTo>
                    <a:lnTo>
                      <a:pt x="151" y="636"/>
                    </a:lnTo>
                    <a:lnTo>
                      <a:pt x="123" y="613"/>
                    </a:lnTo>
                    <a:lnTo>
                      <a:pt x="101" y="588"/>
                    </a:lnTo>
                    <a:lnTo>
                      <a:pt x="84" y="581"/>
                    </a:lnTo>
                    <a:lnTo>
                      <a:pt x="44" y="574"/>
                    </a:lnTo>
                    <a:lnTo>
                      <a:pt x="32" y="571"/>
                    </a:lnTo>
                    <a:lnTo>
                      <a:pt x="20" y="566"/>
                    </a:lnTo>
                    <a:lnTo>
                      <a:pt x="9" y="555"/>
                    </a:lnTo>
                    <a:lnTo>
                      <a:pt x="4" y="542"/>
                    </a:lnTo>
                    <a:lnTo>
                      <a:pt x="10" y="521"/>
                    </a:lnTo>
                    <a:lnTo>
                      <a:pt x="6" y="514"/>
                    </a:lnTo>
                    <a:lnTo>
                      <a:pt x="0" y="513"/>
                    </a:lnTo>
                    <a:lnTo>
                      <a:pt x="2" y="508"/>
                    </a:lnTo>
                    <a:lnTo>
                      <a:pt x="9" y="498"/>
                    </a:lnTo>
                    <a:lnTo>
                      <a:pt x="22" y="492"/>
                    </a:lnTo>
                    <a:lnTo>
                      <a:pt x="55" y="481"/>
                    </a:lnTo>
                    <a:lnTo>
                      <a:pt x="56" y="477"/>
                    </a:lnTo>
                    <a:lnTo>
                      <a:pt x="57" y="464"/>
                    </a:lnTo>
                    <a:lnTo>
                      <a:pt x="60" y="457"/>
                    </a:lnTo>
                    <a:lnTo>
                      <a:pt x="71" y="439"/>
                    </a:lnTo>
                    <a:lnTo>
                      <a:pt x="73" y="432"/>
                    </a:lnTo>
                    <a:lnTo>
                      <a:pt x="73" y="416"/>
                    </a:lnTo>
                    <a:lnTo>
                      <a:pt x="75" y="409"/>
                    </a:lnTo>
                    <a:lnTo>
                      <a:pt x="78" y="404"/>
                    </a:lnTo>
                    <a:lnTo>
                      <a:pt x="87" y="394"/>
                    </a:lnTo>
                    <a:lnTo>
                      <a:pt x="91" y="389"/>
                    </a:lnTo>
                    <a:lnTo>
                      <a:pt x="91" y="376"/>
                    </a:lnTo>
                    <a:lnTo>
                      <a:pt x="91" y="353"/>
                    </a:lnTo>
                    <a:lnTo>
                      <a:pt x="96" y="344"/>
                    </a:lnTo>
                    <a:lnTo>
                      <a:pt x="116" y="323"/>
                    </a:lnTo>
                    <a:lnTo>
                      <a:pt x="122" y="312"/>
                    </a:lnTo>
                    <a:lnTo>
                      <a:pt x="123" y="304"/>
                    </a:lnTo>
                    <a:lnTo>
                      <a:pt x="123" y="295"/>
                    </a:lnTo>
                    <a:lnTo>
                      <a:pt x="125" y="287"/>
                    </a:lnTo>
                    <a:lnTo>
                      <a:pt x="131" y="278"/>
                    </a:lnTo>
                    <a:lnTo>
                      <a:pt x="137" y="276"/>
                    </a:lnTo>
                    <a:lnTo>
                      <a:pt x="151" y="273"/>
                    </a:lnTo>
                    <a:lnTo>
                      <a:pt x="162" y="275"/>
                    </a:lnTo>
                    <a:lnTo>
                      <a:pt x="236" y="260"/>
                    </a:lnTo>
                    <a:lnTo>
                      <a:pt x="245" y="262"/>
                    </a:lnTo>
                    <a:lnTo>
                      <a:pt x="248" y="270"/>
                    </a:lnTo>
                    <a:lnTo>
                      <a:pt x="248" y="284"/>
                    </a:lnTo>
                    <a:lnTo>
                      <a:pt x="249" y="291"/>
                    </a:lnTo>
                    <a:lnTo>
                      <a:pt x="253" y="297"/>
                    </a:lnTo>
                    <a:lnTo>
                      <a:pt x="264" y="302"/>
                    </a:lnTo>
                    <a:lnTo>
                      <a:pt x="272" y="314"/>
                    </a:lnTo>
                    <a:lnTo>
                      <a:pt x="277" y="318"/>
                    </a:lnTo>
                    <a:lnTo>
                      <a:pt x="289" y="325"/>
                    </a:lnTo>
                    <a:lnTo>
                      <a:pt x="343" y="389"/>
                    </a:lnTo>
                    <a:lnTo>
                      <a:pt x="359" y="395"/>
                    </a:lnTo>
                    <a:lnTo>
                      <a:pt x="373" y="393"/>
                    </a:lnTo>
                    <a:lnTo>
                      <a:pt x="403" y="379"/>
                    </a:lnTo>
                    <a:lnTo>
                      <a:pt x="418" y="376"/>
                    </a:lnTo>
                    <a:lnTo>
                      <a:pt x="522" y="380"/>
                    </a:lnTo>
                    <a:lnTo>
                      <a:pt x="533" y="378"/>
                    </a:lnTo>
                    <a:lnTo>
                      <a:pt x="534" y="378"/>
                    </a:lnTo>
                    <a:lnTo>
                      <a:pt x="550" y="410"/>
                    </a:lnTo>
                    <a:lnTo>
                      <a:pt x="558" y="418"/>
                    </a:lnTo>
                    <a:lnTo>
                      <a:pt x="671" y="418"/>
                    </a:lnTo>
                    <a:lnTo>
                      <a:pt x="669" y="409"/>
                    </a:lnTo>
                    <a:lnTo>
                      <a:pt x="670" y="398"/>
                    </a:lnTo>
                    <a:lnTo>
                      <a:pt x="684" y="385"/>
                    </a:lnTo>
                    <a:lnTo>
                      <a:pt x="690" y="379"/>
                    </a:lnTo>
                    <a:lnTo>
                      <a:pt x="690" y="379"/>
                    </a:lnTo>
                    <a:lnTo>
                      <a:pt x="694" y="376"/>
                    </a:lnTo>
                    <a:lnTo>
                      <a:pt x="711" y="367"/>
                    </a:lnTo>
                    <a:lnTo>
                      <a:pt x="728" y="361"/>
                    </a:lnTo>
                    <a:lnTo>
                      <a:pt x="762" y="354"/>
                    </a:lnTo>
                    <a:lnTo>
                      <a:pt x="773" y="343"/>
                    </a:lnTo>
                    <a:lnTo>
                      <a:pt x="780" y="332"/>
                    </a:lnTo>
                    <a:lnTo>
                      <a:pt x="780" y="311"/>
                    </a:lnTo>
                    <a:lnTo>
                      <a:pt x="784" y="308"/>
                    </a:lnTo>
                    <a:lnTo>
                      <a:pt x="792" y="302"/>
                    </a:lnTo>
                    <a:lnTo>
                      <a:pt x="830" y="284"/>
                    </a:lnTo>
                    <a:lnTo>
                      <a:pt x="837" y="281"/>
                    </a:lnTo>
                    <a:lnTo>
                      <a:pt x="904" y="323"/>
                    </a:lnTo>
                    <a:lnTo>
                      <a:pt x="942" y="358"/>
                    </a:lnTo>
                    <a:lnTo>
                      <a:pt x="944" y="359"/>
                    </a:lnTo>
                    <a:lnTo>
                      <a:pt x="946" y="360"/>
                    </a:lnTo>
                    <a:lnTo>
                      <a:pt x="949" y="359"/>
                    </a:lnTo>
                    <a:lnTo>
                      <a:pt x="950" y="358"/>
                    </a:lnTo>
                    <a:lnTo>
                      <a:pt x="953" y="357"/>
                    </a:lnTo>
                    <a:lnTo>
                      <a:pt x="955" y="356"/>
                    </a:lnTo>
                    <a:lnTo>
                      <a:pt x="971" y="355"/>
                    </a:lnTo>
                    <a:lnTo>
                      <a:pt x="1002" y="354"/>
                    </a:lnTo>
                    <a:lnTo>
                      <a:pt x="1011" y="350"/>
                    </a:lnTo>
                    <a:lnTo>
                      <a:pt x="1073" y="289"/>
                    </a:lnTo>
                    <a:lnTo>
                      <a:pt x="1089" y="270"/>
                    </a:lnTo>
                    <a:lnTo>
                      <a:pt x="1092" y="265"/>
                    </a:lnTo>
                    <a:lnTo>
                      <a:pt x="1102" y="251"/>
                    </a:lnTo>
                    <a:lnTo>
                      <a:pt x="1111" y="228"/>
                    </a:lnTo>
                    <a:lnTo>
                      <a:pt x="1113" y="225"/>
                    </a:lnTo>
                    <a:lnTo>
                      <a:pt x="1180" y="168"/>
                    </a:lnTo>
                    <a:lnTo>
                      <a:pt x="1183" y="163"/>
                    </a:lnTo>
                    <a:lnTo>
                      <a:pt x="1183" y="160"/>
                    </a:lnTo>
                    <a:lnTo>
                      <a:pt x="1173" y="141"/>
                    </a:lnTo>
                    <a:lnTo>
                      <a:pt x="1171" y="130"/>
                    </a:lnTo>
                    <a:lnTo>
                      <a:pt x="1171" y="115"/>
                    </a:lnTo>
                    <a:lnTo>
                      <a:pt x="1172" y="92"/>
                    </a:lnTo>
                    <a:lnTo>
                      <a:pt x="1171" y="77"/>
                    </a:lnTo>
                    <a:lnTo>
                      <a:pt x="1171" y="75"/>
                    </a:lnTo>
                    <a:lnTo>
                      <a:pt x="1171" y="73"/>
                    </a:lnTo>
                    <a:lnTo>
                      <a:pt x="1171" y="72"/>
                    </a:lnTo>
                    <a:lnTo>
                      <a:pt x="1133" y="31"/>
                    </a:lnTo>
                    <a:lnTo>
                      <a:pt x="1228" y="30"/>
                    </a:lnTo>
                    <a:lnTo>
                      <a:pt x="1228" y="27"/>
                    </a:lnTo>
                    <a:lnTo>
                      <a:pt x="1228" y="25"/>
                    </a:lnTo>
                    <a:lnTo>
                      <a:pt x="1228" y="23"/>
                    </a:lnTo>
                    <a:lnTo>
                      <a:pt x="1226" y="19"/>
                    </a:lnTo>
                    <a:lnTo>
                      <a:pt x="1225" y="12"/>
                    </a:lnTo>
                    <a:lnTo>
                      <a:pt x="1225" y="10"/>
                    </a:lnTo>
                    <a:lnTo>
                      <a:pt x="1225" y="8"/>
                    </a:lnTo>
                    <a:lnTo>
                      <a:pt x="1225" y="5"/>
                    </a:lnTo>
                    <a:lnTo>
                      <a:pt x="1225" y="2"/>
                    </a:lnTo>
                    <a:lnTo>
                      <a:pt x="1225" y="2"/>
                    </a:lnTo>
                    <a:lnTo>
                      <a:pt x="1225" y="1"/>
                    </a:lnTo>
                    <a:lnTo>
                      <a:pt x="1225" y="0"/>
                    </a:lnTo>
                    <a:lnTo>
                      <a:pt x="1225" y="0"/>
                    </a:lnTo>
                    <a:lnTo>
                      <a:pt x="1294" y="1"/>
                    </a:lnTo>
                    <a:lnTo>
                      <a:pt x="1293" y="13"/>
                    </a:lnTo>
                    <a:lnTo>
                      <a:pt x="1285" y="41"/>
                    </a:lnTo>
                    <a:lnTo>
                      <a:pt x="1285" y="56"/>
                    </a:lnTo>
                    <a:lnTo>
                      <a:pt x="1283" y="75"/>
                    </a:lnTo>
                    <a:lnTo>
                      <a:pt x="1283" y="77"/>
                    </a:lnTo>
                    <a:lnTo>
                      <a:pt x="1280" y="82"/>
                    </a:lnTo>
                    <a:lnTo>
                      <a:pt x="1279" y="83"/>
                    </a:lnTo>
                    <a:lnTo>
                      <a:pt x="1277" y="86"/>
                    </a:lnTo>
                    <a:lnTo>
                      <a:pt x="1277" y="87"/>
                    </a:lnTo>
                    <a:lnTo>
                      <a:pt x="1276" y="89"/>
                    </a:lnTo>
                    <a:lnTo>
                      <a:pt x="1276" y="90"/>
                    </a:lnTo>
                    <a:lnTo>
                      <a:pt x="1290" y="198"/>
                    </a:lnTo>
                    <a:lnTo>
                      <a:pt x="1290" y="201"/>
                    </a:lnTo>
                    <a:lnTo>
                      <a:pt x="1289" y="203"/>
                    </a:lnTo>
                    <a:lnTo>
                      <a:pt x="1285" y="209"/>
                    </a:lnTo>
                    <a:lnTo>
                      <a:pt x="1285" y="211"/>
                    </a:lnTo>
                    <a:lnTo>
                      <a:pt x="1284" y="213"/>
                    </a:lnTo>
                    <a:lnTo>
                      <a:pt x="1285" y="214"/>
                    </a:lnTo>
                    <a:lnTo>
                      <a:pt x="1317" y="226"/>
                    </a:lnTo>
                    <a:lnTo>
                      <a:pt x="1318" y="226"/>
                    </a:lnTo>
                    <a:lnTo>
                      <a:pt x="1320" y="227"/>
                    </a:lnTo>
                    <a:lnTo>
                      <a:pt x="1331" y="241"/>
                    </a:lnTo>
                    <a:lnTo>
                      <a:pt x="1393" y="292"/>
                    </a:lnTo>
                    <a:lnTo>
                      <a:pt x="1395" y="295"/>
                    </a:lnTo>
                    <a:lnTo>
                      <a:pt x="1401" y="310"/>
                    </a:lnTo>
                    <a:lnTo>
                      <a:pt x="1402" y="313"/>
                    </a:lnTo>
                    <a:lnTo>
                      <a:pt x="1402" y="316"/>
                    </a:lnTo>
                    <a:lnTo>
                      <a:pt x="1402" y="319"/>
                    </a:lnTo>
                    <a:lnTo>
                      <a:pt x="1400" y="329"/>
                    </a:lnTo>
                    <a:lnTo>
                      <a:pt x="1401" y="333"/>
                    </a:lnTo>
                    <a:lnTo>
                      <a:pt x="1402" y="337"/>
                    </a:lnTo>
                    <a:lnTo>
                      <a:pt x="1403" y="339"/>
                    </a:lnTo>
                    <a:lnTo>
                      <a:pt x="1403" y="341"/>
                    </a:lnTo>
                    <a:lnTo>
                      <a:pt x="1403" y="342"/>
                    </a:lnTo>
                    <a:lnTo>
                      <a:pt x="1403" y="343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78" name="Freeform 110">
                <a:extLst>
                  <a:ext uri="{FF2B5EF4-FFF2-40B4-BE49-F238E27FC236}">
                    <a16:creationId xmlns:a16="http://schemas.microsoft.com/office/drawing/2014/main" id="{1BEBC371-C833-7F65-2413-B938FA3ECE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47154" y="11654173"/>
                <a:ext cx="165991" cy="216175"/>
              </a:xfrm>
              <a:custGeom>
                <a:avLst/>
                <a:gdLst>
                  <a:gd name="T0" fmla="*/ 166 w 190"/>
                  <a:gd name="T1" fmla="*/ 34 h 249"/>
                  <a:gd name="T2" fmla="*/ 169 w 190"/>
                  <a:gd name="T3" fmla="*/ 36 h 249"/>
                  <a:gd name="T4" fmla="*/ 182 w 190"/>
                  <a:gd name="T5" fmla="*/ 43 h 249"/>
                  <a:gd name="T6" fmla="*/ 183 w 190"/>
                  <a:gd name="T7" fmla="*/ 58 h 249"/>
                  <a:gd name="T8" fmla="*/ 182 w 190"/>
                  <a:gd name="T9" fmla="*/ 74 h 249"/>
                  <a:gd name="T10" fmla="*/ 179 w 190"/>
                  <a:gd name="T11" fmla="*/ 85 h 249"/>
                  <a:gd name="T12" fmla="*/ 181 w 190"/>
                  <a:gd name="T13" fmla="*/ 95 h 249"/>
                  <a:gd name="T14" fmla="*/ 185 w 190"/>
                  <a:gd name="T15" fmla="*/ 112 h 249"/>
                  <a:gd name="T16" fmla="*/ 188 w 190"/>
                  <a:gd name="T17" fmla="*/ 122 h 249"/>
                  <a:gd name="T18" fmla="*/ 189 w 190"/>
                  <a:gd name="T19" fmla="*/ 174 h 249"/>
                  <a:gd name="T20" fmla="*/ 185 w 190"/>
                  <a:gd name="T21" fmla="*/ 171 h 249"/>
                  <a:gd name="T22" fmla="*/ 177 w 190"/>
                  <a:gd name="T23" fmla="*/ 169 h 249"/>
                  <a:gd name="T24" fmla="*/ 173 w 190"/>
                  <a:gd name="T25" fmla="*/ 170 h 249"/>
                  <a:gd name="T26" fmla="*/ 169 w 190"/>
                  <a:gd name="T27" fmla="*/ 193 h 249"/>
                  <a:gd name="T28" fmla="*/ 166 w 190"/>
                  <a:gd name="T29" fmla="*/ 227 h 249"/>
                  <a:gd name="T30" fmla="*/ 167 w 190"/>
                  <a:gd name="T31" fmla="*/ 248 h 249"/>
                  <a:gd name="T32" fmla="*/ 136 w 190"/>
                  <a:gd name="T33" fmla="*/ 248 h 249"/>
                  <a:gd name="T34" fmla="*/ 98 w 190"/>
                  <a:gd name="T35" fmla="*/ 247 h 249"/>
                  <a:gd name="T36" fmla="*/ 69 w 190"/>
                  <a:gd name="T37" fmla="*/ 237 h 249"/>
                  <a:gd name="T38" fmla="*/ 40 w 190"/>
                  <a:gd name="T39" fmla="*/ 217 h 249"/>
                  <a:gd name="T40" fmla="*/ 21 w 190"/>
                  <a:gd name="T41" fmla="*/ 186 h 249"/>
                  <a:gd name="T42" fmla="*/ 14 w 190"/>
                  <a:gd name="T43" fmla="*/ 166 h 249"/>
                  <a:gd name="T44" fmla="*/ 3 w 190"/>
                  <a:gd name="T45" fmla="*/ 165 h 249"/>
                  <a:gd name="T46" fmla="*/ 1 w 190"/>
                  <a:gd name="T47" fmla="*/ 162 h 249"/>
                  <a:gd name="T48" fmla="*/ 0 w 190"/>
                  <a:gd name="T49" fmla="*/ 138 h 249"/>
                  <a:gd name="T50" fmla="*/ 0 w 190"/>
                  <a:gd name="T51" fmla="*/ 113 h 249"/>
                  <a:gd name="T52" fmla="*/ 2 w 190"/>
                  <a:gd name="T53" fmla="*/ 106 h 249"/>
                  <a:gd name="T54" fmla="*/ 22 w 190"/>
                  <a:gd name="T55" fmla="*/ 74 h 249"/>
                  <a:gd name="T56" fmla="*/ 35 w 190"/>
                  <a:gd name="T57" fmla="*/ 55 h 249"/>
                  <a:gd name="T58" fmla="*/ 43 w 190"/>
                  <a:gd name="T59" fmla="*/ 37 h 249"/>
                  <a:gd name="T60" fmla="*/ 60 w 190"/>
                  <a:gd name="T61" fmla="*/ 15 h 249"/>
                  <a:gd name="T62" fmla="*/ 78 w 190"/>
                  <a:gd name="T63" fmla="*/ 1 h 249"/>
                  <a:gd name="T64" fmla="*/ 85 w 190"/>
                  <a:gd name="T65" fmla="*/ 0 h 249"/>
                  <a:gd name="T66" fmla="*/ 90 w 190"/>
                  <a:gd name="T67" fmla="*/ 0 h 249"/>
                  <a:gd name="T68" fmla="*/ 122 w 190"/>
                  <a:gd name="T69" fmla="*/ 20 h 249"/>
                  <a:gd name="T70" fmla="*/ 155 w 190"/>
                  <a:gd name="T71" fmla="*/ 37 h 249"/>
                  <a:gd name="T72" fmla="*/ 162 w 190"/>
                  <a:gd name="T73" fmla="*/ 35 h 249"/>
                  <a:gd name="T74" fmla="*/ 166 w 190"/>
                  <a:gd name="T75" fmla="*/ 34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0" h="249">
                    <a:moveTo>
                      <a:pt x="166" y="34"/>
                    </a:moveTo>
                    <a:lnTo>
                      <a:pt x="169" y="36"/>
                    </a:lnTo>
                    <a:lnTo>
                      <a:pt x="182" y="43"/>
                    </a:lnTo>
                    <a:lnTo>
                      <a:pt x="183" y="58"/>
                    </a:lnTo>
                    <a:lnTo>
                      <a:pt x="182" y="74"/>
                    </a:lnTo>
                    <a:lnTo>
                      <a:pt x="179" y="85"/>
                    </a:lnTo>
                    <a:lnTo>
                      <a:pt x="181" y="95"/>
                    </a:lnTo>
                    <a:lnTo>
                      <a:pt x="185" y="112"/>
                    </a:lnTo>
                    <a:lnTo>
                      <a:pt x="188" y="122"/>
                    </a:lnTo>
                    <a:lnTo>
                      <a:pt x="189" y="174"/>
                    </a:lnTo>
                    <a:lnTo>
                      <a:pt x="185" y="171"/>
                    </a:lnTo>
                    <a:lnTo>
                      <a:pt x="177" y="169"/>
                    </a:lnTo>
                    <a:lnTo>
                      <a:pt x="173" y="170"/>
                    </a:lnTo>
                    <a:lnTo>
                      <a:pt x="169" y="193"/>
                    </a:lnTo>
                    <a:lnTo>
                      <a:pt x="166" y="227"/>
                    </a:lnTo>
                    <a:lnTo>
                      <a:pt x="167" y="248"/>
                    </a:lnTo>
                    <a:lnTo>
                      <a:pt x="136" y="248"/>
                    </a:lnTo>
                    <a:lnTo>
                      <a:pt x="98" y="247"/>
                    </a:lnTo>
                    <a:lnTo>
                      <a:pt x="69" y="237"/>
                    </a:lnTo>
                    <a:lnTo>
                      <a:pt x="40" y="217"/>
                    </a:lnTo>
                    <a:lnTo>
                      <a:pt x="21" y="186"/>
                    </a:lnTo>
                    <a:lnTo>
                      <a:pt x="14" y="166"/>
                    </a:lnTo>
                    <a:lnTo>
                      <a:pt x="3" y="165"/>
                    </a:lnTo>
                    <a:lnTo>
                      <a:pt x="1" y="162"/>
                    </a:lnTo>
                    <a:lnTo>
                      <a:pt x="0" y="138"/>
                    </a:lnTo>
                    <a:lnTo>
                      <a:pt x="0" y="113"/>
                    </a:lnTo>
                    <a:lnTo>
                      <a:pt x="2" y="106"/>
                    </a:lnTo>
                    <a:lnTo>
                      <a:pt x="22" y="74"/>
                    </a:lnTo>
                    <a:lnTo>
                      <a:pt x="35" y="55"/>
                    </a:lnTo>
                    <a:lnTo>
                      <a:pt x="43" y="37"/>
                    </a:lnTo>
                    <a:lnTo>
                      <a:pt x="60" y="15"/>
                    </a:lnTo>
                    <a:lnTo>
                      <a:pt x="78" y="1"/>
                    </a:lnTo>
                    <a:lnTo>
                      <a:pt x="85" y="0"/>
                    </a:lnTo>
                    <a:lnTo>
                      <a:pt x="90" y="0"/>
                    </a:lnTo>
                    <a:lnTo>
                      <a:pt x="122" y="20"/>
                    </a:lnTo>
                    <a:lnTo>
                      <a:pt x="155" y="37"/>
                    </a:lnTo>
                    <a:lnTo>
                      <a:pt x="162" y="35"/>
                    </a:lnTo>
                    <a:lnTo>
                      <a:pt x="166" y="34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79" name="Freeform 112">
                <a:extLst>
                  <a:ext uri="{FF2B5EF4-FFF2-40B4-BE49-F238E27FC236}">
                    <a16:creationId xmlns:a16="http://schemas.microsoft.com/office/drawing/2014/main" id="{F5A8BF14-4811-8A09-3EC2-3482239423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77678" y="5338761"/>
                <a:ext cx="1320215" cy="2069108"/>
              </a:xfrm>
              <a:custGeom>
                <a:avLst/>
                <a:gdLst>
                  <a:gd name="T0" fmla="*/ 1506 w 1508"/>
                  <a:gd name="T1" fmla="*/ 871 h 2364"/>
                  <a:gd name="T2" fmla="*/ 1507 w 1508"/>
                  <a:gd name="T3" fmla="*/ 1158 h 2364"/>
                  <a:gd name="T4" fmla="*/ 1452 w 1508"/>
                  <a:gd name="T5" fmla="*/ 1163 h 2364"/>
                  <a:gd name="T6" fmla="*/ 1356 w 1508"/>
                  <a:gd name="T7" fmla="*/ 1194 h 2364"/>
                  <a:gd name="T8" fmla="*/ 1337 w 1508"/>
                  <a:gd name="T9" fmla="*/ 1266 h 2364"/>
                  <a:gd name="T10" fmla="*/ 1318 w 1508"/>
                  <a:gd name="T11" fmla="*/ 1313 h 2364"/>
                  <a:gd name="T12" fmla="*/ 1277 w 1508"/>
                  <a:gd name="T13" fmla="*/ 1339 h 2364"/>
                  <a:gd name="T14" fmla="*/ 1294 w 1508"/>
                  <a:gd name="T15" fmla="*/ 1385 h 2364"/>
                  <a:gd name="T16" fmla="*/ 1271 w 1508"/>
                  <a:gd name="T17" fmla="*/ 1415 h 2364"/>
                  <a:gd name="T18" fmla="*/ 1238 w 1508"/>
                  <a:gd name="T19" fmla="*/ 1449 h 2364"/>
                  <a:gd name="T20" fmla="*/ 1256 w 1508"/>
                  <a:gd name="T21" fmla="*/ 1508 h 2364"/>
                  <a:gd name="T22" fmla="*/ 1210 w 1508"/>
                  <a:gd name="T23" fmla="*/ 1566 h 2364"/>
                  <a:gd name="T24" fmla="*/ 1212 w 1508"/>
                  <a:gd name="T25" fmla="*/ 1613 h 2364"/>
                  <a:gd name="T26" fmla="*/ 1282 w 1508"/>
                  <a:gd name="T27" fmla="*/ 1632 h 2364"/>
                  <a:gd name="T28" fmla="*/ 1292 w 1508"/>
                  <a:gd name="T29" fmla="*/ 1705 h 2364"/>
                  <a:gd name="T30" fmla="*/ 1314 w 1508"/>
                  <a:gd name="T31" fmla="*/ 1780 h 2364"/>
                  <a:gd name="T32" fmla="*/ 1354 w 1508"/>
                  <a:gd name="T33" fmla="*/ 1805 h 2364"/>
                  <a:gd name="T34" fmla="*/ 1339 w 1508"/>
                  <a:gd name="T35" fmla="*/ 1866 h 2364"/>
                  <a:gd name="T36" fmla="*/ 1256 w 1508"/>
                  <a:gd name="T37" fmla="*/ 1870 h 2364"/>
                  <a:gd name="T38" fmla="*/ 1225 w 1508"/>
                  <a:gd name="T39" fmla="*/ 1887 h 2364"/>
                  <a:gd name="T40" fmla="*/ 1181 w 1508"/>
                  <a:gd name="T41" fmla="*/ 1921 h 2364"/>
                  <a:gd name="T42" fmla="*/ 1162 w 1508"/>
                  <a:gd name="T43" fmla="*/ 1968 h 2364"/>
                  <a:gd name="T44" fmla="*/ 1118 w 1508"/>
                  <a:gd name="T45" fmla="*/ 2003 h 2364"/>
                  <a:gd name="T46" fmla="*/ 1032 w 1508"/>
                  <a:gd name="T47" fmla="*/ 2094 h 2364"/>
                  <a:gd name="T48" fmla="*/ 947 w 1508"/>
                  <a:gd name="T49" fmla="*/ 2125 h 2364"/>
                  <a:gd name="T50" fmla="*/ 851 w 1508"/>
                  <a:gd name="T51" fmla="*/ 2142 h 2364"/>
                  <a:gd name="T52" fmla="*/ 776 w 1508"/>
                  <a:gd name="T53" fmla="*/ 2162 h 2364"/>
                  <a:gd name="T54" fmla="*/ 802 w 1508"/>
                  <a:gd name="T55" fmla="*/ 2201 h 2364"/>
                  <a:gd name="T56" fmla="*/ 757 w 1508"/>
                  <a:gd name="T57" fmla="*/ 2252 h 2364"/>
                  <a:gd name="T58" fmla="*/ 716 w 1508"/>
                  <a:gd name="T59" fmla="*/ 2283 h 2364"/>
                  <a:gd name="T60" fmla="*/ 578 w 1508"/>
                  <a:gd name="T61" fmla="*/ 2300 h 2364"/>
                  <a:gd name="T62" fmla="*/ 518 w 1508"/>
                  <a:gd name="T63" fmla="*/ 2333 h 2364"/>
                  <a:gd name="T64" fmla="*/ 449 w 1508"/>
                  <a:gd name="T65" fmla="*/ 2324 h 2364"/>
                  <a:gd name="T66" fmla="*/ 422 w 1508"/>
                  <a:gd name="T67" fmla="*/ 2320 h 2364"/>
                  <a:gd name="T68" fmla="*/ 342 w 1508"/>
                  <a:gd name="T69" fmla="*/ 2363 h 2364"/>
                  <a:gd name="T70" fmla="*/ 300 w 1508"/>
                  <a:gd name="T71" fmla="*/ 2335 h 2364"/>
                  <a:gd name="T72" fmla="*/ 271 w 1508"/>
                  <a:gd name="T73" fmla="*/ 2275 h 2364"/>
                  <a:gd name="T74" fmla="*/ 197 w 1508"/>
                  <a:gd name="T75" fmla="*/ 2171 h 2364"/>
                  <a:gd name="T76" fmla="*/ 119 w 1508"/>
                  <a:gd name="T77" fmla="*/ 2103 h 2364"/>
                  <a:gd name="T78" fmla="*/ 87 w 1508"/>
                  <a:gd name="T79" fmla="*/ 2030 h 2364"/>
                  <a:gd name="T80" fmla="*/ 198 w 1508"/>
                  <a:gd name="T81" fmla="*/ 2008 h 2364"/>
                  <a:gd name="T82" fmla="*/ 299 w 1508"/>
                  <a:gd name="T83" fmla="*/ 2005 h 2364"/>
                  <a:gd name="T84" fmla="*/ 251 w 1508"/>
                  <a:gd name="T85" fmla="*/ 1929 h 2364"/>
                  <a:gd name="T86" fmla="*/ 230 w 1508"/>
                  <a:gd name="T87" fmla="*/ 1801 h 2364"/>
                  <a:gd name="T88" fmla="*/ 231 w 1508"/>
                  <a:gd name="T89" fmla="*/ 1725 h 2364"/>
                  <a:gd name="T90" fmla="*/ 187 w 1508"/>
                  <a:gd name="T91" fmla="*/ 1615 h 2364"/>
                  <a:gd name="T92" fmla="*/ 114 w 1508"/>
                  <a:gd name="T93" fmla="*/ 1554 h 2364"/>
                  <a:gd name="T94" fmla="*/ 8 w 1508"/>
                  <a:gd name="T95" fmla="*/ 1399 h 2364"/>
                  <a:gd name="T96" fmla="*/ 105 w 1508"/>
                  <a:gd name="T97" fmla="*/ 1201 h 2364"/>
                  <a:gd name="T98" fmla="*/ 296 w 1508"/>
                  <a:gd name="T99" fmla="*/ 916 h 2364"/>
                  <a:gd name="T100" fmla="*/ 321 w 1508"/>
                  <a:gd name="T101" fmla="*/ 603 h 2364"/>
                  <a:gd name="T102" fmla="*/ 354 w 1508"/>
                  <a:gd name="T103" fmla="*/ 466 h 2364"/>
                  <a:gd name="T104" fmla="*/ 264 w 1508"/>
                  <a:gd name="T105" fmla="*/ 312 h 2364"/>
                  <a:gd name="T106" fmla="*/ 234 w 1508"/>
                  <a:gd name="T107" fmla="*/ 159 h 2364"/>
                  <a:gd name="T108" fmla="*/ 410 w 1508"/>
                  <a:gd name="T109" fmla="*/ 25 h 2364"/>
                  <a:gd name="T110" fmla="*/ 752 w 1508"/>
                  <a:gd name="T111" fmla="*/ 208 h 2364"/>
                  <a:gd name="T112" fmla="*/ 1095 w 1508"/>
                  <a:gd name="T113" fmla="*/ 388 h 2364"/>
                  <a:gd name="T114" fmla="*/ 1437 w 1508"/>
                  <a:gd name="T115" fmla="*/ 568 h 2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08" h="2364">
                    <a:moveTo>
                      <a:pt x="1506" y="603"/>
                    </a:moveTo>
                    <a:lnTo>
                      <a:pt x="1506" y="670"/>
                    </a:lnTo>
                    <a:lnTo>
                      <a:pt x="1506" y="737"/>
                    </a:lnTo>
                    <a:lnTo>
                      <a:pt x="1506" y="804"/>
                    </a:lnTo>
                    <a:lnTo>
                      <a:pt x="1506" y="871"/>
                    </a:lnTo>
                    <a:lnTo>
                      <a:pt x="1506" y="937"/>
                    </a:lnTo>
                    <a:lnTo>
                      <a:pt x="1506" y="1003"/>
                    </a:lnTo>
                    <a:lnTo>
                      <a:pt x="1507" y="1070"/>
                    </a:lnTo>
                    <a:lnTo>
                      <a:pt x="1507" y="1136"/>
                    </a:lnTo>
                    <a:lnTo>
                      <a:pt x="1507" y="1158"/>
                    </a:lnTo>
                    <a:lnTo>
                      <a:pt x="1505" y="1166"/>
                    </a:lnTo>
                    <a:lnTo>
                      <a:pt x="1504" y="1167"/>
                    </a:lnTo>
                    <a:lnTo>
                      <a:pt x="1500" y="1169"/>
                    </a:lnTo>
                    <a:lnTo>
                      <a:pt x="1466" y="1163"/>
                    </a:lnTo>
                    <a:lnTo>
                      <a:pt x="1452" y="1163"/>
                    </a:lnTo>
                    <a:lnTo>
                      <a:pt x="1431" y="1167"/>
                    </a:lnTo>
                    <a:lnTo>
                      <a:pt x="1400" y="1170"/>
                    </a:lnTo>
                    <a:lnTo>
                      <a:pt x="1380" y="1169"/>
                    </a:lnTo>
                    <a:lnTo>
                      <a:pt x="1367" y="1180"/>
                    </a:lnTo>
                    <a:lnTo>
                      <a:pt x="1356" y="1194"/>
                    </a:lnTo>
                    <a:lnTo>
                      <a:pt x="1361" y="1227"/>
                    </a:lnTo>
                    <a:lnTo>
                      <a:pt x="1360" y="1238"/>
                    </a:lnTo>
                    <a:lnTo>
                      <a:pt x="1356" y="1249"/>
                    </a:lnTo>
                    <a:lnTo>
                      <a:pt x="1346" y="1258"/>
                    </a:lnTo>
                    <a:lnTo>
                      <a:pt x="1337" y="1266"/>
                    </a:lnTo>
                    <a:lnTo>
                      <a:pt x="1331" y="1272"/>
                    </a:lnTo>
                    <a:lnTo>
                      <a:pt x="1324" y="1287"/>
                    </a:lnTo>
                    <a:lnTo>
                      <a:pt x="1320" y="1294"/>
                    </a:lnTo>
                    <a:lnTo>
                      <a:pt x="1320" y="1304"/>
                    </a:lnTo>
                    <a:lnTo>
                      <a:pt x="1318" y="1313"/>
                    </a:lnTo>
                    <a:lnTo>
                      <a:pt x="1313" y="1318"/>
                    </a:lnTo>
                    <a:lnTo>
                      <a:pt x="1299" y="1322"/>
                    </a:lnTo>
                    <a:lnTo>
                      <a:pt x="1290" y="1326"/>
                    </a:lnTo>
                    <a:lnTo>
                      <a:pt x="1282" y="1333"/>
                    </a:lnTo>
                    <a:lnTo>
                      <a:pt x="1277" y="1339"/>
                    </a:lnTo>
                    <a:lnTo>
                      <a:pt x="1279" y="1346"/>
                    </a:lnTo>
                    <a:lnTo>
                      <a:pt x="1284" y="1355"/>
                    </a:lnTo>
                    <a:lnTo>
                      <a:pt x="1285" y="1369"/>
                    </a:lnTo>
                    <a:lnTo>
                      <a:pt x="1287" y="1378"/>
                    </a:lnTo>
                    <a:lnTo>
                      <a:pt x="1294" y="1385"/>
                    </a:lnTo>
                    <a:lnTo>
                      <a:pt x="1299" y="1390"/>
                    </a:lnTo>
                    <a:lnTo>
                      <a:pt x="1299" y="1396"/>
                    </a:lnTo>
                    <a:lnTo>
                      <a:pt x="1296" y="1400"/>
                    </a:lnTo>
                    <a:lnTo>
                      <a:pt x="1278" y="1412"/>
                    </a:lnTo>
                    <a:lnTo>
                      <a:pt x="1271" y="1415"/>
                    </a:lnTo>
                    <a:lnTo>
                      <a:pt x="1263" y="1420"/>
                    </a:lnTo>
                    <a:lnTo>
                      <a:pt x="1260" y="1422"/>
                    </a:lnTo>
                    <a:lnTo>
                      <a:pt x="1247" y="1433"/>
                    </a:lnTo>
                    <a:lnTo>
                      <a:pt x="1241" y="1441"/>
                    </a:lnTo>
                    <a:lnTo>
                      <a:pt x="1238" y="1449"/>
                    </a:lnTo>
                    <a:lnTo>
                      <a:pt x="1238" y="1459"/>
                    </a:lnTo>
                    <a:lnTo>
                      <a:pt x="1245" y="1474"/>
                    </a:lnTo>
                    <a:lnTo>
                      <a:pt x="1251" y="1487"/>
                    </a:lnTo>
                    <a:lnTo>
                      <a:pt x="1254" y="1497"/>
                    </a:lnTo>
                    <a:lnTo>
                      <a:pt x="1256" y="1508"/>
                    </a:lnTo>
                    <a:lnTo>
                      <a:pt x="1255" y="1518"/>
                    </a:lnTo>
                    <a:lnTo>
                      <a:pt x="1251" y="1526"/>
                    </a:lnTo>
                    <a:lnTo>
                      <a:pt x="1246" y="1534"/>
                    </a:lnTo>
                    <a:lnTo>
                      <a:pt x="1221" y="1549"/>
                    </a:lnTo>
                    <a:lnTo>
                      <a:pt x="1210" y="1566"/>
                    </a:lnTo>
                    <a:lnTo>
                      <a:pt x="1200" y="1585"/>
                    </a:lnTo>
                    <a:lnTo>
                      <a:pt x="1197" y="1596"/>
                    </a:lnTo>
                    <a:lnTo>
                      <a:pt x="1200" y="1603"/>
                    </a:lnTo>
                    <a:lnTo>
                      <a:pt x="1205" y="1609"/>
                    </a:lnTo>
                    <a:lnTo>
                      <a:pt x="1212" y="1613"/>
                    </a:lnTo>
                    <a:lnTo>
                      <a:pt x="1223" y="1614"/>
                    </a:lnTo>
                    <a:lnTo>
                      <a:pt x="1240" y="1610"/>
                    </a:lnTo>
                    <a:lnTo>
                      <a:pt x="1256" y="1607"/>
                    </a:lnTo>
                    <a:lnTo>
                      <a:pt x="1273" y="1615"/>
                    </a:lnTo>
                    <a:lnTo>
                      <a:pt x="1282" y="1632"/>
                    </a:lnTo>
                    <a:lnTo>
                      <a:pt x="1278" y="1644"/>
                    </a:lnTo>
                    <a:lnTo>
                      <a:pt x="1285" y="1666"/>
                    </a:lnTo>
                    <a:lnTo>
                      <a:pt x="1291" y="1692"/>
                    </a:lnTo>
                    <a:lnTo>
                      <a:pt x="1290" y="1702"/>
                    </a:lnTo>
                    <a:lnTo>
                      <a:pt x="1292" y="1705"/>
                    </a:lnTo>
                    <a:lnTo>
                      <a:pt x="1303" y="1707"/>
                    </a:lnTo>
                    <a:lnTo>
                      <a:pt x="1306" y="1713"/>
                    </a:lnTo>
                    <a:lnTo>
                      <a:pt x="1302" y="1758"/>
                    </a:lnTo>
                    <a:lnTo>
                      <a:pt x="1307" y="1771"/>
                    </a:lnTo>
                    <a:lnTo>
                      <a:pt x="1314" y="1780"/>
                    </a:lnTo>
                    <a:lnTo>
                      <a:pt x="1322" y="1785"/>
                    </a:lnTo>
                    <a:lnTo>
                      <a:pt x="1331" y="1791"/>
                    </a:lnTo>
                    <a:lnTo>
                      <a:pt x="1334" y="1795"/>
                    </a:lnTo>
                    <a:lnTo>
                      <a:pt x="1344" y="1797"/>
                    </a:lnTo>
                    <a:lnTo>
                      <a:pt x="1354" y="1805"/>
                    </a:lnTo>
                    <a:lnTo>
                      <a:pt x="1358" y="1816"/>
                    </a:lnTo>
                    <a:lnTo>
                      <a:pt x="1357" y="1828"/>
                    </a:lnTo>
                    <a:lnTo>
                      <a:pt x="1351" y="1851"/>
                    </a:lnTo>
                    <a:lnTo>
                      <a:pt x="1345" y="1867"/>
                    </a:lnTo>
                    <a:lnTo>
                      <a:pt x="1339" y="1866"/>
                    </a:lnTo>
                    <a:lnTo>
                      <a:pt x="1327" y="1861"/>
                    </a:lnTo>
                    <a:lnTo>
                      <a:pt x="1312" y="1858"/>
                    </a:lnTo>
                    <a:lnTo>
                      <a:pt x="1293" y="1855"/>
                    </a:lnTo>
                    <a:lnTo>
                      <a:pt x="1275" y="1862"/>
                    </a:lnTo>
                    <a:lnTo>
                      <a:pt x="1256" y="1870"/>
                    </a:lnTo>
                    <a:lnTo>
                      <a:pt x="1250" y="1876"/>
                    </a:lnTo>
                    <a:lnTo>
                      <a:pt x="1245" y="1881"/>
                    </a:lnTo>
                    <a:lnTo>
                      <a:pt x="1237" y="1880"/>
                    </a:lnTo>
                    <a:lnTo>
                      <a:pt x="1229" y="1881"/>
                    </a:lnTo>
                    <a:lnTo>
                      <a:pt x="1225" y="1887"/>
                    </a:lnTo>
                    <a:lnTo>
                      <a:pt x="1218" y="1893"/>
                    </a:lnTo>
                    <a:lnTo>
                      <a:pt x="1190" y="1907"/>
                    </a:lnTo>
                    <a:lnTo>
                      <a:pt x="1184" y="1912"/>
                    </a:lnTo>
                    <a:lnTo>
                      <a:pt x="1181" y="1916"/>
                    </a:lnTo>
                    <a:lnTo>
                      <a:pt x="1181" y="1921"/>
                    </a:lnTo>
                    <a:lnTo>
                      <a:pt x="1183" y="1933"/>
                    </a:lnTo>
                    <a:lnTo>
                      <a:pt x="1183" y="1947"/>
                    </a:lnTo>
                    <a:lnTo>
                      <a:pt x="1178" y="1958"/>
                    </a:lnTo>
                    <a:lnTo>
                      <a:pt x="1170" y="1965"/>
                    </a:lnTo>
                    <a:lnTo>
                      <a:pt x="1162" y="1968"/>
                    </a:lnTo>
                    <a:lnTo>
                      <a:pt x="1155" y="1970"/>
                    </a:lnTo>
                    <a:lnTo>
                      <a:pt x="1151" y="1974"/>
                    </a:lnTo>
                    <a:lnTo>
                      <a:pt x="1136" y="1999"/>
                    </a:lnTo>
                    <a:lnTo>
                      <a:pt x="1130" y="2004"/>
                    </a:lnTo>
                    <a:lnTo>
                      <a:pt x="1118" y="2003"/>
                    </a:lnTo>
                    <a:lnTo>
                      <a:pt x="1081" y="2041"/>
                    </a:lnTo>
                    <a:lnTo>
                      <a:pt x="1077" y="2052"/>
                    </a:lnTo>
                    <a:lnTo>
                      <a:pt x="1064" y="2068"/>
                    </a:lnTo>
                    <a:lnTo>
                      <a:pt x="1047" y="2085"/>
                    </a:lnTo>
                    <a:lnTo>
                      <a:pt x="1032" y="2094"/>
                    </a:lnTo>
                    <a:lnTo>
                      <a:pt x="1031" y="2097"/>
                    </a:lnTo>
                    <a:lnTo>
                      <a:pt x="1027" y="2100"/>
                    </a:lnTo>
                    <a:lnTo>
                      <a:pt x="1017" y="2104"/>
                    </a:lnTo>
                    <a:lnTo>
                      <a:pt x="985" y="2125"/>
                    </a:lnTo>
                    <a:lnTo>
                      <a:pt x="947" y="2125"/>
                    </a:lnTo>
                    <a:lnTo>
                      <a:pt x="930" y="2133"/>
                    </a:lnTo>
                    <a:lnTo>
                      <a:pt x="913" y="2136"/>
                    </a:lnTo>
                    <a:lnTo>
                      <a:pt x="889" y="2141"/>
                    </a:lnTo>
                    <a:lnTo>
                      <a:pt x="882" y="2140"/>
                    </a:lnTo>
                    <a:lnTo>
                      <a:pt x="851" y="2142"/>
                    </a:lnTo>
                    <a:lnTo>
                      <a:pt x="815" y="2141"/>
                    </a:lnTo>
                    <a:lnTo>
                      <a:pt x="801" y="2144"/>
                    </a:lnTo>
                    <a:lnTo>
                      <a:pt x="788" y="2152"/>
                    </a:lnTo>
                    <a:lnTo>
                      <a:pt x="777" y="2159"/>
                    </a:lnTo>
                    <a:lnTo>
                      <a:pt x="776" y="2162"/>
                    </a:lnTo>
                    <a:lnTo>
                      <a:pt x="778" y="2164"/>
                    </a:lnTo>
                    <a:lnTo>
                      <a:pt x="777" y="2167"/>
                    </a:lnTo>
                    <a:lnTo>
                      <a:pt x="802" y="2185"/>
                    </a:lnTo>
                    <a:lnTo>
                      <a:pt x="809" y="2193"/>
                    </a:lnTo>
                    <a:lnTo>
                      <a:pt x="802" y="2201"/>
                    </a:lnTo>
                    <a:lnTo>
                      <a:pt x="800" y="2203"/>
                    </a:lnTo>
                    <a:lnTo>
                      <a:pt x="799" y="2203"/>
                    </a:lnTo>
                    <a:lnTo>
                      <a:pt x="795" y="2210"/>
                    </a:lnTo>
                    <a:lnTo>
                      <a:pt x="780" y="2229"/>
                    </a:lnTo>
                    <a:lnTo>
                      <a:pt x="757" y="2252"/>
                    </a:lnTo>
                    <a:lnTo>
                      <a:pt x="746" y="2259"/>
                    </a:lnTo>
                    <a:lnTo>
                      <a:pt x="741" y="2263"/>
                    </a:lnTo>
                    <a:lnTo>
                      <a:pt x="735" y="2278"/>
                    </a:lnTo>
                    <a:lnTo>
                      <a:pt x="731" y="2281"/>
                    </a:lnTo>
                    <a:lnTo>
                      <a:pt x="716" y="2283"/>
                    </a:lnTo>
                    <a:lnTo>
                      <a:pt x="685" y="2284"/>
                    </a:lnTo>
                    <a:lnTo>
                      <a:pt x="642" y="2290"/>
                    </a:lnTo>
                    <a:lnTo>
                      <a:pt x="616" y="2291"/>
                    </a:lnTo>
                    <a:lnTo>
                      <a:pt x="600" y="2290"/>
                    </a:lnTo>
                    <a:lnTo>
                      <a:pt x="578" y="2300"/>
                    </a:lnTo>
                    <a:lnTo>
                      <a:pt x="570" y="2303"/>
                    </a:lnTo>
                    <a:lnTo>
                      <a:pt x="565" y="2304"/>
                    </a:lnTo>
                    <a:lnTo>
                      <a:pt x="543" y="2314"/>
                    </a:lnTo>
                    <a:lnTo>
                      <a:pt x="525" y="2330"/>
                    </a:lnTo>
                    <a:lnTo>
                      <a:pt x="518" y="2333"/>
                    </a:lnTo>
                    <a:lnTo>
                      <a:pt x="492" y="2340"/>
                    </a:lnTo>
                    <a:lnTo>
                      <a:pt x="481" y="2351"/>
                    </a:lnTo>
                    <a:lnTo>
                      <a:pt x="477" y="2351"/>
                    </a:lnTo>
                    <a:lnTo>
                      <a:pt x="460" y="2337"/>
                    </a:lnTo>
                    <a:lnTo>
                      <a:pt x="449" y="2324"/>
                    </a:lnTo>
                    <a:lnTo>
                      <a:pt x="443" y="2311"/>
                    </a:lnTo>
                    <a:lnTo>
                      <a:pt x="443" y="2306"/>
                    </a:lnTo>
                    <a:lnTo>
                      <a:pt x="440" y="2307"/>
                    </a:lnTo>
                    <a:lnTo>
                      <a:pt x="430" y="2313"/>
                    </a:lnTo>
                    <a:lnTo>
                      <a:pt x="422" y="2320"/>
                    </a:lnTo>
                    <a:lnTo>
                      <a:pt x="419" y="2332"/>
                    </a:lnTo>
                    <a:lnTo>
                      <a:pt x="392" y="2341"/>
                    </a:lnTo>
                    <a:lnTo>
                      <a:pt x="369" y="2349"/>
                    </a:lnTo>
                    <a:lnTo>
                      <a:pt x="359" y="2358"/>
                    </a:lnTo>
                    <a:lnTo>
                      <a:pt x="342" y="2363"/>
                    </a:lnTo>
                    <a:lnTo>
                      <a:pt x="322" y="2360"/>
                    </a:lnTo>
                    <a:lnTo>
                      <a:pt x="306" y="2357"/>
                    </a:lnTo>
                    <a:lnTo>
                      <a:pt x="291" y="2356"/>
                    </a:lnTo>
                    <a:lnTo>
                      <a:pt x="298" y="2344"/>
                    </a:lnTo>
                    <a:lnTo>
                      <a:pt x="300" y="2335"/>
                    </a:lnTo>
                    <a:lnTo>
                      <a:pt x="301" y="2324"/>
                    </a:lnTo>
                    <a:lnTo>
                      <a:pt x="300" y="2317"/>
                    </a:lnTo>
                    <a:lnTo>
                      <a:pt x="291" y="2314"/>
                    </a:lnTo>
                    <a:lnTo>
                      <a:pt x="285" y="2309"/>
                    </a:lnTo>
                    <a:lnTo>
                      <a:pt x="271" y="2275"/>
                    </a:lnTo>
                    <a:lnTo>
                      <a:pt x="258" y="2241"/>
                    </a:lnTo>
                    <a:lnTo>
                      <a:pt x="239" y="2207"/>
                    </a:lnTo>
                    <a:lnTo>
                      <a:pt x="217" y="2185"/>
                    </a:lnTo>
                    <a:lnTo>
                      <a:pt x="202" y="2172"/>
                    </a:lnTo>
                    <a:lnTo>
                      <a:pt x="197" y="2171"/>
                    </a:lnTo>
                    <a:lnTo>
                      <a:pt x="189" y="2167"/>
                    </a:lnTo>
                    <a:lnTo>
                      <a:pt x="184" y="2163"/>
                    </a:lnTo>
                    <a:lnTo>
                      <a:pt x="155" y="2140"/>
                    </a:lnTo>
                    <a:lnTo>
                      <a:pt x="126" y="2114"/>
                    </a:lnTo>
                    <a:lnTo>
                      <a:pt x="119" y="2103"/>
                    </a:lnTo>
                    <a:lnTo>
                      <a:pt x="105" y="2085"/>
                    </a:lnTo>
                    <a:lnTo>
                      <a:pt x="88" y="2067"/>
                    </a:lnTo>
                    <a:lnTo>
                      <a:pt x="79" y="2059"/>
                    </a:lnTo>
                    <a:lnTo>
                      <a:pt x="76" y="2044"/>
                    </a:lnTo>
                    <a:lnTo>
                      <a:pt x="87" y="2030"/>
                    </a:lnTo>
                    <a:lnTo>
                      <a:pt x="98" y="2014"/>
                    </a:lnTo>
                    <a:lnTo>
                      <a:pt x="113" y="2002"/>
                    </a:lnTo>
                    <a:lnTo>
                      <a:pt x="133" y="2002"/>
                    </a:lnTo>
                    <a:lnTo>
                      <a:pt x="165" y="2006"/>
                    </a:lnTo>
                    <a:lnTo>
                      <a:pt x="198" y="2008"/>
                    </a:lnTo>
                    <a:lnTo>
                      <a:pt x="232" y="2004"/>
                    </a:lnTo>
                    <a:lnTo>
                      <a:pt x="240" y="2002"/>
                    </a:lnTo>
                    <a:lnTo>
                      <a:pt x="249" y="2002"/>
                    </a:lnTo>
                    <a:lnTo>
                      <a:pt x="267" y="2006"/>
                    </a:lnTo>
                    <a:lnTo>
                      <a:pt x="299" y="2005"/>
                    </a:lnTo>
                    <a:lnTo>
                      <a:pt x="315" y="1998"/>
                    </a:lnTo>
                    <a:lnTo>
                      <a:pt x="298" y="1987"/>
                    </a:lnTo>
                    <a:lnTo>
                      <a:pt x="278" y="1969"/>
                    </a:lnTo>
                    <a:lnTo>
                      <a:pt x="261" y="1948"/>
                    </a:lnTo>
                    <a:lnTo>
                      <a:pt x="251" y="1929"/>
                    </a:lnTo>
                    <a:lnTo>
                      <a:pt x="240" y="1906"/>
                    </a:lnTo>
                    <a:lnTo>
                      <a:pt x="232" y="1876"/>
                    </a:lnTo>
                    <a:lnTo>
                      <a:pt x="226" y="1839"/>
                    </a:lnTo>
                    <a:lnTo>
                      <a:pt x="227" y="1817"/>
                    </a:lnTo>
                    <a:lnTo>
                      <a:pt x="230" y="1801"/>
                    </a:lnTo>
                    <a:lnTo>
                      <a:pt x="239" y="1777"/>
                    </a:lnTo>
                    <a:lnTo>
                      <a:pt x="233" y="1762"/>
                    </a:lnTo>
                    <a:lnTo>
                      <a:pt x="234" y="1750"/>
                    </a:lnTo>
                    <a:lnTo>
                      <a:pt x="233" y="1734"/>
                    </a:lnTo>
                    <a:lnTo>
                      <a:pt x="231" y="1725"/>
                    </a:lnTo>
                    <a:lnTo>
                      <a:pt x="218" y="1695"/>
                    </a:lnTo>
                    <a:lnTo>
                      <a:pt x="216" y="1692"/>
                    </a:lnTo>
                    <a:lnTo>
                      <a:pt x="204" y="1672"/>
                    </a:lnTo>
                    <a:lnTo>
                      <a:pt x="200" y="1638"/>
                    </a:lnTo>
                    <a:lnTo>
                      <a:pt x="187" y="1615"/>
                    </a:lnTo>
                    <a:lnTo>
                      <a:pt x="168" y="1605"/>
                    </a:lnTo>
                    <a:lnTo>
                      <a:pt x="157" y="1592"/>
                    </a:lnTo>
                    <a:lnTo>
                      <a:pt x="152" y="1568"/>
                    </a:lnTo>
                    <a:lnTo>
                      <a:pt x="144" y="1562"/>
                    </a:lnTo>
                    <a:lnTo>
                      <a:pt x="114" y="1554"/>
                    </a:lnTo>
                    <a:lnTo>
                      <a:pt x="88" y="1554"/>
                    </a:lnTo>
                    <a:lnTo>
                      <a:pt x="69" y="1527"/>
                    </a:lnTo>
                    <a:lnTo>
                      <a:pt x="45" y="1494"/>
                    </a:lnTo>
                    <a:lnTo>
                      <a:pt x="23" y="1463"/>
                    </a:lnTo>
                    <a:lnTo>
                      <a:pt x="8" y="1399"/>
                    </a:lnTo>
                    <a:lnTo>
                      <a:pt x="0" y="1364"/>
                    </a:lnTo>
                    <a:lnTo>
                      <a:pt x="9" y="1353"/>
                    </a:lnTo>
                    <a:lnTo>
                      <a:pt x="28" y="1327"/>
                    </a:lnTo>
                    <a:lnTo>
                      <a:pt x="52" y="1278"/>
                    </a:lnTo>
                    <a:lnTo>
                      <a:pt x="105" y="1201"/>
                    </a:lnTo>
                    <a:lnTo>
                      <a:pt x="131" y="1162"/>
                    </a:lnTo>
                    <a:lnTo>
                      <a:pt x="186" y="1104"/>
                    </a:lnTo>
                    <a:lnTo>
                      <a:pt x="253" y="1031"/>
                    </a:lnTo>
                    <a:lnTo>
                      <a:pt x="290" y="990"/>
                    </a:lnTo>
                    <a:lnTo>
                      <a:pt x="296" y="916"/>
                    </a:lnTo>
                    <a:lnTo>
                      <a:pt x="302" y="837"/>
                    </a:lnTo>
                    <a:lnTo>
                      <a:pt x="307" y="777"/>
                    </a:lnTo>
                    <a:lnTo>
                      <a:pt x="313" y="707"/>
                    </a:lnTo>
                    <a:lnTo>
                      <a:pt x="318" y="647"/>
                    </a:lnTo>
                    <a:lnTo>
                      <a:pt x="321" y="603"/>
                    </a:lnTo>
                    <a:lnTo>
                      <a:pt x="327" y="542"/>
                    </a:lnTo>
                    <a:lnTo>
                      <a:pt x="332" y="530"/>
                    </a:lnTo>
                    <a:lnTo>
                      <a:pt x="358" y="481"/>
                    </a:lnTo>
                    <a:lnTo>
                      <a:pt x="359" y="475"/>
                    </a:lnTo>
                    <a:lnTo>
                      <a:pt x="354" y="466"/>
                    </a:lnTo>
                    <a:lnTo>
                      <a:pt x="318" y="426"/>
                    </a:lnTo>
                    <a:lnTo>
                      <a:pt x="306" y="416"/>
                    </a:lnTo>
                    <a:lnTo>
                      <a:pt x="299" y="394"/>
                    </a:lnTo>
                    <a:lnTo>
                      <a:pt x="308" y="382"/>
                    </a:lnTo>
                    <a:lnTo>
                      <a:pt x="264" y="312"/>
                    </a:lnTo>
                    <a:lnTo>
                      <a:pt x="253" y="305"/>
                    </a:lnTo>
                    <a:lnTo>
                      <a:pt x="248" y="296"/>
                    </a:lnTo>
                    <a:lnTo>
                      <a:pt x="247" y="283"/>
                    </a:lnTo>
                    <a:lnTo>
                      <a:pt x="246" y="235"/>
                    </a:lnTo>
                    <a:lnTo>
                      <a:pt x="234" y="159"/>
                    </a:lnTo>
                    <a:lnTo>
                      <a:pt x="218" y="70"/>
                    </a:lnTo>
                    <a:lnTo>
                      <a:pt x="271" y="45"/>
                    </a:lnTo>
                    <a:lnTo>
                      <a:pt x="312" y="25"/>
                    </a:lnTo>
                    <a:lnTo>
                      <a:pt x="362" y="0"/>
                    </a:lnTo>
                    <a:lnTo>
                      <a:pt x="410" y="25"/>
                    </a:lnTo>
                    <a:lnTo>
                      <a:pt x="478" y="62"/>
                    </a:lnTo>
                    <a:lnTo>
                      <a:pt x="547" y="99"/>
                    </a:lnTo>
                    <a:lnTo>
                      <a:pt x="615" y="135"/>
                    </a:lnTo>
                    <a:lnTo>
                      <a:pt x="684" y="172"/>
                    </a:lnTo>
                    <a:lnTo>
                      <a:pt x="752" y="208"/>
                    </a:lnTo>
                    <a:lnTo>
                      <a:pt x="821" y="244"/>
                    </a:lnTo>
                    <a:lnTo>
                      <a:pt x="889" y="280"/>
                    </a:lnTo>
                    <a:lnTo>
                      <a:pt x="957" y="316"/>
                    </a:lnTo>
                    <a:lnTo>
                      <a:pt x="1026" y="353"/>
                    </a:lnTo>
                    <a:lnTo>
                      <a:pt x="1095" y="388"/>
                    </a:lnTo>
                    <a:lnTo>
                      <a:pt x="1164" y="424"/>
                    </a:lnTo>
                    <a:lnTo>
                      <a:pt x="1232" y="460"/>
                    </a:lnTo>
                    <a:lnTo>
                      <a:pt x="1300" y="496"/>
                    </a:lnTo>
                    <a:lnTo>
                      <a:pt x="1369" y="532"/>
                    </a:lnTo>
                    <a:lnTo>
                      <a:pt x="1437" y="568"/>
                    </a:lnTo>
                    <a:lnTo>
                      <a:pt x="1506" y="603"/>
                    </a:lnTo>
                  </a:path>
                </a:pathLst>
              </a:custGeom>
              <a:solidFill>
                <a:srgbClr val="C4C8CE">
                  <a:alpha val="50000"/>
                </a:srgbClr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80" name="Freeform 114">
                <a:extLst>
                  <a:ext uri="{FF2B5EF4-FFF2-40B4-BE49-F238E27FC236}">
                    <a16:creationId xmlns:a16="http://schemas.microsoft.com/office/drawing/2014/main" id="{EFF5EA21-59A3-AB3A-88A8-093861CF36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79156" y="6948497"/>
                <a:ext cx="235476" cy="633085"/>
              </a:xfrm>
              <a:custGeom>
                <a:avLst/>
                <a:gdLst>
                  <a:gd name="T0" fmla="*/ 130 w 268"/>
                  <a:gd name="T1" fmla="*/ 53 h 723"/>
                  <a:gd name="T2" fmla="*/ 124 w 268"/>
                  <a:gd name="T3" fmla="*/ 110 h 723"/>
                  <a:gd name="T4" fmla="*/ 181 w 268"/>
                  <a:gd name="T5" fmla="*/ 147 h 723"/>
                  <a:gd name="T6" fmla="*/ 205 w 268"/>
                  <a:gd name="T7" fmla="*/ 198 h 723"/>
                  <a:gd name="T8" fmla="*/ 211 w 268"/>
                  <a:gd name="T9" fmla="*/ 253 h 723"/>
                  <a:gd name="T10" fmla="*/ 242 w 268"/>
                  <a:gd name="T11" fmla="*/ 298 h 723"/>
                  <a:gd name="T12" fmla="*/ 245 w 268"/>
                  <a:gd name="T13" fmla="*/ 410 h 723"/>
                  <a:gd name="T14" fmla="*/ 245 w 268"/>
                  <a:gd name="T15" fmla="*/ 539 h 723"/>
                  <a:gd name="T16" fmla="*/ 239 w 268"/>
                  <a:gd name="T17" fmla="*/ 610 h 723"/>
                  <a:gd name="T18" fmla="*/ 238 w 268"/>
                  <a:gd name="T19" fmla="*/ 637 h 723"/>
                  <a:gd name="T20" fmla="*/ 263 w 268"/>
                  <a:gd name="T21" fmla="*/ 675 h 723"/>
                  <a:gd name="T22" fmla="*/ 245 w 268"/>
                  <a:gd name="T23" fmla="*/ 704 h 723"/>
                  <a:gd name="T24" fmla="*/ 183 w 268"/>
                  <a:gd name="T25" fmla="*/ 715 h 723"/>
                  <a:gd name="T26" fmla="*/ 163 w 268"/>
                  <a:gd name="T27" fmla="*/ 707 h 723"/>
                  <a:gd name="T28" fmla="*/ 143 w 268"/>
                  <a:gd name="T29" fmla="*/ 688 h 723"/>
                  <a:gd name="T30" fmla="*/ 114 w 268"/>
                  <a:gd name="T31" fmla="*/ 661 h 723"/>
                  <a:gd name="T32" fmla="*/ 109 w 268"/>
                  <a:gd name="T33" fmla="*/ 651 h 723"/>
                  <a:gd name="T34" fmla="*/ 88 w 268"/>
                  <a:gd name="T35" fmla="*/ 613 h 723"/>
                  <a:gd name="T36" fmla="*/ 90 w 268"/>
                  <a:gd name="T37" fmla="*/ 595 h 723"/>
                  <a:gd name="T38" fmla="*/ 98 w 268"/>
                  <a:gd name="T39" fmla="*/ 579 h 723"/>
                  <a:gd name="T40" fmla="*/ 97 w 268"/>
                  <a:gd name="T41" fmla="*/ 537 h 723"/>
                  <a:gd name="T42" fmla="*/ 84 w 268"/>
                  <a:gd name="T43" fmla="*/ 521 h 723"/>
                  <a:gd name="T44" fmla="*/ 96 w 268"/>
                  <a:gd name="T45" fmla="*/ 428 h 723"/>
                  <a:gd name="T46" fmla="*/ 111 w 268"/>
                  <a:gd name="T47" fmla="*/ 406 h 723"/>
                  <a:gd name="T48" fmla="*/ 82 w 268"/>
                  <a:gd name="T49" fmla="*/ 366 h 723"/>
                  <a:gd name="T50" fmla="*/ 66 w 268"/>
                  <a:gd name="T51" fmla="*/ 340 h 723"/>
                  <a:gd name="T52" fmla="*/ 83 w 268"/>
                  <a:gd name="T53" fmla="*/ 320 h 723"/>
                  <a:gd name="T54" fmla="*/ 84 w 268"/>
                  <a:gd name="T55" fmla="*/ 274 h 723"/>
                  <a:gd name="T56" fmla="*/ 77 w 268"/>
                  <a:gd name="T57" fmla="*/ 237 h 723"/>
                  <a:gd name="T58" fmla="*/ 55 w 268"/>
                  <a:gd name="T59" fmla="*/ 244 h 723"/>
                  <a:gd name="T60" fmla="*/ 47 w 268"/>
                  <a:gd name="T61" fmla="*/ 238 h 723"/>
                  <a:gd name="T62" fmla="*/ 53 w 268"/>
                  <a:gd name="T63" fmla="*/ 224 h 723"/>
                  <a:gd name="T64" fmla="*/ 52 w 268"/>
                  <a:gd name="T65" fmla="*/ 216 h 723"/>
                  <a:gd name="T66" fmla="*/ 55 w 268"/>
                  <a:gd name="T67" fmla="*/ 209 h 723"/>
                  <a:gd name="T68" fmla="*/ 61 w 268"/>
                  <a:gd name="T69" fmla="*/ 190 h 723"/>
                  <a:gd name="T70" fmla="*/ 65 w 268"/>
                  <a:gd name="T71" fmla="*/ 127 h 723"/>
                  <a:gd name="T72" fmla="*/ 61 w 268"/>
                  <a:gd name="T73" fmla="*/ 118 h 723"/>
                  <a:gd name="T74" fmla="*/ 26 w 268"/>
                  <a:gd name="T75" fmla="*/ 86 h 723"/>
                  <a:gd name="T76" fmla="*/ 0 w 268"/>
                  <a:gd name="T77" fmla="*/ 64 h 723"/>
                  <a:gd name="T78" fmla="*/ 11 w 268"/>
                  <a:gd name="T79" fmla="*/ 33 h 723"/>
                  <a:gd name="T80" fmla="*/ 3 w 268"/>
                  <a:gd name="T81" fmla="*/ 0 h 723"/>
                  <a:gd name="T82" fmla="*/ 83 w 268"/>
                  <a:gd name="T83" fmla="*/ 20 h 723"/>
                  <a:gd name="T84" fmla="*/ 105 w 268"/>
                  <a:gd name="T85" fmla="*/ 19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8" h="723">
                    <a:moveTo>
                      <a:pt x="141" y="18"/>
                    </a:moveTo>
                    <a:lnTo>
                      <a:pt x="138" y="34"/>
                    </a:lnTo>
                    <a:lnTo>
                      <a:pt x="130" y="53"/>
                    </a:lnTo>
                    <a:lnTo>
                      <a:pt x="126" y="59"/>
                    </a:lnTo>
                    <a:lnTo>
                      <a:pt x="122" y="106"/>
                    </a:lnTo>
                    <a:lnTo>
                      <a:pt x="124" y="110"/>
                    </a:lnTo>
                    <a:lnTo>
                      <a:pt x="126" y="111"/>
                    </a:lnTo>
                    <a:lnTo>
                      <a:pt x="150" y="126"/>
                    </a:lnTo>
                    <a:lnTo>
                      <a:pt x="181" y="147"/>
                    </a:lnTo>
                    <a:lnTo>
                      <a:pt x="203" y="162"/>
                    </a:lnTo>
                    <a:lnTo>
                      <a:pt x="205" y="167"/>
                    </a:lnTo>
                    <a:lnTo>
                      <a:pt x="205" y="198"/>
                    </a:lnTo>
                    <a:lnTo>
                      <a:pt x="206" y="224"/>
                    </a:lnTo>
                    <a:lnTo>
                      <a:pt x="210" y="239"/>
                    </a:lnTo>
                    <a:lnTo>
                      <a:pt x="211" y="253"/>
                    </a:lnTo>
                    <a:lnTo>
                      <a:pt x="216" y="265"/>
                    </a:lnTo>
                    <a:lnTo>
                      <a:pt x="237" y="285"/>
                    </a:lnTo>
                    <a:lnTo>
                      <a:pt x="242" y="298"/>
                    </a:lnTo>
                    <a:lnTo>
                      <a:pt x="243" y="339"/>
                    </a:lnTo>
                    <a:lnTo>
                      <a:pt x="243" y="369"/>
                    </a:lnTo>
                    <a:lnTo>
                      <a:pt x="245" y="410"/>
                    </a:lnTo>
                    <a:lnTo>
                      <a:pt x="245" y="445"/>
                    </a:lnTo>
                    <a:lnTo>
                      <a:pt x="245" y="488"/>
                    </a:lnTo>
                    <a:lnTo>
                      <a:pt x="245" y="539"/>
                    </a:lnTo>
                    <a:lnTo>
                      <a:pt x="245" y="593"/>
                    </a:lnTo>
                    <a:lnTo>
                      <a:pt x="232" y="594"/>
                    </a:lnTo>
                    <a:lnTo>
                      <a:pt x="239" y="610"/>
                    </a:lnTo>
                    <a:lnTo>
                      <a:pt x="241" y="625"/>
                    </a:lnTo>
                    <a:lnTo>
                      <a:pt x="243" y="630"/>
                    </a:lnTo>
                    <a:lnTo>
                      <a:pt x="238" y="637"/>
                    </a:lnTo>
                    <a:lnTo>
                      <a:pt x="242" y="648"/>
                    </a:lnTo>
                    <a:lnTo>
                      <a:pt x="248" y="653"/>
                    </a:lnTo>
                    <a:lnTo>
                      <a:pt x="263" y="675"/>
                    </a:lnTo>
                    <a:lnTo>
                      <a:pt x="267" y="694"/>
                    </a:lnTo>
                    <a:lnTo>
                      <a:pt x="243" y="700"/>
                    </a:lnTo>
                    <a:lnTo>
                      <a:pt x="245" y="704"/>
                    </a:lnTo>
                    <a:lnTo>
                      <a:pt x="201" y="715"/>
                    </a:lnTo>
                    <a:lnTo>
                      <a:pt x="183" y="722"/>
                    </a:lnTo>
                    <a:lnTo>
                      <a:pt x="183" y="715"/>
                    </a:lnTo>
                    <a:lnTo>
                      <a:pt x="176" y="714"/>
                    </a:lnTo>
                    <a:lnTo>
                      <a:pt x="168" y="711"/>
                    </a:lnTo>
                    <a:lnTo>
                      <a:pt x="163" y="707"/>
                    </a:lnTo>
                    <a:lnTo>
                      <a:pt x="156" y="697"/>
                    </a:lnTo>
                    <a:lnTo>
                      <a:pt x="154" y="689"/>
                    </a:lnTo>
                    <a:lnTo>
                      <a:pt x="143" y="688"/>
                    </a:lnTo>
                    <a:lnTo>
                      <a:pt x="130" y="680"/>
                    </a:lnTo>
                    <a:lnTo>
                      <a:pt x="118" y="671"/>
                    </a:lnTo>
                    <a:lnTo>
                      <a:pt x="114" y="661"/>
                    </a:lnTo>
                    <a:lnTo>
                      <a:pt x="115" y="657"/>
                    </a:lnTo>
                    <a:lnTo>
                      <a:pt x="114" y="653"/>
                    </a:lnTo>
                    <a:lnTo>
                      <a:pt x="109" y="651"/>
                    </a:lnTo>
                    <a:lnTo>
                      <a:pt x="98" y="629"/>
                    </a:lnTo>
                    <a:lnTo>
                      <a:pt x="91" y="620"/>
                    </a:lnTo>
                    <a:lnTo>
                      <a:pt x="88" y="613"/>
                    </a:lnTo>
                    <a:lnTo>
                      <a:pt x="89" y="608"/>
                    </a:lnTo>
                    <a:lnTo>
                      <a:pt x="88" y="601"/>
                    </a:lnTo>
                    <a:lnTo>
                      <a:pt x="90" y="595"/>
                    </a:lnTo>
                    <a:lnTo>
                      <a:pt x="95" y="592"/>
                    </a:lnTo>
                    <a:lnTo>
                      <a:pt x="98" y="587"/>
                    </a:lnTo>
                    <a:lnTo>
                      <a:pt x="98" y="579"/>
                    </a:lnTo>
                    <a:lnTo>
                      <a:pt x="102" y="560"/>
                    </a:lnTo>
                    <a:lnTo>
                      <a:pt x="104" y="542"/>
                    </a:lnTo>
                    <a:lnTo>
                      <a:pt x="97" y="537"/>
                    </a:lnTo>
                    <a:lnTo>
                      <a:pt x="90" y="535"/>
                    </a:lnTo>
                    <a:lnTo>
                      <a:pt x="86" y="530"/>
                    </a:lnTo>
                    <a:lnTo>
                      <a:pt x="84" y="521"/>
                    </a:lnTo>
                    <a:lnTo>
                      <a:pt x="84" y="514"/>
                    </a:lnTo>
                    <a:lnTo>
                      <a:pt x="100" y="488"/>
                    </a:lnTo>
                    <a:lnTo>
                      <a:pt x="96" y="428"/>
                    </a:lnTo>
                    <a:lnTo>
                      <a:pt x="99" y="419"/>
                    </a:lnTo>
                    <a:lnTo>
                      <a:pt x="106" y="412"/>
                    </a:lnTo>
                    <a:lnTo>
                      <a:pt x="111" y="406"/>
                    </a:lnTo>
                    <a:lnTo>
                      <a:pt x="111" y="399"/>
                    </a:lnTo>
                    <a:lnTo>
                      <a:pt x="102" y="380"/>
                    </a:lnTo>
                    <a:lnTo>
                      <a:pt x="82" y="366"/>
                    </a:lnTo>
                    <a:lnTo>
                      <a:pt x="72" y="355"/>
                    </a:lnTo>
                    <a:lnTo>
                      <a:pt x="67" y="345"/>
                    </a:lnTo>
                    <a:lnTo>
                      <a:pt x="66" y="340"/>
                    </a:lnTo>
                    <a:lnTo>
                      <a:pt x="78" y="333"/>
                    </a:lnTo>
                    <a:lnTo>
                      <a:pt x="83" y="327"/>
                    </a:lnTo>
                    <a:lnTo>
                      <a:pt x="83" y="320"/>
                    </a:lnTo>
                    <a:lnTo>
                      <a:pt x="79" y="309"/>
                    </a:lnTo>
                    <a:lnTo>
                      <a:pt x="80" y="289"/>
                    </a:lnTo>
                    <a:lnTo>
                      <a:pt x="84" y="274"/>
                    </a:lnTo>
                    <a:lnTo>
                      <a:pt x="88" y="254"/>
                    </a:lnTo>
                    <a:lnTo>
                      <a:pt x="88" y="248"/>
                    </a:lnTo>
                    <a:lnTo>
                      <a:pt x="77" y="237"/>
                    </a:lnTo>
                    <a:lnTo>
                      <a:pt x="71" y="235"/>
                    </a:lnTo>
                    <a:lnTo>
                      <a:pt x="66" y="236"/>
                    </a:lnTo>
                    <a:lnTo>
                      <a:pt x="55" y="244"/>
                    </a:lnTo>
                    <a:lnTo>
                      <a:pt x="50" y="245"/>
                    </a:lnTo>
                    <a:lnTo>
                      <a:pt x="48" y="242"/>
                    </a:lnTo>
                    <a:lnTo>
                      <a:pt x="47" y="238"/>
                    </a:lnTo>
                    <a:lnTo>
                      <a:pt x="50" y="234"/>
                    </a:lnTo>
                    <a:lnTo>
                      <a:pt x="49" y="229"/>
                    </a:lnTo>
                    <a:lnTo>
                      <a:pt x="53" y="224"/>
                    </a:lnTo>
                    <a:lnTo>
                      <a:pt x="60" y="221"/>
                    </a:lnTo>
                    <a:lnTo>
                      <a:pt x="62" y="218"/>
                    </a:lnTo>
                    <a:lnTo>
                      <a:pt x="52" y="216"/>
                    </a:lnTo>
                    <a:lnTo>
                      <a:pt x="51" y="213"/>
                    </a:lnTo>
                    <a:lnTo>
                      <a:pt x="52" y="210"/>
                    </a:lnTo>
                    <a:lnTo>
                      <a:pt x="55" y="209"/>
                    </a:lnTo>
                    <a:lnTo>
                      <a:pt x="57" y="209"/>
                    </a:lnTo>
                    <a:lnTo>
                      <a:pt x="59" y="206"/>
                    </a:lnTo>
                    <a:lnTo>
                      <a:pt x="61" y="190"/>
                    </a:lnTo>
                    <a:lnTo>
                      <a:pt x="62" y="184"/>
                    </a:lnTo>
                    <a:lnTo>
                      <a:pt x="63" y="172"/>
                    </a:lnTo>
                    <a:lnTo>
                      <a:pt x="65" y="127"/>
                    </a:lnTo>
                    <a:lnTo>
                      <a:pt x="67" y="123"/>
                    </a:lnTo>
                    <a:lnTo>
                      <a:pt x="67" y="119"/>
                    </a:lnTo>
                    <a:lnTo>
                      <a:pt x="61" y="118"/>
                    </a:lnTo>
                    <a:lnTo>
                      <a:pt x="44" y="105"/>
                    </a:lnTo>
                    <a:lnTo>
                      <a:pt x="34" y="96"/>
                    </a:lnTo>
                    <a:lnTo>
                      <a:pt x="26" y="86"/>
                    </a:lnTo>
                    <a:lnTo>
                      <a:pt x="19" y="80"/>
                    </a:lnTo>
                    <a:lnTo>
                      <a:pt x="5" y="71"/>
                    </a:lnTo>
                    <a:lnTo>
                      <a:pt x="0" y="64"/>
                    </a:lnTo>
                    <a:lnTo>
                      <a:pt x="0" y="58"/>
                    </a:lnTo>
                    <a:lnTo>
                      <a:pt x="4" y="46"/>
                    </a:lnTo>
                    <a:lnTo>
                      <a:pt x="11" y="33"/>
                    </a:lnTo>
                    <a:lnTo>
                      <a:pt x="14" y="14"/>
                    </a:lnTo>
                    <a:lnTo>
                      <a:pt x="12" y="9"/>
                    </a:lnTo>
                    <a:lnTo>
                      <a:pt x="3" y="0"/>
                    </a:lnTo>
                    <a:lnTo>
                      <a:pt x="35" y="7"/>
                    </a:lnTo>
                    <a:lnTo>
                      <a:pt x="82" y="18"/>
                    </a:lnTo>
                    <a:lnTo>
                      <a:pt x="83" y="20"/>
                    </a:lnTo>
                    <a:lnTo>
                      <a:pt x="83" y="23"/>
                    </a:lnTo>
                    <a:lnTo>
                      <a:pt x="92" y="23"/>
                    </a:lnTo>
                    <a:lnTo>
                      <a:pt x="105" y="19"/>
                    </a:lnTo>
                    <a:lnTo>
                      <a:pt x="141" y="18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81" name="Freeform 116">
                <a:extLst>
                  <a:ext uri="{FF2B5EF4-FFF2-40B4-BE49-F238E27FC236}">
                    <a16:creationId xmlns:a16="http://schemas.microsoft.com/office/drawing/2014/main" id="{A4225A41-A2BC-1E3E-9359-B46611D595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34112" y="3852555"/>
                <a:ext cx="42464" cy="30882"/>
              </a:xfrm>
              <a:custGeom>
                <a:avLst/>
                <a:gdLst>
                  <a:gd name="T0" fmla="*/ 34 w 47"/>
                  <a:gd name="T1" fmla="*/ 30 h 37"/>
                  <a:gd name="T2" fmla="*/ 30 w 47"/>
                  <a:gd name="T3" fmla="*/ 31 h 37"/>
                  <a:gd name="T4" fmla="*/ 23 w 47"/>
                  <a:gd name="T5" fmla="*/ 35 h 37"/>
                  <a:gd name="T6" fmla="*/ 19 w 47"/>
                  <a:gd name="T7" fmla="*/ 36 h 37"/>
                  <a:gd name="T8" fmla="*/ 9 w 47"/>
                  <a:gd name="T9" fmla="*/ 31 h 37"/>
                  <a:gd name="T10" fmla="*/ 5 w 47"/>
                  <a:gd name="T11" fmla="*/ 31 h 37"/>
                  <a:gd name="T12" fmla="*/ 0 w 47"/>
                  <a:gd name="T13" fmla="*/ 27 h 37"/>
                  <a:gd name="T14" fmla="*/ 2 w 47"/>
                  <a:gd name="T15" fmla="*/ 7 h 37"/>
                  <a:gd name="T16" fmla="*/ 4 w 47"/>
                  <a:gd name="T17" fmla="*/ 1 h 37"/>
                  <a:gd name="T18" fmla="*/ 29 w 47"/>
                  <a:gd name="T19" fmla="*/ 0 h 37"/>
                  <a:gd name="T20" fmla="*/ 42 w 47"/>
                  <a:gd name="T21" fmla="*/ 13 h 37"/>
                  <a:gd name="T22" fmla="*/ 44 w 47"/>
                  <a:gd name="T23" fmla="*/ 16 h 37"/>
                  <a:gd name="T24" fmla="*/ 46 w 47"/>
                  <a:gd name="T25" fmla="*/ 20 h 37"/>
                  <a:gd name="T26" fmla="*/ 39 w 47"/>
                  <a:gd name="T27" fmla="*/ 25 h 37"/>
                  <a:gd name="T28" fmla="*/ 34 w 47"/>
                  <a:gd name="T29" fmla="*/ 3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37">
                    <a:moveTo>
                      <a:pt x="34" y="30"/>
                    </a:moveTo>
                    <a:lnTo>
                      <a:pt x="30" y="31"/>
                    </a:lnTo>
                    <a:lnTo>
                      <a:pt x="23" y="35"/>
                    </a:lnTo>
                    <a:lnTo>
                      <a:pt x="19" y="36"/>
                    </a:lnTo>
                    <a:lnTo>
                      <a:pt x="9" y="31"/>
                    </a:lnTo>
                    <a:lnTo>
                      <a:pt x="5" y="31"/>
                    </a:lnTo>
                    <a:lnTo>
                      <a:pt x="0" y="27"/>
                    </a:lnTo>
                    <a:lnTo>
                      <a:pt x="2" y="7"/>
                    </a:lnTo>
                    <a:lnTo>
                      <a:pt x="4" y="1"/>
                    </a:lnTo>
                    <a:lnTo>
                      <a:pt x="29" y="0"/>
                    </a:lnTo>
                    <a:lnTo>
                      <a:pt x="42" y="13"/>
                    </a:lnTo>
                    <a:lnTo>
                      <a:pt x="44" y="16"/>
                    </a:lnTo>
                    <a:lnTo>
                      <a:pt x="46" y="20"/>
                    </a:lnTo>
                    <a:lnTo>
                      <a:pt x="39" y="25"/>
                    </a:lnTo>
                    <a:lnTo>
                      <a:pt x="34" y="3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82" name="Freeform 117">
                <a:extLst>
                  <a:ext uri="{FF2B5EF4-FFF2-40B4-BE49-F238E27FC236}">
                    <a16:creationId xmlns:a16="http://schemas.microsoft.com/office/drawing/2014/main" id="{C7645090-9699-B7B8-8171-BD6FD8E78B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84297" y="3713585"/>
                <a:ext cx="19300" cy="19300"/>
              </a:xfrm>
              <a:custGeom>
                <a:avLst/>
                <a:gdLst>
                  <a:gd name="T0" fmla="*/ 22 w 24"/>
                  <a:gd name="T1" fmla="*/ 11 h 24"/>
                  <a:gd name="T2" fmla="*/ 0 w 24"/>
                  <a:gd name="T3" fmla="*/ 23 h 24"/>
                  <a:gd name="T4" fmla="*/ 5 w 24"/>
                  <a:gd name="T5" fmla="*/ 13 h 24"/>
                  <a:gd name="T6" fmla="*/ 19 w 24"/>
                  <a:gd name="T7" fmla="*/ 0 h 24"/>
                  <a:gd name="T8" fmla="*/ 23 w 24"/>
                  <a:gd name="T9" fmla="*/ 3 h 24"/>
                  <a:gd name="T10" fmla="*/ 22 w 24"/>
                  <a:gd name="T1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2" y="11"/>
                    </a:moveTo>
                    <a:lnTo>
                      <a:pt x="0" y="23"/>
                    </a:lnTo>
                    <a:lnTo>
                      <a:pt x="5" y="13"/>
                    </a:lnTo>
                    <a:lnTo>
                      <a:pt x="19" y="0"/>
                    </a:lnTo>
                    <a:lnTo>
                      <a:pt x="23" y="3"/>
                    </a:lnTo>
                    <a:lnTo>
                      <a:pt x="22" y="11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83" name="Freeform 118">
                <a:extLst>
                  <a:ext uri="{FF2B5EF4-FFF2-40B4-BE49-F238E27FC236}">
                    <a16:creationId xmlns:a16="http://schemas.microsoft.com/office/drawing/2014/main" id="{51A13D23-D815-B6A8-8CA9-485CC8488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32643" y="3323696"/>
                <a:ext cx="505697" cy="1069298"/>
              </a:xfrm>
              <a:custGeom>
                <a:avLst/>
                <a:gdLst>
                  <a:gd name="T0" fmla="*/ 567 w 579"/>
                  <a:gd name="T1" fmla="*/ 762 h 1220"/>
                  <a:gd name="T2" fmla="*/ 566 w 579"/>
                  <a:gd name="T3" fmla="*/ 818 h 1220"/>
                  <a:gd name="T4" fmla="*/ 572 w 579"/>
                  <a:gd name="T5" fmla="*/ 856 h 1220"/>
                  <a:gd name="T6" fmla="*/ 501 w 579"/>
                  <a:gd name="T7" fmla="*/ 897 h 1220"/>
                  <a:gd name="T8" fmla="*/ 455 w 579"/>
                  <a:gd name="T9" fmla="*/ 930 h 1220"/>
                  <a:gd name="T10" fmla="*/ 435 w 579"/>
                  <a:gd name="T11" fmla="*/ 958 h 1220"/>
                  <a:gd name="T12" fmla="*/ 397 w 579"/>
                  <a:gd name="T13" fmla="*/ 978 h 1220"/>
                  <a:gd name="T14" fmla="*/ 374 w 579"/>
                  <a:gd name="T15" fmla="*/ 1015 h 1220"/>
                  <a:gd name="T16" fmla="*/ 394 w 579"/>
                  <a:gd name="T17" fmla="*/ 1102 h 1220"/>
                  <a:gd name="T18" fmla="*/ 376 w 579"/>
                  <a:gd name="T19" fmla="*/ 1148 h 1220"/>
                  <a:gd name="T20" fmla="*/ 343 w 579"/>
                  <a:gd name="T21" fmla="*/ 1193 h 1220"/>
                  <a:gd name="T22" fmla="*/ 289 w 579"/>
                  <a:gd name="T23" fmla="*/ 1219 h 1220"/>
                  <a:gd name="T24" fmla="*/ 266 w 579"/>
                  <a:gd name="T25" fmla="*/ 1120 h 1220"/>
                  <a:gd name="T26" fmla="*/ 238 w 579"/>
                  <a:gd name="T27" fmla="*/ 989 h 1220"/>
                  <a:gd name="T28" fmla="*/ 218 w 579"/>
                  <a:gd name="T29" fmla="*/ 908 h 1220"/>
                  <a:gd name="T30" fmla="*/ 145 w 579"/>
                  <a:gd name="T31" fmla="*/ 854 h 1220"/>
                  <a:gd name="T32" fmla="*/ 102 w 579"/>
                  <a:gd name="T33" fmla="*/ 769 h 1220"/>
                  <a:gd name="T34" fmla="*/ 54 w 579"/>
                  <a:gd name="T35" fmla="*/ 728 h 1220"/>
                  <a:gd name="T36" fmla="*/ 30 w 579"/>
                  <a:gd name="T37" fmla="*/ 695 h 1220"/>
                  <a:gd name="T38" fmla="*/ 0 w 579"/>
                  <a:gd name="T39" fmla="*/ 614 h 1220"/>
                  <a:gd name="T40" fmla="*/ 8 w 579"/>
                  <a:gd name="T41" fmla="*/ 564 h 1220"/>
                  <a:gd name="T42" fmla="*/ 64 w 579"/>
                  <a:gd name="T43" fmla="*/ 505 h 1220"/>
                  <a:gd name="T44" fmla="*/ 99 w 579"/>
                  <a:gd name="T45" fmla="*/ 475 h 1220"/>
                  <a:gd name="T46" fmla="*/ 111 w 579"/>
                  <a:gd name="T47" fmla="*/ 417 h 1220"/>
                  <a:gd name="T48" fmla="*/ 123 w 579"/>
                  <a:gd name="T49" fmla="*/ 361 h 1220"/>
                  <a:gd name="T50" fmla="*/ 116 w 579"/>
                  <a:gd name="T51" fmla="*/ 299 h 1220"/>
                  <a:gd name="T52" fmla="*/ 107 w 579"/>
                  <a:gd name="T53" fmla="*/ 261 h 1220"/>
                  <a:gd name="T54" fmla="*/ 121 w 579"/>
                  <a:gd name="T55" fmla="*/ 173 h 1220"/>
                  <a:gd name="T56" fmla="*/ 101 w 579"/>
                  <a:gd name="T57" fmla="*/ 151 h 1220"/>
                  <a:gd name="T58" fmla="*/ 124 w 579"/>
                  <a:gd name="T59" fmla="*/ 126 h 1220"/>
                  <a:gd name="T60" fmla="*/ 157 w 579"/>
                  <a:gd name="T61" fmla="*/ 91 h 1220"/>
                  <a:gd name="T62" fmla="*/ 189 w 579"/>
                  <a:gd name="T63" fmla="*/ 62 h 1220"/>
                  <a:gd name="T64" fmla="*/ 313 w 579"/>
                  <a:gd name="T65" fmla="*/ 0 h 1220"/>
                  <a:gd name="T66" fmla="*/ 331 w 579"/>
                  <a:gd name="T67" fmla="*/ 16 h 1220"/>
                  <a:gd name="T68" fmla="*/ 343 w 579"/>
                  <a:gd name="T69" fmla="*/ 29 h 1220"/>
                  <a:gd name="T70" fmla="*/ 356 w 579"/>
                  <a:gd name="T71" fmla="*/ 15 h 1220"/>
                  <a:gd name="T72" fmla="*/ 384 w 579"/>
                  <a:gd name="T73" fmla="*/ 55 h 1220"/>
                  <a:gd name="T74" fmla="*/ 416 w 579"/>
                  <a:gd name="T75" fmla="*/ 109 h 1220"/>
                  <a:gd name="T76" fmla="*/ 467 w 579"/>
                  <a:gd name="T77" fmla="*/ 73 h 1220"/>
                  <a:gd name="T78" fmla="*/ 512 w 579"/>
                  <a:gd name="T79" fmla="*/ 67 h 1220"/>
                  <a:gd name="T80" fmla="*/ 496 w 579"/>
                  <a:gd name="T81" fmla="*/ 107 h 1220"/>
                  <a:gd name="T82" fmla="*/ 433 w 579"/>
                  <a:gd name="T83" fmla="*/ 181 h 1220"/>
                  <a:gd name="T84" fmla="*/ 430 w 579"/>
                  <a:gd name="T85" fmla="*/ 232 h 1220"/>
                  <a:gd name="T86" fmla="*/ 469 w 579"/>
                  <a:gd name="T87" fmla="*/ 279 h 1220"/>
                  <a:gd name="T88" fmla="*/ 505 w 579"/>
                  <a:gd name="T89" fmla="*/ 334 h 1220"/>
                  <a:gd name="T90" fmla="*/ 494 w 579"/>
                  <a:gd name="T91" fmla="*/ 408 h 1220"/>
                  <a:gd name="T92" fmla="*/ 434 w 579"/>
                  <a:gd name="T93" fmla="*/ 492 h 1220"/>
                  <a:gd name="T94" fmla="*/ 366 w 579"/>
                  <a:gd name="T95" fmla="*/ 549 h 1220"/>
                  <a:gd name="T96" fmla="*/ 380 w 579"/>
                  <a:gd name="T97" fmla="*/ 611 h 1220"/>
                  <a:gd name="T98" fmla="*/ 459 w 579"/>
                  <a:gd name="T99" fmla="*/ 639 h 1220"/>
                  <a:gd name="T100" fmla="*/ 476 w 579"/>
                  <a:gd name="T101" fmla="*/ 669 h 1220"/>
                  <a:gd name="T102" fmla="*/ 512 w 579"/>
                  <a:gd name="T103" fmla="*/ 661 h 1220"/>
                  <a:gd name="T104" fmla="*/ 539 w 579"/>
                  <a:gd name="T105" fmla="*/ 708 h 1220"/>
                  <a:gd name="T106" fmla="*/ 534 w 579"/>
                  <a:gd name="T107" fmla="*/ 716 h 1220"/>
                  <a:gd name="T108" fmla="*/ 572 w 579"/>
                  <a:gd name="T109" fmla="*/ 726 h 1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79" h="1220">
                    <a:moveTo>
                      <a:pt x="572" y="726"/>
                    </a:moveTo>
                    <a:lnTo>
                      <a:pt x="572" y="730"/>
                    </a:lnTo>
                    <a:lnTo>
                      <a:pt x="567" y="762"/>
                    </a:lnTo>
                    <a:lnTo>
                      <a:pt x="567" y="774"/>
                    </a:lnTo>
                    <a:lnTo>
                      <a:pt x="566" y="794"/>
                    </a:lnTo>
                    <a:lnTo>
                      <a:pt x="566" y="818"/>
                    </a:lnTo>
                    <a:lnTo>
                      <a:pt x="577" y="837"/>
                    </a:lnTo>
                    <a:lnTo>
                      <a:pt x="578" y="846"/>
                    </a:lnTo>
                    <a:lnTo>
                      <a:pt x="572" y="856"/>
                    </a:lnTo>
                    <a:lnTo>
                      <a:pt x="552" y="868"/>
                    </a:lnTo>
                    <a:lnTo>
                      <a:pt x="525" y="883"/>
                    </a:lnTo>
                    <a:lnTo>
                      <a:pt x="501" y="897"/>
                    </a:lnTo>
                    <a:lnTo>
                      <a:pt x="476" y="912"/>
                    </a:lnTo>
                    <a:lnTo>
                      <a:pt x="468" y="922"/>
                    </a:lnTo>
                    <a:lnTo>
                      <a:pt x="455" y="930"/>
                    </a:lnTo>
                    <a:lnTo>
                      <a:pt x="444" y="938"/>
                    </a:lnTo>
                    <a:lnTo>
                      <a:pt x="443" y="945"/>
                    </a:lnTo>
                    <a:lnTo>
                      <a:pt x="435" y="958"/>
                    </a:lnTo>
                    <a:lnTo>
                      <a:pt x="426" y="970"/>
                    </a:lnTo>
                    <a:lnTo>
                      <a:pt x="401" y="975"/>
                    </a:lnTo>
                    <a:lnTo>
                      <a:pt x="397" y="978"/>
                    </a:lnTo>
                    <a:lnTo>
                      <a:pt x="385" y="995"/>
                    </a:lnTo>
                    <a:lnTo>
                      <a:pt x="380" y="1002"/>
                    </a:lnTo>
                    <a:lnTo>
                      <a:pt x="374" y="1015"/>
                    </a:lnTo>
                    <a:lnTo>
                      <a:pt x="382" y="1051"/>
                    </a:lnTo>
                    <a:lnTo>
                      <a:pt x="392" y="1087"/>
                    </a:lnTo>
                    <a:lnTo>
                      <a:pt x="394" y="1102"/>
                    </a:lnTo>
                    <a:lnTo>
                      <a:pt x="394" y="1115"/>
                    </a:lnTo>
                    <a:lnTo>
                      <a:pt x="389" y="1128"/>
                    </a:lnTo>
                    <a:lnTo>
                      <a:pt x="376" y="1148"/>
                    </a:lnTo>
                    <a:lnTo>
                      <a:pt x="366" y="1162"/>
                    </a:lnTo>
                    <a:lnTo>
                      <a:pt x="348" y="1187"/>
                    </a:lnTo>
                    <a:lnTo>
                      <a:pt x="343" y="1193"/>
                    </a:lnTo>
                    <a:lnTo>
                      <a:pt x="330" y="1201"/>
                    </a:lnTo>
                    <a:lnTo>
                      <a:pt x="306" y="1211"/>
                    </a:lnTo>
                    <a:lnTo>
                      <a:pt x="289" y="1219"/>
                    </a:lnTo>
                    <a:lnTo>
                      <a:pt x="280" y="1181"/>
                    </a:lnTo>
                    <a:lnTo>
                      <a:pt x="272" y="1147"/>
                    </a:lnTo>
                    <a:lnTo>
                      <a:pt x="266" y="1120"/>
                    </a:lnTo>
                    <a:lnTo>
                      <a:pt x="256" y="1072"/>
                    </a:lnTo>
                    <a:lnTo>
                      <a:pt x="247" y="1030"/>
                    </a:lnTo>
                    <a:lnTo>
                      <a:pt x="238" y="989"/>
                    </a:lnTo>
                    <a:lnTo>
                      <a:pt x="229" y="952"/>
                    </a:lnTo>
                    <a:lnTo>
                      <a:pt x="221" y="913"/>
                    </a:lnTo>
                    <a:lnTo>
                      <a:pt x="218" y="908"/>
                    </a:lnTo>
                    <a:lnTo>
                      <a:pt x="192" y="890"/>
                    </a:lnTo>
                    <a:lnTo>
                      <a:pt x="169" y="873"/>
                    </a:lnTo>
                    <a:lnTo>
                      <a:pt x="145" y="854"/>
                    </a:lnTo>
                    <a:lnTo>
                      <a:pt x="119" y="834"/>
                    </a:lnTo>
                    <a:lnTo>
                      <a:pt x="115" y="808"/>
                    </a:lnTo>
                    <a:lnTo>
                      <a:pt x="102" y="769"/>
                    </a:lnTo>
                    <a:lnTo>
                      <a:pt x="88" y="747"/>
                    </a:lnTo>
                    <a:lnTo>
                      <a:pt x="83" y="742"/>
                    </a:lnTo>
                    <a:lnTo>
                      <a:pt x="54" y="728"/>
                    </a:lnTo>
                    <a:lnTo>
                      <a:pt x="37" y="717"/>
                    </a:lnTo>
                    <a:lnTo>
                      <a:pt x="33" y="711"/>
                    </a:lnTo>
                    <a:lnTo>
                      <a:pt x="30" y="695"/>
                    </a:lnTo>
                    <a:lnTo>
                      <a:pt x="18" y="663"/>
                    </a:lnTo>
                    <a:lnTo>
                      <a:pt x="5" y="635"/>
                    </a:lnTo>
                    <a:lnTo>
                      <a:pt x="0" y="614"/>
                    </a:lnTo>
                    <a:lnTo>
                      <a:pt x="0" y="590"/>
                    </a:lnTo>
                    <a:lnTo>
                      <a:pt x="2" y="572"/>
                    </a:lnTo>
                    <a:lnTo>
                      <a:pt x="8" y="564"/>
                    </a:lnTo>
                    <a:lnTo>
                      <a:pt x="36" y="543"/>
                    </a:lnTo>
                    <a:lnTo>
                      <a:pt x="49" y="515"/>
                    </a:lnTo>
                    <a:lnTo>
                      <a:pt x="64" y="505"/>
                    </a:lnTo>
                    <a:lnTo>
                      <a:pt x="78" y="498"/>
                    </a:lnTo>
                    <a:lnTo>
                      <a:pt x="90" y="488"/>
                    </a:lnTo>
                    <a:lnTo>
                      <a:pt x="99" y="475"/>
                    </a:lnTo>
                    <a:lnTo>
                      <a:pt x="107" y="460"/>
                    </a:lnTo>
                    <a:lnTo>
                      <a:pt x="108" y="443"/>
                    </a:lnTo>
                    <a:lnTo>
                      <a:pt x="111" y="417"/>
                    </a:lnTo>
                    <a:lnTo>
                      <a:pt x="116" y="399"/>
                    </a:lnTo>
                    <a:lnTo>
                      <a:pt x="128" y="378"/>
                    </a:lnTo>
                    <a:lnTo>
                      <a:pt x="123" y="361"/>
                    </a:lnTo>
                    <a:lnTo>
                      <a:pt x="116" y="343"/>
                    </a:lnTo>
                    <a:lnTo>
                      <a:pt x="118" y="312"/>
                    </a:lnTo>
                    <a:lnTo>
                      <a:pt x="116" y="299"/>
                    </a:lnTo>
                    <a:lnTo>
                      <a:pt x="112" y="287"/>
                    </a:lnTo>
                    <a:lnTo>
                      <a:pt x="107" y="274"/>
                    </a:lnTo>
                    <a:lnTo>
                      <a:pt x="107" y="261"/>
                    </a:lnTo>
                    <a:lnTo>
                      <a:pt x="111" y="229"/>
                    </a:lnTo>
                    <a:lnTo>
                      <a:pt x="116" y="205"/>
                    </a:lnTo>
                    <a:lnTo>
                      <a:pt x="121" y="173"/>
                    </a:lnTo>
                    <a:lnTo>
                      <a:pt x="119" y="165"/>
                    </a:lnTo>
                    <a:lnTo>
                      <a:pt x="115" y="158"/>
                    </a:lnTo>
                    <a:lnTo>
                      <a:pt x="101" y="151"/>
                    </a:lnTo>
                    <a:lnTo>
                      <a:pt x="101" y="147"/>
                    </a:lnTo>
                    <a:lnTo>
                      <a:pt x="104" y="142"/>
                    </a:lnTo>
                    <a:lnTo>
                      <a:pt x="124" y="126"/>
                    </a:lnTo>
                    <a:lnTo>
                      <a:pt x="135" y="104"/>
                    </a:lnTo>
                    <a:lnTo>
                      <a:pt x="144" y="99"/>
                    </a:lnTo>
                    <a:lnTo>
                      <a:pt x="157" y="91"/>
                    </a:lnTo>
                    <a:lnTo>
                      <a:pt x="157" y="82"/>
                    </a:lnTo>
                    <a:lnTo>
                      <a:pt x="154" y="73"/>
                    </a:lnTo>
                    <a:lnTo>
                      <a:pt x="189" y="62"/>
                    </a:lnTo>
                    <a:lnTo>
                      <a:pt x="223" y="33"/>
                    </a:lnTo>
                    <a:lnTo>
                      <a:pt x="235" y="26"/>
                    </a:lnTo>
                    <a:lnTo>
                      <a:pt x="313" y="0"/>
                    </a:lnTo>
                    <a:lnTo>
                      <a:pt x="323" y="2"/>
                    </a:lnTo>
                    <a:lnTo>
                      <a:pt x="334" y="6"/>
                    </a:lnTo>
                    <a:lnTo>
                      <a:pt x="331" y="16"/>
                    </a:lnTo>
                    <a:lnTo>
                      <a:pt x="326" y="24"/>
                    </a:lnTo>
                    <a:lnTo>
                      <a:pt x="333" y="37"/>
                    </a:lnTo>
                    <a:lnTo>
                      <a:pt x="343" y="29"/>
                    </a:lnTo>
                    <a:lnTo>
                      <a:pt x="340" y="23"/>
                    </a:lnTo>
                    <a:lnTo>
                      <a:pt x="339" y="16"/>
                    </a:lnTo>
                    <a:lnTo>
                      <a:pt x="356" y="15"/>
                    </a:lnTo>
                    <a:lnTo>
                      <a:pt x="370" y="17"/>
                    </a:lnTo>
                    <a:lnTo>
                      <a:pt x="385" y="24"/>
                    </a:lnTo>
                    <a:lnTo>
                      <a:pt x="384" y="55"/>
                    </a:lnTo>
                    <a:lnTo>
                      <a:pt x="405" y="85"/>
                    </a:lnTo>
                    <a:lnTo>
                      <a:pt x="399" y="100"/>
                    </a:lnTo>
                    <a:lnTo>
                      <a:pt x="416" y="109"/>
                    </a:lnTo>
                    <a:lnTo>
                      <a:pt x="432" y="98"/>
                    </a:lnTo>
                    <a:lnTo>
                      <a:pt x="439" y="83"/>
                    </a:lnTo>
                    <a:lnTo>
                      <a:pt x="467" y="73"/>
                    </a:lnTo>
                    <a:lnTo>
                      <a:pt x="493" y="51"/>
                    </a:lnTo>
                    <a:lnTo>
                      <a:pt x="508" y="48"/>
                    </a:lnTo>
                    <a:lnTo>
                      <a:pt x="512" y="67"/>
                    </a:lnTo>
                    <a:lnTo>
                      <a:pt x="518" y="84"/>
                    </a:lnTo>
                    <a:lnTo>
                      <a:pt x="508" y="90"/>
                    </a:lnTo>
                    <a:lnTo>
                      <a:pt x="496" y="107"/>
                    </a:lnTo>
                    <a:lnTo>
                      <a:pt x="472" y="151"/>
                    </a:lnTo>
                    <a:lnTo>
                      <a:pt x="449" y="165"/>
                    </a:lnTo>
                    <a:lnTo>
                      <a:pt x="433" y="181"/>
                    </a:lnTo>
                    <a:lnTo>
                      <a:pt x="427" y="193"/>
                    </a:lnTo>
                    <a:lnTo>
                      <a:pt x="426" y="207"/>
                    </a:lnTo>
                    <a:lnTo>
                      <a:pt x="430" y="232"/>
                    </a:lnTo>
                    <a:lnTo>
                      <a:pt x="442" y="258"/>
                    </a:lnTo>
                    <a:lnTo>
                      <a:pt x="456" y="274"/>
                    </a:lnTo>
                    <a:lnTo>
                      <a:pt x="469" y="279"/>
                    </a:lnTo>
                    <a:lnTo>
                      <a:pt x="501" y="302"/>
                    </a:lnTo>
                    <a:lnTo>
                      <a:pt x="500" y="317"/>
                    </a:lnTo>
                    <a:lnTo>
                      <a:pt x="505" y="334"/>
                    </a:lnTo>
                    <a:lnTo>
                      <a:pt x="507" y="354"/>
                    </a:lnTo>
                    <a:lnTo>
                      <a:pt x="518" y="371"/>
                    </a:lnTo>
                    <a:lnTo>
                      <a:pt x="494" y="408"/>
                    </a:lnTo>
                    <a:lnTo>
                      <a:pt x="481" y="434"/>
                    </a:lnTo>
                    <a:lnTo>
                      <a:pt x="456" y="469"/>
                    </a:lnTo>
                    <a:lnTo>
                      <a:pt x="434" y="492"/>
                    </a:lnTo>
                    <a:lnTo>
                      <a:pt x="387" y="527"/>
                    </a:lnTo>
                    <a:lnTo>
                      <a:pt x="374" y="538"/>
                    </a:lnTo>
                    <a:lnTo>
                      <a:pt x="366" y="549"/>
                    </a:lnTo>
                    <a:lnTo>
                      <a:pt x="363" y="561"/>
                    </a:lnTo>
                    <a:lnTo>
                      <a:pt x="365" y="576"/>
                    </a:lnTo>
                    <a:lnTo>
                      <a:pt x="380" y="611"/>
                    </a:lnTo>
                    <a:lnTo>
                      <a:pt x="401" y="632"/>
                    </a:lnTo>
                    <a:lnTo>
                      <a:pt x="422" y="643"/>
                    </a:lnTo>
                    <a:lnTo>
                      <a:pt x="459" y="639"/>
                    </a:lnTo>
                    <a:lnTo>
                      <a:pt x="458" y="653"/>
                    </a:lnTo>
                    <a:lnTo>
                      <a:pt x="461" y="669"/>
                    </a:lnTo>
                    <a:lnTo>
                      <a:pt x="476" y="669"/>
                    </a:lnTo>
                    <a:lnTo>
                      <a:pt x="486" y="666"/>
                    </a:lnTo>
                    <a:lnTo>
                      <a:pt x="494" y="649"/>
                    </a:lnTo>
                    <a:lnTo>
                      <a:pt x="512" y="661"/>
                    </a:lnTo>
                    <a:lnTo>
                      <a:pt x="522" y="694"/>
                    </a:lnTo>
                    <a:lnTo>
                      <a:pt x="537" y="704"/>
                    </a:lnTo>
                    <a:lnTo>
                      <a:pt x="539" y="708"/>
                    </a:lnTo>
                    <a:lnTo>
                      <a:pt x="533" y="710"/>
                    </a:lnTo>
                    <a:lnTo>
                      <a:pt x="529" y="714"/>
                    </a:lnTo>
                    <a:lnTo>
                      <a:pt x="534" y="716"/>
                    </a:lnTo>
                    <a:lnTo>
                      <a:pt x="549" y="721"/>
                    </a:lnTo>
                    <a:lnTo>
                      <a:pt x="558" y="718"/>
                    </a:lnTo>
                    <a:lnTo>
                      <a:pt x="572" y="726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84" name="Freeform 120">
                <a:extLst>
                  <a:ext uri="{FF2B5EF4-FFF2-40B4-BE49-F238E27FC236}">
                    <a16:creationId xmlns:a16="http://schemas.microsoft.com/office/drawing/2014/main" id="{F25440AE-AAB9-1E4F-DE2E-9175FBFDF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61860" y="8461726"/>
                <a:ext cx="1393559" cy="1343376"/>
              </a:xfrm>
              <a:custGeom>
                <a:avLst/>
                <a:gdLst>
                  <a:gd name="T0" fmla="*/ 309 w 1593"/>
                  <a:gd name="T1" fmla="*/ 1 h 1535"/>
                  <a:gd name="T2" fmla="*/ 461 w 1593"/>
                  <a:gd name="T3" fmla="*/ 1 h 1535"/>
                  <a:gd name="T4" fmla="*/ 613 w 1593"/>
                  <a:gd name="T5" fmla="*/ 1 h 1535"/>
                  <a:gd name="T6" fmla="*/ 718 w 1593"/>
                  <a:gd name="T7" fmla="*/ 29 h 1535"/>
                  <a:gd name="T8" fmla="*/ 901 w 1593"/>
                  <a:gd name="T9" fmla="*/ 131 h 1535"/>
                  <a:gd name="T10" fmla="*/ 1083 w 1593"/>
                  <a:gd name="T11" fmla="*/ 232 h 1535"/>
                  <a:gd name="T12" fmla="*/ 1195 w 1593"/>
                  <a:gd name="T13" fmla="*/ 310 h 1535"/>
                  <a:gd name="T14" fmla="*/ 1187 w 1593"/>
                  <a:gd name="T15" fmla="*/ 358 h 1535"/>
                  <a:gd name="T16" fmla="*/ 1224 w 1593"/>
                  <a:gd name="T17" fmla="*/ 390 h 1535"/>
                  <a:gd name="T18" fmla="*/ 1356 w 1593"/>
                  <a:gd name="T19" fmla="*/ 484 h 1535"/>
                  <a:gd name="T20" fmla="*/ 1401 w 1593"/>
                  <a:gd name="T21" fmla="*/ 566 h 1535"/>
                  <a:gd name="T22" fmla="*/ 1357 w 1593"/>
                  <a:gd name="T23" fmla="*/ 694 h 1535"/>
                  <a:gd name="T24" fmla="*/ 1402 w 1593"/>
                  <a:gd name="T25" fmla="*/ 792 h 1535"/>
                  <a:gd name="T26" fmla="*/ 1445 w 1593"/>
                  <a:gd name="T27" fmla="*/ 885 h 1535"/>
                  <a:gd name="T28" fmla="*/ 1447 w 1593"/>
                  <a:gd name="T29" fmla="*/ 1000 h 1535"/>
                  <a:gd name="T30" fmla="*/ 1452 w 1593"/>
                  <a:gd name="T31" fmla="*/ 1128 h 1535"/>
                  <a:gd name="T32" fmla="*/ 1494 w 1593"/>
                  <a:gd name="T33" fmla="*/ 1262 h 1535"/>
                  <a:gd name="T34" fmla="*/ 1538 w 1593"/>
                  <a:gd name="T35" fmla="*/ 1308 h 1535"/>
                  <a:gd name="T36" fmla="*/ 1592 w 1593"/>
                  <a:gd name="T37" fmla="*/ 1353 h 1535"/>
                  <a:gd name="T38" fmla="*/ 1464 w 1593"/>
                  <a:gd name="T39" fmla="*/ 1427 h 1535"/>
                  <a:gd name="T40" fmla="*/ 1327 w 1593"/>
                  <a:gd name="T41" fmla="*/ 1480 h 1535"/>
                  <a:gd name="T42" fmla="*/ 1224 w 1593"/>
                  <a:gd name="T43" fmla="*/ 1476 h 1535"/>
                  <a:gd name="T44" fmla="*/ 1128 w 1593"/>
                  <a:gd name="T45" fmla="*/ 1530 h 1535"/>
                  <a:gd name="T46" fmla="*/ 1051 w 1593"/>
                  <a:gd name="T47" fmla="*/ 1530 h 1535"/>
                  <a:gd name="T48" fmla="*/ 941 w 1593"/>
                  <a:gd name="T49" fmla="*/ 1496 h 1535"/>
                  <a:gd name="T50" fmla="*/ 876 w 1593"/>
                  <a:gd name="T51" fmla="*/ 1516 h 1535"/>
                  <a:gd name="T52" fmla="*/ 796 w 1593"/>
                  <a:gd name="T53" fmla="*/ 1487 h 1535"/>
                  <a:gd name="T54" fmla="*/ 767 w 1593"/>
                  <a:gd name="T55" fmla="*/ 1456 h 1535"/>
                  <a:gd name="T56" fmla="*/ 764 w 1593"/>
                  <a:gd name="T57" fmla="*/ 1400 h 1535"/>
                  <a:gd name="T58" fmla="*/ 750 w 1593"/>
                  <a:gd name="T59" fmla="*/ 1340 h 1535"/>
                  <a:gd name="T60" fmla="*/ 715 w 1593"/>
                  <a:gd name="T61" fmla="*/ 1251 h 1535"/>
                  <a:gd name="T62" fmla="*/ 663 w 1593"/>
                  <a:gd name="T63" fmla="*/ 1232 h 1535"/>
                  <a:gd name="T64" fmla="*/ 626 w 1593"/>
                  <a:gd name="T65" fmla="*/ 1228 h 1535"/>
                  <a:gd name="T66" fmla="*/ 545 w 1593"/>
                  <a:gd name="T67" fmla="*/ 1213 h 1535"/>
                  <a:gd name="T68" fmla="*/ 470 w 1593"/>
                  <a:gd name="T69" fmla="*/ 1181 h 1535"/>
                  <a:gd name="T70" fmla="*/ 388 w 1593"/>
                  <a:gd name="T71" fmla="*/ 1152 h 1535"/>
                  <a:gd name="T72" fmla="*/ 346 w 1593"/>
                  <a:gd name="T73" fmla="*/ 1128 h 1535"/>
                  <a:gd name="T74" fmla="*/ 304 w 1593"/>
                  <a:gd name="T75" fmla="*/ 1092 h 1535"/>
                  <a:gd name="T76" fmla="*/ 216 w 1593"/>
                  <a:gd name="T77" fmla="*/ 1054 h 1535"/>
                  <a:gd name="T78" fmla="*/ 166 w 1593"/>
                  <a:gd name="T79" fmla="*/ 945 h 1535"/>
                  <a:gd name="T80" fmla="*/ 112 w 1593"/>
                  <a:gd name="T81" fmla="*/ 842 h 1535"/>
                  <a:gd name="T82" fmla="*/ 26 w 1593"/>
                  <a:gd name="T83" fmla="*/ 736 h 1535"/>
                  <a:gd name="T84" fmla="*/ 31 w 1593"/>
                  <a:gd name="T85" fmla="*/ 640 h 1535"/>
                  <a:gd name="T86" fmla="*/ 1 w 1593"/>
                  <a:gd name="T87" fmla="*/ 545 h 1535"/>
                  <a:gd name="T88" fmla="*/ 89 w 1593"/>
                  <a:gd name="T89" fmla="*/ 471 h 1535"/>
                  <a:gd name="T90" fmla="*/ 154 w 1593"/>
                  <a:gd name="T91" fmla="*/ 378 h 1535"/>
                  <a:gd name="T92" fmla="*/ 186 w 1593"/>
                  <a:gd name="T93" fmla="*/ 334 h 1535"/>
                  <a:gd name="T94" fmla="*/ 210 w 1593"/>
                  <a:gd name="T95" fmla="*/ 287 h 1535"/>
                  <a:gd name="T96" fmla="*/ 158 w 1593"/>
                  <a:gd name="T97" fmla="*/ 267 h 1535"/>
                  <a:gd name="T98" fmla="*/ 157 w 1593"/>
                  <a:gd name="T99" fmla="*/ 234 h 1535"/>
                  <a:gd name="T100" fmla="*/ 199 w 1593"/>
                  <a:gd name="T101" fmla="*/ 194 h 1535"/>
                  <a:gd name="T102" fmla="*/ 220 w 1593"/>
                  <a:gd name="T103" fmla="*/ 149 h 1535"/>
                  <a:gd name="T104" fmla="*/ 198 w 1593"/>
                  <a:gd name="T105" fmla="*/ 57 h 1535"/>
                  <a:gd name="T106" fmla="*/ 171 w 1593"/>
                  <a:gd name="T107" fmla="*/ 10 h 1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3" h="1535">
                    <a:moveTo>
                      <a:pt x="214" y="0"/>
                    </a:moveTo>
                    <a:lnTo>
                      <a:pt x="217" y="1"/>
                    </a:lnTo>
                    <a:lnTo>
                      <a:pt x="232" y="1"/>
                    </a:lnTo>
                    <a:lnTo>
                      <a:pt x="257" y="1"/>
                    </a:lnTo>
                    <a:lnTo>
                      <a:pt x="283" y="1"/>
                    </a:lnTo>
                    <a:lnTo>
                      <a:pt x="309" y="1"/>
                    </a:lnTo>
                    <a:lnTo>
                      <a:pt x="334" y="1"/>
                    </a:lnTo>
                    <a:lnTo>
                      <a:pt x="359" y="1"/>
                    </a:lnTo>
                    <a:lnTo>
                      <a:pt x="384" y="1"/>
                    </a:lnTo>
                    <a:lnTo>
                      <a:pt x="411" y="1"/>
                    </a:lnTo>
                    <a:lnTo>
                      <a:pt x="436" y="1"/>
                    </a:lnTo>
                    <a:lnTo>
                      <a:pt x="461" y="1"/>
                    </a:lnTo>
                    <a:lnTo>
                      <a:pt x="486" y="1"/>
                    </a:lnTo>
                    <a:lnTo>
                      <a:pt x="511" y="1"/>
                    </a:lnTo>
                    <a:lnTo>
                      <a:pt x="538" y="1"/>
                    </a:lnTo>
                    <a:lnTo>
                      <a:pt x="563" y="1"/>
                    </a:lnTo>
                    <a:lnTo>
                      <a:pt x="588" y="1"/>
                    </a:lnTo>
                    <a:lnTo>
                      <a:pt x="613" y="1"/>
                    </a:lnTo>
                    <a:lnTo>
                      <a:pt x="640" y="1"/>
                    </a:lnTo>
                    <a:lnTo>
                      <a:pt x="654" y="1"/>
                    </a:lnTo>
                    <a:lnTo>
                      <a:pt x="665" y="1"/>
                    </a:lnTo>
                    <a:lnTo>
                      <a:pt x="676" y="6"/>
                    </a:lnTo>
                    <a:lnTo>
                      <a:pt x="687" y="12"/>
                    </a:lnTo>
                    <a:lnTo>
                      <a:pt x="718" y="29"/>
                    </a:lnTo>
                    <a:lnTo>
                      <a:pt x="748" y="46"/>
                    </a:lnTo>
                    <a:lnTo>
                      <a:pt x="779" y="63"/>
                    </a:lnTo>
                    <a:lnTo>
                      <a:pt x="809" y="80"/>
                    </a:lnTo>
                    <a:lnTo>
                      <a:pt x="839" y="97"/>
                    </a:lnTo>
                    <a:lnTo>
                      <a:pt x="870" y="114"/>
                    </a:lnTo>
                    <a:lnTo>
                      <a:pt x="901" y="131"/>
                    </a:lnTo>
                    <a:lnTo>
                      <a:pt x="931" y="148"/>
                    </a:lnTo>
                    <a:lnTo>
                      <a:pt x="961" y="164"/>
                    </a:lnTo>
                    <a:lnTo>
                      <a:pt x="992" y="181"/>
                    </a:lnTo>
                    <a:lnTo>
                      <a:pt x="1022" y="198"/>
                    </a:lnTo>
                    <a:lnTo>
                      <a:pt x="1053" y="215"/>
                    </a:lnTo>
                    <a:lnTo>
                      <a:pt x="1083" y="232"/>
                    </a:lnTo>
                    <a:lnTo>
                      <a:pt x="1114" y="249"/>
                    </a:lnTo>
                    <a:lnTo>
                      <a:pt x="1144" y="266"/>
                    </a:lnTo>
                    <a:lnTo>
                      <a:pt x="1174" y="283"/>
                    </a:lnTo>
                    <a:lnTo>
                      <a:pt x="1189" y="291"/>
                    </a:lnTo>
                    <a:lnTo>
                      <a:pt x="1192" y="294"/>
                    </a:lnTo>
                    <a:lnTo>
                      <a:pt x="1195" y="310"/>
                    </a:lnTo>
                    <a:lnTo>
                      <a:pt x="1195" y="319"/>
                    </a:lnTo>
                    <a:lnTo>
                      <a:pt x="1195" y="328"/>
                    </a:lnTo>
                    <a:lnTo>
                      <a:pt x="1187" y="343"/>
                    </a:lnTo>
                    <a:lnTo>
                      <a:pt x="1184" y="350"/>
                    </a:lnTo>
                    <a:lnTo>
                      <a:pt x="1184" y="355"/>
                    </a:lnTo>
                    <a:lnTo>
                      <a:pt x="1187" y="358"/>
                    </a:lnTo>
                    <a:lnTo>
                      <a:pt x="1193" y="358"/>
                    </a:lnTo>
                    <a:lnTo>
                      <a:pt x="1199" y="361"/>
                    </a:lnTo>
                    <a:lnTo>
                      <a:pt x="1202" y="365"/>
                    </a:lnTo>
                    <a:lnTo>
                      <a:pt x="1206" y="375"/>
                    </a:lnTo>
                    <a:lnTo>
                      <a:pt x="1211" y="380"/>
                    </a:lnTo>
                    <a:lnTo>
                      <a:pt x="1224" y="390"/>
                    </a:lnTo>
                    <a:lnTo>
                      <a:pt x="1246" y="406"/>
                    </a:lnTo>
                    <a:lnTo>
                      <a:pt x="1269" y="421"/>
                    </a:lnTo>
                    <a:lnTo>
                      <a:pt x="1290" y="437"/>
                    </a:lnTo>
                    <a:lnTo>
                      <a:pt x="1312" y="453"/>
                    </a:lnTo>
                    <a:lnTo>
                      <a:pt x="1334" y="468"/>
                    </a:lnTo>
                    <a:lnTo>
                      <a:pt x="1356" y="484"/>
                    </a:lnTo>
                    <a:lnTo>
                      <a:pt x="1378" y="499"/>
                    </a:lnTo>
                    <a:lnTo>
                      <a:pt x="1400" y="516"/>
                    </a:lnTo>
                    <a:lnTo>
                      <a:pt x="1410" y="523"/>
                    </a:lnTo>
                    <a:lnTo>
                      <a:pt x="1415" y="526"/>
                    </a:lnTo>
                    <a:lnTo>
                      <a:pt x="1412" y="538"/>
                    </a:lnTo>
                    <a:lnTo>
                      <a:pt x="1401" y="566"/>
                    </a:lnTo>
                    <a:lnTo>
                      <a:pt x="1400" y="579"/>
                    </a:lnTo>
                    <a:lnTo>
                      <a:pt x="1396" y="593"/>
                    </a:lnTo>
                    <a:lnTo>
                      <a:pt x="1392" y="602"/>
                    </a:lnTo>
                    <a:lnTo>
                      <a:pt x="1380" y="643"/>
                    </a:lnTo>
                    <a:lnTo>
                      <a:pt x="1371" y="659"/>
                    </a:lnTo>
                    <a:lnTo>
                      <a:pt x="1357" y="694"/>
                    </a:lnTo>
                    <a:lnTo>
                      <a:pt x="1356" y="722"/>
                    </a:lnTo>
                    <a:lnTo>
                      <a:pt x="1363" y="742"/>
                    </a:lnTo>
                    <a:lnTo>
                      <a:pt x="1365" y="760"/>
                    </a:lnTo>
                    <a:lnTo>
                      <a:pt x="1381" y="777"/>
                    </a:lnTo>
                    <a:lnTo>
                      <a:pt x="1393" y="783"/>
                    </a:lnTo>
                    <a:lnTo>
                      <a:pt x="1402" y="792"/>
                    </a:lnTo>
                    <a:lnTo>
                      <a:pt x="1417" y="810"/>
                    </a:lnTo>
                    <a:lnTo>
                      <a:pt x="1424" y="828"/>
                    </a:lnTo>
                    <a:lnTo>
                      <a:pt x="1451" y="838"/>
                    </a:lnTo>
                    <a:lnTo>
                      <a:pt x="1462" y="859"/>
                    </a:lnTo>
                    <a:lnTo>
                      <a:pt x="1457" y="873"/>
                    </a:lnTo>
                    <a:lnTo>
                      <a:pt x="1445" y="885"/>
                    </a:lnTo>
                    <a:lnTo>
                      <a:pt x="1434" y="904"/>
                    </a:lnTo>
                    <a:lnTo>
                      <a:pt x="1424" y="930"/>
                    </a:lnTo>
                    <a:lnTo>
                      <a:pt x="1424" y="968"/>
                    </a:lnTo>
                    <a:lnTo>
                      <a:pt x="1431" y="962"/>
                    </a:lnTo>
                    <a:lnTo>
                      <a:pt x="1444" y="971"/>
                    </a:lnTo>
                    <a:lnTo>
                      <a:pt x="1447" y="1000"/>
                    </a:lnTo>
                    <a:lnTo>
                      <a:pt x="1432" y="1033"/>
                    </a:lnTo>
                    <a:lnTo>
                      <a:pt x="1428" y="1049"/>
                    </a:lnTo>
                    <a:lnTo>
                      <a:pt x="1427" y="1062"/>
                    </a:lnTo>
                    <a:lnTo>
                      <a:pt x="1438" y="1102"/>
                    </a:lnTo>
                    <a:lnTo>
                      <a:pt x="1453" y="1122"/>
                    </a:lnTo>
                    <a:lnTo>
                      <a:pt x="1452" y="1128"/>
                    </a:lnTo>
                    <a:lnTo>
                      <a:pt x="1448" y="1134"/>
                    </a:lnTo>
                    <a:lnTo>
                      <a:pt x="1475" y="1170"/>
                    </a:lnTo>
                    <a:lnTo>
                      <a:pt x="1473" y="1201"/>
                    </a:lnTo>
                    <a:lnTo>
                      <a:pt x="1483" y="1226"/>
                    </a:lnTo>
                    <a:lnTo>
                      <a:pt x="1487" y="1246"/>
                    </a:lnTo>
                    <a:lnTo>
                      <a:pt x="1494" y="1262"/>
                    </a:lnTo>
                    <a:lnTo>
                      <a:pt x="1496" y="1273"/>
                    </a:lnTo>
                    <a:lnTo>
                      <a:pt x="1487" y="1286"/>
                    </a:lnTo>
                    <a:lnTo>
                      <a:pt x="1507" y="1289"/>
                    </a:lnTo>
                    <a:lnTo>
                      <a:pt x="1518" y="1299"/>
                    </a:lnTo>
                    <a:lnTo>
                      <a:pt x="1524" y="1309"/>
                    </a:lnTo>
                    <a:lnTo>
                      <a:pt x="1538" y="1308"/>
                    </a:lnTo>
                    <a:lnTo>
                      <a:pt x="1546" y="1315"/>
                    </a:lnTo>
                    <a:lnTo>
                      <a:pt x="1558" y="1320"/>
                    </a:lnTo>
                    <a:lnTo>
                      <a:pt x="1582" y="1337"/>
                    </a:lnTo>
                    <a:lnTo>
                      <a:pt x="1589" y="1345"/>
                    </a:lnTo>
                    <a:lnTo>
                      <a:pt x="1591" y="1350"/>
                    </a:lnTo>
                    <a:lnTo>
                      <a:pt x="1592" y="1353"/>
                    </a:lnTo>
                    <a:lnTo>
                      <a:pt x="1576" y="1365"/>
                    </a:lnTo>
                    <a:lnTo>
                      <a:pt x="1550" y="1385"/>
                    </a:lnTo>
                    <a:lnTo>
                      <a:pt x="1524" y="1405"/>
                    </a:lnTo>
                    <a:lnTo>
                      <a:pt x="1500" y="1418"/>
                    </a:lnTo>
                    <a:lnTo>
                      <a:pt x="1483" y="1424"/>
                    </a:lnTo>
                    <a:lnTo>
                      <a:pt x="1464" y="1427"/>
                    </a:lnTo>
                    <a:lnTo>
                      <a:pt x="1446" y="1435"/>
                    </a:lnTo>
                    <a:lnTo>
                      <a:pt x="1430" y="1448"/>
                    </a:lnTo>
                    <a:lnTo>
                      <a:pt x="1408" y="1454"/>
                    </a:lnTo>
                    <a:lnTo>
                      <a:pt x="1382" y="1454"/>
                    </a:lnTo>
                    <a:lnTo>
                      <a:pt x="1354" y="1464"/>
                    </a:lnTo>
                    <a:lnTo>
                      <a:pt x="1327" y="1480"/>
                    </a:lnTo>
                    <a:lnTo>
                      <a:pt x="1311" y="1490"/>
                    </a:lnTo>
                    <a:lnTo>
                      <a:pt x="1285" y="1475"/>
                    </a:lnTo>
                    <a:lnTo>
                      <a:pt x="1265" y="1471"/>
                    </a:lnTo>
                    <a:lnTo>
                      <a:pt x="1242" y="1471"/>
                    </a:lnTo>
                    <a:lnTo>
                      <a:pt x="1229" y="1473"/>
                    </a:lnTo>
                    <a:lnTo>
                      <a:pt x="1224" y="1476"/>
                    </a:lnTo>
                    <a:lnTo>
                      <a:pt x="1220" y="1485"/>
                    </a:lnTo>
                    <a:lnTo>
                      <a:pt x="1216" y="1500"/>
                    </a:lnTo>
                    <a:lnTo>
                      <a:pt x="1201" y="1514"/>
                    </a:lnTo>
                    <a:lnTo>
                      <a:pt x="1174" y="1528"/>
                    </a:lnTo>
                    <a:lnTo>
                      <a:pt x="1150" y="1534"/>
                    </a:lnTo>
                    <a:lnTo>
                      <a:pt x="1128" y="1530"/>
                    </a:lnTo>
                    <a:lnTo>
                      <a:pt x="1114" y="1524"/>
                    </a:lnTo>
                    <a:lnTo>
                      <a:pt x="1106" y="1516"/>
                    </a:lnTo>
                    <a:lnTo>
                      <a:pt x="1095" y="1513"/>
                    </a:lnTo>
                    <a:lnTo>
                      <a:pt x="1079" y="1513"/>
                    </a:lnTo>
                    <a:lnTo>
                      <a:pt x="1065" y="1519"/>
                    </a:lnTo>
                    <a:lnTo>
                      <a:pt x="1051" y="1530"/>
                    </a:lnTo>
                    <a:lnTo>
                      <a:pt x="1028" y="1534"/>
                    </a:lnTo>
                    <a:lnTo>
                      <a:pt x="998" y="1533"/>
                    </a:lnTo>
                    <a:lnTo>
                      <a:pt x="981" y="1527"/>
                    </a:lnTo>
                    <a:lnTo>
                      <a:pt x="980" y="1519"/>
                    </a:lnTo>
                    <a:lnTo>
                      <a:pt x="966" y="1508"/>
                    </a:lnTo>
                    <a:lnTo>
                      <a:pt x="941" y="1496"/>
                    </a:lnTo>
                    <a:lnTo>
                      <a:pt x="924" y="1496"/>
                    </a:lnTo>
                    <a:lnTo>
                      <a:pt x="912" y="1507"/>
                    </a:lnTo>
                    <a:lnTo>
                      <a:pt x="901" y="1514"/>
                    </a:lnTo>
                    <a:lnTo>
                      <a:pt x="892" y="1518"/>
                    </a:lnTo>
                    <a:lnTo>
                      <a:pt x="883" y="1518"/>
                    </a:lnTo>
                    <a:lnTo>
                      <a:pt x="876" y="1516"/>
                    </a:lnTo>
                    <a:lnTo>
                      <a:pt x="871" y="1515"/>
                    </a:lnTo>
                    <a:lnTo>
                      <a:pt x="838" y="1513"/>
                    </a:lnTo>
                    <a:lnTo>
                      <a:pt x="806" y="1514"/>
                    </a:lnTo>
                    <a:lnTo>
                      <a:pt x="805" y="1509"/>
                    </a:lnTo>
                    <a:lnTo>
                      <a:pt x="802" y="1498"/>
                    </a:lnTo>
                    <a:lnTo>
                      <a:pt x="796" y="1487"/>
                    </a:lnTo>
                    <a:lnTo>
                      <a:pt x="790" y="1481"/>
                    </a:lnTo>
                    <a:lnTo>
                      <a:pt x="783" y="1480"/>
                    </a:lnTo>
                    <a:lnTo>
                      <a:pt x="779" y="1480"/>
                    </a:lnTo>
                    <a:lnTo>
                      <a:pt x="776" y="1475"/>
                    </a:lnTo>
                    <a:lnTo>
                      <a:pt x="772" y="1465"/>
                    </a:lnTo>
                    <a:lnTo>
                      <a:pt x="767" y="1456"/>
                    </a:lnTo>
                    <a:lnTo>
                      <a:pt x="760" y="1449"/>
                    </a:lnTo>
                    <a:lnTo>
                      <a:pt x="755" y="1442"/>
                    </a:lnTo>
                    <a:lnTo>
                      <a:pt x="754" y="1436"/>
                    </a:lnTo>
                    <a:lnTo>
                      <a:pt x="755" y="1429"/>
                    </a:lnTo>
                    <a:lnTo>
                      <a:pt x="761" y="1411"/>
                    </a:lnTo>
                    <a:lnTo>
                      <a:pt x="764" y="1400"/>
                    </a:lnTo>
                    <a:lnTo>
                      <a:pt x="763" y="1388"/>
                    </a:lnTo>
                    <a:lnTo>
                      <a:pt x="760" y="1376"/>
                    </a:lnTo>
                    <a:lnTo>
                      <a:pt x="752" y="1362"/>
                    </a:lnTo>
                    <a:lnTo>
                      <a:pt x="753" y="1358"/>
                    </a:lnTo>
                    <a:lnTo>
                      <a:pt x="750" y="1347"/>
                    </a:lnTo>
                    <a:lnTo>
                      <a:pt x="750" y="1340"/>
                    </a:lnTo>
                    <a:lnTo>
                      <a:pt x="752" y="1332"/>
                    </a:lnTo>
                    <a:lnTo>
                      <a:pt x="750" y="1320"/>
                    </a:lnTo>
                    <a:lnTo>
                      <a:pt x="744" y="1297"/>
                    </a:lnTo>
                    <a:lnTo>
                      <a:pt x="744" y="1290"/>
                    </a:lnTo>
                    <a:lnTo>
                      <a:pt x="737" y="1279"/>
                    </a:lnTo>
                    <a:lnTo>
                      <a:pt x="715" y="1251"/>
                    </a:lnTo>
                    <a:lnTo>
                      <a:pt x="714" y="1247"/>
                    </a:lnTo>
                    <a:lnTo>
                      <a:pt x="681" y="1219"/>
                    </a:lnTo>
                    <a:lnTo>
                      <a:pt x="668" y="1213"/>
                    </a:lnTo>
                    <a:lnTo>
                      <a:pt x="663" y="1219"/>
                    </a:lnTo>
                    <a:lnTo>
                      <a:pt x="661" y="1223"/>
                    </a:lnTo>
                    <a:lnTo>
                      <a:pt x="663" y="1232"/>
                    </a:lnTo>
                    <a:lnTo>
                      <a:pt x="662" y="1237"/>
                    </a:lnTo>
                    <a:lnTo>
                      <a:pt x="660" y="1238"/>
                    </a:lnTo>
                    <a:lnTo>
                      <a:pt x="652" y="1238"/>
                    </a:lnTo>
                    <a:lnTo>
                      <a:pt x="647" y="1237"/>
                    </a:lnTo>
                    <a:lnTo>
                      <a:pt x="635" y="1230"/>
                    </a:lnTo>
                    <a:lnTo>
                      <a:pt x="626" y="1228"/>
                    </a:lnTo>
                    <a:lnTo>
                      <a:pt x="601" y="1229"/>
                    </a:lnTo>
                    <a:lnTo>
                      <a:pt x="592" y="1231"/>
                    </a:lnTo>
                    <a:lnTo>
                      <a:pt x="585" y="1230"/>
                    </a:lnTo>
                    <a:lnTo>
                      <a:pt x="573" y="1217"/>
                    </a:lnTo>
                    <a:lnTo>
                      <a:pt x="558" y="1214"/>
                    </a:lnTo>
                    <a:lnTo>
                      <a:pt x="545" y="1213"/>
                    </a:lnTo>
                    <a:lnTo>
                      <a:pt x="522" y="1198"/>
                    </a:lnTo>
                    <a:lnTo>
                      <a:pt x="517" y="1199"/>
                    </a:lnTo>
                    <a:lnTo>
                      <a:pt x="514" y="1200"/>
                    </a:lnTo>
                    <a:lnTo>
                      <a:pt x="506" y="1197"/>
                    </a:lnTo>
                    <a:lnTo>
                      <a:pt x="491" y="1188"/>
                    </a:lnTo>
                    <a:lnTo>
                      <a:pt x="470" y="1181"/>
                    </a:lnTo>
                    <a:lnTo>
                      <a:pt x="452" y="1172"/>
                    </a:lnTo>
                    <a:lnTo>
                      <a:pt x="444" y="1164"/>
                    </a:lnTo>
                    <a:lnTo>
                      <a:pt x="428" y="1161"/>
                    </a:lnTo>
                    <a:lnTo>
                      <a:pt x="414" y="1160"/>
                    </a:lnTo>
                    <a:lnTo>
                      <a:pt x="401" y="1152"/>
                    </a:lnTo>
                    <a:lnTo>
                      <a:pt x="388" y="1152"/>
                    </a:lnTo>
                    <a:lnTo>
                      <a:pt x="375" y="1149"/>
                    </a:lnTo>
                    <a:lnTo>
                      <a:pt x="371" y="1145"/>
                    </a:lnTo>
                    <a:lnTo>
                      <a:pt x="371" y="1133"/>
                    </a:lnTo>
                    <a:lnTo>
                      <a:pt x="366" y="1131"/>
                    </a:lnTo>
                    <a:lnTo>
                      <a:pt x="357" y="1128"/>
                    </a:lnTo>
                    <a:lnTo>
                      <a:pt x="346" y="1128"/>
                    </a:lnTo>
                    <a:lnTo>
                      <a:pt x="340" y="1130"/>
                    </a:lnTo>
                    <a:lnTo>
                      <a:pt x="336" y="1129"/>
                    </a:lnTo>
                    <a:lnTo>
                      <a:pt x="327" y="1122"/>
                    </a:lnTo>
                    <a:lnTo>
                      <a:pt x="319" y="1114"/>
                    </a:lnTo>
                    <a:lnTo>
                      <a:pt x="316" y="1101"/>
                    </a:lnTo>
                    <a:lnTo>
                      <a:pt x="304" y="1092"/>
                    </a:lnTo>
                    <a:lnTo>
                      <a:pt x="290" y="1085"/>
                    </a:lnTo>
                    <a:lnTo>
                      <a:pt x="250" y="1086"/>
                    </a:lnTo>
                    <a:lnTo>
                      <a:pt x="244" y="1085"/>
                    </a:lnTo>
                    <a:lnTo>
                      <a:pt x="235" y="1078"/>
                    </a:lnTo>
                    <a:lnTo>
                      <a:pt x="224" y="1066"/>
                    </a:lnTo>
                    <a:lnTo>
                      <a:pt x="216" y="1054"/>
                    </a:lnTo>
                    <a:lnTo>
                      <a:pt x="208" y="1036"/>
                    </a:lnTo>
                    <a:lnTo>
                      <a:pt x="204" y="1026"/>
                    </a:lnTo>
                    <a:lnTo>
                      <a:pt x="200" y="1013"/>
                    </a:lnTo>
                    <a:lnTo>
                      <a:pt x="190" y="994"/>
                    </a:lnTo>
                    <a:lnTo>
                      <a:pt x="177" y="967"/>
                    </a:lnTo>
                    <a:lnTo>
                      <a:pt x="166" y="945"/>
                    </a:lnTo>
                    <a:lnTo>
                      <a:pt x="155" y="921"/>
                    </a:lnTo>
                    <a:lnTo>
                      <a:pt x="150" y="903"/>
                    </a:lnTo>
                    <a:lnTo>
                      <a:pt x="142" y="884"/>
                    </a:lnTo>
                    <a:lnTo>
                      <a:pt x="127" y="861"/>
                    </a:lnTo>
                    <a:lnTo>
                      <a:pt x="120" y="851"/>
                    </a:lnTo>
                    <a:lnTo>
                      <a:pt x="112" y="842"/>
                    </a:lnTo>
                    <a:lnTo>
                      <a:pt x="91" y="827"/>
                    </a:lnTo>
                    <a:lnTo>
                      <a:pt x="68" y="811"/>
                    </a:lnTo>
                    <a:lnTo>
                      <a:pt x="55" y="800"/>
                    </a:lnTo>
                    <a:lnTo>
                      <a:pt x="38" y="768"/>
                    </a:lnTo>
                    <a:lnTo>
                      <a:pt x="31" y="757"/>
                    </a:lnTo>
                    <a:lnTo>
                      <a:pt x="26" y="736"/>
                    </a:lnTo>
                    <a:lnTo>
                      <a:pt x="22" y="715"/>
                    </a:lnTo>
                    <a:lnTo>
                      <a:pt x="24" y="707"/>
                    </a:lnTo>
                    <a:lnTo>
                      <a:pt x="39" y="680"/>
                    </a:lnTo>
                    <a:lnTo>
                      <a:pt x="40" y="673"/>
                    </a:lnTo>
                    <a:lnTo>
                      <a:pt x="39" y="662"/>
                    </a:lnTo>
                    <a:lnTo>
                      <a:pt x="31" y="640"/>
                    </a:lnTo>
                    <a:lnTo>
                      <a:pt x="26" y="626"/>
                    </a:lnTo>
                    <a:lnTo>
                      <a:pt x="22" y="615"/>
                    </a:lnTo>
                    <a:lnTo>
                      <a:pt x="14" y="594"/>
                    </a:lnTo>
                    <a:lnTo>
                      <a:pt x="2" y="567"/>
                    </a:lnTo>
                    <a:lnTo>
                      <a:pt x="0" y="555"/>
                    </a:lnTo>
                    <a:lnTo>
                      <a:pt x="1" y="545"/>
                    </a:lnTo>
                    <a:lnTo>
                      <a:pt x="6" y="522"/>
                    </a:lnTo>
                    <a:lnTo>
                      <a:pt x="11" y="498"/>
                    </a:lnTo>
                    <a:lnTo>
                      <a:pt x="11" y="491"/>
                    </a:lnTo>
                    <a:lnTo>
                      <a:pt x="56" y="492"/>
                    </a:lnTo>
                    <a:lnTo>
                      <a:pt x="63" y="486"/>
                    </a:lnTo>
                    <a:lnTo>
                      <a:pt x="89" y="471"/>
                    </a:lnTo>
                    <a:lnTo>
                      <a:pt x="118" y="439"/>
                    </a:lnTo>
                    <a:lnTo>
                      <a:pt x="123" y="425"/>
                    </a:lnTo>
                    <a:lnTo>
                      <a:pt x="135" y="406"/>
                    </a:lnTo>
                    <a:lnTo>
                      <a:pt x="147" y="396"/>
                    </a:lnTo>
                    <a:lnTo>
                      <a:pt x="151" y="389"/>
                    </a:lnTo>
                    <a:lnTo>
                      <a:pt x="154" y="378"/>
                    </a:lnTo>
                    <a:lnTo>
                      <a:pt x="157" y="368"/>
                    </a:lnTo>
                    <a:lnTo>
                      <a:pt x="172" y="355"/>
                    </a:lnTo>
                    <a:lnTo>
                      <a:pt x="187" y="344"/>
                    </a:lnTo>
                    <a:lnTo>
                      <a:pt x="186" y="340"/>
                    </a:lnTo>
                    <a:lnTo>
                      <a:pt x="184" y="337"/>
                    </a:lnTo>
                    <a:lnTo>
                      <a:pt x="186" y="334"/>
                    </a:lnTo>
                    <a:lnTo>
                      <a:pt x="194" y="329"/>
                    </a:lnTo>
                    <a:lnTo>
                      <a:pt x="209" y="324"/>
                    </a:lnTo>
                    <a:lnTo>
                      <a:pt x="213" y="313"/>
                    </a:lnTo>
                    <a:lnTo>
                      <a:pt x="213" y="301"/>
                    </a:lnTo>
                    <a:lnTo>
                      <a:pt x="210" y="294"/>
                    </a:lnTo>
                    <a:lnTo>
                      <a:pt x="210" y="287"/>
                    </a:lnTo>
                    <a:lnTo>
                      <a:pt x="208" y="283"/>
                    </a:lnTo>
                    <a:lnTo>
                      <a:pt x="198" y="281"/>
                    </a:lnTo>
                    <a:lnTo>
                      <a:pt x="184" y="276"/>
                    </a:lnTo>
                    <a:lnTo>
                      <a:pt x="170" y="273"/>
                    </a:lnTo>
                    <a:lnTo>
                      <a:pt x="162" y="270"/>
                    </a:lnTo>
                    <a:lnTo>
                      <a:pt x="158" y="267"/>
                    </a:lnTo>
                    <a:lnTo>
                      <a:pt x="157" y="259"/>
                    </a:lnTo>
                    <a:lnTo>
                      <a:pt x="160" y="252"/>
                    </a:lnTo>
                    <a:lnTo>
                      <a:pt x="161" y="250"/>
                    </a:lnTo>
                    <a:lnTo>
                      <a:pt x="164" y="241"/>
                    </a:lnTo>
                    <a:lnTo>
                      <a:pt x="159" y="236"/>
                    </a:lnTo>
                    <a:lnTo>
                      <a:pt x="157" y="234"/>
                    </a:lnTo>
                    <a:lnTo>
                      <a:pt x="160" y="230"/>
                    </a:lnTo>
                    <a:lnTo>
                      <a:pt x="173" y="203"/>
                    </a:lnTo>
                    <a:lnTo>
                      <a:pt x="175" y="199"/>
                    </a:lnTo>
                    <a:lnTo>
                      <a:pt x="181" y="199"/>
                    </a:lnTo>
                    <a:lnTo>
                      <a:pt x="190" y="196"/>
                    </a:lnTo>
                    <a:lnTo>
                      <a:pt x="199" y="194"/>
                    </a:lnTo>
                    <a:lnTo>
                      <a:pt x="206" y="195"/>
                    </a:lnTo>
                    <a:lnTo>
                      <a:pt x="210" y="194"/>
                    </a:lnTo>
                    <a:lnTo>
                      <a:pt x="215" y="191"/>
                    </a:lnTo>
                    <a:lnTo>
                      <a:pt x="219" y="180"/>
                    </a:lnTo>
                    <a:lnTo>
                      <a:pt x="222" y="163"/>
                    </a:lnTo>
                    <a:lnTo>
                      <a:pt x="220" y="149"/>
                    </a:lnTo>
                    <a:lnTo>
                      <a:pt x="214" y="138"/>
                    </a:lnTo>
                    <a:lnTo>
                      <a:pt x="212" y="121"/>
                    </a:lnTo>
                    <a:lnTo>
                      <a:pt x="215" y="99"/>
                    </a:lnTo>
                    <a:lnTo>
                      <a:pt x="213" y="80"/>
                    </a:lnTo>
                    <a:lnTo>
                      <a:pt x="206" y="65"/>
                    </a:lnTo>
                    <a:lnTo>
                      <a:pt x="198" y="57"/>
                    </a:lnTo>
                    <a:lnTo>
                      <a:pt x="187" y="52"/>
                    </a:lnTo>
                    <a:lnTo>
                      <a:pt x="170" y="29"/>
                    </a:lnTo>
                    <a:lnTo>
                      <a:pt x="164" y="19"/>
                    </a:lnTo>
                    <a:lnTo>
                      <a:pt x="165" y="12"/>
                    </a:lnTo>
                    <a:lnTo>
                      <a:pt x="170" y="11"/>
                    </a:lnTo>
                    <a:lnTo>
                      <a:pt x="171" y="10"/>
                    </a:lnTo>
                    <a:lnTo>
                      <a:pt x="182" y="11"/>
                    </a:lnTo>
                    <a:lnTo>
                      <a:pt x="193" y="8"/>
                    </a:lnTo>
                    <a:lnTo>
                      <a:pt x="202" y="2"/>
                    </a:lnTo>
                    <a:lnTo>
                      <a:pt x="212" y="0"/>
                    </a:lnTo>
                    <a:lnTo>
                      <a:pt x="214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85" name="Freeform 121">
                <a:extLst>
                  <a:ext uri="{FF2B5EF4-FFF2-40B4-BE49-F238E27FC236}">
                    <a16:creationId xmlns:a16="http://schemas.microsoft.com/office/drawing/2014/main" id="{2CE4115C-8E76-4898-23DD-E588C79DD1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55052" y="8951980"/>
                <a:ext cx="27023" cy="69485"/>
              </a:xfrm>
              <a:custGeom>
                <a:avLst/>
                <a:gdLst>
                  <a:gd name="T0" fmla="*/ 31 w 33"/>
                  <a:gd name="T1" fmla="*/ 0 h 78"/>
                  <a:gd name="T2" fmla="*/ 32 w 33"/>
                  <a:gd name="T3" fmla="*/ 7 h 78"/>
                  <a:gd name="T4" fmla="*/ 29 w 33"/>
                  <a:gd name="T5" fmla="*/ 14 h 78"/>
                  <a:gd name="T6" fmla="*/ 30 w 33"/>
                  <a:gd name="T7" fmla="*/ 35 h 78"/>
                  <a:gd name="T8" fmla="*/ 29 w 33"/>
                  <a:gd name="T9" fmla="*/ 50 h 78"/>
                  <a:gd name="T10" fmla="*/ 20 w 33"/>
                  <a:gd name="T11" fmla="*/ 70 h 78"/>
                  <a:gd name="T12" fmla="*/ 15 w 33"/>
                  <a:gd name="T13" fmla="*/ 77 h 78"/>
                  <a:gd name="T14" fmla="*/ 8 w 33"/>
                  <a:gd name="T15" fmla="*/ 74 h 78"/>
                  <a:gd name="T16" fmla="*/ 3 w 33"/>
                  <a:gd name="T17" fmla="*/ 71 h 78"/>
                  <a:gd name="T18" fmla="*/ 0 w 33"/>
                  <a:gd name="T19" fmla="*/ 66 h 78"/>
                  <a:gd name="T20" fmla="*/ 8 w 33"/>
                  <a:gd name="T21" fmla="*/ 30 h 78"/>
                  <a:gd name="T22" fmla="*/ 3 w 33"/>
                  <a:gd name="T23" fmla="*/ 3 h 78"/>
                  <a:gd name="T24" fmla="*/ 19 w 33"/>
                  <a:gd name="T25" fmla="*/ 5 h 78"/>
                  <a:gd name="T26" fmla="*/ 31 w 33"/>
                  <a:gd name="T2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78">
                    <a:moveTo>
                      <a:pt x="31" y="0"/>
                    </a:moveTo>
                    <a:lnTo>
                      <a:pt x="32" y="7"/>
                    </a:lnTo>
                    <a:lnTo>
                      <a:pt x="29" y="14"/>
                    </a:lnTo>
                    <a:lnTo>
                      <a:pt x="30" y="35"/>
                    </a:lnTo>
                    <a:lnTo>
                      <a:pt x="29" y="50"/>
                    </a:lnTo>
                    <a:lnTo>
                      <a:pt x="20" y="70"/>
                    </a:lnTo>
                    <a:lnTo>
                      <a:pt x="15" y="77"/>
                    </a:lnTo>
                    <a:lnTo>
                      <a:pt x="8" y="74"/>
                    </a:lnTo>
                    <a:lnTo>
                      <a:pt x="3" y="71"/>
                    </a:lnTo>
                    <a:lnTo>
                      <a:pt x="0" y="66"/>
                    </a:lnTo>
                    <a:lnTo>
                      <a:pt x="8" y="30"/>
                    </a:lnTo>
                    <a:lnTo>
                      <a:pt x="3" y="3"/>
                    </a:lnTo>
                    <a:lnTo>
                      <a:pt x="19" y="5"/>
                    </a:lnTo>
                    <a:lnTo>
                      <a:pt x="31" y="0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86" name="Freeform 122">
                <a:extLst>
                  <a:ext uri="{FF2B5EF4-FFF2-40B4-BE49-F238E27FC236}">
                    <a16:creationId xmlns:a16="http://schemas.microsoft.com/office/drawing/2014/main" id="{227D9E2D-3D27-D4C1-F0C8-2EC0409D3F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97149" y="9052347"/>
                <a:ext cx="50182" cy="92647"/>
              </a:xfrm>
              <a:custGeom>
                <a:avLst/>
                <a:gdLst>
                  <a:gd name="T0" fmla="*/ 44 w 56"/>
                  <a:gd name="T1" fmla="*/ 65 h 106"/>
                  <a:gd name="T2" fmla="*/ 55 w 56"/>
                  <a:gd name="T3" fmla="*/ 96 h 106"/>
                  <a:gd name="T4" fmla="*/ 54 w 56"/>
                  <a:gd name="T5" fmla="*/ 101 h 106"/>
                  <a:gd name="T6" fmla="*/ 46 w 56"/>
                  <a:gd name="T7" fmla="*/ 104 h 106"/>
                  <a:gd name="T8" fmla="*/ 42 w 56"/>
                  <a:gd name="T9" fmla="*/ 105 h 106"/>
                  <a:gd name="T10" fmla="*/ 37 w 56"/>
                  <a:gd name="T11" fmla="*/ 100 h 106"/>
                  <a:gd name="T12" fmla="*/ 33 w 56"/>
                  <a:gd name="T13" fmla="*/ 89 h 106"/>
                  <a:gd name="T14" fmla="*/ 28 w 56"/>
                  <a:gd name="T15" fmla="*/ 92 h 106"/>
                  <a:gd name="T16" fmla="*/ 18 w 56"/>
                  <a:gd name="T17" fmla="*/ 80 h 106"/>
                  <a:gd name="T18" fmla="*/ 8 w 56"/>
                  <a:gd name="T19" fmla="*/ 79 h 106"/>
                  <a:gd name="T20" fmla="*/ 0 w 56"/>
                  <a:gd name="T21" fmla="*/ 64 h 106"/>
                  <a:gd name="T22" fmla="*/ 3 w 56"/>
                  <a:gd name="T23" fmla="*/ 52 h 106"/>
                  <a:gd name="T24" fmla="*/ 0 w 56"/>
                  <a:gd name="T25" fmla="*/ 30 h 106"/>
                  <a:gd name="T26" fmla="*/ 12 w 56"/>
                  <a:gd name="T27" fmla="*/ 19 h 106"/>
                  <a:gd name="T28" fmla="*/ 18 w 56"/>
                  <a:gd name="T29" fmla="*/ 0 h 106"/>
                  <a:gd name="T30" fmla="*/ 25 w 56"/>
                  <a:gd name="T31" fmla="*/ 13 h 106"/>
                  <a:gd name="T32" fmla="*/ 26 w 56"/>
                  <a:gd name="T33" fmla="*/ 33 h 106"/>
                  <a:gd name="T34" fmla="*/ 35 w 56"/>
                  <a:gd name="T35" fmla="*/ 56 h 106"/>
                  <a:gd name="T36" fmla="*/ 43 w 56"/>
                  <a:gd name="T37" fmla="*/ 63 h 106"/>
                  <a:gd name="T38" fmla="*/ 44 w 56"/>
                  <a:gd name="T39" fmla="*/ 6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6" h="106">
                    <a:moveTo>
                      <a:pt x="44" y="65"/>
                    </a:moveTo>
                    <a:lnTo>
                      <a:pt x="55" y="96"/>
                    </a:lnTo>
                    <a:lnTo>
                      <a:pt x="54" y="101"/>
                    </a:lnTo>
                    <a:lnTo>
                      <a:pt x="46" y="104"/>
                    </a:lnTo>
                    <a:lnTo>
                      <a:pt x="42" y="105"/>
                    </a:lnTo>
                    <a:lnTo>
                      <a:pt x="37" y="100"/>
                    </a:lnTo>
                    <a:lnTo>
                      <a:pt x="33" y="89"/>
                    </a:lnTo>
                    <a:lnTo>
                      <a:pt x="28" y="92"/>
                    </a:lnTo>
                    <a:lnTo>
                      <a:pt x="18" y="80"/>
                    </a:lnTo>
                    <a:lnTo>
                      <a:pt x="8" y="79"/>
                    </a:lnTo>
                    <a:lnTo>
                      <a:pt x="0" y="64"/>
                    </a:lnTo>
                    <a:lnTo>
                      <a:pt x="3" y="52"/>
                    </a:lnTo>
                    <a:lnTo>
                      <a:pt x="0" y="30"/>
                    </a:lnTo>
                    <a:lnTo>
                      <a:pt x="12" y="19"/>
                    </a:lnTo>
                    <a:lnTo>
                      <a:pt x="18" y="0"/>
                    </a:lnTo>
                    <a:lnTo>
                      <a:pt x="25" y="13"/>
                    </a:lnTo>
                    <a:lnTo>
                      <a:pt x="26" y="33"/>
                    </a:lnTo>
                    <a:lnTo>
                      <a:pt x="35" y="56"/>
                    </a:lnTo>
                    <a:lnTo>
                      <a:pt x="43" y="63"/>
                    </a:lnTo>
                    <a:lnTo>
                      <a:pt x="44" y="65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87" name="Freeform 123">
                <a:extLst>
                  <a:ext uri="{FF2B5EF4-FFF2-40B4-BE49-F238E27FC236}">
                    <a16:creationId xmlns:a16="http://schemas.microsoft.com/office/drawing/2014/main" id="{AFE14827-5767-23EA-3D6B-6350C10D89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51193" y="9291684"/>
                <a:ext cx="38603" cy="42464"/>
              </a:xfrm>
              <a:custGeom>
                <a:avLst/>
                <a:gdLst>
                  <a:gd name="T0" fmla="*/ 15 w 44"/>
                  <a:gd name="T1" fmla="*/ 47 h 50"/>
                  <a:gd name="T2" fmla="*/ 7 w 44"/>
                  <a:gd name="T3" fmla="*/ 49 h 50"/>
                  <a:gd name="T4" fmla="*/ 4 w 44"/>
                  <a:gd name="T5" fmla="*/ 47 h 50"/>
                  <a:gd name="T6" fmla="*/ 0 w 44"/>
                  <a:gd name="T7" fmla="*/ 41 h 50"/>
                  <a:gd name="T8" fmla="*/ 7 w 44"/>
                  <a:gd name="T9" fmla="*/ 35 h 50"/>
                  <a:gd name="T10" fmla="*/ 15 w 44"/>
                  <a:gd name="T11" fmla="*/ 26 h 50"/>
                  <a:gd name="T12" fmla="*/ 35 w 44"/>
                  <a:gd name="T13" fmla="*/ 11 h 50"/>
                  <a:gd name="T14" fmla="*/ 40 w 44"/>
                  <a:gd name="T15" fmla="*/ 2 h 50"/>
                  <a:gd name="T16" fmla="*/ 43 w 44"/>
                  <a:gd name="T17" fmla="*/ 0 h 50"/>
                  <a:gd name="T18" fmla="*/ 41 w 44"/>
                  <a:gd name="T19" fmla="*/ 11 h 50"/>
                  <a:gd name="T20" fmla="*/ 31 w 44"/>
                  <a:gd name="T21" fmla="*/ 35 h 50"/>
                  <a:gd name="T22" fmla="*/ 22 w 44"/>
                  <a:gd name="T23" fmla="*/ 37 h 50"/>
                  <a:gd name="T24" fmla="*/ 15 w 44"/>
                  <a:gd name="T25" fmla="*/ 4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50">
                    <a:moveTo>
                      <a:pt x="15" y="47"/>
                    </a:moveTo>
                    <a:lnTo>
                      <a:pt x="7" y="49"/>
                    </a:lnTo>
                    <a:lnTo>
                      <a:pt x="4" y="47"/>
                    </a:lnTo>
                    <a:lnTo>
                      <a:pt x="0" y="41"/>
                    </a:lnTo>
                    <a:lnTo>
                      <a:pt x="7" y="35"/>
                    </a:lnTo>
                    <a:lnTo>
                      <a:pt x="15" y="26"/>
                    </a:lnTo>
                    <a:lnTo>
                      <a:pt x="35" y="11"/>
                    </a:lnTo>
                    <a:lnTo>
                      <a:pt x="40" y="2"/>
                    </a:lnTo>
                    <a:lnTo>
                      <a:pt x="43" y="0"/>
                    </a:lnTo>
                    <a:lnTo>
                      <a:pt x="41" y="11"/>
                    </a:lnTo>
                    <a:lnTo>
                      <a:pt x="31" y="35"/>
                    </a:lnTo>
                    <a:lnTo>
                      <a:pt x="22" y="37"/>
                    </a:lnTo>
                    <a:lnTo>
                      <a:pt x="15" y="47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88" name="Freeform 125">
                <a:extLst>
                  <a:ext uri="{FF2B5EF4-FFF2-40B4-BE49-F238E27FC236}">
                    <a16:creationId xmlns:a16="http://schemas.microsoft.com/office/drawing/2014/main" id="{BA704DBB-47B4-19EC-AC55-895376C6B8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92743" y="7813199"/>
                <a:ext cx="679409" cy="706429"/>
              </a:xfrm>
              <a:custGeom>
                <a:avLst/>
                <a:gdLst>
                  <a:gd name="T0" fmla="*/ 580 w 776"/>
                  <a:gd name="T1" fmla="*/ 742 h 809"/>
                  <a:gd name="T2" fmla="*/ 505 w 776"/>
                  <a:gd name="T3" fmla="*/ 742 h 809"/>
                  <a:gd name="T4" fmla="*/ 428 w 776"/>
                  <a:gd name="T5" fmla="*/ 742 h 809"/>
                  <a:gd name="T6" fmla="*/ 351 w 776"/>
                  <a:gd name="T7" fmla="*/ 742 h 809"/>
                  <a:gd name="T8" fmla="*/ 276 w 776"/>
                  <a:gd name="T9" fmla="*/ 742 h 809"/>
                  <a:gd name="T10" fmla="*/ 199 w 776"/>
                  <a:gd name="T11" fmla="*/ 742 h 809"/>
                  <a:gd name="T12" fmla="*/ 179 w 776"/>
                  <a:gd name="T13" fmla="*/ 740 h 809"/>
                  <a:gd name="T14" fmla="*/ 149 w 776"/>
                  <a:gd name="T15" fmla="*/ 752 h 809"/>
                  <a:gd name="T16" fmla="*/ 130 w 776"/>
                  <a:gd name="T17" fmla="*/ 751 h 809"/>
                  <a:gd name="T18" fmla="*/ 109 w 776"/>
                  <a:gd name="T19" fmla="*/ 757 h 809"/>
                  <a:gd name="T20" fmla="*/ 85 w 776"/>
                  <a:gd name="T21" fmla="*/ 787 h 809"/>
                  <a:gd name="T22" fmla="*/ 54 w 776"/>
                  <a:gd name="T23" fmla="*/ 808 h 809"/>
                  <a:gd name="T24" fmla="*/ 42 w 776"/>
                  <a:gd name="T25" fmla="*/ 791 h 809"/>
                  <a:gd name="T26" fmla="*/ 3 w 776"/>
                  <a:gd name="T27" fmla="*/ 797 h 809"/>
                  <a:gd name="T28" fmla="*/ 0 w 776"/>
                  <a:gd name="T29" fmla="*/ 738 h 809"/>
                  <a:gd name="T30" fmla="*/ 7 w 776"/>
                  <a:gd name="T31" fmla="*/ 697 h 809"/>
                  <a:gd name="T32" fmla="*/ 18 w 776"/>
                  <a:gd name="T33" fmla="*/ 615 h 809"/>
                  <a:gd name="T34" fmla="*/ 28 w 776"/>
                  <a:gd name="T35" fmla="*/ 578 h 809"/>
                  <a:gd name="T36" fmla="*/ 47 w 776"/>
                  <a:gd name="T37" fmla="*/ 540 h 809"/>
                  <a:gd name="T38" fmla="*/ 54 w 776"/>
                  <a:gd name="T39" fmla="*/ 487 h 809"/>
                  <a:gd name="T40" fmla="*/ 89 w 776"/>
                  <a:gd name="T41" fmla="*/ 461 h 809"/>
                  <a:gd name="T42" fmla="*/ 132 w 776"/>
                  <a:gd name="T43" fmla="*/ 423 h 809"/>
                  <a:gd name="T44" fmla="*/ 229 w 776"/>
                  <a:gd name="T45" fmla="*/ 326 h 809"/>
                  <a:gd name="T46" fmla="*/ 245 w 776"/>
                  <a:gd name="T47" fmla="*/ 294 h 809"/>
                  <a:gd name="T48" fmla="*/ 231 w 776"/>
                  <a:gd name="T49" fmla="*/ 276 h 809"/>
                  <a:gd name="T50" fmla="*/ 213 w 776"/>
                  <a:gd name="T51" fmla="*/ 270 h 809"/>
                  <a:gd name="T52" fmla="*/ 182 w 776"/>
                  <a:gd name="T53" fmla="*/ 258 h 809"/>
                  <a:gd name="T54" fmla="*/ 174 w 776"/>
                  <a:gd name="T55" fmla="*/ 219 h 809"/>
                  <a:gd name="T56" fmla="*/ 183 w 776"/>
                  <a:gd name="T57" fmla="*/ 182 h 809"/>
                  <a:gd name="T58" fmla="*/ 171 w 776"/>
                  <a:gd name="T59" fmla="*/ 167 h 809"/>
                  <a:gd name="T60" fmla="*/ 188 w 776"/>
                  <a:gd name="T61" fmla="*/ 124 h 809"/>
                  <a:gd name="T62" fmla="*/ 183 w 776"/>
                  <a:gd name="T63" fmla="*/ 103 h 809"/>
                  <a:gd name="T64" fmla="*/ 213 w 776"/>
                  <a:gd name="T65" fmla="*/ 70 h 809"/>
                  <a:gd name="T66" fmla="*/ 257 w 776"/>
                  <a:gd name="T67" fmla="*/ 68 h 809"/>
                  <a:gd name="T68" fmla="*/ 297 w 776"/>
                  <a:gd name="T69" fmla="*/ 74 h 809"/>
                  <a:gd name="T70" fmla="*/ 333 w 776"/>
                  <a:gd name="T71" fmla="*/ 72 h 809"/>
                  <a:gd name="T72" fmla="*/ 364 w 776"/>
                  <a:gd name="T73" fmla="*/ 98 h 809"/>
                  <a:gd name="T74" fmla="*/ 378 w 776"/>
                  <a:gd name="T75" fmla="*/ 86 h 809"/>
                  <a:gd name="T76" fmla="*/ 426 w 776"/>
                  <a:gd name="T77" fmla="*/ 67 h 809"/>
                  <a:gd name="T78" fmla="*/ 469 w 776"/>
                  <a:gd name="T79" fmla="*/ 60 h 809"/>
                  <a:gd name="T80" fmla="*/ 539 w 776"/>
                  <a:gd name="T81" fmla="*/ 66 h 809"/>
                  <a:gd name="T82" fmla="*/ 573 w 776"/>
                  <a:gd name="T83" fmla="*/ 58 h 809"/>
                  <a:gd name="T84" fmla="*/ 654 w 776"/>
                  <a:gd name="T85" fmla="*/ 46 h 809"/>
                  <a:gd name="T86" fmla="*/ 659 w 776"/>
                  <a:gd name="T87" fmla="*/ 57 h 809"/>
                  <a:gd name="T88" fmla="*/ 698 w 776"/>
                  <a:gd name="T89" fmla="*/ 81 h 809"/>
                  <a:gd name="T90" fmla="*/ 693 w 776"/>
                  <a:gd name="T91" fmla="*/ 122 h 809"/>
                  <a:gd name="T92" fmla="*/ 720 w 776"/>
                  <a:gd name="T93" fmla="*/ 184 h 809"/>
                  <a:gd name="T94" fmla="*/ 746 w 776"/>
                  <a:gd name="T95" fmla="*/ 212 h 809"/>
                  <a:gd name="T96" fmla="*/ 759 w 776"/>
                  <a:gd name="T97" fmla="*/ 231 h 809"/>
                  <a:gd name="T98" fmla="*/ 766 w 776"/>
                  <a:gd name="T99" fmla="*/ 282 h 809"/>
                  <a:gd name="T100" fmla="*/ 775 w 776"/>
                  <a:gd name="T101" fmla="*/ 347 h 809"/>
                  <a:gd name="T102" fmla="*/ 770 w 776"/>
                  <a:gd name="T103" fmla="*/ 372 h 809"/>
                  <a:gd name="T104" fmla="*/ 751 w 776"/>
                  <a:gd name="T105" fmla="*/ 398 h 809"/>
                  <a:gd name="T106" fmla="*/ 749 w 776"/>
                  <a:gd name="T107" fmla="*/ 423 h 809"/>
                  <a:gd name="T108" fmla="*/ 728 w 776"/>
                  <a:gd name="T109" fmla="*/ 431 h 809"/>
                  <a:gd name="T110" fmla="*/ 704 w 776"/>
                  <a:gd name="T111" fmla="*/ 451 h 809"/>
                  <a:gd name="T112" fmla="*/ 674 w 776"/>
                  <a:gd name="T113" fmla="*/ 502 h 809"/>
                  <a:gd name="T114" fmla="*/ 647 w 776"/>
                  <a:gd name="T115" fmla="*/ 545 h 809"/>
                  <a:gd name="T116" fmla="*/ 624 w 776"/>
                  <a:gd name="T117" fmla="*/ 602 h 809"/>
                  <a:gd name="T118" fmla="*/ 621 w 776"/>
                  <a:gd name="T119" fmla="*/ 742 h 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76" h="809">
                    <a:moveTo>
                      <a:pt x="621" y="742"/>
                    </a:moveTo>
                    <a:lnTo>
                      <a:pt x="606" y="742"/>
                    </a:lnTo>
                    <a:lnTo>
                      <a:pt x="580" y="742"/>
                    </a:lnTo>
                    <a:lnTo>
                      <a:pt x="555" y="742"/>
                    </a:lnTo>
                    <a:lnTo>
                      <a:pt x="530" y="742"/>
                    </a:lnTo>
                    <a:lnTo>
                      <a:pt x="505" y="742"/>
                    </a:lnTo>
                    <a:lnTo>
                      <a:pt x="478" y="742"/>
                    </a:lnTo>
                    <a:lnTo>
                      <a:pt x="453" y="742"/>
                    </a:lnTo>
                    <a:lnTo>
                      <a:pt x="428" y="742"/>
                    </a:lnTo>
                    <a:lnTo>
                      <a:pt x="403" y="742"/>
                    </a:lnTo>
                    <a:lnTo>
                      <a:pt x="378" y="742"/>
                    </a:lnTo>
                    <a:lnTo>
                      <a:pt x="351" y="742"/>
                    </a:lnTo>
                    <a:lnTo>
                      <a:pt x="326" y="742"/>
                    </a:lnTo>
                    <a:lnTo>
                      <a:pt x="301" y="742"/>
                    </a:lnTo>
                    <a:lnTo>
                      <a:pt x="276" y="742"/>
                    </a:lnTo>
                    <a:lnTo>
                      <a:pt x="250" y="742"/>
                    </a:lnTo>
                    <a:lnTo>
                      <a:pt x="224" y="742"/>
                    </a:lnTo>
                    <a:lnTo>
                      <a:pt x="199" y="742"/>
                    </a:lnTo>
                    <a:lnTo>
                      <a:pt x="184" y="742"/>
                    </a:lnTo>
                    <a:lnTo>
                      <a:pt x="181" y="741"/>
                    </a:lnTo>
                    <a:lnTo>
                      <a:pt x="179" y="740"/>
                    </a:lnTo>
                    <a:lnTo>
                      <a:pt x="169" y="742"/>
                    </a:lnTo>
                    <a:lnTo>
                      <a:pt x="160" y="749"/>
                    </a:lnTo>
                    <a:lnTo>
                      <a:pt x="149" y="752"/>
                    </a:lnTo>
                    <a:lnTo>
                      <a:pt x="138" y="750"/>
                    </a:lnTo>
                    <a:lnTo>
                      <a:pt x="137" y="751"/>
                    </a:lnTo>
                    <a:lnTo>
                      <a:pt x="130" y="751"/>
                    </a:lnTo>
                    <a:lnTo>
                      <a:pt x="123" y="751"/>
                    </a:lnTo>
                    <a:lnTo>
                      <a:pt x="115" y="752"/>
                    </a:lnTo>
                    <a:lnTo>
                      <a:pt x="109" y="757"/>
                    </a:lnTo>
                    <a:lnTo>
                      <a:pt x="103" y="766"/>
                    </a:lnTo>
                    <a:lnTo>
                      <a:pt x="93" y="777"/>
                    </a:lnTo>
                    <a:lnTo>
                      <a:pt x="85" y="787"/>
                    </a:lnTo>
                    <a:lnTo>
                      <a:pt x="78" y="793"/>
                    </a:lnTo>
                    <a:lnTo>
                      <a:pt x="63" y="805"/>
                    </a:lnTo>
                    <a:lnTo>
                      <a:pt x="54" y="808"/>
                    </a:lnTo>
                    <a:lnTo>
                      <a:pt x="49" y="807"/>
                    </a:lnTo>
                    <a:lnTo>
                      <a:pt x="47" y="805"/>
                    </a:lnTo>
                    <a:lnTo>
                      <a:pt x="42" y="791"/>
                    </a:lnTo>
                    <a:lnTo>
                      <a:pt x="38" y="789"/>
                    </a:lnTo>
                    <a:lnTo>
                      <a:pt x="7" y="796"/>
                    </a:lnTo>
                    <a:lnTo>
                      <a:pt x="3" y="797"/>
                    </a:lnTo>
                    <a:lnTo>
                      <a:pt x="3" y="791"/>
                    </a:lnTo>
                    <a:lnTo>
                      <a:pt x="0" y="759"/>
                    </a:lnTo>
                    <a:lnTo>
                      <a:pt x="0" y="738"/>
                    </a:lnTo>
                    <a:lnTo>
                      <a:pt x="5" y="725"/>
                    </a:lnTo>
                    <a:lnTo>
                      <a:pt x="7" y="710"/>
                    </a:lnTo>
                    <a:lnTo>
                      <a:pt x="7" y="697"/>
                    </a:lnTo>
                    <a:lnTo>
                      <a:pt x="13" y="675"/>
                    </a:lnTo>
                    <a:lnTo>
                      <a:pt x="11" y="662"/>
                    </a:lnTo>
                    <a:lnTo>
                      <a:pt x="18" y="615"/>
                    </a:lnTo>
                    <a:lnTo>
                      <a:pt x="20" y="608"/>
                    </a:lnTo>
                    <a:lnTo>
                      <a:pt x="23" y="585"/>
                    </a:lnTo>
                    <a:lnTo>
                      <a:pt x="28" y="578"/>
                    </a:lnTo>
                    <a:lnTo>
                      <a:pt x="32" y="576"/>
                    </a:lnTo>
                    <a:lnTo>
                      <a:pt x="37" y="562"/>
                    </a:lnTo>
                    <a:lnTo>
                      <a:pt x="47" y="540"/>
                    </a:lnTo>
                    <a:lnTo>
                      <a:pt x="54" y="529"/>
                    </a:lnTo>
                    <a:lnTo>
                      <a:pt x="53" y="503"/>
                    </a:lnTo>
                    <a:lnTo>
                      <a:pt x="54" y="487"/>
                    </a:lnTo>
                    <a:lnTo>
                      <a:pt x="56" y="483"/>
                    </a:lnTo>
                    <a:lnTo>
                      <a:pt x="70" y="477"/>
                    </a:lnTo>
                    <a:lnTo>
                      <a:pt x="89" y="461"/>
                    </a:lnTo>
                    <a:lnTo>
                      <a:pt x="98" y="442"/>
                    </a:lnTo>
                    <a:lnTo>
                      <a:pt x="109" y="431"/>
                    </a:lnTo>
                    <a:lnTo>
                      <a:pt x="132" y="423"/>
                    </a:lnTo>
                    <a:lnTo>
                      <a:pt x="132" y="423"/>
                    </a:lnTo>
                    <a:lnTo>
                      <a:pt x="198" y="360"/>
                    </a:lnTo>
                    <a:lnTo>
                      <a:pt x="229" y="326"/>
                    </a:lnTo>
                    <a:lnTo>
                      <a:pt x="243" y="308"/>
                    </a:lnTo>
                    <a:lnTo>
                      <a:pt x="243" y="302"/>
                    </a:lnTo>
                    <a:lnTo>
                      <a:pt x="245" y="294"/>
                    </a:lnTo>
                    <a:lnTo>
                      <a:pt x="240" y="287"/>
                    </a:lnTo>
                    <a:lnTo>
                      <a:pt x="234" y="282"/>
                    </a:lnTo>
                    <a:lnTo>
                      <a:pt x="231" y="276"/>
                    </a:lnTo>
                    <a:lnTo>
                      <a:pt x="226" y="274"/>
                    </a:lnTo>
                    <a:lnTo>
                      <a:pt x="218" y="275"/>
                    </a:lnTo>
                    <a:lnTo>
                      <a:pt x="213" y="270"/>
                    </a:lnTo>
                    <a:lnTo>
                      <a:pt x="207" y="262"/>
                    </a:lnTo>
                    <a:lnTo>
                      <a:pt x="201" y="258"/>
                    </a:lnTo>
                    <a:lnTo>
                      <a:pt x="182" y="258"/>
                    </a:lnTo>
                    <a:lnTo>
                      <a:pt x="168" y="250"/>
                    </a:lnTo>
                    <a:lnTo>
                      <a:pt x="168" y="240"/>
                    </a:lnTo>
                    <a:lnTo>
                      <a:pt x="174" y="219"/>
                    </a:lnTo>
                    <a:lnTo>
                      <a:pt x="184" y="194"/>
                    </a:lnTo>
                    <a:lnTo>
                      <a:pt x="185" y="188"/>
                    </a:lnTo>
                    <a:lnTo>
                      <a:pt x="183" y="182"/>
                    </a:lnTo>
                    <a:lnTo>
                      <a:pt x="181" y="178"/>
                    </a:lnTo>
                    <a:lnTo>
                      <a:pt x="176" y="173"/>
                    </a:lnTo>
                    <a:lnTo>
                      <a:pt x="171" y="167"/>
                    </a:lnTo>
                    <a:lnTo>
                      <a:pt x="175" y="150"/>
                    </a:lnTo>
                    <a:lnTo>
                      <a:pt x="182" y="133"/>
                    </a:lnTo>
                    <a:lnTo>
                      <a:pt x="188" y="124"/>
                    </a:lnTo>
                    <a:lnTo>
                      <a:pt x="193" y="114"/>
                    </a:lnTo>
                    <a:lnTo>
                      <a:pt x="191" y="106"/>
                    </a:lnTo>
                    <a:lnTo>
                      <a:pt x="183" y="103"/>
                    </a:lnTo>
                    <a:lnTo>
                      <a:pt x="188" y="95"/>
                    </a:lnTo>
                    <a:lnTo>
                      <a:pt x="197" y="83"/>
                    </a:lnTo>
                    <a:lnTo>
                      <a:pt x="213" y="70"/>
                    </a:lnTo>
                    <a:lnTo>
                      <a:pt x="228" y="61"/>
                    </a:lnTo>
                    <a:lnTo>
                      <a:pt x="238" y="61"/>
                    </a:lnTo>
                    <a:lnTo>
                      <a:pt x="257" y="68"/>
                    </a:lnTo>
                    <a:lnTo>
                      <a:pt x="275" y="76"/>
                    </a:lnTo>
                    <a:lnTo>
                      <a:pt x="284" y="76"/>
                    </a:lnTo>
                    <a:lnTo>
                      <a:pt x="297" y="74"/>
                    </a:lnTo>
                    <a:lnTo>
                      <a:pt x="320" y="59"/>
                    </a:lnTo>
                    <a:lnTo>
                      <a:pt x="326" y="63"/>
                    </a:lnTo>
                    <a:lnTo>
                      <a:pt x="333" y="72"/>
                    </a:lnTo>
                    <a:lnTo>
                      <a:pt x="341" y="86"/>
                    </a:lnTo>
                    <a:lnTo>
                      <a:pt x="357" y="93"/>
                    </a:lnTo>
                    <a:lnTo>
                      <a:pt x="364" y="98"/>
                    </a:lnTo>
                    <a:lnTo>
                      <a:pt x="369" y="99"/>
                    </a:lnTo>
                    <a:lnTo>
                      <a:pt x="371" y="98"/>
                    </a:lnTo>
                    <a:lnTo>
                      <a:pt x="378" y="86"/>
                    </a:lnTo>
                    <a:lnTo>
                      <a:pt x="385" y="81"/>
                    </a:lnTo>
                    <a:lnTo>
                      <a:pt x="398" y="73"/>
                    </a:lnTo>
                    <a:lnTo>
                      <a:pt x="426" y="67"/>
                    </a:lnTo>
                    <a:lnTo>
                      <a:pt x="446" y="64"/>
                    </a:lnTo>
                    <a:lnTo>
                      <a:pt x="455" y="63"/>
                    </a:lnTo>
                    <a:lnTo>
                      <a:pt x="469" y="60"/>
                    </a:lnTo>
                    <a:lnTo>
                      <a:pt x="492" y="47"/>
                    </a:lnTo>
                    <a:lnTo>
                      <a:pt x="514" y="63"/>
                    </a:lnTo>
                    <a:lnTo>
                      <a:pt x="539" y="66"/>
                    </a:lnTo>
                    <a:lnTo>
                      <a:pt x="562" y="66"/>
                    </a:lnTo>
                    <a:lnTo>
                      <a:pt x="570" y="61"/>
                    </a:lnTo>
                    <a:lnTo>
                      <a:pt x="573" y="58"/>
                    </a:lnTo>
                    <a:lnTo>
                      <a:pt x="599" y="32"/>
                    </a:lnTo>
                    <a:lnTo>
                      <a:pt x="632" y="0"/>
                    </a:lnTo>
                    <a:lnTo>
                      <a:pt x="654" y="46"/>
                    </a:lnTo>
                    <a:lnTo>
                      <a:pt x="662" y="49"/>
                    </a:lnTo>
                    <a:lnTo>
                      <a:pt x="661" y="53"/>
                    </a:lnTo>
                    <a:lnTo>
                      <a:pt x="659" y="57"/>
                    </a:lnTo>
                    <a:lnTo>
                      <a:pt x="674" y="68"/>
                    </a:lnTo>
                    <a:lnTo>
                      <a:pt x="692" y="74"/>
                    </a:lnTo>
                    <a:lnTo>
                      <a:pt x="698" y="81"/>
                    </a:lnTo>
                    <a:lnTo>
                      <a:pt x="699" y="86"/>
                    </a:lnTo>
                    <a:lnTo>
                      <a:pt x="692" y="114"/>
                    </a:lnTo>
                    <a:lnTo>
                      <a:pt x="693" y="122"/>
                    </a:lnTo>
                    <a:lnTo>
                      <a:pt x="699" y="150"/>
                    </a:lnTo>
                    <a:lnTo>
                      <a:pt x="710" y="156"/>
                    </a:lnTo>
                    <a:lnTo>
                      <a:pt x="720" y="184"/>
                    </a:lnTo>
                    <a:lnTo>
                      <a:pt x="739" y="195"/>
                    </a:lnTo>
                    <a:lnTo>
                      <a:pt x="741" y="199"/>
                    </a:lnTo>
                    <a:lnTo>
                      <a:pt x="746" y="212"/>
                    </a:lnTo>
                    <a:lnTo>
                      <a:pt x="752" y="227"/>
                    </a:lnTo>
                    <a:lnTo>
                      <a:pt x="756" y="230"/>
                    </a:lnTo>
                    <a:lnTo>
                      <a:pt x="759" y="231"/>
                    </a:lnTo>
                    <a:lnTo>
                      <a:pt x="765" y="247"/>
                    </a:lnTo>
                    <a:lnTo>
                      <a:pt x="761" y="255"/>
                    </a:lnTo>
                    <a:lnTo>
                      <a:pt x="766" y="282"/>
                    </a:lnTo>
                    <a:lnTo>
                      <a:pt x="773" y="306"/>
                    </a:lnTo>
                    <a:lnTo>
                      <a:pt x="775" y="335"/>
                    </a:lnTo>
                    <a:lnTo>
                      <a:pt x="775" y="347"/>
                    </a:lnTo>
                    <a:lnTo>
                      <a:pt x="775" y="354"/>
                    </a:lnTo>
                    <a:lnTo>
                      <a:pt x="773" y="366"/>
                    </a:lnTo>
                    <a:lnTo>
                      <a:pt x="770" y="372"/>
                    </a:lnTo>
                    <a:lnTo>
                      <a:pt x="764" y="378"/>
                    </a:lnTo>
                    <a:lnTo>
                      <a:pt x="757" y="388"/>
                    </a:lnTo>
                    <a:lnTo>
                      <a:pt x="751" y="398"/>
                    </a:lnTo>
                    <a:lnTo>
                      <a:pt x="748" y="403"/>
                    </a:lnTo>
                    <a:lnTo>
                      <a:pt x="750" y="418"/>
                    </a:lnTo>
                    <a:lnTo>
                      <a:pt x="749" y="423"/>
                    </a:lnTo>
                    <a:lnTo>
                      <a:pt x="748" y="424"/>
                    </a:lnTo>
                    <a:lnTo>
                      <a:pt x="739" y="427"/>
                    </a:lnTo>
                    <a:lnTo>
                      <a:pt x="728" y="431"/>
                    </a:lnTo>
                    <a:lnTo>
                      <a:pt x="721" y="435"/>
                    </a:lnTo>
                    <a:lnTo>
                      <a:pt x="712" y="442"/>
                    </a:lnTo>
                    <a:lnTo>
                      <a:pt x="704" y="451"/>
                    </a:lnTo>
                    <a:lnTo>
                      <a:pt x="694" y="476"/>
                    </a:lnTo>
                    <a:lnTo>
                      <a:pt x="677" y="495"/>
                    </a:lnTo>
                    <a:lnTo>
                      <a:pt x="674" y="502"/>
                    </a:lnTo>
                    <a:lnTo>
                      <a:pt x="659" y="513"/>
                    </a:lnTo>
                    <a:lnTo>
                      <a:pt x="652" y="528"/>
                    </a:lnTo>
                    <a:lnTo>
                      <a:pt x="647" y="545"/>
                    </a:lnTo>
                    <a:lnTo>
                      <a:pt x="640" y="558"/>
                    </a:lnTo>
                    <a:lnTo>
                      <a:pt x="627" y="575"/>
                    </a:lnTo>
                    <a:lnTo>
                      <a:pt x="624" y="602"/>
                    </a:lnTo>
                    <a:lnTo>
                      <a:pt x="625" y="656"/>
                    </a:lnTo>
                    <a:lnTo>
                      <a:pt x="621" y="717"/>
                    </a:lnTo>
                    <a:lnTo>
                      <a:pt x="621" y="742"/>
                    </a:lnTo>
                  </a:path>
                </a:pathLst>
              </a:custGeom>
              <a:solidFill>
                <a:srgbClr val="00B0F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89" name="Freeform 128">
                <a:extLst>
                  <a:ext uri="{FF2B5EF4-FFF2-40B4-BE49-F238E27FC236}">
                    <a16:creationId xmlns:a16="http://schemas.microsoft.com/office/drawing/2014/main" id="{44298A9A-DE97-4795-6980-B7380391CC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52124" y="11163919"/>
                <a:ext cx="2057529" cy="1795027"/>
              </a:xfrm>
              <a:custGeom>
                <a:avLst/>
                <a:gdLst>
                  <a:gd name="T0" fmla="*/ 2147 w 2351"/>
                  <a:gd name="T1" fmla="*/ 134 h 2052"/>
                  <a:gd name="T2" fmla="*/ 2180 w 2351"/>
                  <a:gd name="T3" fmla="*/ 246 h 2052"/>
                  <a:gd name="T4" fmla="*/ 2219 w 2351"/>
                  <a:gd name="T5" fmla="*/ 345 h 2052"/>
                  <a:gd name="T6" fmla="*/ 2220 w 2351"/>
                  <a:gd name="T7" fmla="*/ 499 h 2052"/>
                  <a:gd name="T8" fmla="*/ 2205 w 2351"/>
                  <a:gd name="T9" fmla="*/ 597 h 2052"/>
                  <a:gd name="T10" fmla="*/ 2093 w 2351"/>
                  <a:gd name="T11" fmla="*/ 597 h 2052"/>
                  <a:gd name="T12" fmla="*/ 2051 w 2351"/>
                  <a:gd name="T13" fmla="*/ 722 h 2052"/>
                  <a:gd name="T14" fmla="*/ 2148 w 2351"/>
                  <a:gd name="T15" fmla="*/ 807 h 2052"/>
                  <a:gd name="T16" fmla="*/ 2227 w 2351"/>
                  <a:gd name="T17" fmla="*/ 729 h 2052"/>
                  <a:gd name="T18" fmla="*/ 2308 w 2351"/>
                  <a:gd name="T19" fmla="*/ 736 h 2052"/>
                  <a:gd name="T20" fmla="*/ 2300 w 2351"/>
                  <a:gd name="T21" fmla="*/ 951 h 2052"/>
                  <a:gd name="T22" fmla="*/ 2191 w 2351"/>
                  <a:gd name="T23" fmla="*/ 1071 h 2052"/>
                  <a:gd name="T24" fmla="*/ 2005 w 2351"/>
                  <a:gd name="T25" fmla="*/ 1363 h 2052"/>
                  <a:gd name="T26" fmla="*/ 1813 w 2351"/>
                  <a:gd name="T27" fmla="*/ 1577 h 2052"/>
                  <a:gd name="T28" fmla="*/ 1560 w 2351"/>
                  <a:gd name="T29" fmla="*/ 1807 h 2052"/>
                  <a:gd name="T30" fmla="*/ 1316 w 2351"/>
                  <a:gd name="T31" fmla="*/ 1890 h 2052"/>
                  <a:gd name="T32" fmla="*/ 1209 w 2351"/>
                  <a:gd name="T33" fmla="*/ 1926 h 2052"/>
                  <a:gd name="T34" fmla="*/ 987 w 2351"/>
                  <a:gd name="T35" fmla="*/ 1928 h 2052"/>
                  <a:gd name="T36" fmla="*/ 828 w 2351"/>
                  <a:gd name="T37" fmla="*/ 1928 h 2052"/>
                  <a:gd name="T38" fmla="*/ 649 w 2351"/>
                  <a:gd name="T39" fmla="*/ 1979 h 2052"/>
                  <a:gd name="T40" fmla="*/ 497 w 2351"/>
                  <a:gd name="T41" fmla="*/ 2050 h 2052"/>
                  <a:gd name="T42" fmla="*/ 412 w 2351"/>
                  <a:gd name="T43" fmla="*/ 2001 h 2052"/>
                  <a:gd name="T44" fmla="*/ 351 w 2351"/>
                  <a:gd name="T45" fmla="*/ 1978 h 2052"/>
                  <a:gd name="T46" fmla="*/ 329 w 2351"/>
                  <a:gd name="T47" fmla="*/ 1930 h 2052"/>
                  <a:gd name="T48" fmla="*/ 287 w 2351"/>
                  <a:gd name="T49" fmla="*/ 1976 h 2052"/>
                  <a:gd name="T50" fmla="*/ 287 w 2351"/>
                  <a:gd name="T51" fmla="*/ 1881 h 2052"/>
                  <a:gd name="T52" fmla="*/ 220 w 2351"/>
                  <a:gd name="T53" fmla="*/ 1771 h 2052"/>
                  <a:gd name="T54" fmla="*/ 227 w 2351"/>
                  <a:gd name="T55" fmla="*/ 1708 h 2052"/>
                  <a:gd name="T56" fmla="*/ 252 w 2351"/>
                  <a:gd name="T57" fmla="*/ 1534 h 2052"/>
                  <a:gd name="T58" fmla="*/ 72 w 2351"/>
                  <a:gd name="T59" fmla="*/ 1147 h 2052"/>
                  <a:gd name="T60" fmla="*/ 34 w 2351"/>
                  <a:gd name="T61" fmla="*/ 995 h 2052"/>
                  <a:gd name="T62" fmla="*/ 56 w 2351"/>
                  <a:gd name="T63" fmla="*/ 955 h 2052"/>
                  <a:gd name="T64" fmla="*/ 108 w 2351"/>
                  <a:gd name="T65" fmla="*/ 951 h 2052"/>
                  <a:gd name="T66" fmla="*/ 128 w 2351"/>
                  <a:gd name="T67" fmla="*/ 992 h 2052"/>
                  <a:gd name="T68" fmla="*/ 178 w 2351"/>
                  <a:gd name="T69" fmla="*/ 1044 h 2052"/>
                  <a:gd name="T70" fmla="*/ 342 w 2351"/>
                  <a:gd name="T71" fmla="*/ 1060 h 2052"/>
                  <a:gd name="T72" fmla="*/ 409 w 2351"/>
                  <a:gd name="T73" fmla="*/ 1038 h 2052"/>
                  <a:gd name="T74" fmla="*/ 505 w 2351"/>
                  <a:gd name="T75" fmla="*/ 992 h 2052"/>
                  <a:gd name="T76" fmla="*/ 505 w 2351"/>
                  <a:gd name="T77" fmla="*/ 613 h 2052"/>
                  <a:gd name="T78" fmla="*/ 569 w 2351"/>
                  <a:gd name="T79" fmla="*/ 465 h 2052"/>
                  <a:gd name="T80" fmla="*/ 624 w 2351"/>
                  <a:gd name="T81" fmla="*/ 613 h 2052"/>
                  <a:gd name="T82" fmla="*/ 596 w 2351"/>
                  <a:gd name="T83" fmla="*/ 692 h 2052"/>
                  <a:gd name="T84" fmla="*/ 661 w 2351"/>
                  <a:gd name="T85" fmla="*/ 736 h 2052"/>
                  <a:gd name="T86" fmla="*/ 764 w 2351"/>
                  <a:gd name="T87" fmla="*/ 713 h 2052"/>
                  <a:gd name="T88" fmla="*/ 861 w 2351"/>
                  <a:gd name="T89" fmla="*/ 634 h 2052"/>
                  <a:gd name="T90" fmla="*/ 911 w 2351"/>
                  <a:gd name="T91" fmla="*/ 536 h 2052"/>
                  <a:gd name="T92" fmla="*/ 975 w 2351"/>
                  <a:gd name="T93" fmla="*/ 485 h 2052"/>
                  <a:gd name="T94" fmla="*/ 1076 w 2351"/>
                  <a:gd name="T95" fmla="*/ 542 h 2052"/>
                  <a:gd name="T96" fmla="*/ 1187 w 2351"/>
                  <a:gd name="T97" fmla="*/ 571 h 2052"/>
                  <a:gd name="T98" fmla="*/ 1287 w 2351"/>
                  <a:gd name="T99" fmla="*/ 555 h 2052"/>
                  <a:gd name="T100" fmla="*/ 1344 w 2351"/>
                  <a:gd name="T101" fmla="*/ 433 h 2052"/>
                  <a:gd name="T102" fmla="*/ 1430 w 2351"/>
                  <a:gd name="T103" fmla="*/ 377 h 2052"/>
                  <a:gd name="T104" fmla="*/ 1506 w 2351"/>
                  <a:gd name="T105" fmla="*/ 240 h 2052"/>
                  <a:gd name="T106" fmla="*/ 1566 w 2351"/>
                  <a:gd name="T107" fmla="*/ 191 h 2052"/>
                  <a:gd name="T108" fmla="*/ 1617 w 2351"/>
                  <a:gd name="T109" fmla="*/ 162 h 2052"/>
                  <a:gd name="T110" fmla="*/ 1655 w 2351"/>
                  <a:gd name="T111" fmla="*/ 111 h 2052"/>
                  <a:gd name="T112" fmla="*/ 1787 w 2351"/>
                  <a:gd name="T113" fmla="*/ 38 h 2052"/>
                  <a:gd name="T114" fmla="*/ 1923 w 2351"/>
                  <a:gd name="T115" fmla="*/ 6 h 2052"/>
                  <a:gd name="T116" fmla="*/ 2109 w 2351"/>
                  <a:gd name="T117" fmla="*/ 30 h 2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351" h="2052">
                    <a:moveTo>
                      <a:pt x="2122" y="39"/>
                    </a:moveTo>
                    <a:lnTo>
                      <a:pt x="2123" y="47"/>
                    </a:lnTo>
                    <a:lnTo>
                      <a:pt x="2124" y="51"/>
                    </a:lnTo>
                    <a:lnTo>
                      <a:pt x="2131" y="72"/>
                    </a:lnTo>
                    <a:lnTo>
                      <a:pt x="2140" y="104"/>
                    </a:lnTo>
                    <a:lnTo>
                      <a:pt x="2147" y="134"/>
                    </a:lnTo>
                    <a:lnTo>
                      <a:pt x="2157" y="174"/>
                    </a:lnTo>
                    <a:lnTo>
                      <a:pt x="2156" y="197"/>
                    </a:lnTo>
                    <a:lnTo>
                      <a:pt x="2158" y="206"/>
                    </a:lnTo>
                    <a:lnTo>
                      <a:pt x="2167" y="217"/>
                    </a:lnTo>
                    <a:lnTo>
                      <a:pt x="2177" y="236"/>
                    </a:lnTo>
                    <a:lnTo>
                      <a:pt x="2180" y="246"/>
                    </a:lnTo>
                    <a:lnTo>
                      <a:pt x="2184" y="254"/>
                    </a:lnTo>
                    <a:lnTo>
                      <a:pt x="2195" y="270"/>
                    </a:lnTo>
                    <a:lnTo>
                      <a:pt x="2203" y="292"/>
                    </a:lnTo>
                    <a:lnTo>
                      <a:pt x="2210" y="323"/>
                    </a:lnTo>
                    <a:lnTo>
                      <a:pt x="2217" y="338"/>
                    </a:lnTo>
                    <a:lnTo>
                      <a:pt x="2219" y="345"/>
                    </a:lnTo>
                    <a:lnTo>
                      <a:pt x="2221" y="359"/>
                    </a:lnTo>
                    <a:lnTo>
                      <a:pt x="2221" y="386"/>
                    </a:lnTo>
                    <a:lnTo>
                      <a:pt x="2221" y="418"/>
                    </a:lnTo>
                    <a:lnTo>
                      <a:pt x="2221" y="454"/>
                    </a:lnTo>
                    <a:lnTo>
                      <a:pt x="2222" y="484"/>
                    </a:lnTo>
                    <a:lnTo>
                      <a:pt x="2220" y="499"/>
                    </a:lnTo>
                    <a:lnTo>
                      <a:pt x="2221" y="542"/>
                    </a:lnTo>
                    <a:lnTo>
                      <a:pt x="2212" y="565"/>
                    </a:lnTo>
                    <a:lnTo>
                      <a:pt x="2213" y="582"/>
                    </a:lnTo>
                    <a:lnTo>
                      <a:pt x="2216" y="594"/>
                    </a:lnTo>
                    <a:lnTo>
                      <a:pt x="2212" y="595"/>
                    </a:lnTo>
                    <a:lnTo>
                      <a:pt x="2205" y="597"/>
                    </a:lnTo>
                    <a:lnTo>
                      <a:pt x="2172" y="579"/>
                    </a:lnTo>
                    <a:lnTo>
                      <a:pt x="2140" y="560"/>
                    </a:lnTo>
                    <a:lnTo>
                      <a:pt x="2135" y="560"/>
                    </a:lnTo>
                    <a:lnTo>
                      <a:pt x="2129" y="561"/>
                    </a:lnTo>
                    <a:lnTo>
                      <a:pt x="2110" y="575"/>
                    </a:lnTo>
                    <a:lnTo>
                      <a:pt x="2093" y="597"/>
                    </a:lnTo>
                    <a:lnTo>
                      <a:pt x="2085" y="615"/>
                    </a:lnTo>
                    <a:lnTo>
                      <a:pt x="2073" y="634"/>
                    </a:lnTo>
                    <a:lnTo>
                      <a:pt x="2052" y="666"/>
                    </a:lnTo>
                    <a:lnTo>
                      <a:pt x="2050" y="672"/>
                    </a:lnTo>
                    <a:lnTo>
                      <a:pt x="2050" y="697"/>
                    </a:lnTo>
                    <a:lnTo>
                      <a:pt x="2051" y="722"/>
                    </a:lnTo>
                    <a:lnTo>
                      <a:pt x="2053" y="725"/>
                    </a:lnTo>
                    <a:lnTo>
                      <a:pt x="2064" y="726"/>
                    </a:lnTo>
                    <a:lnTo>
                      <a:pt x="2071" y="746"/>
                    </a:lnTo>
                    <a:lnTo>
                      <a:pt x="2090" y="777"/>
                    </a:lnTo>
                    <a:lnTo>
                      <a:pt x="2120" y="797"/>
                    </a:lnTo>
                    <a:lnTo>
                      <a:pt x="2148" y="807"/>
                    </a:lnTo>
                    <a:lnTo>
                      <a:pt x="2187" y="808"/>
                    </a:lnTo>
                    <a:lnTo>
                      <a:pt x="2217" y="808"/>
                    </a:lnTo>
                    <a:lnTo>
                      <a:pt x="2216" y="787"/>
                    </a:lnTo>
                    <a:lnTo>
                      <a:pt x="2219" y="753"/>
                    </a:lnTo>
                    <a:lnTo>
                      <a:pt x="2223" y="730"/>
                    </a:lnTo>
                    <a:lnTo>
                      <a:pt x="2227" y="729"/>
                    </a:lnTo>
                    <a:lnTo>
                      <a:pt x="2235" y="731"/>
                    </a:lnTo>
                    <a:lnTo>
                      <a:pt x="2239" y="734"/>
                    </a:lnTo>
                    <a:lnTo>
                      <a:pt x="2252" y="733"/>
                    </a:lnTo>
                    <a:lnTo>
                      <a:pt x="2274" y="737"/>
                    </a:lnTo>
                    <a:lnTo>
                      <a:pt x="2291" y="736"/>
                    </a:lnTo>
                    <a:lnTo>
                      <a:pt x="2308" y="736"/>
                    </a:lnTo>
                    <a:lnTo>
                      <a:pt x="2334" y="736"/>
                    </a:lnTo>
                    <a:lnTo>
                      <a:pt x="2350" y="736"/>
                    </a:lnTo>
                    <a:lnTo>
                      <a:pt x="2344" y="772"/>
                    </a:lnTo>
                    <a:lnTo>
                      <a:pt x="2325" y="829"/>
                    </a:lnTo>
                    <a:lnTo>
                      <a:pt x="2318" y="856"/>
                    </a:lnTo>
                    <a:lnTo>
                      <a:pt x="2300" y="951"/>
                    </a:lnTo>
                    <a:lnTo>
                      <a:pt x="2277" y="1000"/>
                    </a:lnTo>
                    <a:lnTo>
                      <a:pt x="2265" y="1020"/>
                    </a:lnTo>
                    <a:lnTo>
                      <a:pt x="2227" y="1055"/>
                    </a:lnTo>
                    <a:lnTo>
                      <a:pt x="2217" y="1062"/>
                    </a:lnTo>
                    <a:lnTo>
                      <a:pt x="2208" y="1067"/>
                    </a:lnTo>
                    <a:lnTo>
                      <a:pt x="2191" y="1071"/>
                    </a:lnTo>
                    <a:lnTo>
                      <a:pt x="2129" y="1143"/>
                    </a:lnTo>
                    <a:lnTo>
                      <a:pt x="2105" y="1178"/>
                    </a:lnTo>
                    <a:lnTo>
                      <a:pt x="2083" y="1229"/>
                    </a:lnTo>
                    <a:lnTo>
                      <a:pt x="2063" y="1257"/>
                    </a:lnTo>
                    <a:lnTo>
                      <a:pt x="2032" y="1316"/>
                    </a:lnTo>
                    <a:lnTo>
                      <a:pt x="2005" y="1363"/>
                    </a:lnTo>
                    <a:lnTo>
                      <a:pt x="1979" y="1405"/>
                    </a:lnTo>
                    <a:lnTo>
                      <a:pt x="1934" y="1464"/>
                    </a:lnTo>
                    <a:lnTo>
                      <a:pt x="1913" y="1480"/>
                    </a:lnTo>
                    <a:lnTo>
                      <a:pt x="1900" y="1488"/>
                    </a:lnTo>
                    <a:lnTo>
                      <a:pt x="1863" y="1522"/>
                    </a:lnTo>
                    <a:lnTo>
                      <a:pt x="1813" y="1577"/>
                    </a:lnTo>
                    <a:lnTo>
                      <a:pt x="1774" y="1627"/>
                    </a:lnTo>
                    <a:lnTo>
                      <a:pt x="1715" y="1682"/>
                    </a:lnTo>
                    <a:lnTo>
                      <a:pt x="1682" y="1707"/>
                    </a:lnTo>
                    <a:lnTo>
                      <a:pt x="1632" y="1754"/>
                    </a:lnTo>
                    <a:lnTo>
                      <a:pt x="1617" y="1761"/>
                    </a:lnTo>
                    <a:lnTo>
                      <a:pt x="1560" y="1807"/>
                    </a:lnTo>
                    <a:lnTo>
                      <a:pt x="1520" y="1834"/>
                    </a:lnTo>
                    <a:lnTo>
                      <a:pt x="1453" y="1866"/>
                    </a:lnTo>
                    <a:lnTo>
                      <a:pt x="1426" y="1874"/>
                    </a:lnTo>
                    <a:lnTo>
                      <a:pt x="1364" y="1867"/>
                    </a:lnTo>
                    <a:lnTo>
                      <a:pt x="1338" y="1871"/>
                    </a:lnTo>
                    <a:lnTo>
                      <a:pt x="1316" y="1890"/>
                    </a:lnTo>
                    <a:lnTo>
                      <a:pt x="1313" y="1918"/>
                    </a:lnTo>
                    <a:lnTo>
                      <a:pt x="1305" y="1923"/>
                    </a:lnTo>
                    <a:lnTo>
                      <a:pt x="1291" y="1921"/>
                    </a:lnTo>
                    <a:lnTo>
                      <a:pt x="1246" y="1909"/>
                    </a:lnTo>
                    <a:lnTo>
                      <a:pt x="1223" y="1911"/>
                    </a:lnTo>
                    <a:lnTo>
                      <a:pt x="1209" y="1926"/>
                    </a:lnTo>
                    <a:lnTo>
                      <a:pt x="1198" y="1945"/>
                    </a:lnTo>
                    <a:lnTo>
                      <a:pt x="1164" y="1946"/>
                    </a:lnTo>
                    <a:lnTo>
                      <a:pt x="1105" y="1927"/>
                    </a:lnTo>
                    <a:lnTo>
                      <a:pt x="1037" y="1915"/>
                    </a:lnTo>
                    <a:lnTo>
                      <a:pt x="1020" y="1914"/>
                    </a:lnTo>
                    <a:lnTo>
                      <a:pt x="987" y="1928"/>
                    </a:lnTo>
                    <a:lnTo>
                      <a:pt x="975" y="1930"/>
                    </a:lnTo>
                    <a:lnTo>
                      <a:pt x="926" y="1927"/>
                    </a:lnTo>
                    <a:lnTo>
                      <a:pt x="899" y="1918"/>
                    </a:lnTo>
                    <a:lnTo>
                      <a:pt x="873" y="1918"/>
                    </a:lnTo>
                    <a:lnTo>
                      <a:pt x="853" y="1925"/>
                    </a:lnTo>
                    <a:lnTo>
                      <a:pt x="828" y="1928"/>
                    </a:lnTo>
                    <a:lnTo>
                      <a:pt x="764" y="1980"/>
                    </a:lnTo>
                    <a:lnTo>
                      <a:pt x="729" y="1980"/>
                    </a:lnTo>
                    <a:lnTo>
                      <a:pt x="701" y="1986"/>
                    </a:lnTo>
                    <a:lnTo>
                      <a:pt x="686" y="1986"/>
                    </a:lnTo>
                    <a:lnTo>
                      <a:pt x="659" y="1979"/>
                    </a:lnTo>
                    <a:lnTo>
                      <a:pt x="649" y="1979"/>
                    </a:lnTo>
                    <a:lnTo>
                      <a:pt x="634" y="1983"/>
                    </a:lnTo>
                    <a:lnTo>
                      <a:pt x="619" y="1992"/>
                    </a:lnTo>
                    <a:lnTo>
                      <a:pt x="583" y="1996"/>
                    </a:lnTo>
                    <a:lnTo>
                      <a:pt x="570" y="2004"/>
                    </a:lnTo>
                    <a:lnTo>
                      <a:pt x="511" y="2051"/>
                    </a:lnTo>
                    <a:lnTo>
                      <a:pt x="497" y="2050"/>
                    </a:lnTo>
                    <a:lnTo>
                      <a:pt x="486" y="2047"/>
                    </a:lnTo>
                    <a:lnTo>
                      <a:pt x="455" y="2046"/>
                    </a:lnTo>
                    <a:lnTo>
                      <a:pt x="421" y="2021"/>
                    </a:lnTo>
                    <a:lnTo>
                      <a:pt x="407" y="2022"/>
                    </a:lnTo>
                    <a:lnTo>
                      <a:pt x="411" y="2015"/>
                    </a:lnTo>
                    <a:lnTo>
                      <a:pt x="412" y="2001"/>
                    </a:lnTo>
                    <a:lnTo>
                      <a:pt x="405" y="1991"/>
                    </a:lnTo>
                    <a:lnTo>
                      <a:pt x="400" y="1987"/>
                    </a:lnTo>
                    <a:lnTo>
                      <a:pt x="386" y="1988"/>
                    </a:lnTo>
                    <a:lnTo>
                      <a:pt x="379" y="1976"/>
                    </a:lnTo>
                    <a:lnTo>
                      <a:pt x="358" y="1976"/>
                    </a:lnTo>
                    <a:lnTo>
                      <a:pt x="351" y="1978"/>
                    </a:lnTo>
                    <a:lnTo>
                      <a:pt x="340" y="1979"/>
                    </a:lnTo>
                    <a:lnTo>
                      <a:pt x="340" y="1967"/>
                    </a:lnTo>
                    <a:lnTo>
                      <a:pt x="340" y="1960"/>
                    </a:lnTo>
                    <a:lnTo>
                      <a:pt x="340" y="1948"/>
                    </a:lnTo>
                    <a:lnTo>
                      <a:pt x="337" y="1935"/>
                    </a:lnTo>
                    <a:lnTo>
                      <a:pt x="329" y="1930"/>
                    </a:lnTo>
                    <a:lnTo>
                      <a:pt x="323" y="1929"/>
                    </a:lnTo>
                    <a:lnTo>
                      <a:pt x="308" y="1930"/>
                    </a:lnTo>
                    <a:lnTo>
                      <a:pt x="298" y="1931"/>
                    </a:lnTo>
                    <a:lnTo>
                      <a:pt x="294" y="1935"/>
                    </a:lnTo>
                    <a:lnTo>
                      <a:pt x="288" y="1945"/>
                    </a:lnTo>
                    <a:lnTo>
                      <a:pt x="287" y="1976"/>
                    </a:lnTo>
                    <a:lnTo>
                      <a:pt x="280" y="1967"/>
                    </a:lnTo>
                    <a:lnTo>
                      <a:pt x="272" y="1948"/>
                    </a:lnTo>
                    <a:lnTo>
                      <a:pt x="269" y="1929"/>
                    </a:lnTo>
                    <a:lnTo>
                      <a:pt x="273" y="1906"/>
                    </a:lnTo>
                    <a:lnTo>
                      <a:pt x="288" y="1897"/>
                    </a:lnTo>
                    <a:lnTo>
                      <a:pt x="287" y="1881"/>
                    </a:lnTo>
                    <a:lnTo>
                      <a:pt x="284" y="1867"/>
                    </a:lnTo>
                    <a:lnTo>
                      <a:pt x="266" y="1833"/>
                    </a:lnTo>
                    <a:lnTo>
                      <a:pt x="259" y="1817"/>
                    </a:lnTo>
                    <a:lnTo>
                      <a:pt x="244" y="1807"/>
                    </a:lnTo>
                    <a:lnTo>
                      <a:pt x="232" y="1781"/>
                    </a:lnTo>
                    <a:lnTo>
                      <a:pt x="220" y="1771"/>
                    </a:lnTo>
                    <a:lnTo>
                      <a:pt x="216" y="1754"/>
                    </a:lnTo>
                    <a:lnTo>
                      <a:pt x="205" y="1739"/>
                    </a:lnTo>
                    <a:lnTo>
                      <a:pt x="200" y="1716"/>
                    </a:lnTo>
                    <a:lnTo>
                      <a:pt x="206" y="1703"/>
                    </a:lnTo>
                    <a:lnTo>
                      <a:pt x="217" y="1696"/>
                    </a:lnTo>
                    <a:lnTo>
                      <a:pt x="227" y="1708"/>
                    </a:lnTo>
                    <a:lnTo>
                      <a:pt x="239" y="1703"/>
                    </a:lnTo>
                    <a:lnTo>
                      <a:pt x="258" y="1687"/>
                    </a:lnTo>
                    <a:lnTo>
                      <a:pt x="268" y="1662"/>
                    </a:lnTo>
                    <a:lnTo>
                      <a:pt x="269" y="1622"/>
                    </a:lnTo>
                    <a:lnTo>
                      <a:pt x="266" y="1597"/>
                    </a:lnTo>
                    <a:lnTo>
                      <a:pt x="252" y="1534"/>
                    </a:lnTo>
                    <a:lnTo>
                      <a:pt x="245" y="1519"/>
                    </a:lnTo>
                    <a:lnTo>
                      <a:pt x="213" y="1474"/>
                    </a:lnTo>
                    <a:lnTo>
                      <a:pt x="176" y="1413"/>
                    </a:lnTo>
                    <a:lnTo>
                      <a:pt x="128" y="1319"/>
                    </a:lnTo>
                    <a:lnTo>
                      <a:pt x="105" y="1261"/>
                    </a:lnTo>
                    <a:lnTo>
                      <a:pt x="72" y="1147"/>
                    </a:lnTo>
                    <a:lnTo>
                      <a:pt x="42" y="1083"/>
                    </a:lnTo>
                    <a:lnTo>
                      <a:pt x="4" y="1023"/>
                    </a:lnTo>
                    <a:lnTo>
                      <a:pt x="0" y="1019"/>
                    </a:lnTo>
                    <a:lnTo>
                      <a:pt x="5" y="1012"/>
                    </a:lnTo>
                    <a:lnTo>
                      <a:pt x="25" y="998"/>
                    </a:lnTo>
                    <a:lnTo>
                      <a:pt x="34" y="995"/>
                    </a:lnTo>
                    <a:lnTo>
                      <a:pt x="39" y="997"/>
                    </a:lnTo>
                    <a:lnTo>
                      <a:pt x="44" y="992"/>
                    </a:lnTo>
                    <a:lnTo>
                      <a:pt x="49" y="984"/>
                    </a:lnTo>
                    <a:lnTo>
                      <a:pt x="50" y="975"/>
                    </a:lnTo>
                    <a:lnTo>
                      <a:pt x="51" y="963"/>
                    </a:lnTo>
                    <a:lnTo>
                      <a:pt x="56" y="955"/>
                    </a:lnTo>
                    <a:lnTo>
                      <a:pt x="61" y="940"/>
                    </a:lnTo>
                    <a:lnTo>
                      <a:pt x="70" y="930"/>
                    </a:lnTo>
                    <a:lnTo>
                      <a:pt x="87" y="924"/>
                    </a:lnTo>
                    <a:lnTo>
                      <a:pt x="100" y="933"/>
                    </a:lnTo>
                    <a:lnTo>
                      <a:pt x="105" y="941"/>
                    </a:lnTo>
                    <a:lnTo>
                      <a:pt x="108" y="951"/>
                    </a:lnTo>
                    <a:lnTo>
                      <a:pt x="114" y="956"/>
                    </a:lnTo>
                    <a:lnTo>
                      <a:pt x="124" y="956"/>
                    </a:lnTo>
                    <a:lnTo>
                      <a:pt x="130" y="963"/>
                    </a:lnTo>
                    <a:lnTo>
                      <a:pt x="134" y="977"/>
                    </a:lnTo>
                    <a:lnTo>
                      <a:pt x="133" y="986"/>
                    </a:lnTo>
                    <a:lnTo>
                      <a:pt x="128" y="992"/>
                    </a:lnTo>
                    <a:lnTo>
                      <a:pt x="129" y="1000"/>
                    </a:lnTo>
                    <a:lnTo>
                      <a:pt x="136" y="1010"/>
                    </a:lnTo>
                    <a:lnTo>
                      <a:pt x="139" y="1020"/>
                    </a:lnTo>
                    <a:lnTo>
                      <a:pt x="143" y="1032"/>
                    </a:lnTo>
                    <a:lnTo>
                      <a:pt x="167" y="1040"/>
                    </a:lnTo>
                    <a:lnTo>
                      <a:pt x="178" y="1044"/>
                    </a:lnTo>
                    <a:lnTo>
                      <a:pt x="199" y="1045"/>
                    </a:lnTo>
                    <a:lnTo>
                      <a:pt x="219" y="1051"/>
                    </a:lnTo>
                    <a:lnTo>
                      <a:pt x="237" y="1060"/>
                    </a:lnTo>
                    <a:lnTo>
                      <a:pt x="266" y="1062"/>
                    </a:lnTo>
                    <a:lnTo>
                      <a:pt x="307" y="1058"/>
                    </a:lnTo>
                    <a:lnTo>
                      <a:pt x="342" y="1060"/>
                    </a:lnTo>
                    <a:lnTo>
                      <a:pt x="368" y="1069"/>
                    </a:lnTo>
                    <a:lnTo>
                      <a:pt x="388" y="1071"/>
                    </a:lnTo>
                    <a:lnTo>
                      <a:pt x="400" y="1065"/>
                    </a:lnTo>
                    <a:lnTo>
                      <a:pt x="405" y="1057"/>
                    </a:lnTo>
                    <a:lnTo>
                      <a:pt x="404" y="1045"/>
                    </a:lnTo>
                    <a:lnTo>
                      <a:pt x="409" y="1038"/>
                    </a:lnTo>
                    <a:lnTo>
                      <a:pt x="423" y="1035"/>
                    </a:lnTo>
                    <a:lnTo>
                      <a:pt x="433" y="1026"/>
                    </a:lnTo>
                    <a:lnTo>
                      <a:pt x="442" y="1012"/>
                    </a:lnTo>
                    <a:lnTo>
                      <a:pt x="460" y="1001"/>
                    </a:lnTo>
                    <a:lnTo>
                      <a:pt x="490" y="992"/>
                    </a:lnTo>
                    <a:lnTo>
                      <a:pt x="505" y="992"/>
                    </a:lnTo>
                    <a:lnTo>
                      <a:pt x="505" y="970"/>
                    </a:lnTo>
                    <a:lnTo>
                      <a:pt x="505" y="898"/>
                    </a:lnTo>
                    <a:lnTo>
                      <a:pt x="505" y="827"/>
                    </a:lnTo>
                    <a:lnTo>
                      <a:pt x="505" y="755"/>
                    </a:lnTo>
                    <a:lnTo>
                      <a:pt x="505" y="684"/>
                    </a:lnTo>
                    <a:lnTo>
                      <a:pt x="505" y="613"/>
                    </a:lnTo>
                    <a:lnTo>
                      <a:pt x="505" y="544"/>
                    </a:lnTo>
                    <a:lnTo>
                      <a:pt x="505" y="473"/>
                    </a:lnTo>
                    <a:lnTo>
                      <a:pt x="505" y="407"/>
                    </a:lnTo>
                    <a:lnTo>
                      <a:pt x="512" y="412"/>
                    </a:lnTo>
                    <a:lnTo>
                      <a:pt x="557" y="447"/>
                    </a:lnTo>
                    <a:lnTo>
                      <a:pt x="569" y="465"/>
                    </a:lnTo>
                    <a:lnTo>
                      <a:pt x="575" y="478"/>
                    </a:lnTo>
                    <a:lnTo>
                      <a:pt x="595" y="520"/>
                    </a:lnTo>
                    <a:lnTo>
                      <a:pt x="609" y="558"/>
                    </a:lnTo>
                    <a:lnTo>
                      <a:pt x="622" y="587"/>
                    </a:lnTo>
                    <a:lnTo>
                      <a:pt x="622" y="599"/>
                    </a:lnTo>
                    <a:lnTo>
                      <a:pt x="624" y="613"/>
                    </a:lnTo>
                    <a:lnTo>
                      <a:pt x="625" y="620"/>
                    </a:lnTo>
                    <a:lnTo>
                      <a:pt x="624" y="627"/>
                    </a:lnTo>
                    <a:lnTo>
                      <a:pt x="616" y="642"/>
                    </a:lnTo>
                    <a:lnTo>
                      <a:pt x="608" y="655"/>
                    </a:lnTo>
                    <a:lnTo>
                      <a:pt x="597" y="670"/>
                    </a:lnTo>
                    <a:lnTo>
                      <a:pt x="596" y="692"/>
                    </a:lnTo>
                    <a:lnTo>
                      <a:pt x="600" y="718"/>
                    </a:lnTo>
                    <a:lnTo>
                      <a:pt x="606" y="731"/>
                    </a:lnTo>
                    <a:lnTo>
                      <a:pt x="613" y="736"/>
                    </a:lnTo>
                    <a:lnTo>
                      <a:pt x="632" y="729"/>
                    </a:lnTo>
                    <a:lnTo>
                      <a:pt x="644" y="730"/>
                    </a:lnTo>
                    <a:lnTo>
                      <a:pt x="661" y="736"/>
                    </a:lnTo>
                    <a:lnTo>
                      <a:pt x="715" y="733"/>
                    </a:lnTo>
                    <a:lnTo>
                      <a:pt x="722" y="734"/>
                    </a:lnTo>
                    <a:lnTo>
                      <a:pt x="743" y="736"/>
                    </a:lnTo>
                    <a:lnTo>
                      <a:pt x="750" y="734"/>
                    </a:lnTo>
                    <a:lnTo>
                      <a:pt x="757" y="729"/>
                    </a:lnTo>
                    <a:lnTo>
                      <a:pt x="764" y="713"/>
                    </a:lnTo>
                    <a:lnTo>
                      <a:pt x="770" y="708"/>
                    </a:lnTo>
                    <a:lnTo>
                      <a:pt x="782" y="705"/>
                    </a:lnTo>
                    <a:lnTo>
                      <a:pt x="796" y="701"/>
                    </a:lnTo>
                    <a:lnTo>
                      <a:pt x="807" y="692"/>
                    </a:lnTo>
                    <a:lnTo>
                      <a:pt x="825" y="662"/>
                    </a:lnTo>
                    <a:lnTo>
                      <a:pt x="861" y="634"/>
                    </a:lnTo>
                    <a:lnTo>
                      <a:pt x="872" y="628"/>
                    </a:lnTo>
                    <a:lnTo>
                      <a:pt x="879" y="621"/>
                    </a:lnTo>
                    <a:lnTo>
                      <a:pt x="885" y="612"/>
                    </a:lnTo>
                    <a:lnTo>
                      <a:pt x="898" y="578"/>
                    </a:lnTo>
                    <a:lnTo>
                      <a:pt x="908" y="549"/>
                    </a:lnTo>
                    <a:lnTo>
                      <a:pt x="911" y="536"/>
                    </a:lnTo>
                    <a:lnTo>
                      <a:pt x="919" y="514"/>
                    </a:lnTo>
                    <a:lnTo>
                      <a:pt x="930" y="500"/>
                    </a:lnTo>
                    <a:lnTo>
                      <a:pt x="940" y="493"/>
                    </a:lnTo>
                    <a:lnTo>
                      <a:pt x="945" y="492"/>
                    </a:lnTo>
                    <a:lnTo>
                      <a:pt x="958" y="488"/>
                    </a:lnTo>
                    <a:lnTo>
                      <a:pt x="975" y="485"/>
                    </a:lnTo>
                    <a:lnTo>
                      <a:pt x="992" y="488"/>
                    </a:lnTo>
                    <a:lnTo>
                      <a:pt x="1011" y="497"/>
                    </a:lnTo>
                    <a:lnTo>
                      <a:pt x="1033" y="511"/>
                    </a:lnTo>
                    <a:lnTo>
                      <a:pt x="1055" y="528"/>
                    </a:lnTo>
                    <a:lnTo>
                      <a:pt x="1064" y="537"/>
                    </a:lnTo>
                    <a:lnTo>
                      <a:pt x="1076" y="542"/>
                    </a:lnTo>
                    <a:lnTo>
                      <a:pt x="1095" y="542"/>
                    </a:lnTo>
                    <a:lnTo>
                      <a:pt x="1107" y="542"/>
                    </a:lnTo>
                    <a:lnTo>
                      <a:pt x="1127" y="560"/>
                    </a:lnTo>
                    <a:lnTo>
                      <a:pt x="1137" y="560"/>
                    </a:lnTo>
                    <a:lnTo>
                      <a:pt x="1159" y="566"/>
                    </a:lnTo>
                    <a:lnTo>
                      <a:pt x="1187" y="571"/>
                    </a:lnTo>
                    <a:lnTo>
                      <a:pt x="1204" y="571"/>
                    </a:lnTo>
                    <a:lnTo>
                      <a:pt x="1223" y="561"/>
                    </a:lnTo>
                    <a:lnTo>
                      <a:pt x="1236" y="560"/>
                    </a:lnTo>
                    <a:lnTo>
                      <a:pt x="1253" y="561"/>
                    </a:lnTo>
                    <a:lnTo>
                      <a:pt x="1273" y="559"/>
                    </a:lnTo>
                    <a:lnTo>
                      <a:pt x="1287" y="555"/>
                    </a:lnTo>
                    <a:lnTo>
                      <a:pt x="1297" y="546"/>
                    </a:lnTo>
                    <a:lnTo>
                      <a:pt x="1306" y="538"/>
                    </a:lnTo>
                    <a:lnTo>
                      <a:pt x="1317" y="512"/>
                    </a:lnTo>
                    <a:lnTo>
                      <a:pt x="1323" y="490"/>
                    </a:lnTo>
                    <a:lnTo>
                      <a:pt x="1333" y="465"/>
                    </a:lnTo>
                    <a:lnTo>
                      <a:pt x="1344" y="433"/>
                    </a:lnTo>
                    <a:lnTo>
                      <a:pt x="1349" y="409"/>
                    </a:lnTo>
                    <a:lnTo>
                      <a:pt x="1354" y="403"/>
                    </a:lnTo>
                    <a:lnTo>
                      <a:pt x="1370" y="396"/>
                    </a:lnTo>
                    <a:lnTo>
                      <a:pt x="1384" y="391"/>
                    </a:lnTo>
                    <a:lnTo>
                      <a:pt x="1422" y="382"/>
                    </a:lnTo>
                    <a:lnTo>
                      <a:pt x="1430" y="377"/>
                    </a:lnTo>
                    <a:lnTo>
                      <a:pt x="1437" y="366"/>
                    </a:lnTo>
                    <a:lnTo>
                      <a:pt x="1454" y="348"/>
                    </a:lnTo>
                    <a:lnTo>
                      <a:pt x="1474" y="333"/>
                    </a:lnTo>
                    <a:lnTo>
                      <a:pt x="1485" y="324"/>
                    </a:lnTo>
                    <a:lnTo>
                      <a:pt x="1504" y="250"/>
                    </a:lnTo>
                    <a:lnTo>
                      <a:pt x="1506" y="240"/>
                    </a:lnTo>
                    <a:lnTo>
                      <a:pt x="1520" y="221"/>
                    </a:lnTo>
                    <a:lnTo>
                      <a:pt x="1529" y="212"/>
                    </a:lnTo>
                    <a:lnTo>
                      <a:pt x="1535" y="212"/>
                    </a:lnTo>
                    <a:lnTo>
                      <a:pt x="1543" y="207"/>
                    </a:lnTo>
                    <a:lnTo>
                      <a:pt x="1553" y="197"/>
                    </a:lnTo>
                    <a:lnTo>
                      <a:pt x="1566" y="191"/>
                    </a:lnTo>
                    <a:lnTo>
                      <a:pt x="1580" y="188"/>
                    </a:lnTo>
                    <a:lnTo>
                      <a:pt x="1589" y="181"/>
                    </a:lnTo>
                    <a:lnTo>
                      <a:pt x="1594" y="171"/>
                    </a:lnTo>
                    <a:lnTo>
                      <a:pt x="1601" y="165"/>
                    </a:lnTo>
                    <a:lnTo>
                      <a:pt x="1611" y="165"/>
                    </a:lnTo>
                    <a:lnTo>
                      <a:pt x="1617" y="162"/>
                    </a:lnTo>
                    <a:lnTo>
                      <a:pt x="1619" y="154"/>
                    </a:lnTo>
                    <a:lnTo>
                      <a:pt x="1625" y="148"/>
                    </a:lnTo>
                    <a:lnTo>
                      <a:pt x="1636" y="143"/>
                    </a:lnTo>
                    <a:lnTo>
                      <a:pt x="1641" y="137"/>
                    </a:lnTo>
                    <a:lnTo>
                      <a:pt x="1642" y="130"/>
                    </a:lnTo>
                    <a:lnTo>
                      <a:pt x="1655" y="111"/>
                    </a:lnTo>
                    <a:lnTo>
                      <a:pt x="1682" y="84"/>
                    </a:lnTo>
                    <a:lnTo>
                      <a:pt x="1706" y="69"/>
                    </a:lnTo>
                    <a:lnTo>
                      <a:pt x="1729" y="65"/>
                    </a:lnTo>
                    <a:lnTo>
                      <a:pt x="1751" y="60"/>
                    </a:lnTo>
                    <a:lnTo>
                      <a:pt x="1772" y="51"/>
                    </a:lnTo>
                    <a:lnTo>
                      <a:pt x="1787" y="38"/>
                    </a:lnTo>
                    <a:lnTo>
                      <a:pt x="1796" y="20"/>
                    </a:lnTo>
                    <a:lnTo>
                      <a:pt x="1813" y="10"/>
                    </a:lnTo>
                    <a:lnTo>
                      <a:pt x="1847" y="7"/>
                    </a:lnTo>
                    <a:lnTo>
                      <a:pt x="1849" y="7"/>
                    </a:lnTo>
                    <a:lnTo>
                      <a:pt x="1889" y="0"/>
                    </a:lnTo>
                    <a:lnTo>
                      <a:pt x="1923" y="6"/>
                    </a:lnTo>
                    <a:lnTo>
                      <a:pt x="1965" y="22"/>
                    </a:lnTo>
                    <a:lnTo>
                      <a:pt x="2004" y="28"/>
                    </a:lnTo>
                    <a:lnTo>
                      <a:pt x="2039" y="23"/>
                    </a:lnTo>
                    <a:lnTo>
                      <a:pt x="2069" y="22"/>
                    </a:lnTo>
                    <a:lnTo>
                      <a:pt x="2091" y="24"/>
                    </a:lnTo>
                    <a:lnTo>
                      <a:pt x="2109" y="30"/>
                    </a:lnTo>
                    <a:lnTo>
                      <a:pt x="2122" y="3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90" name="Freeform 130">
                <a:extLst>
                  <a:ext uri="{FF2B5EF4-FFF2-40B4-BE49-F238E27FC236}">
                    <a16:creationId xmlns:a16="http://schemas.microsoft.com/office/drawing/2014/main" id="{1FB86B12-597A-CA76-C139-4E1FF1E254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43114" y="9361169"/>
                <a:ext cx="1463044" cy="1262312"/>
              </a:xfrm>
              <a:custGeom>
                <a:avLst/>
                <a:gdLst>
                  <a:gd name="T0" fmla="*/ 1575 w 1672"/>
                  <a:gd name="T1" fmla="*/ 205 h 1440"/>
                  <a:gd name="T2" fmla="*/ 1607 w 1672"/>
                  <a:gd name="T3" fmla="*/ 214 h 1440"/>
                  <a:gd name="T4" fmla="*/ 1633 w 1672"/>
                  <a:gd name="T5" fmla="*/ 277 h 1440"/>
                  <a:gd name="T6" fmla="*/ 1671 w 1672"/>
                  <a:gd name="T7" fmla="*/ 339 h 1440"/>
                  <a:gd name="T8" fmla="*/ 1614 w 1672"/>
                  <a:gd name="T9" fmla="*/ 389 h 1440"/>
                  <a:gd name="T10" fmla="*/ 1614 w 1672"/>
                  <a:gd name="T11" fmla="*/ 463 h 1440"/>
                  <a:gd name="T12" fmla="*/ 1620 w 1672"/>
                  <a:gd name="T13" fmla="*/ 521 h 1440"/>
                  <a:gd name="T14" fmla="*/ 1649 w 1672"/>
                  <a:gd name="T15" fmla="*/ 600 h 1440"/>
                  <a:gd name="T16" fmla="*/ 1573 w 1672"/>
                  <a:gd name="T17" fmla="*/ 651 h 1440"/>
                  <a:gd name="T18" fmla="*/ 1573 w 1672"/>
                  <a:gd name="T19" fmla="*/ 718 h 1440"/>
                  <a:gd name="T20" fmla="*/ 1542 w 1672"/>
                  <a:gd name="T21" fmla="*/ 776 h 1440"/>
                  <a:gd name="T22" fmla="*/ 1546 w 1672"/>
                  <a:gd name="T23" fmla="*/ 801 h 1440"/>
                  <a:gd name="T24" fmla="*/ 1574 w 1672"/>
                  <a:gd name="T25" fmla="*/ 843 h 1440"/>
                  <a:gd name="T26" fmla="*/ 1605 w 1672"/>
                  <a:gd name="T27" fmla="*/ 843 h 1440"/>
                  <a:gd name="T28" fmla="*/ 1441 w 1672"/>
                  <a:gd name="T29" fmla="*/ 897 h 1440"/>
                  <a:gd name="T30" fmla="*/ 1309 w 1672"/>
                  <a:gd name="T31" fmla="*/ 943 h 1440"/>
                  <a:gd name="T32" fmla="*/ 1179 w 1672"/>
                  <a:gd name="T33" fmla="*/ 989 h 1440"/>
                  <a:gd name="T34" fmla="*/ 1204 w 1672"/>
                  <a:gd name="T35" fmla="*/ 1083 h 1440"/>
                  <a:gd name="T36" fmla="*/ 1012 w 1672"/>
                  <a:gd name="T37" fmla="*/ 1120 h 1440"/>
                  <a:gd name="T38" fmla="*/ 980 w 1672"/>
                  <a:gd name="T39" fmla="*/ 1197 h 1440"/>
                  <a:gd name="T40" fmla="*/ 827 w 1672"/>
                  <a:gd name="T41" fmla="*/ 1292 h 1440"/>
                  <a:gd name="T42" fmla="*/ 658 w 1672"/>
                  <a:gd name="T43" fmla="*/ 1436 h 1440"/>
                  <a:gd name="T44" fmla="*/ 524 w 1672"/>
                  <a:gd name="T45" fmla="*/ 1406 h 1440"/>
                  <a:gd name="T46" fmla="*/ 423 w 1672"/>
                  <a:gd name="T47" fmla="*/ 1364 h 1440"/>
                  <a:gd name="T48" fmla="*/ 232 w 1672"/>
                  <a:gd name="T49" fmla="*/ 1373 h 1440"/>
                  <a:gd name="T50" fmla="*/ 69 w 1672"/>
                  <a:gd name="T51" fmla="*/ 1256 h 1440"/>
                  <a:gd name="T52" fmla="*/ 0 w 1672"/>
                  <a:gd name="T53" fmla="*/ 1094 h 1440"/>
                  <a:gd name="T54" fmla="*/ 0 w 1672"/>
                  <a:gd name="T55" fmla="*/ 811 h 1440"/>
                  <a:gd name="T56" fmla="*/ 110 w 1672"/>
                  <a:gd name="T57" fmla="*/ 695 h 1440"/>
                  <a:gd name="T58" fmla="*/ 284 w 1672"/>
                  <a:gd name="T59" fmla="*/ 693 h 1440"/>
                  <a:gd name="T60" fmla="*/ 288 w 1672"/>
                  <a:gd name="T61" fmla="*/ 611 h 1440"/>
                  <a:gd name="T62" fmla="*/ 286 w 1672"/>
                  <a:gd name="T63" fmla="*/ 496 h 1440"/>
                  <a:gd name="T64" fmla="*/ 293 w 1672"/>
                  <a:gd name="T65" fmla="*/ 450 h 1440"/>
                  <a:gd name="T66" fmla="*/ 306 w 1672"/>
                  <a:gd name="T67" fmla="*/ 398 h 1440"/>
                  <a:gd name="T68" fmla="*/ 343 w 1672"/>
                  <a:gd name="T69" fmla="*/ 451 h 1440"/>
                  <a:gd name="T70" fmla="*/ 394 w 1672"/>
                  <a:gd name="T71" fmla="*/ 454 h 1440"/>
                  <a:gd name="T72" fmla="*/ 474 w 1672"/>
                  <a:gd name="T73" fmla="*/ 435 h 1440"/>
                  <a:gd name="T74" fmla="*/ 492 w 1672"/>
                  <a:gd name="T75" fmla="*/ 502 h 1440"/>
                  <a:gd name="T76" fmla="*/ 579 w 1672"/>
                  <a:gd name="T77" fmla="*/ 533 h 1440"/>
                  <a:gd name="T78" fmla="*/ 693 w 1672"/>
                  <a:gd name="T79" fmla="*/ 544 h 1440"/>
                  <a:gd name="T80" fmla="*/ 725 w 1672"/>
                  <a:gd name="T81" fmla="*/ 494 h 1440"/>
                  <a:gd name="T82" fmla="*/ 788 w 1672"/>
                  <a:gd name="T83" fmla="*/ 561 h 1440"/>
                  <a:gd name="T84" fmla="*/ 871 w 1672"/>
                  <a:gd name="T85" fmla="*/ 603 h 1440"/>
                  <a:gd name="T86" fmla="*/ 934 w 1672"/>
                  <a:gd name="T87" fmla="*/ 657 h 1440"/>
                  <a:gd name="T88" fmla="*/ 985 w 1672"/>
                  <a:gd name="T89" fmla="*/ 712 h 1440"/>
                  <a:gd name="T90" fmla="*/ 1040 w 1672"/>
                  <a:gd name="T91" fmla="*/ 748 h 1440"/>
                  <a:gd name="T92" fmla="*/ 1097 w 1672"/>
                  <a:gd name="T93" fmla="*/ 749 h 1440"/>
                  <a:gd name="T94" fmla="*/ 1119 w 1672"/>
                  <a:gd name="T95" fmla="*/ 719 h 1440"/>
                  <a:gd name="T96" fmla="*/ 1118 w 1672"/>
                  <a:gd name="T97" fmla="*/ 572 h 1440"/>
                  <a:gd name="T98" fmla="*/ 1076 w 1672"/>
                  <a:gd name="T99" fmla="*/ 595 h 1440"/>
                  <a:gd name="T100" fmla="*/ 1013 w 1672"/>
                  <a:gd name="T101" fmla="*/ 600 h 1440"/>
                  <a:gd name="T102" fmla="*/ 931 w 1672"/>
                  <a:gd name="T103" fmla="*/ 522 h 1440"/>
                  <a:gd name="T104" fmla="*/ 929 w 1672"/>
                  <a:gd name="T105" fmla="*/ 420 h 1440"/>
                  <a:gd name="T106" fmla="*/ 950 w 1672"/>
                  <a:gd name="T107" fmla="*/ 305 h 1440"/>
                  <a:gd name="T108" fmla="*/ 918 w 1672"/>
                  <a:gd name="T109" fmla="*/ 155 h 1440"/>
                  <a:gd name="T110" fmla="*/ 975 w 1672"/>
                  <a:gd name="T111" fmla="*/ 100 h 1440"/>
                  <a:gd name="T112" fmla="*/ 1035 w 1672"/>
                  <a:gd name="T113" fmla="*/ 33 h 1440"/>
                  <a:gd name="T114" fmla="*/ 1254 w 1672"/>
                  <a:gd name="T115" fmla="*/ 0 h 1440"/>
                  <a:gd name="T116" fmla="*/ 1301 w 1672"/>
                  <a:gd name="T117" fmla="*/ 60 h 1440"/>
                  <a:gd name="T118" fmla="*/ 1387 w 1672"/>
                  <a:gd name="T119" fmla="*/ 103 h 1440"/>
                  <a:gd name="T120" fmla="*/ 1422 w 1672"/>
                  <a:gd name="T121" fmla="*/ 119 h 1440"/>
                  <a:gd name="T122" fmla="*/ 1495 w 1672"/>
                  <a:gd name="T123" fmla="*/ 138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72" h="1440">
                    <a:moveTo>
                      <a:pt x="1565" y="174"/>
                    </a:moveTo>
                    <a:lnTo>
                      <a:pt x="1565" y="179"/>
                    </a:lnTo>
                    <a:lnTo>
                      <a:pt x="1569" y="186"/>
                    </a:lnTo>
                    <a:lnTo>
                      <a:pt x="1574" y="191"/>
                    </a:lnTo>
                    <a:lnTo>
                      <a:pt x="1574" y="198"/>
                    </a:lnTo>
                    <a:lnTo>
                      <a:pt x="1575" y="205"/>
                    </a:lnTo>
                    <a:lnTo>
                      <a:pt x="1582" y="207"/>
                    </a:lnTo>
                    <a:lnTo>
                      <a:pt x="1587" y="207"/>
                    </a:lnTo>
                    <a:lnTo>
                      <a:pt x="1591" y="203"/>
                    </a:lnTo>
                    <a:lnTo>
                      <a:pt x="1597" y="203"/>
                    </a:lnTo>
                    <a:lnTo>
                      <a:pt x="1604" y="206"/>
                    </a:lnTo>
                    <a:lnTo>
                      <a:pt x="1607" y="214"/>
                    </a:lnTo>
                    <a:lnTo>
                      <a:pt x="1612" y="225"/>
                    </a:lnTo>
                    <a:lnTo>
                      <a:pt x="1621" y="232"/>
                    </a:lnTo>
                    <a:lnTo>
                      <a:pt x="1627" y="240"/>
                    </a:lnTo>
                    <a:lnTo>
                      <a:pt x="1624" y="253"/>
                    </a:lnTo>
                    <a:lnTo>
                      <a:pt x="1621" y="265"/>
                    </a:lnTo>
                    <a:lnTo>
                      <a:pt x="1633" y="277"/>
                    </a:lnTo>
                    <a:lnTo>
                      <a:pt x="1648" y="289"/>
                    </a:lnTo>
                    <a:lnTo>
                      <a:pt x="1652" y="293"/>
                    </a:lnTo>
                    <a:lnTo>
                      <a:pt x="1653" y="311"/>
                    </a:lnTo>
                    <a:lnTo>
                      <a:pt x="1656" y="316"/>
                    </a:lnTo>
                    <a:lnTo>
                      <a:pt x="1666" y="330"/>
                    </a:lnTo>
                    <a:lnTo>
                      <a:pt x="1671" y="339"/>
                    </a:lnTo>
                    <a:lnTo>
                      <a:pt x="1670" y="345"/>
                    </a:lnTo>
                    <a:lnTo>
                      <a:pt x="1642" y="373"/>
                    </a:lnTo>
                    <a:lnTo>
                      <a:pt x="1634" y="376"/>
                    </a:lnTo>
                    <a:lnTo>
                      <a:pt x="1626" y="377"/>
                    </a:lnTo>
                    <a:lnTo>
                      <a:pt x="1618" y="383"/>
                    </a:lnTo>
                    <a:lnTo>
                      <a:pt x="1614" y="389"/>
                    </a:lnTo>
                    <a:lnTo>
                      <a:pt x="1616" y="392"/>
                    </a:lnTo>
                    <a:lnTo>
                      <a:pt x="1618" y="401"/>
                    </a:lnTo>
                    <a:lnTo>
                      <a:pt x="1625" y="417"/>
                    </a:lnTo>
                    <a:lnTo>
                      <a:pt x="1631" y="427"/>
                    </a:lnTo>
                    <a:lnTo>
                      <a:pt x="1626" y="440"/>
                    </a:lnTo>
                    <a:lnTo>
                      <a:pt x="1614" y="463"/>
                    </a:lnTo>
                    <a:lnTo>
                      <a:pt x="1610" y="465"/>
                    </a:lnTo>
                    <a:lnTo>
                      <a:pt x="1609" y="481"/>
                    </a:lnTo>
                    <a:lnTo>
                      <a:pt x="1612" y="488"/>
                    </a:lnTo>
                    <a:lnTo>
                      <a:pt x="1617" y="493"/>
                    </a:lnTo>
                    <a:lnTo>
                      <a:pt x="1620" y="504"/>
                    </a:lnTo>
                    <a:lnTo>
                      <a:pt x="1620" y="521"/>
                    </a:lnTo>
                    <a:lnTo>
                      <a:pt x="1619" y="533"/>
                    </a:lnTo>
                    <a:lnTo>
                      <a:pt x="1612" y="566"/>
                    </a:lnTo>
                    <a:lnTo>
                      <a:pt x="1625" y="594"/>
                    </a:lnTo>
                    <a:lnTo>
                      <a:pt x="1629" y="597"/>
                    </a:lnTo>
                    <a:lnTo>
                      <a:pt x="1647" y="597"/>
                    </a:lnTo>
                    <a:lnTo>
                      <a:pt x="1649" y="600"/>
                    </a:lnTo>
                    <a:lnTo>
                      <a:pt x="1645" y="607"/>
                    </a:lnTo>
                    <a:lnTo>
                      <a:pt x="1638" y="616"/>
                    </a:lnTo>
                    <a:lnTo>
                      <a:pt x="1633" y="621"/>
                    </a:lnTo>
                    <a:lnTo>
                      <a:pt x="1611" y="630"/>
                    </a:lnTo>
                    <a:lnTo>
                      <a:pt x="1580" y="641"/>
                    </a:lnTo>
                    <a:lnTo>
                      <a:pt x="1573" y="651"/>
                    </a:lnTo>
                    <a:lnTo>
                      <a:pt x="1568" y="666"/>
                    </a:lnTo>
                    <a:lnTo>
                      <a:pt x="1572" y="675"/>
                    </a:lnTo>
                    <a:lnTo>
                      <a:pt x="1576" y="680"/>
                    </a:lnTo>
                    <a:lnTo>
                      <a:pt x="1575" y="693"/>
                    </a:lnTo>
                    <a:lnTo>
                      <a:pt x="1572" y="707"/>
                    </a:lnTo>
                    <a:lnTo>
                      <a:pt x="1573" y="718"/>
                    </a:lnTo>
                    <a:lnTo>
                      <a:pt x="1572" y="727"/>
                    </a:lnTo>
                    <a:lnTo>
                      <a:pt x="1568" y="732"/>
                    </a:lnTo>
                    <a:lnTo>
                      <a:pt x="1561" y="747"/>
                    </a:lnTo>
                    <a:lnTo>
                      <a:pt x="1556" y="762"/>
                    </a:lnTo>
                    <a:lnTo>
                      <a:pt x="1550" y="769"/>
                    </a:lnTo>
                    <a:lnTo>
                      <a:pt x="1542" y="776"/>
                    </a:lnTo>
                    <a:lnTo>
                      <a:pt x="1529" y="781"/>
                    </a:lnTo>
                    <a:lnTo>
                      <a:pt x="1529" y="784"/>
                    </a:lnTo>
                    <a:lnTo>
                      <a:pt x="1543" y="790"/>
                    </a:lnTo>
                    <a:lnTo>
                      <a:pt x="1547" y="795"/>
                    </a:lnTo>
                    <a:lnTo>
                      <a:pt x="1549" y="798"/>
                    </a:lnTo>
                    <a:lnTo>
                      <a:pt x="1546" y="801"/>
                    </a:lnTo>
                    <a:lnTo>
                      <a:pt x="1543" y="806"/>
                    </a:lnTo>
                    <a:lnTo>
                      <a:pt x="1550" y="810"/>
                    </a:lnTo>
                    <a:lnTo>
                      <a:pt x="1557" y="814"/>
                    </a:lnTo>
                    <a:lnTo>
                      <a:pt x="1565" y="824"/>
                    </a:lnTo>
                    <a:lnTo>
                      <a:pt x="1572" y="837"/>
                    </a:lnTo>
                    <a:lnTo>
                      <a:pt x="1574" y="843"/>
                    </a:lnTo>
                    <a:lnTo>
                      <a:pt x="1575" y="844"/>
                    </a:lnTo>
                    <a:lnTo>
                      <a:pt x="1578" y="844"/>
                    </a:lnTo>
                    <a:lnTo>
                      <a:pt x="1582" y="843"/>
                    </a:lnTo>
                    <a:lnTo>
                      <a:pt x="1591" y="835"/>
                    </a:lnTo>
                    <a:lnTo>
                      <a:pt x="1597" y="832"/>
                    </a:lnTo>
                    <a:lnTo>
                      <a:pt x="1605" y="843"/>
                    </a:lnTo>
                    <a:lnTo>
                      <a:pt x="1575" y="853"/>
                    </a:lnTo>
                    <a:lnTo>
                      <a:pt x="1558" y="859"/>
                    </a:lnTo>
                    <a:lnTo>
                      <a:pt x="1513" y="875"/>
                    </a:lnTo>
                    <a:lnTo>
                      <a:pt x="1473" y="889"/>
                    </a:lnTo>
                    <a:lnTo>
                      <a:pt x="1462" y="891"/>
                    </a:lnTo>
                    <a:lnTo>
                      <a:pt x="1441" y="897"/>
                    </a:lnTo>
                    <a:lnTo>
                      <a:pt x="1431" y="902"/>
                    </a:lnTo>
                    <a:lnTo>
                      <a:pt x="1394" y="914"/>
                    </a:lnTo>
                    <a:lnTo>
                      <a:pt x="1380" y="920"/>
                    </a:lnTo>
                    <a:lnTo>
                      <a:pt x="1367" y="925"/>
                    </a:lnTo>
                    <a:lnTo>
                      <a:pt x="1337" y="935"/>
                    </a:lnTo>
                    <a:lnTo>
                      <a:pt x="1309" y="943"/>
                    </a:lnTo>
                    <a:lnTo>
                      <a:pt x="1278" y="951"/>
                    </a:lnTo>
                    <a:lnTo>
                      <a:pt x="1244" y="961"/>
                    </a:lnTo>
                    <a:lnTo>
                      <a:pt x="1224" y="968"/>
                    </a:lnTo>
                    <a:lnTo>
                      <a:pt x="1211" y="974"/>
                    </a:lnTo>
                    <a:lnTo>
                      <a:pt x="1180" y="986"/>
                    </a:lnTo>
                    <a:lnTo>
                      <a:pt x="1179" y="989"/>
                    </a:lnTo>
                    <a:lnTo>
                      <a:pt x="1179" y="998"/>
                    </a:lnTo>
                    <a:lnTo>
                      <a:pt x="1184" y="1015"/>
                    </a:lnTo>
                    <a:lnTo>
                      <a:pt x="1191" y="1030"/>
                    </a:lnTo>
                    <a:lnTo>
                      <a:pt x="1198" y="1039"/>
                    </a:lnTo>
                    <a:lnTo>
                      <a:pt x="1201" y="1062"/>
                    </a:lnTo>
                    <a:lnTo>
                      <a:pt x="1204" y="1083"/>
                    </a:lnTo>
                    <a:lnTo>
                      <a:pt x="1183" y="1083"/>
                    </a:lnTo>
                    <a:lnTo>
                      <a:pt x="1147" y="1083"/>
                    </a:lnTo>
                    <a:lnTo>
                      <a:pt x="1109" y="1083"/>
                    </a:lnTo>
                    <a:lnTo>
                      <a:pt x="1074" y="1091"/>
                    </a:lnTo>
                    <a:lnTo>
                      <a:pt x="1045" y="1102"/>
                    </a:lnTo>
                    <a:lnTo>
                      <a:pt x="1012" y="1120"/>
                    </a:lnTo>
                    <a:lnTo>
                      <a:pt x="1000" y="1128"/>
                    </a:lnTo>
                    <a:lnTo>
                      <a:pt x="992" y="1133"/>
                    </a:lnTo>
                    <a:lnTo>
                      <a:pt x="986" y="1140"/>
                    </a:lnTo>
                    <a:lnTo>
                      <a:pt x="984" y="1156"/>
                    </a:lnTo>
                    <a:lnTo>
                      <a:pt x="984" y="1180"/>
                    </a:lnTo>
                    <a:lnTo>
                      <a:pt x="980" y="1197"/>
                    </a:lnTo>
                    <a:lnTo>
                      <a:pt x="970" y="1214"/>
                    </a:lnTo>
                    <a:lnTo>
                      <a:pt x="970" y="1214"/>
                    </a:lnTo>
                    <a:lnTo>
                      <a:pt x="918" y="1233"/>
                    </a:lnTo>
                    <a:lnTo>
                      <a:pt x="885" y="1249"/>
                    </a:lnTo>
                    <a:lnTo>
                      <a:pt x="851" y="1268"/>
                    </a:lnTo>
                    <a:lnTo>
                      <a:pt x="827" y="1292"/>
                    </a:lnTo>
                    <a:lnTo>
                      <a:pt x="810" y="1322"/>
                    </a:lnTo>
                    <a:lnTo>
                      <a:pt x="781" y="1359"/>
                    </a:lnTo>
                    <a:lnTo>
                      <a:pt x="752" y="1391"/>
                    </a:lnTo>
                    <a:lnTo>
                      <a:pt x="722" y="1426"/>
                    </a:lnTo>
                    <a:lnTo>
                      <a:pt x="687" y="1439"/>
                    </a:lnTo>
                    <a:lnTo>
                      <a:pt x="658" y="1436"/>
                    </a:lnTo>
                    <a:lnTo>
                      <a:pt x="624" y="1422"/>
                    </a:lnTo>
                    <a:lnTo>
                      <a:pt x="596" y="1419"/>
                    </a:lnTo>
                    <a:lnTo>
                      <a:pt x="575" y="1428"/>
                    </a:lnTo>
                    <a:lnTo>
                      <a:pt x="556" y="1425"/>
                    </a:lnTo>
                    <a:lnTo>
                      <a:pt x="538" y="1411"/>
                    </a:lnTo>
                    <a:lnTo>
                      <a:pt x="524" y="1406"/>
                    </a:lnTo>
                    <a:lnTo>
                      <a:pt x="512" y="1410"/>
                    </a:lnTo>
                    <a:lnTo>
                      <a:pt x="497" y="1409"/>
                    </a:lnTo>
                    <a:lnTo>
                      <a:pt x="469" y="1401"/>
                    </a:lnTo>
                    <a:lnTo>
                      <a:pt x="446" y="1378"/>
                    </a:lnTo>
                    <a:lnTo>
                      <a:pt x="433" y="1368"/>
                    </a:lnTo>
                    <a:lnTo>
                      <a:pt x="423" y="1364"/>
                    </a:lnTo>
                    <a:lnTo>
                      <a:pt x="395" y="1360"/>
                    </a:lnTo>
                    <a:lnTo>
                      <a:pt x="329" y="1355"/>
                    </a:lnTo>
                    <a:lnTo>
                      <a:pt x="322" y="1356"/>
                    </a:lnTo>
                    <a:lnTo>
                      <a:pt x="295" y="1361"/>
                    </a:lnTo>
                    <a:lnTo>
                      <a:pt x="260" y="1366"/>
                    </a:lnTo>
                    <a:lnTo>
                      <a:pt x="232" y="1373"/>
                    </a:lnTo>
                    <a:lnTo>
                      <a:pt x="201" y="1379"/>
                    </a:lnTo>
                    <a:lnTo>
                      <a:pt x="173" y="1354"/>
                    </a:lnTo>
                    <a:lnTo>
                      <a:pt x="140" y="1326"/>
                    </a:lnTo>
                    <a:lnTo>
                      <a:pt x="106" y="1294"/>
                    </a:lnTo>
                    <a:lnTo>
                      <a:pt x="81" y="1270"/>
                    </a:lnTo>
                    <a:lnTo>
                      <a:pt x="69" y="1256"/>
                    </a:lnTo>
                    <a:lnTo>
                      <a:pt x="47" y="1238"/>
                    </a:lnTo>
                    <a:lnTo>
                      <a:pt x="31" y="1228"/>
                    </a:lnTo>
                    <a:lnTo>
                      <a:pt x="24" y="1224"/>
                    </a:lnTo>
                    <a:lnTo>
                      <a:pt x="9" y="1174"/>
                    </a:lnTo>
                    <a:lnTo>
                      <a:pt x="0" y="1129"/>
                    </a:lnTo>
                    <a:lnTo>
                      <a:pt x="0" y="1094"/>
                    </a:lnTo>
                    <a:lnTo>
                      <a:pt x="0" y="1047"/>
                    </a:lnTo>
                    <a:lnTo>
                      <a:pt x="0" y="1000"/>
                    </a:lnTo>
                    <a:lnTo>
                      <a:pt x="0" y="952"/>
                    </a:lnTo>
                    <a:lnTo>
                      <a:pt x="0" y="905"/>
                    </a:lnTo>
                    <a:lnTo>
                      <a:pt x="0" y="858"/>
                    </a:lnTo>
                    <a:lnTo>
                      <a:pt x="0" y="811"/>
                    </a:lnTo>
                    <a:lnTo>
                      <a:pt x="0" y="764"/>
                    </a:lnTo>
                    <a:lnTo>
                      <a:pt x="0" y="718"/>
                    </a:lnTo>
                    <a:lnTo>
                      <a:pt x="0" y="695"/>
                    </a:lnTo>
                    <a:lnTo>
                      <a:pt x="34" y="695"/>
                    </a:lnTo>
                    <a:lnTo>
                      <a:pt x="71" y="695"/>
                    </a:lnTo>
                    <a:lnTo>
                      <a:pt x="110" y="695"/>
                    </a:lnTo>
                    <a:lnTo>
                      <a:pt x="153" y="695"/>
                    </a:lnTo>
                    <a:lnTo>
                      <a:pt x="195" y="695"/>
                    </a:lnTo>
                    <a:lnTo>
                      <a:pt x="237" y="695"/>
                    </a:lnTo>
                    <a:lnTo>
                      <a:pt x="267" y="695"/>
                    </a:lnTo>
                    <a:lnTo>
                      <a:pt x="275" y="695"/>
                    </a:lnTo>
                    <a:lnTo>
                      <a:pt x="284" y="693"/>
                    </a:lnTo>
                    <a:lnTo>
                      <a:pt x="285" y="688"/>
                    </a:lnTo>
                    <a:lnTo>
                      <a:pt x="273" y="666"/>
                    </a:lnTo>
                    <a:lnTo>
                      <a:pt x="274" y="657"/>
                    </a:lnTo>
                    <a:lnTo>
                      <a:pt x="276" y="642"/>
                    </a:lnTo>
                    <a:lnTo>
                      <a:pt x="281" y="628"/>
                    </a:lnTo>
                    <a:lnTo>
                      <a:pt x="288" y="611"/>
                    </a:lnTo>
                    <a:lnTo>
                      <a:pt x="289" y="600"/>
                    </a:lnTo>
                    <a:lnTo>
                      <a:pt x="284" y="567"/>
                    </a:lnTo>
                    <a:lnTo>
                      <a:pt x="284" y="547"/>
                    </a:lnTo>
                    <a:lnTo>
                      <a:pt x="286" y="528"/>
                    </a:lnTo>
                    <a:lnTo>
                      <a:pt x="288" y="509"/>
                    </a:lnTo>
                    <a:lnTo>
                      <a:pt x="286" y="496"/>
                    </a:lnTo>
                    <a:lnTo>
                      <a:pt x="288" y="489"/>
                    </a:lnTo>
                    <a:lnTo>
                      <a:pt x="292" y="480"/>
                    </a:lnTo>
                    <a:lnTo>
                      <a:pt x="293" y="468"/>
                    </a:lnTo>
                    <a:lnTo>
                      <a:pt x="296" y="463"/>
                    </a:lnTo>
                    <a:lnTo>
                      <a:pt x="295" y="459"/>
                    </a:lnTo>
                    <a:lnTo>
                      <a:pt x="293" y="450"/>
                    </a:lnTo>
                    <a:lnTo>
                      <a:pt x="291" y="431"/>
                    </a:lnTo>
                    <a:lnTo>
                      <a:pt x="288" y="405"/>
                    </a:lnTo>
                    <a:lnTo>
                      <a:pt x="285" y="385"/>
                    </a:lnTo>
                    <a:lnTo>
                      <a:pt x="290" y="387"/>
                    </a:lnTo>
                    <a:lnTo>
                      <a:pt x="300" y="388"/>
                    </a:lnTo>
                    <a:lnTo>
                      <a:pt x="306" y="398"/>
                    </a:lnTo>
                    <a:lnTo>
                      <a:pt x="309" y="408"/>
                    </a:lnTo>
                    <a:lnTo>
                      <a:pt x="316" y="408"/>
                    </a:lnTo>
                    <a:lnTo>
                      <a:pt x="335" y="414"/>
                    </a:lnTo>
                    <a:lnTo>
                      <a:pt x="341" y="423"/>
                    </a:lnTo>
                    <a:lnTo>
                      <a:pt x="346" y="441"/>
                    </a:lnTo>
                    <a:lnTo>
                      <a:pt x="343" y="451"/>
                    </a:lnTo>
                    <a:lnTo>
                      <a:pt x="337" y="458"/>
                    </a:lnTo>
                    <a:lnTo>
                      <a:pt x="343" y="465"/>
                    </a:lnTo>
                    <a:lnTo>
                      <a:pt x="356" y="469"/>
                    </a:lnTo>
                    <a:lnTo>
                      <a:pt x="364" y="467"/>
                    </a:lnTo>
                    <a:lnTo>
                      <a:pt x="385" y="455"/>
                    </a:lnTo>
                    <a:lnTo>
                      <a:pt x="394" y="454"/>
                    </a:lnTo>
                    <a:lnTo>
                      <a:pt x="405" y="451"/>
                    </a:lnTo>
                    <a:lnTo>
                      <a:pt x="415" y="447"/>
                    </a:lnTo>
                    <a:lnTo>
                      <a:pt x="443" y="442"/>
                    </a:lnTo>
                    <a:lnTo>
                      <a:pt x="459" y="440"/>
                    </a:lnTo>
                    <a:lnTo>
                      <a:pt x="468" y="435"/>
                    </a:lnTo>
                    <a:lnTo>
                      <a:pt x="474" y="435"/>
                    </a:lnTo>
                    <a:lnTo>
                      <a:pt x="478" y="439"/>
                    </a:lnTo>
                    <a:lnTo>
                      <a:pt x="475" y="452"/>
                    </a:lnTo>
                    <a:lnTo>
                      <a:pt x="473" y="463"/>
                    </a:lnTo>
                    <a:lnTo>
                      <a:pt x="478" y="485"/>
                    </a:lnTo>
                    <a:lnTo>
                      <a:pt x="483" y="494"/>
                    </a:lnTo>
                    <a:lnTo>
                      <a:pt x="492" y="502"/>
                    </a:lnTo>
                    <a:lnTo>
                      <a:pt x="498" y="506"/>
                    </a:lnTo>
                    <a:lnTo>
                      <a:pt x="506" y="514"/>
                    </a:lnTo>
                    <a:lnTo>
                      <a:pt x="521" y="512"/>
                    </a:lnTo>
                    <a:lnTo>
                      <a:pt x="554" y="523"/>
                    </a:lnTo>
                    <a:lnTo>
                      <a:pt x="565" y="528"/>
                    </a:lnTo>
                    <a:lnTo>
                      <a:pt x="579" y="533"/>
                    </a:lnTo>
                    <a:lnTo>
                      <a:pt x="589" y="535"/>
                    </a:lnTo>
                    <a:lnTo>
                      <a:pt x="624" y="539"/>
                    </a:lnTo>
                    <a:lnTo>
                      <a:pt x="638" y="541"/>
                    </a:lnTo>
                    <a:lnTo>
                      <a:pt x="661" y="545"/>
                    </a:lnTo>
                    <a:lnTo>
                      <a:pt x="680" y="546"/>
                    </a:lnTo>
                    <a:lnTo>
                      <a:pt x="693" y="544"/>
                    </a:lnTo>
                    <a:lnTo>
                      <a:pt x="703" y="541"/>
                    </a:lnTo>
                    <a:lnTo>
                      <a:pt x="709" y="538"/>
                    </a:lnTo>
                    <a:lnTo>
                      <a:pt x="711" y="534"/>
                    </a:lnTo>
                    <a:lnTo>
                      <a:pt x="715" y="524"/>
                    </a:lnTo>
                    <a:lnTo>
                      <a:pt x="723" y="501"/>
                    </a:lnTo>
                    <a:lnTo>
                      <a:pt x="725" y="494"/>
                    </a:lnTo>
                    <a:lnTo>
                      <a:pt x="732" y="490"/>
                    </a:lnTo>
                    <a:lnTo>
                      <a:pt x="741" y="488"/>
                    </a:lnTo>
                    <a:lnTo>
                      <a:pt x="746" y="492"/>
                    </a:lnTo>
                    <a:lnTo>
                      <a:pt x="752" y="518"/>
                    </a:lnTo>
                    <a:lnTo>
                      <a:pt x="779" y="541"/>
                    </a:lnTo>
                    <a:lnTo>
                      <a:pt x="788" y="561"/>
                    </a:lnTo>
                    <a:lnTo>
                      <a:pt x="795" y="578"/>
                    </a:lnTo>
                    <a:lnTo>
                      <a:pt x="800" y="582"/>
                    </a:lnTo>
                    <a:lnTo>
                      <a:pt x="811" y="589"/>
                    </a:lnTo>
                    <a:lnTo>
                      <a:pt x="827" y="590"/>
                    </a:lnTo>
                    <a:lnTo>
                      <a:pt x="841" y="591"/>
                    </a:lnTo>
                    <a:lnTo>
                      <a:pt x="871" y="603"/>
                    </a:lnTo>
                    <a:lnTo>
                      <a:pt x="895" y="613"/>
                    </a:lnTo>
                    <a:lnTo>
                      <a:pt x="912" y="620"/>
                    </a:lnTo>
                    <a:lnTo>
                      <a:pt x="920" y="625"/>
                    </a:lnTo>
                    <a:lnTo>
                      <a:pt x="926" y="633"/>
                    </a:lnTo>
                    <a:lnTo>
                      <a:pt x="929" y="640"/>
                    </a:lnTo>
                    <a:lnTo>
                      <a:pt x="934" y="657"/>
                    </a:lnTo>
                    <a:lnTo>
                      <a:pt x="940" y="671"/>
                    </a:lnTo>
                    <a:lnTo>
                      <a:pt x="950" y="674"/>
                    </a:lnTo>
                    <a:lnTo>
                      <a:pt x="957" y="674"/>
                    </a:lnTo>
                    <a:lnTo>
                      <a:pt x="965" y="684"/>
                    </a:lnTo>
                    <a:lnTo>
                      <a:pt x="972" y="692"/>
                    </a:lnTo>
                    <a:lnTo>
                      <a:pt x="985" y="712"/>
                    </a:lnTo>
                    <a:lnTo>
                      <a:pt x="993" y="726"/>
                    </a:lnTo>
                    <a:lnTo>
                      <a:pt x="996" y="740"/>
                    </a:lnTo>
                    <a:lnTo>
                      <a:pt x="1006" y="748"/>
                    </a:lnTo>
                    <a:lnTo>
                      <a:pt x="1020" y="752"/>
                    </a:lnTo>
                    <a:lnTo>
                      <a:pt x="1033" y="753"/>
                    </a:lnTo>
                    <a:lnTo>
                      <a:pt x="1040" y="748"/>
                    </a:lnTo>
                    <a:lnTo>
                      <a:pt x="1059" y="741"/>
                    </a:lnTo>
                    <a:lnTo>
                      <a:pt x="1073" y="734"/>
                    </a:lnTo>
                    <a:lnTo>
                      <a:pt x="1084" y="731"/>
                    </a:lnTo>
                    <a:lnTo>
                      <a:pt x="1090" y="733"/>
                    </a:lnTo>
                    <a:lnTo>
                      <a:pt x="1094" y="738"/>
                    </a:lnTo>
                    <a:lnTo>
                      <a:pt x="1097" y="749"/>
                    </a:lnTo>
                    <a:lnTo>
                      <a:pt x="1098" y="755"/>
                    </a:lnTo>
                    <a:lnTo>
                      <a:pt x="1108" y="761"/>
                    </a:lnTo>
                    <a:lnTo>
                      <a:pt x="1115" y="759"/>
                    </a:lnTo>
                    <a:lnTo>
                      <a:pt x="1118" y="752"/>
                    </a:lnTo>
                    <a:lnTo>
                      <a:pt x="1119" y="748"/>
                    </a:lnTo>
                    <a:lnTo>
                      <a:pt x="1119" y="719"/>
                    </a:lnTo>
                    <a:lnTo>
                      <a:pt x="1119" y="694"/>
                    </a:lnTo>
                    <a:lnTo>
                      <a:pt x="1119" y="669"/>
                    </a:lnTo>
                    <a:lnTo>
                      <a:pt x="1119" y="641"/>
                    </a:lnTo>
                    <a:lnTo>
                      <a:pt x="1118" y="614"/>
                    </a:lnTo>
                    <a:lnTo>
                      <a:pt x="1118" y="593"/>
                    </a:lnTo>
                    <a:lnTo>
                      <a:pt x="1118" y="572"/>
                    </a:lnTo>
                    <a:lnTo>
                      <a:pt x="1112" y="573"/>
                    </a:lnTo>
                    <a:lnTo>
                      <a:pt x="1104" y="578"/>
                    </a:lnTo>
                    <a:lnTo>
                      <a:pt x="1084" y="579"/>
                    </a:lnTo>
                    <a:lnTo>
                      <a:pt x="1077" y="582"/>
                    </a:lnTo>
                    <a:lnTo>
                      <a:pt x="1075" y="589"/>
                    </a:lnTo>
                    <a:lnTo>
                      <a:pt x="1076" y="595"/>
                    </a:lnTo>
                    <a:lnTo>
                      <a:pt x="1077" y="606"/>
                    </a:lnTo>
                    <a:lnTo>
                      <a:pt x="1074" y="610"/>
                    </a:lnTo>
                    <a:lnTo>
                      <a:pt x="1066" y="612"/>
                    </a:lnTo>
                    <a:lnTo>
                      <a:pt x="1053" y="608"/>
                    </a:lnTo>
                    <a:lnTo>
                      <a:pt x="1031" y="603"/>
                    </a:lnTo>
                    <a:lnTo>
                      <a:pt x="1013" y="600"/>
                    </a:lnTo>
                    <a:lnTo>
                      <a:pt x="1000" y="586"/>
                    </a:lnTo>
                    <a:lnTo>
                      <a:pt x="983" y="567"/>
                    </a:lnTo>
                    <a:lnTo>
                      <a:pt x="971" y="557"/>
                    </a:lnTo>
                    <a:lnTo>
                      <a:pt x="944" y="536"/>
                    </a:lnTo>
                    <a:lnTo>
                      <a:pt x="939" y="532"/>
                    </a:lnTo>
                    <a:lnTo>
                      <a:pt x="931" y="522"/>
                    </a:lnTo>
                    <a:lnTo>
                      <a:pt x="923" y="506"/>
                    </a:lnTo>
                    <a:lnTo>
                      <a:pt x="919" y="494"/>
                    </a:lnTo>
                    <a:lnTo>
                      <a:pt x="916" y="487"/>
                    </a:lnTo>
                    <a:lnTo>
                      <a:pt x="912" y="474"/>
                    </a:lnTo>
                    <a:lnTo>
                      <a:pt x="919" y="455"/>
                    </a:lnTo>
                    <a:lnTo>
                      <a:pt x="929" y="420"/>
                    </a:lnTo>
                    <a:lnTo>
                      <a:pt x="936" y="394"/>
                    </a:lnTo>
                    <a:lnTo>
                      <a:pt x="939" y="376"/>
                    </a:lnTo>
                    <a:lnTo>
                      <a:pt x="952" y="356"/>
                    </a:lnTo>
                    <a:lnTo>
                      <a:pt x="954" y="339"/>
                    </a:lnTo>
                    <a:lnTo>
                      <a:pt x="948" y="317"/>
                    </a:lnTo>
                    <a:lnTo>
                      <a:pt x="950" y="305"/>
                    </a:lnTo>
                    <a:lnTo>
                      <a:pt x="951" y="274"/>
                    </a:lnTo>
                    <a:lnTo>
                      <a:pt x="952" y="248"/>
                    </a:lnTo>
                    <a:lnTo>
                      <a:pt x="952" y="235"/>
                    </a:lnTo>
                    <a:lnTo>
                      <a:pt x="948" y="213"/>
                    </a:lnTo>
                    <a:lnTo>
                      <a:pt x="939" y="189"/>
                    </a:lnTo>
                    <a:lnTo>
                      <a:pt x="918" y="155"/>
                    </a:lnTo>
                    <a:lnTo>
                      <a:pt x="918" y="148"/>
                    </a:lnTo>
                    <a:lnTo>
                      <a:pt x="931" y="140"/>
                    </a:lnTo>
                    <a:lnTo>
                      <a:pt x="950" y="126"/>
                    </a:lnTo>
                    <a:lnTo>
                      <a:pt x="959" y="118"/>
                    </a:lnTo>
                    <a:lnTo>
                      <a:pt x="970" y="106"/>
                    </a:lnTo>
                    <a:lnTo>
                      <a:pt x="975" y="100"/>
                    </a:lnTo>
                    <a:lnTo>
                      <a:pt x="985" y="85"/>
                    </a:lnTo>
                    <a:lnTo>
                      <a:pt x="992" y="72"/>
                    </a:lnTo>
                    <a:lnTo>
                      <a:pt x="995" y="56"/>
                    </a:lnTo>
                    <a:lnTo>
                      <a:pt x="990" y="42"/>
                    </a:lnTo>
                    <a:lnTo>
                      <a:pt x="1000" y="39"/>
                    </a:lnTo>
                    <a:lnTo>
                      <a:pt x="1035" y="33"/>
                    </a:lnTo>
                    <a:lnTo>
                      <a:pt x="1073" y="28"/>
                    </a:lnTo>
                    <a:lnTo>
                      <a:pt x="1114" y="22"/>
                    </a:lnTo>
                    <a:lnTo>
                      <a:pt x="1155" y="15"/>
                    </a:lnTo>
                    <a:lnTo>
                      <a:pt x="1194" y="9"/>
                    </a:lnTo>
                    <a:lnTo>
                      <a:pt x="1230" y="3"/>
                    </a:lnTo>
                    <a:lnTo>
                      <a:pt x="1254" y="0"/>
                    </a:lnTo>
                    <a:lnTo>
                      <a:pt x="1259" y="10"/>
                    </a:lnTo>
                    <a:lnTo>
                      <a:pt x="1267" y="27"/>
                    </a:lnTo>
                    <a:lnTo>
                      <a:pt x="1275" y="40"/>
                    </a:lnTo>
                    <a:lnTo>
                      <a:pt x="1286" y="52"/>
                    </a:lnTo>
                    <a:lnTo>
                      <a:pt x="1295" y="59"/>
                    </a:lnTo>
                    <a:lnTo>
                      <a:pt x="1301" y="60"/>
                    </a:lnTo>
                    <a:lnTo>
                      <a:pt x="1341" y="59"/>
                    </a:lnTo>
                    <a:lnTo>
                      <a:pt x="1355" y="66"/>
                    </a:lnTo>
                    <a:lnTo>
                      <a:pt x="1367" y="75"/>
                    </a:lnTo>
                    <a:lnTo>
                      <a:pt x="1370" y="88"/>
                    </a:lnTo>
                    <a:lnTo>
                      <a:pt x="1378" y="96"/>
                    </a:lnTo>
                    <a:lnTo>
                      <a:pt x="1387" y="103"/>
                    </a:lnTo>
                    <a:lnTo>
                      <a:pt x="1390" y="104"/>
                    </a:lnTo>
                    <a:lnTo>
                      <a:pt x="1397" y="102"/>
                    </a:lnTo>
                    <a:lnTo>
                      <a:pt x="1408" y="102"/>
                    </a:lnTo>
                    <a:lnTo>
                      <a:pt x="1417" y="105"/>
                    </a:lnTo>
                    <a:lnTo>
                      <a:pt x="1422" y="107"/>
                    </a:lnTo>
                    <a:lnTo>
                      <a:pt x="1422" y="119"/>
                    </a:lnTo>
                    <a:lnTo>
                      <a:pt x="1425" y="123"/>
                    </a:lnTo>
                    <a:lnTo>
                      <a:pt x="1438" y="126"/>
                    </a:lnTo>
                    <a:lnTo>
                      <a:pt x="1452" y="126"/>
                    </a:lnTo>
                    <a:lnTo>
                      <a:pt x="1465" y="134"/>
                    </a:lnTo>
                    <a:lnTo>
                      <a:pt x="1479" y="135"/>
                    </a:lnTo>
                    <a:lnTo>
                      <a:pt x="1495" y="138"/>
                    </a:lnTo>
                    <a:lnTo>
                      <a:pt x="1503" y="146"/>
                    </a:lnTo>
                    <a:lnTo>
                      <a:pt x="1521" y="155"/>
                    </a:lnTo>
                    <a:lnTo>
                      <a:pt x="1542" y="162"/>
                    </a:lnTo>
                    <a:lnTo>
                      <a:pt x="1557" y="171"/>
                    </a:lnTo>
                    <a:lnTo>
                      <a:pt x="1565" y="174"/>
                    </a:lnTo>
                  </a:path>
                </a:pathLst>
              </a:custGeom>
              <a:solidFill>
                <a:srgbClr val="00B0F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91" name="Freeform 132">
                <a:extLst>
                  <a:ext uri="{FF2B5EF4-FFF2-40B4-BE49-F238E27FC236}">
                    <a16:creationId xmlns:a16="http://schemas.microsoft.com/office/drawing/2014/main" id="{A57B2C16-A2E7-D22E-51ED-9E5A9F8F95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8442" y="10310797"/>
                <a:ext cx="976651" cy="891725"/>
              </a:xfrm>
              <a:custGeom>
                <a:avLst/>
                <a:gdLst>
                  <a:gd name="T0" fmla="*/ 836 w 1114"/>
                  <a:gd name="T1" fmla="*/ 1001 h 1017"/>
                  <a:gd name="T2" fmla="*/ 750 w 1114"/>
                  <a:gd name="T3" fmla="*/ 1005 h 1017"/>
                  <a:gd name="T4" fmla="*/ 635 w 1114"/>
                  <a:gd name="T5" fmla="*/ 977 h 1017"/>
                  <a:gd name="T6" fmla="*/ 586 w 1114"/>
                  <a:gd name="T7" fmla="*/ 979 h 1017"/>
                  <a:gd name="T8" fmla="*/ 551 w 1114"/>
                  <a:gd name="T9" fmla="*/ 962 h 1017"/>
                  <a:gd name="T10" fmla="*/ 542 w 1114"/>
                  <a:gd name="T11" fmla="*/ 946 h 1017"/>
                  <a:gd name="T12" fmla="*/ 539 w 1114"/>
                  <a:gd name="T13" fmla="*/ 922 h 1017"/>
                  <a:gd name="T14" fmla="*/ 474 w 1114"/>
                  <a:gd name="T15" fmla="*/ 901 h 1017"/>
                  <a:gd name="T16" fmla="*/ 400 w 1114"/>
                  <a:gd name="T17" fmla="*/ 887 h 1017"/>
                  <a:gd name="T18" fmla="*/ 375 w 1114"/>
                  <a:gd name="T19" fmla="*/ 841 h 1017"/>
                  <a:gd name="T20" fmla="*/ 351 w 1114"/>
                  <a:gd name="T21" fmla="*/ 793 h 1017"/>
                  <a:gd name="T22" fmla="*/ 354 w 1114"/>
                  <a:gd name="T23" fmla="*/ 754 h 1017"/>
                  <a:gd name="T24" fmla="*/ 352 w 1114"/>
                  <a:gd name="T25" fmla="*/ 726 h 1017"/>
                  <a:gd name="T26" fmla="*/ 294 w 1114"/>
                  <a:gd name="T27" fmla="*/ 723 h 1017"/>
                  <a:gd name="T28" fmla="*/ 287 w 1114"/>
                  <a:gd name="T29" fmla="*/ 672 h 1017"/>
                  <a:gd name="T30" fmla="*/ 243 w 1114"/>
                  <a:gd name="T31" fmla="*/ 649 h 1017"/>
                  <a:gd name="T32" fmla="*/ 146 w 1114"/>
                  <a:gd name="T33" fmla="*/ 584 h 1017"/>
                  <a:gd name="T34" fmla="*/ 104 w 1114"/>
                  <a:gd name="T35" fmla="*/ 512 h 1017"/>
                  <a:gd name="T36" fmla="*/ 85 w 1114"/>
                  <a:gd name="T37" fmla="*/ 469 h 1017"/>
                  <a:gd name="T38" fmla="*/ 48 w 1114"/>
                  <a:gd name="T39" fmla="*/ 416 h 1017"/>
                  <a:gd name="T40" fmla="*/ 23 w 1114"/>
                  <a:gd name="T41" fmla="*/ 371 h 1017"/>
                  <a:gd name="T42" fmla="*/ 3 w 1114"/>
                  <a:gd name="T43" fmla="*/ 344 h 1017"/>
                  <a:gd name="T44" fmla="*/ 5 w 1114"/>
                  <a:gd name="T45" fmla="*/ 318 h 1017"/>
                  <a:gd name="T46" fmla="*/ 60 w 1114"/>
                  <a:gd name="T47" fmla="*/ 323 h 1017"/>
                  <a:gd name="T48" fmla="*/ 111 w 1114"/>
                  <a:gd name="T49" fmla="*/ 345 h 1017"/>
                  <a:gd name="T50" fmla="*/ 194 w 1114"/>
                  <a:gd name="T51" fmla="*/ 353 h 1017"/>
                  <a:gd name="T52" fmla="*/ 288 w 1114"/>
                  <a:gd name="T53" fmla="*/ 308 h 1017"/>
                  <a:gd name="T54" fmla="*/ 363 w 1114"/>
                  <a:gd name="T55" fmla="*/ 209 h 1017"/>
                  <a:gd name="T56" fmla="*/ 454 w 1114"/>
                  <a:gd name="T57" fmla="*/ 150 h 1017"/>
                  <a:gd name="T58" fmla="*/ 516 w 1114"/>
                  <a:gd name="T59" fmla="*/ 114 h 1017"/>
                  <a:gd name="T60" fmla="*/ 522 w 1114"/>
                  <a:gd name="T61" fmla="*/ 57 h 1017"/>
                  <a:gd name="T62" fmla="*/ 548 w 1114"/>
                  <a:gd name="T63" fmla="*/ 37 h 1017"/>
                  <a:gd name="T64" fmla="*/ 645 w 1114"/>
                  <a:gd name="T65" fmla="*/ 0 h 1017"/>
                  <a:gd name="T66" fmla="*/ 740 w 1114"/>
                  <a:gd name="T67" fmla="*/ 0 h 1017"/>
                  <a:gd name="T68" fmla="*/ 746 w 1114"/>
                  <a:gd name="T69" fmla="*/ 51 h 1017"/>
                  <a:gd name="T70" fmla="*/ 860 w 1114"/>
                  <a:gd name="T71" fmla="*/ 55 h 1017"/>
                  <a:gd name="T72" fmla="*/ 924 w 1114"/>
                  <a:gd name="T73" fmla="*/ 84 h 1017"/>
                  <a:gd name="T74" fmla="*/ 1034 w 1114"/>
                  <a:gd name="T75" fmla="*/ 128 h 1017"/>
                  <a:gd name="T76" fmla="*/ 1086 w 1114"/>
                  <a:gd name="T77" fmla="*/ 156 h 1017"/>
                  <a:gd name="T78" fmla="*/ 1104 w 1114"/>
                  <a:gd name="T79" fmla="*/ 167 h 1017"/>
                  <a:gd name="T80" fmla="*/ 1108 w 1114"/>
                  <a:gd name="T81" fmla="*/ 237 h 1017"/>
                  <a:gd name="T82" fmla="*/ 1106 w 1114"/>
                  <a:gd name="T83" fmla="*/ 362 h 1017"/>
                  <a:gd name="T84" fmla="*/ 1111 w 1114"/>
                  <a:gd name="T85" fmla="*/ 396 h 1017"/>
                  <a:gd name="T86" fmla="*/ 1098 w 1114"/>
                  <a:gd name="T87" fmla="*/ 445 h 1017"/>
                  <a:gd name="T88" fmla="*/ 1092 w 1114"/>
                  <a:gd name="T89" fmla="*/ 463 h 1017"/>
                  <a:gd name="T90" fmla="*/ 1070 w 1114"/>
                  <a:gd name="T91" fmla="*/ 491 h 1017"/>
                  <a:gd name="T92" fmla="*/ 1087 w 1114"/>
                  <a:gd name="T93" fmla="*/ 508 h 1017"/>
                  <a:gd name="T94" fmla="*/ 1088 w 1114"/>
                  <a:gd name="T95" fmla="*/ 536 h 1017"/>
                  <a:gd name="T96" fmla="*/ 1097 w 1114"/>
                  <a:gd name="T97" fmla="*/ 600 h 1017"/>
                  <a:gd name="T98" fmla="*/ 1113 w 1114"/>
                  <a:gd name="T99" fmla="*/ 639 h 1017"/>
                  <a:gd name="T100" fmla="*/ 1081 w 1114"/>
                  <a:gd name="T101" fmla="*/ 704 h 1017"/>
                  <a:gd name="T102" fmla="*/ 1040 w 1114"/>
                  <a:gd name="T103" fmla="*/ 750 h 1017"/>
                  <a:gd name="T104" fmla="*/ 1037 w 1114"/>
                  <a:gd name="T105" fmla="*/ 794 h 1017"/>
                  <a:gd name="T106" fmla="*/ 1028 w 1114"/>
                  <a:gd name="T107" fmla="*/ 849 h 1017"/>
                  <a:gd name="T108" fmla="*/ 971 w 1114"/>
                  <a:gd name="T109" fmla="*/ 908 h 1017"/>
                  <a:gd name="T110" fmla="*/ 908 w 1114"/>
                  <a:gd name="T111" fmla="*/ 978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14" h="1017">
                    <a:moveTo>
                      <a:pt x="868" y="1016"/>
                    </a:moveTo>
                    <a:lnTo>
                      <a:pt x="855" y="1007"/>
                    </a:lnTo>
                    <a:lnTo>
                      <a:pt x="836" y="1001"/>
                    </a:lnTo>
                    <a:lnTo>
                      <a:pt x="815" y="999"/>
                    </a:lnTo>
                    <a:lnTo>
                      <a:pt x="785" y="1000"/>
                    </a:lnTo>
                    <a:lnTo>
                      <a:pt x="750" y="1005"/>
                    </a:lnTo>
                    <a:lnTo>
                      <a:pt x="710" y="999"/>
                    </a:lnTo>
                    <a:lnTo>
                      <a:pt x="669" y="983"/>
                    </a:lnTo>
                    <a:lnTo>
                      <a:pt x="635" y="977"/>
                    </a:lnTo>
                    <a:lnTo>
                      <a:pt x="595" y="984"/>
                    </a:lnTo>
                    <a:lnTo>
                      <a:pt x="593" y="984"/>
                    </a:lnTo>
                    <a:lnTo>
                      <a:pt x="586" y="979"/>
                    </a:lnTo>
                    <a:lnTo>
                      <a:pt x="574" y="967"/>
                    </a:lnTo>
                    <a:lnTo>
                      <a:pt x="556" y="965"/>
                    </a:lnTo>
                    <a:lnTo>
                      <a:pt x="551" y="962"/>
                    </a:lnTo>
                    <a:lnTo>
                      <a:pt x="547" y="957"/>
                    </a:lnTo>
                    <a:lnTo>
                      <a:pt x="544" y="952"/>
                    </a:lnTo>
                    <a:lnTo>
                      <a:pt x="542" y="946"/>
                    </a:lnTo>
                    <a:lnTo>
                      <a:pt x="546" y="926"/>
                    </a:lnTo>
                    <a:lnTo>
                      <a:pt x="544" y="923"/>
                    </a:lnTo>
                    <a:lnTo>
                      <a:pt x="539" y="922"/>
                    </a:lnTo>
                    <a:lnTo>
                      <a:pt x="529" y="919"/>
                    </a:lnTo>
                    <a:lnTo>
                      <a:pt x="504" y="910"/>
                    </a:lnTo>
                    <a:lnTo>
                      <a:pt x="474" y="901"/>
                    </a:lnTo>
                    <a:lnTo>
                      <a:pt x="423" y="892"/>
                    </a:lnTo>
                    <a:lnTo>
                      <a:pt x="404" y="889"/>
                    </a:lnTo>
                    <a:lnTo>
                      <a:pt x="400" y="887"/>
                    </a:lnTo>
                    <a:lnTo>
                      <a:pt x="394" y="879"/>
                    </a:lnTo>
                    <a:lnTo>
                      <a:pt x="384" y="856"/>
                    </a:lnTo>
                    <a:lnTo>
                      <a:pt x="375" y="841"/>
                    </a:lnTo>
                    <a:lnTo>
                      <a:pt x="354" y="819"/>
                    </a:lnTo>
                    <a:lnTo>
                      <a:pt x="350" y="812"/>
                    </a:lnTo>
                    <a:lnTo>
                      <a:pt x="351" y="793"/>
                    </a:lnTo>
                    <a:lnTo>
                      <a:pt x="353" y="778"/>
                    </a:lnTo>
                    <a:lnTo>
                      <a:pt x="355" y="767"/>
                    </a:lnTo>
                    <a:lnTo>
                      <a:pt x="354" y="754"/>
                    </a:lnTo>
                    <a:lnTo>
                      <a:pt x="354" y="740"/>
                    </a:lnTo>
                    <a:lnTo>
                      <a:pt x="354" y="731"/>
                    </a:lnTo>
                    <a:lnTo>
                      <a:pt x="352" y="726"/>
                    </a:lnTo>
                    <a:lnTo>
                      <a:pt x="344" y="723"/>
                    </a:lnTo>
                    <a:lnTo>
                      <a:pt x="321" y="722"/>
                    </a:lnTo>
                    <a:lnTo>
                      <a:pt x="294" y="723"/>
                    </a:lnTo>
                    <a:lnTo>
                      <a:pt x="294" y="708"/>
                    </a:lnTo>
                    <a:lnTo>
                      <a:pt x="291" y="686"/>
                    </a:lnTo>
                    <a:lnTo>
                      <a:pt x="287" y="672"/>
                    </a:lnTo>
                    <a:lnTo>
                      <a:pt x="280" y="665"/>
                    </a:lnTo>
                    <a:lnTo>
                      <a:pt x="267" y="658"/>
                    </a:lnTo>
                    <a:lnTo>
                      <a:pt x="243" y="649"/>
                    </a:lnTo>
                    <a:lnTo>
                      <a:pt x="208" y="634"/>
                    </a:lnTo>
                    <a:lnTo>
                      <a:pt x="179" y="612"/>
                    </a:lnTo>
                    <a:lnTo>
                      <a:pt x="146" y="584"/>
                    </a:lnTo>
                    <a:lnTo>
                      <a:pt x="136" y="580"/>
                    </a:lnTo>
                    <a:lnTo>
                      <a:pt x="123" y="555"/>
                    </a:lnTo>
                    <a:lnTo>
                      <a:pt x="104" y="512"/>
                    </a:lnTo>
                    <a:lnTo>
                      <a:pt x="105" y="497"/>
                    </a:lnTo>
                    <a:lnTo>
                      <a:pt x="103" y="490"/>
                    </a:lnTo>
                    <a:lnTo>
                      <a:pt x="85" y="469"/>
                    </a:lnTo>
                    <a:lnTo>
                      <a:pt x="80" y="457"/>
                    </a:lnTo>
                    <a:lnTo>
                      <a:pt x="78" y="446"/>
                    </a:lnTo>
                    <a:lnTo>
                      <a:pt x="48" y="416"/>
                    </a:lnTo>
                    <a:lnTo>
                      <a:pt x="38" y="402"/>
                    </a:lnTo>
                    <a:lnTo>
                      <a:pt x="30" y="385"/>
                    </a:lnTo>
                    <a:lnTo>
                      <a:pt x="23" y="371"/>
                    </a:lnTo>
                    <a:lnTo>
                      <a:pt x="17" y="365"/>
                    </a:lnTo>
                    <a:lnTo>
                      <a:pt x="9" y="356"/>
                    </a:lnTo>
                    <a:lnTo>
                      <a:pt x="3" y="344"/>
                    </a:lnTo>
                    <a:lnTo>
                      <a:pt x="0" y="336"/>
                    </a:lnTo>
                    <a:lnTo>
                      <a:pt x="3" y="326"/>
                    </a:lnTo>
                    <a:lnTo>
                      <a:pt x="5" y="318"/>
                    </a:lnTo>
                    <a:lnTo>
                      <a:pt x="33" y="326"/>
                    </a:lnTo>
                    <a:lnTo>
                      <a:pt x="48" y="327"/>
                    </a:lnTo>
                    <a:lnTo>
                      <a:pt x="60" y="323"/>
                    </a:lnTo>
                    <a:lnTo>
                      <a:pt x="74" y="328"/>
                    </a:lnTo>
                    <a:lnTo>
                      <a:pt x="92" y="342"/>
                    </a:lnTo>
                    <a:lnTo>
                      <a:pt x="111" y="345"/>
                    </a:lnTo>
                    <a:lnTo>
                      <a:pt x="132" y="336"/>
                    </a:lnTo>
                    <a:lnTo>
                      <a:pt x="160" y="339"/>
                    </a:lnTo>
                    <a:lnTo>
                      <a:pt x="194" y="353"/>
                    </a:lnTo>
                    <a:lnTo>
                      <a:pt x="223" y="356"/>
                    </a:lnTo>
                    <a:lnTo>
                      <a:pt x="258" y="343"/>
                    </a:lnTo>
                    <a:lnTo>
                      <a:pt x="288" y="308"/>
                    </a:lnTo>
                    <a:lnTo>
                      <a:pt x="317" y="276"/>
                    </a:lnTo>
                    <a:lnTo>
                      <a:pt x="346" y="239"/>
                    </a:lnTo>
                    <a:lnTo>
                      <a:pt x="363" y="209"/>
                    </a:lnTo>
                    <a:lnTo>
                      <a:pt x="387" y="185"/>
                    </a:lnTo>
                    <a:lnTo>
                      <a:pt x="421" y="166"/>
                    </a:lnTo>
                    <a:lnTo>
                      <a:pt x="454" y="150"/>
                    </a:lnTo>
                    <a:lnTo>
                      <a:pt x="506" y="131"/>
                    </a:lnTo>
                    <a:lnTo>
                      <a:pt x="506" y="131"/>
                    </a:lnTo>
                    <a:lnTo>
                      <a:pt x="516" y="114"/>
                    </a:lnTo>
                    <a:lnTo>
                      <a:pt x="520" y="97"/>
                    </a:lnTo>
                    <a:lnTo>
                      <a:pt x="520" y="73"/>
                    </a:lnTo>
                    <a:lnTo>
                      <a:pt x="522" y="57"/>
                    </a:lnTo>
                    <a:lnTo>
                      <a:pt x="528" y="50"/>
                    </a:lnTo>
                    <a:lnTo>
                      <a:pt x="536" y="45"/>
                    </a:lnTo>
                    <a:lnTo>
                      <a:pt x="548" y="37"/>
                    </a:lnTo>
                    <a:lnTo>
                      <a:pt x="581" y="19"/>
                    </a:lnTo>
                    <a:lnTo>
                      <a:pt x="610" y="8"/>
                    </a:lnTo>
                    <a:lnTo>
                      <a:pt x="645" y="0"/>
                    </a:lnTo>
                    <a:lnTo>
                      <a:pt x="683" y="0"/>
                    </a:lnTo>
                    <a:lnTo>
                      <a:pt x="719" y="0"/>
                    </a:lnTo>
                    <a:lnTo>
                      <a:pt x="740" y="0"/>
                    </a:lnTo>
                    <a:lnTo>
                      <a:pt x="741" y="22"/>
                    </a:lnTo>
                    <a:lnTo>
                      <a:pt x="742" y="49"/>
                    </a:lnTo>
                    <a:lnTo>
                      <a:pt x="746" y="51"/>
                    </a:lnTo>
                    <a:lnTo>
                      <a:pt x="774" y="52"/>
                    </a:lnTo>
                    <a:lnTo>
                      <a:pt x="817" y="54"/>
                    </a:lnTo>
                    <a:lnTo>
                      <a:pt x="860" y="55"/>
                    </a:lnTo>
                    <a:lnTo>
                      <a:pt x="887" y="75"/>
                    </a:lnTo>
                    <a:lnTo>
                      <a:pt x="896" y="79"/>
                    </a:lnTo>
                    <a:lnTo>
                      <a:pt x="924" y="84"/>
                    </a:lnTo>
                    <a:lnTo>
                      <a:pt x="961" y="115"/>
                    </a:lnTo>
                    <a:lnTo>
                      <a:pt x="1005" y="119"/>
                    </a:lnTo>
                    <a:lnTo>
                      <a:pt x="1034" y="128"/>
                    </a:lnTo>
                    <a:lnTo>
                      <a:pt x="1060" y="139"/>
                    </a:lnTo>
                    <a:lnTo>
                      <a:pt x="1076" y="152"/>
                    </a:lnTo>
                    <a:lnTo>
                      <a:pt x="1086" y="156"/>
                    </a:lnTo>
                    <a:lnTo>
                      <a:pt x="1098" y="156"/>
                    </a:lnTo>
                    <a:lnTo>
                      <a:pt x="1104" y="157"/>
                    </a:lnTo>
                    <a:lnTo>
                      <a:pt x="1104" y="167"/>
                    </a:lnTo>
                    <a:lnTo>
                      <a:pt x="1095" y="183"/>
                    </a:lnTo>
                    <a:lnTo>
                      <a:pt x="1096" y="206"/>
                    </a:lnTo>
                    <a:lnTo>
                      <a:pt x="1108" y="237"/>
                    </a:lnTo>
                    <a:lnTo>
                      <a:pt x="1110" y="265"/>
                    </a:lnTo>
                    <a:lnTo>
                      <a:pt x="1106" y="314"/>
                    </a:lnTo>
                    <a:lnTo>
                      <a:pt x="1106" y="362"/>
                    </a:lnTo>
                    <a:lnTo>
                      <a:pt x="1107" y="378"/>
                    </a:lnTo>
                    <a:lnTo>
                      <a:pt x="1109" y="389"/>
                    </a:lnTo>
                    <a:lnTo>
                      <a:pt x="1111" y="396"/>
                    </a:lnTo>
                    <a:lnTo>
                      <a:pt x="1111" y="403"/>
                    </a:lnTo>
                    <a:lnTo>
                      <a:pt x="1104" y="423"/>
                    </a:lnTo>
                    <a:lnTo>
                      <a:pt x="1098" y="445"/>
                    </a:lnTo>
                    <a:lnTo>
                      <a:pt x="1098" y="452"/>
                    </a:lnTo>
                    <a:lnTo>
                      <a:pt x="1096" y="458"/>
                    </a:lnTo>
                    <a:lnTo>
                      <a:pt x="1092" y="463"/>
                    </a:lnTo>
                    <a:lnTo>
                      <a:pt x="1072" y="473"/>
                    </a:lnTo>
                    <a:lnTo>
                      <a:pt x="1070" y="479"/>
                    </a:lnTo>
                    <a:lnTo>
                      <a:pt x="1070" y="491"/>
                    </a:lnTo>
                    <a:lnTo>
                      <a:pt x="1072" y="499"/>
                    </a:lnTo>
                    <a:lnTo>
                      <a:pt x="1079" y="503"/>
                    </a:lnTo>
                    <a:lnTo>
                      <a:pt x="1087" y="508"/>
                    </a:lnTo>
                    <a:lnTo>
                      <a:pt x="1090" y="515"/>
                    </a:lnTo>
                    <a:lnTo>
                      <a:pt x="1090" y="522"/>
                    </a:lnTo>
                    <a:lnTo>
                      <a:pt x="1088" y="536"/>
                    </a:lnTo>
                    <a:lnTo>
                      <a:pt x="1080" y="558"/>
                    </a:lnTo>
                    <a:lnTo>
                      <a:pt x="1088" y="584"/>
                    </a:lnTo>
                    <a:lnTo>
                      <a:pt x="1097" y="600"/>
                    </a:lnTo>
                    <a:lnTo>
                      <a:pt x="1108" y="619"/>
                    </a:lnTo>
                    <a:lnTo>
                      <a:pt x="1113" y="631"/>
                    </a:lnTo>
                    <a:lnTo>
                      <a:pt x="1113" y="639"/>
                    </a:lnTo>
                    <a:lnTo>
                      <a:pt x="1111" y="648"/>
                    </a:lnTo>
                    <a:lnTo>
                      <a:pt x="1094" y="683"/>
                    </a:lnTo>
                    <a:lnTo>
                      <a:pt x="1081" y="704"/>
                    </a:lnTo>
                    <a:lnTo>
                      <a:pt x="1065" y="728"/>
                    </a:lnTo>
                    <a:lnTo>
                      <a:pt x="1045" y="743"/>
                    </a:lnTo>
                    <a:lnTo>
                      <a:pt x="1040" y="750"/>
                    </a:lnTo>
                    <a:lnTo>
                      <a:pt x="1037" y="758"/>
                    </a:lnTo>
                    <a:lnTo>
                      <a:pt x="1038" y="776"/>
                    </a:lnTo>
                    <a:lnTo>
                      <a:pt x="1037" y="794"/>
                    </a:lnTo>
                    <a:lnTo>
                      <a:pt x="1020" y="822"/>
                    </a:lnTo>
                    <a:lnTo>
                      <a:pt x="1030" y="848"/>
                    </a:lnTo>
                    <a:lnTo>
                      <a:pt x="1028" y="849"/>
                    </a:lnTo>
                    <a:lnTo>
                      <a:pt x="1023" y="852"/>
                    </a:lnTo>
                    <a:lnTo>
                      <a:pt x="998" y="880"/>
                    </a:lnTo>
                    <a:lnTo>
                      <a:pt x="971" y="908"/>
                    </a:lnTo>
                    <a:lnTo>
                      <a:pt x="953" y="928"/>
                    </a:lnTo>
                    <a:lnTo>
                      <a:pt x="932" y="952"/>
                    </a:lnTo>
                    <a:lnTo>
                      <a:pt x="908" y="978"/>
                    </a:lnTo>
                    <a:lnTo>
                      <a:pt x="888" y="1000"/>
                    </a:lnTo>
                    <a:lnTo>
                      <a:pt x="868" y="1016"/>
                    </a:lnTo>
                  </a:path>
                </a:pathLst>
              </a:custGeom>
              <a:solidFill>
                <a:srgbClr val="00B0F0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92" name="Freeform 67">
                <a:extLst>
                  <a:ext uri="{FF2B5EF4-FFF2-40B4-BE49-F238E27FC236}">
                    <a16:creationId xmlns:a16="http://schemas.microsoft.com/office/drawing/2014/main" id="{447BCD26-F342-F45B-EE74-E67F93D893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0059" y="12051783"/>
                <a:ext cx="293381" cy="297240"/>
              </a:xfrm>
              <a:custGeom>
                <a:avLst/>
                <a:gdLst>
                  <a:gd name="T0" fmla="*/ 228 w 335"/>
                  <a:gd name="T1" fmla="*/ 253 h 339"/>
                  <a:gd name="T2" fmla="*/ 218 w 335"/>
                  <a:gd name="T3" fmla="*/ 253 h 339"/>
                  <a:gd name="T4" fmla="*/ 199 w 335"/>
                  <a:gd name="T5" fmla="*/ 255 h 339"/>
                  <a:gd name="T6" fmla="*/ 180 w 335"/>
                  <a:gd name="T7" fmla="*/ 268 h 339"/>
                  <a:gd name="T8" fmla="*/ 155 w 335"/>
                  <a:gd name="T9" fmla="*/ 306 h 339"/>
                  <a:gd name="T10" fmla="*/ 149 w 335"/>
                  <a:gd name="T11" fmla="*/ 328 h 339"/>
                  <a:gd name="T12" fmla="*/ 138 w 335"/>
                  <a:gd name="T13" fmla="*/ 338 h 339"/>
                  <a:gd name="T14" fmla="*/ 100 w 335"/>
                  <a:gd name="T15" fmla="*/ 331 h 339"/>
                  <a:gd name="T16" fmla="*/ 77 w 335"/>
                  <a:gd name="T17" fmla="*/ 309 h 339"/>
                  <a:gd name="T18" fmla="*/ 64 w 335"/>
                  <a:gd name="T19" fmla="*/ 294 h 339"/>
                  <a:gd name="T20" fmla="*/ 54 w 335"/>
                  <a:gd name="T21" fmla="*/ 287 h 339"/>
                  <a:gd name="T22" fmla="*/ 48 w 335"/>
                  <a:gd name="T23" fmla="*/ 284 h 339"/>
                  <a:gd name="T24" fmla="*/ 43 w 335"/>
                  <a:gd name="T25" fmla="*/ 272 h 339"/>
                  <a:gd name="T26" fmla="*/ 37 w 335"/>
                  <a:gd name="T27" fmla="*/ 249 h 339"/>
                  <a:gd name="T28" fmla="*/ 20 w 335"/>
                  <a:gd name="T29" fmla="*/ 222 h 339"/>
                  <a:gd name="T30" fmla="*/ 5 w 335"/>
                  <a:gd name="T31" fmla="*/ 191 h 339"/>
                  <a:gd name="T32" fmla="*/ 1 w 335"/>
                  <a:gd name="T33" fmla="*/ 171 h 339"/>
                  <a:gd name="T34" fmla="*/ 22 w 335"/>
                  <a:gd name="T35" fmla="*/ 158 h 339"/>
                  <a:gd name="T36" fmla="*/ 44 w 335"/>
                  <a:gd name="T37" fmla="*/ 143 h 339"/>
                  <a:gd name="T38" fmla="*/ 58 w 335"/>
                  <a:gd name="T39" fmla="*/ 118 h 339"/>
                  <a:gd name="T40" fmla="*/ 68 w 335"/>
                  <a:gd name="T41" fmla="*/ 107 h 339"/>
                  <a:gd name="T42" fmla="*/ 87 w 335"/>
                  <a:gd name="T43" fmla="*/ 76 h 339"/>
                  <a:gd name="T44" fmla="*/ 111 w 335"/>
                  <a:gd name="T45" fmla="*/ 54 h 339"/>
                  <a:gd name="T46" fmla="*/ 147 w 335"/>
                  <a:gd name="T47" fmla="*/ 32 h 339"/>
                  <a:gd name="T48" fmla="*/ 203 w 335"/>
                  <a:gd name="T49" fmla="*/ 6 h 339"/>
                  <a:gd name="T50" fmla="*/ 225 w 335"/>
                  <a:gd name="T51" fmla="*/ 0 h 339"/>
                  <a:gd name="T52" fmla="*/ 233 w 335"/>
                  <a:gd name="T53" fmla="*/ 11 h 339"/>
                  <a:gd name="T54" fmla="*/ 252 w 335"/>
                  <a:gd name="T55" fmla="*/ 29 h 339"/>
                  <a:gd name="T56" fmla="*/ 272 w 335"/>
                  <a:gd name="T57" fmla="*/ 49 h 339"/>
                  <a:gd name="T58" fmla="*/ 304 w 335"/>
                  <a:gd name="T59" fmla="*/ 74 h 339"/>
                  <a:gd name="T60" fmla="*/ 321 w 335"/>
                  <a:gd name="T61" fmla="*/ 83 h 339"/>
                  <a:gd name="T62" fmla="*/ 332 w 335"/>
                  <a:gd name="T63" fmla="*/ 104 h 339"/>
                  <a:gd name="T64" fmla="*/ 333 w 335"/>
                  <a:gd name="T65" fmla="*/ 120 h 339"/>
                  <a:gd name="T66" fmla="*/ 320 w 335"/>
                  <a:gd name="T67" fmla="*/ 161 h 339"/>
                  <a:gd name="T68" fmla="*/ 306 w 335"/>
                  <a:gd name="T69" fmla="*/ 175 h 339"/>
                  <a:gd name="T70" fmla="*/ 296 w 335"/>
                  <a:gd name="T71" fmla="*/ 200 h 339"/>
                  <a:gd name="T72" fmla="*/ 283 w 335"/>
                  <a:gd name="T73" fmla="*/ 226 h 339"/>
                  <a:gd name="T74" fmla="*/ 265 w 335"/>
                  <a:gd name="T75" fmla="*/ 2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5" h="339">
                    <a:moveTo>
                      <a:pt x="241" y="249"/>
                    </a:moveTo>
                    <a:lnTo>
                      <a:pt x="228" y="253"/>
                    </a:lnTo>
                    <a:lnTo>
                      <a:pt x="226" y="253"/>
                    </a:lnTo>
                    <a:lnTo>
                      <a:pt x="218" y="253"/>
                    </a:lnTo>
                    <a:lnTo>
                      <a:pt x="207" y="253"/>
                    </a:lnTo>
                    <a:lnTo>
                      <a:pt x="199" y="255"/>
                    </a:lnTo>
                    <a:lnTo>
                      <a:pt x="192" y="256"/>
                    </a:lnTo>
                    <a:lnTo>
                      <a:pt x="180" y="268"/>
                    </a:lnTo>
                    <a:lnTo>
                      <a:pt x="160" y="299"/>
                    </a:lnTo>
                    <a:lnTo>
                      <a:pt x="155" y="306"/>
                    </a:lnTo>
                    <a:lnTo>
                      <a:pt x="154" y="319"/>
                    </a:lnTo>
                    <a:lnTo>
                      <a:pt x="149" y="328"/>
                    </a:lnTo>
                    <a:lnTo>
                      <a:pt x="144" y="336"/>
                    </a:lnTo>
                    <a:lnTo>
                      <a:pt x="138" y="338"/>
                    </a:lnTo>
                    <a:lnTo>
                      <a:pt x="121" y="334"/>
                    </a:lnTo>
                    <a:lnTo>
                      <a:pt x="100" y="331"/>
                    </a:lnTo>
                    <a:lnTo>
                      <a:pt x="88" y="321"/>
                    </a:lnTo>
                    <a:lnTo>
                      <a:pt x="77" y="309"/>
                    </a:lnTo>
                    <a:lnTo>
                      <a:pt x="71" y="299"/>
                    </a:lnTo>
                    <a:lnTo>
                      <a:pt x="64" y="294"/>
                    </a:lnTo>
                    <a:lnTo>
                      <a:pt x="63" y="292"/>
                    </a:lnTo>
                    <a:lnTo>
                      <a:pt x="54" y="287"/>
                    </a:lnTo>
                    <a:lnTo>
                      <a:pt x="51" y="285"/>
                    </a:lnTo>
                    <a:lnTo>
                      <a:pt x="48" y="284"/>
                    </a:lnTo>
                    <a:lnTo>
                      <a:pt x="44" y="278"/>
                    </a:lnTo>
                    <a:lnTo>
                      <a:pt x="43" y="272"/>
                    </a:lnTo>
                    <a:lnTo>
                      <a:pt x="44" y="257"/>
                    </a:lnTo>
                    <a:lnTo>
                      <a:pt x="37" y="249"/>
                    </a:lnTo>
                    <a:lnTo>
                      <a:pt x="27" y="234"/>
                    </a:lnTo>
                    <a:lnTo>
                      <a:pt x="20" y="222"/>
                    </a:lnTo>
                    <a:lnTo>
                      <a:pt x="11" y="205"/>
                    </a:lnTo>
                    <a:lnTo>
                      <a:pt x="5" y="191"/>
                    </a:lnTo>
                    <a:lnTo>
                      <a:pt x="0" y="176"/>
                    </a:lnTo>
                    <a:lnTo>
                      <a:pt x="1" y="171"/>
                    </a:lnTo>
                    <a:lnTo>
                      <a:pt x="6" y="166"/>
                    </a:lnTo>
                    <a:lnTo>
                      <a:pt x="22" y="158"/>
                    </a:lnTo>
                    <a:lnTo>
                      <a:pt x="35" y="153"/>
                    </a:lnTo>
                    <a:lnTo>
                      <a:pt x="44" y="143"/>
                    </a:lnTo>
                    <a:lnTo>
                      <a:pt x="53" y="127"/>
                    </a:lnTo>
                    <a:lnTo>
                      <a:pt x="58" y="118"/>
                    </a:lnTo>
                    <a:lnTo>
                      <a:pt x="63" y="113"/>
                    </a:lnTo>
                    <a:lnTo>
                      <a:pt x="68" y="107"/>
                    </a:lnTo>
                    <a:lnTo>
                      <a:pt x="77" y="92"/>
                    </a:lnTo>
                    <a:lnTo>
                      <a:pt x="87" y="76"/>
                    </a:lnTo>
                    <a:lnTo>
                      <a:pt x="97" y="58"/>
                    </a:lnTo>
                    <a:lnTo>
                      <a:pt x="111" y="54"/>
                    </a:lnTo>
                    <a:lnTo>
                      <a:pt x="130" y="48"/>
                    </a:lnTo>
                    <a:lnTo>
                      <a:pt x="147" y="32"/>
                    </a:lnTo>
                    <a:lnTo>
                      <a:pt x="169" y="20"/>
                    </a:lnTo>
                    <a:lnTo>
                      <a:pt x="203" y="6"/>
                    </a:lnTo>
                    <a:lnTo>
                      <a:pt x="219" y="3"/>
                    </a:lnTo>
                    <a:lnTo>
                      <a:pt x="225" y="0"/>
                    </a:lnTo>
                    <a:lnTo>
                      <a:pt x="229" y="3"/>
                    </a:lnTo>
                    <a:lnTo>
                      <a:pt x="233" y="11"/>
                    </a:lnTo>
                    <a:lnTo>
                      <a:pt x="238" y="17"/>
                    </a:lnTo>
                    <a:lnTo>
                      <a:pt x="252" y="29"/>
                    </a:lnTo>
                    <a:lnTo>
                      <a:pt x="258" y="32"/>
                    </a:lnTo>
                    <a:lnTo>
                      <a:pt x="272" y="49"/>
                    </a:lnTo>
                    <a:lnTo>
                      <a:pt x="287" y="61"/>
                    </a:lnTo>
                    <a:lnTo>
                      <a:pt x="304" y="74"/>
                    </a:lnTo>
                    <a:lnTo>
                      <a:pt x="315" y="81"/>
                    </a:lnTo>
                    <a:lnTo>
                      <a:pt x="321" y="83"/>
                    </a:lnTo>
                    <a:lnTo>
                      <a:pt x="326" y="95"/>
                    </a:lnTo>
                    <a:lnTo>
                      <a:pt x="332" y="104"/>
                    </a:lnTo>
                    <a:lnTo>
                      <a:pt x="334" y="112"/>
                    </a:lnTo>
                    <a:lnTo>
                      <a:pt x="333" y="120"/>
                    </a:lnTo>
                    <a:lnTo>
                      <a:pt x="328" y="140"/>
                    </a:lnTo>
                    <a:lnTo>
                      <a:pt x="320" y="161"/>
                    </a:lnTo>
                    <a:lnTo>
                      <a:pt x="314" y="169"/>
                    </a:lnTo>
                    <a:lnTo>
                      <a:pt x="306" y="175"/>
                    </a:lnTo>
                    <a:lnTo>
                      <a:pt x="298" y="183"/>
                    </a:lnTo>
                    <a:lnTo>
                      <a:pt x="296" y="200"/>
                    </a:lnTo>
                    <a:lnTo>
                      <a:pt x="293" y="218"/>
                    </a:lnTo>
                    <a:lnTo>
                      <a:pt x="283" y="226"/>
                    </a:lnTo>
                    <a:lnTo>
                      <a:pt x="275" y="232"/>
                    </a:lnTo>
                    <a:lnTo>
                      <a:pt x="265" y="239"/>
                    </a:lnTo>
                    <a:lnTo>
                      <a:pt x="241" y="249"/>
                    </a:lnTo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  <p:sp>
            <p:nvSpPr>
              <p:cNvPr id="293" name="Freeform 67">
                <a:extLst>
                  <a:ext uri="{FF2B5EF4-FFF2-40B4-BE49-F238E27FC236}">
                    <a16:creationId xmlns:a16="http://schemas.microsoft.com/office/drawing/2014/main" id="{49025BA1-884F-F85D-F772-C0EC5ED24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80059" y="12051783"/>
                <a:ext cx="293381" cy="297240"/>
              </a:xfrm>
              <a:custGeom>
                <a:avLst/>
                <a:gdLst>
                  <a:gd name="T0" fmla="*/ 228 w 335"/>
                  <a:gd name="T1" fmla="*/ 253 h 339"/>
                  <a:gd name="T2" fmla="*/ 218 w 335"/>
                  <a:gd name="T3" fmla="*/ 253 h 339"/>
                  <a:gd name="T4" fmla="*/ 199 w 335"/>
                  <a:gd name="T5" fmla="*/ 255 h 339"/>
                  <a:gd name="T6" fmla="*/ 180 w 335"/>
                  <a:gd name="T7" fmla="*/ 268 h 339"/>
                  <a:gd name="T8" fmla="*/ 155 w 335"/>
                  <a:gd name="T9" fmla="*/ 306 h 339"/>
                  <a:gd name="T10" fmla="*/ 149 w 335"/>
                  <a:gd name="T11" fmla="*/ 328 h 339"/>
                  <a:gd name="T12" fmla="*/ 138 w 335"/>
                  <a:gd name="T13" fmla="*/ 338 h 339"/>
                  <a:gd name="T14" fmla="*/ 100 w 335"/>
                  <a:gd name="T15" fmla="*/ 331 h 339"/>
                  <a:gd name="T16" fmla="*/ 77 w 335"/>
                  <a:gd name="T17" fmla="*/ 309 h 339"/>
                  <a:gd name="T18" fmla="*/ 64 w 335"/>
                  <a:gd name="T19" fmla="*/ 294 h 339"/>
                  <a:gd name="T20" fmla="*/ 54 w 335"/>
                  <a:gd name="T21" fmla="*/ 287 h 339"/>
                  <a:gd name="T22" fmla="*/ 48 w 335"/>
                  <a:gd name="T23" fmla="*/ 284 h 339"/>
                  <a:gd name="T24" fmla="*/ 43 w 335"/>
                  <a:gd name="T25" fmla="*/ 272 h 339"/>
                  <a:gd name="T26" fmla="*/ 37 w 335"/>
                  <a:gd name="T27" fmla="*/ 249 h 339"/>
                  <a:gd name="T28" fmla="*/ 20 w 335"/>
                  <a:gd name="T29" fmla="*/ 222 h 339"/>
                  <a:gd name="T30" fmla="*/ 5 w 335"/>
                  <a:gd name="T31" fmla="*/ 191 h 339"/>
                  <a:gd name="T32" fmla="*/ 1 w 335"/>
                  <a:gd name="T33" fmla="*/ 171 h 339"/>
                  <a:gd name="T34" fmla="*/ 22 w 335"/>
                  <a:gd name="T35" fmla="*/ 158 h 339"/>
                  <a:gd name="T36" fmla="*/ 44 w 335"/>
                  <a:gd name="T37" fmla="*/ 143 h 339"/>
                  <a:gd name="T38" fmla="*/ 58 w 335"/>
                  <a:gd name="T39" fmla="*/ 118 h 339"/>
                  <a:gd name="T40" fmla="*/ 68 w 335"/>
                  <a:gd name="T41" fmla="*/ 107 h 339"/>
                  <a:gd name="T42" fmla="*/ 87 w 335"/>
                  <a:gd name="T43" fmla="*/ 76 h 339"/>
                  <a:gd name="T44" fmla="*/ 111 w 335"/>
                  <a:gd name="T45" fmla="*/ 54 h 339"/>
                  <a:gd name="T46" fmla="*/ 147 w 335"/>
                  <a:gd name="T47" fmla="*/ 32 h 339"/>
                  <a:gd name="T48" fmla="*/ 203 w 335"/>
                  <a:gd name="T49" fmla="*/ 6 h 339"/>
                  <a:gd name="T50" fmla="*/ 225 w 335"/>
                  <a:gd name="T51" fmla="*/ 0 h 339"/>
                  <a:gd name="T52" fmla="*/ 233 w 335"/>
                  <a:gd name="T53" fmla="*/ 11 h 339"/>
                  <a:gd name="T54" fmla="*/ 252 w 335"/>
                  <a:gd name="T55" fmla="*/ 29 h 339"/>
                  <a:gd name="T56" fmla="*/ 272 w 335"/>
                  <a:gd name="T57" fmla="*/ 49 h 339"/>
                  <a:gd name="T58" fmla="*/ 304 w 335"/>
                  <a:gd name="T59" fmla="*/ 74 h 339"/>
                  <a:gd name="T60" fmla="*/ 321 w 335"/>
                  <a:gd name="T61" fmla="*/ 83 h 339"/>
                  <a:gd name="T62" fmla="*/ 332 w 335"/>
                  <a:gd name="T63" fmla="*/ 104 h 339"/>
                  <a:gd name="T64" fmla="*/ 333 w 335"/>
                  <a:gd name="T65" fmla="*/ 120 h 339"/>
                  <a:gd name="T66" fmla="*/ 320 w 335"/>
                  <a:gd name="T67" fmla="*/ 161 h 339"/>
                  <a:gd name="T68" fmla="*/ 306 w 335"/>
                  <a:gd name="T69" fmla="*/ 175 h 339"/>
                  <a:gd name="T70" fmla="*/ 296 w 335"/>
                  <a:gd name="T71" fmla="*/ 200 h 339"/>
                  <a:gd name="T72" fmla="*/ 283 w 335"/>
                  <a:gd name="T73" fmla="*/ 226 h 339"/>
                  <a:gd name="T74" fmla="*/ 265 w 335"/>
                  <a:gd name="T75" fmla="*/ 23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35" h="339">
                    <a:moveTo>
                      <a:pt x="241" y="249"/>
                    </a:moveTo>
                    <a:lnTo>
                      <a:pt x="228" y="253"/>
                    </a:lnTo>
                    <a:lnTo>
                      <a:pt x="226" y="253"/>
                    </a:lnTo>
                    <a:lnTo>
                      <a:pt x="218" y="253"/>
                    </a:lnTo>
                    <a:lnTo>
                      <a:pt x="207" y="253"/>
                    </a:lnTo>
                    <a:lnTo>
                      <a:pt x="199" y="255"/>
                    </a:lnTo>
                    <a:lnTo>
                      <a:pt x="192" y="256"/>
                    </a:lnTo>
                    <a:lnTo>
                      <a:pt x="180" y="268"/>
                    </a:lnTo>
                    <a:lnTo>
                      <a:pt x="160" y="299"/>
                    </a:lnTo>
                    <a:lnTo>
                      <a:pt x="155" y="306"/>
                    </a:lnTo>
                    <a:lnTo>
                      <a:pt x="154" y="319"/>
                    </a:lnTo>
                    <a:lnTo>
                      <a:pt x="149" y="328"/>
                    </a:lnTo>
                    <a:lnTo>
                      <a:pt x="144" y="336"/>
                    </a:lnTo>
                    <a:lnTo>
                      <a:pt x="138" y="338"/>
                    </a:lnTo>
                    <a:lnTo>
                      <a:pt x="121" y="334"/>
                    </a:lnTo>
                    <a:lnTo>
                      <a:pt x="100" y="331"/>
                    </a:lnTo>
                    <a:lnTo>
                      <a:pt x="88" y="321"/>
                    </a:lnTo>
                    <a:lnTo>
                      <a:pt x="77" y="309"/>
                    </a:lnTo>
                    <a:lnTo>
                      <a:pt x="71" y="299"/>
                    </a:lnTo>
                    <a:lnTo>
                      <a:pt x="64" y="294"/>
                    </a:lnTo>
                    <a:lnTo>
                      <a:pt x="63" y="292"/>
                    </a:lnTo>
                    <a:lnTo>
                      <a:pt x="54" y="287"/>
                    </a:lnTo>
                    <a:lnTo>
                      <a:pt x="51" y="285"/>
                    </a:lnTo>
                    <a:lnTo>
                      <a:pt x="48" y="284"/>
                    </a:lnTo>
                    <a:lnTo>
                      <a:pt x="44" y="278"/>
                    </a:lnTo>
                    <a:lnTo>
                      <a:pt x="43" y="272"/>
                    </a:lnTo>
                    <a:lnTo>
                      <a:pt x="44" y="257"/>
                    </a:lnTo>
                    <a:lnTo>
                      <a:pt x="37" y="249"/>
                    </a:lnTo>
                    <a:lnTo>
                      <a:pt x="27" y="234"/>
                    </a:lnTo>
                    <a:lnTo>
                      <a:pt x="20" y="222"/>
                    </a:lnTo>
                    <a:lnTo>
                      <a:pt x="11" y="205"/>
                    </a:lnTo>
                    <a:lnTo>
                      <a:pt x="5" y="191"/>
                    </a:lnTo>
                    <a:lnTo>
                      <a:pt x="0" y="176"/>
                    </a:lnTo>
                    <a:lnTo>
                      <a:pt x="1" y="171"/>
                    </a:lnTo>
                    <a:lnTo>
                      <a:pt x="6" y="166"/>
                    </a:lnTo>
                    <a:lnTo>
                      <a:pt x="22" y="158"/>
                    </a:lnTo>
                    <a:lnTo>
                      <a:pt x="35" y="153"/>
                    </a:lnTo>
                    <a:lnTo>
                      <a:pt x="44" y="143"/>
                    </a:lnTo>
                    <a:lnTo>
                      <a:pt x="53" y="127"/>
                    </a:lnTo>
                    <a:lnTo>
                      <a:pt x="58" y="118"/>
                    </a:lnTo>
                    <a:lnTo>
                      <a:pt x="63" y="113"/>
                    </a:lnTo>
                    <a:lnTo>
                      <a:pt x="68" y="107"/>
                    </a:lnTo>
                    <a:lnTo>
                      <a:pt x="77" y="92"/>
                    </a:lnTo>
                    <a:lnTo>
                      <a:pt x="87" y="76"/>
                    </a:lnTo>
                    <a:lnTo>
                      <a:pt x="97" y="58"/>
                    </a:lnTo>
                    <a:lnTo>
                      <a:pt x="111" y="54"/>
                    </a:lnTo>
                    <a:lnTo>
                      <a:pt x="130" y="48"/>
                    </a:lnTo>
                    <a:lnTo>
                      <a:pt x="147" y="32"/>
                    </a:lnTo>
                    <a:lnTo>
                      <a:pt x="169" y="20"/>
                    </a:lnTo>
                    <a:lnTo>
                      <a:pt x="203" y="6"/>
                    </a:lnTo>
                    <a:lnTo>
                      <a:pt x="219" y="3"/>
                    </a:lnTo>
                    <a:lnTo>
                      <a:pt x="225" y="0"/>
                    </a:lnTo>
                    <a:lnTo>
                      <a:pt x="229" y="3"/>
                    </a:lnTo>
                    <a:lnTo>
                      <a:pt x="233" y="11"/>
                    </a:lnTo>
                    <a:lnTo>
                      <a:pt x="238" y="17"/>
                    </a:lnTo>
                    <a:lnTo>
                      <a:pt x="252" y="29"/>
                    </a:lnTo>
                    <a:lnTo>
                      <a:pt x="258" y="32"/>
                    </a:lnTo>
                    <a:lnTo>
                      <a:pt x="272" y="49"/>
                    </a:lnTo>
                    <a:lnTo>
                      <a:pt x="287" y="61"/>
                    </a:lnTo>
                    <a:lnTo>
                      <a:pt x="304" y="74"/>
                    </a:lnTo>
                    <a:lnTo>
                      <a:pt x="315" y="81"/>
                    </a:lnTo>
                    <a:lnTo>
                      <a:pt x="321" y="83"/>
                    </a:lnTo>
                    <a:lnTo>
                      <a:pt x="326" y="95"/>
                    </a:lnTo>
                    <a:lnTo>
                      <a:pt x="332" y="104"/>
                    </a:lnTo>
                    <a:lnTo>
                      <a:pt x="334" y="112"/>
                    </a:lnTo>
                    <a:lnTo>
                      <a:pt x="333" y="120"/>
                    </a:lnTo>
                    <a:lnTo>
                      <a:pt x="328" y="140"/>
                    </a:lnTo>
                    <a:lnTo>
                      <a:pt x="320" y="161"/>
                    </a:lnTo>
                    <a:lnTo>
                      <a:pt x="314" y="169"/>
                    </a:lnTo>
                    <a:lnTo>
                      <a:pt x="306" y="175"/>
                    </a:lnTo>
                    <a:lnTo>
                      <a:pt x="298" y="183"/>
                    </a:lnTo>
                    <a:lnTo>
                      <a:pt x="296" y="200"/>
                    </a:lnTo>
                    <a:lnTo>
                      <a:pt x="293" y="218"/>
                    </a:lnTo>
                    <a:lnTo>
                      <a:pt x="283" y="226"/>
                    </a:lnTo>
                    <a:lnTo>
                      <a:pt x="275" y="232"/>
                    </a:lnTo>
                    <a:lnTo>
                      <a:pt x="265" y="239"/>
                    </a:lnTo>
                    <a:lnTo>
                      <a:pt x="241" y="249"/>
                    </a:lnTo>
                  </a:path>
                </a:pathLst>
              </a:custGeom>
              <a:grpFill/>
              <a:ln w="3175" cap="flat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defTabSz="457200"/>
                <a:endParaRPr lang="en-US" sz="3266" kern="0">
                  <a:solidFill>
                    <a:srgbClr val="747993"/>
                  </a:solidFill>
                  <a:latin typeface="Poppins" panose="00000500000000000000" pitchFamily="2" charset="0"/>
                </a:endParaRPr>
              </a:p>
            </p:txBody>
          </p:sp>
        </p:grpSp>
      </p:grpSp>
      <p:pic>
        <p:nvPicPr>
          <p:cNvPr id="294" name="Picture 293">
            <a:extLst>
              <a:ext uri="{FF2B5EF4-FFF2-40B4-BE49-F238E27FC236}">
                <a16:creationId xmlns:a16="http://schemas.microsoft.com/office/drawing/2014/main" id="{D8BC9D07-83A5-873C-9AA2-96EDA988C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908" y="1953698"/>
            <a:ext cx="1216512" cy="1217595"/>
          </a:xfrm>
          <a:prstGeom prst="rect">
            <a:avLst/>
          </a:prstGeom>
        </p:spPr>
      </p:pic>
      <p:pic>
        <p:nvPicPr>
          <p:cNvPr id="295" name="Picture 294">
            <a:extLst>
              <a:ext uri="{FF2B5EF4-FFF2-40B4-BE49-F238E27FC236}">
                <a16:creationId xmlns:a16="http://schemas.microsoft.com/office/drawing/2014/main" id="{97F0BF84-C231-EDBE-1842-CE53F2B3D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908" y="3632980"/>
            <a:ext cx="1216512" cy="1242694"/>
          </a:xfrm>
          <a:prstGeom prst="rect">
            <a:avLst/>
          </a:prstGeom>
        </p:spPr>
      </p:pic>
      <p:pic>
        <p:nvPicPr>
          <p:cNvPr id="296" name="Picture 295">
            <a:extLst>
              <a:ext uri="{FF2B5EF4-FFF2-40B4-BE49-F238E27FC236}">
                <a16:creationId xmlns:a16="http://schemas.microsoft.com/office/drawing/2014/main" id="{9E34E18F-D269-E4E6-D1EA-29B861F75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908" y="5300188"/>
            <a:ext cx="1237116" cy="1272487"/>
          </a:xfrm>
          <a:prstGeom prst="rect">
            <a:avLst/>
          </a:prstGeom>
        </p:spPr>
      </p:pic>
      <p:sp>
        <p:nvSpPr>
          <p:cNvPr id="297" name="TextBox 296">
            <a:extLst>
              <a:ext uri="{FF2B5EF4-FFF2-40B4-BE49-F238E27FC236}">
                <a16:creationId xmlns:a16="http://schemas.microsoft.com/office/drawing/2014/main" id="{6C90CC5D-E00C-1C7E-ADF4-BEE9CF13D5D6}"/>
              </a:ext>
            </a:extLst>
          </p:cNvPr>
          <p:cNvSpPr txBox="1"/>
          <p:nvPr/>
        </p:nvSpPr>
        <p:spPr>
          <a:xfrm>
            <a:off x="2506199" y="2377829"/>
            <a:ext cx="23074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err="1">
                <a:solidFill>
                  <a:srgbClr val="2B6C3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Niveau</a:t>
            </a:r>
            <a:r>
              <a:rPr lang="en-US" b="1">
                <a:solidFill>
                  <a:srgbClr val="2B6C3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err="1">
                <a:solidFill>
                  <a:srgbClr val="2B6C3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fondamental</a:t>
            </a:r>
            <a:endParaRPr lang="en-US" b="1">
              <a:solidFill>
                <a:srgbClr val="2B6C3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b="1">
              <a:solidFill>
                <a:srgbClr val="2B6C3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id="{F18315BC-5237-85E5-DF25-7C10A0EC6264}"/>
              </a:ext>
            </a:extLst>
          </p:cNvPr>
          <p:cNvSpPr txBox="1"/>
          <p:nvPr/>
        </p:nvSpPr>
        <p:spPr>
          <a:xfrm>
            <a:off x="6635759" y="2393218"/>
            <a:ext cx="2116285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1600" err="1">
                <a:solidFill>
                  <a:srgbClr val="2B6C32"/>
                </a:solidFill>
                <a:latin typeface="Roboto"/>
                <a:ea typeface="Roboto"/>
                <a:cs typeface="Roboto"/>
              </a:rPr>
              <a:t>Niveau</a:t>
            </a:r>
            <a:r>
              <a:rPr lang="en-US" sz="1600">
                <a:solidFill>
                  <a:srgbClr val="2B6C32"/>
                </a:solidFill>
                <a:latin typeface="Roboto"/>
                <a:ea typeface="Roboto"/>
                <a:cs typeface="Roboto"/>
              </a:rPr>
              <a:t> Sous-</a:t>
            </a:r>
            <a:r>
              <a:rPr lang="en-US" sz="1600" err="1">
                <a:solidFill>
                  <a:srgbClr val="2B6C32"/>
                </a:solidFill>
                <a:latin typeface="Roboto"/>
                <a:ea typeface="Roboto"/>
                <a:cs typeface="Roboto"/>
              </a:rPr>
              <a:t>régional</a:t>
            </a:r>
            <a:endParaRPr lang="en-US" sz="1600" err="1">
              <a:solidFill>
                <a:srgbClr val="2B6C3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5FAFCFCE-8D7F-5A37-9943-90910FECE58B}"/>
              </a:ext>
            </a:extLst>
          </p:cNvPr>
          <p:cNvSpPr txBox="1"/>
          <p:nvPr/>
        </p:nvSpPr>
        <p:spPr>
          <a:xfrm>
            <a:off x="2506199" y="4069661"/>
            <a:ext cx="2381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err="1">
                <a:solidFill>
                  <a:srgbClr val="0D4D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Niveau</a:t>
            </a:r>
            <a:r>
              <a:rPr lang="en-US" b="1">
                <a:solidFill>
                  <a:srgbClr val="0D4D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err="1">
                <a:solidFill>
                  <a:srgbClr val="0D4D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intermédiaire</a:t>
            </a:r>
            <a:endParaRPr lang="en-US" b="1">
              <a:solidFill>
                <a:srgbClr val="0D4D9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b="1">
              <a:solidFill>
                <a:srgbClr val="0D4D9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1" name="TextBox 300">
            <a:extLst>
              <a:ext uri="{FF2B5EF4-FFF2-40B4-BE49-F238E27FC236}">
                <a16:creationId xmlns:a16="http://schemas.microsoft.com/office/drawing/2014/main" id="{38004797-2750-5E30-5CAE-F09288269B66}"/>
              </a:ext>
            </a:extLst>
          </p:cNvPr>
          <p:cNvSpPr txBox="1"/>
          <p:nvPr/>
        </p:nvSpPr>
        <p:spPr>
          <a:xfrm>
            <a:off x="6664202" y="4077793"/>
            <a:ext cx="2529942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err="1">
                <a:solidFill>
                  <a:srgbClr val="0D4D91"/>
                </a:solidFill>
                <a:latin typeface="Roboto"/>
                <a:ea typeface="Roboto"/>
                <a:cs typeface="Roboto"/>
              </a:rPr>
              <a:t>Niveau</a:t>
            </a:r>
            <a:r>
              <a:rPr lang="en-US" sz="1600">
                <a:solidFill>
                  <a:srgbClr val="0D4D91"/>
                </a:solidFill>
                <a:latin typeface="Roboto"/>
                <a:ea typeface="Roboto"/>
                <a:cs typeface="Roboto"/>
              </a:rPr>
              <a:t> Sous-</a:t>
            </a:r>
            <a:r>
              <a:rPr lang="en-US" sz="1600" err="1">
                <a:solidFill>
                  <a:srgbClr val="0D4D91"/>
                </a:solidFill>
                <a:latin typeface="Roboto"/>
                <a:ea typeface="Roboto"/>
                <a:cs typeface="Roboto"/>
              </a:rPr>
              <a:t>régional</a:t>
            </a:r>
            <a:endParaRPr lang="en-US"/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B37A60BB-3C0E-AEC2-AD9E-8C415578E26F}"/>
              </a:ext>
            </a:extLst>
          </p:cNvPr>
          <p:cNvSpPr txBox="1"/>
          <p:nvPr/>
        </p:nvSpPr>
        <p:spPr>
          <a:xfrm>
            <a:off x="2506199" y="5751765"/>
            <a:ext cx="1713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err="1">
                <a:solidFill>
                  <a:srgbClr val="CC940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Niveau</a:t>
            </a:r>
            <a:r>
              <a:rPr lang="en-US" b="1">
                <a:solidFill>
                  <a:srgbClr val="CC940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err="1">
                <a:solidFill>
                  <a:srgbClr val="CC9405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avancé</a:t>
            </a:r>
            <a:endParaRPr lang="en-US" b="1">
              <a:solidFill>
                <a:srgbClr val="CC9405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b="1">
              <a:solidFill>
                <a:srgbClr val="CC9405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3" name="TextBox 302">
            <a:extLst>
              <a:ext uri="{FF2B5EF4-FFF2-40B4-BE49-F238E27FC236}">
                <a16:creationId xmlns:a16="http://schemas.microsoft.com/office/drawing/2014/main" id="{D9207C09-4246-7D63-DDAF-DE53E5AAD566}"/>
              </a:ext>
            </a:extLst>
          </p:cNvPr>
          <p:cNvSpPr txBox="1"/>
          <p:nvPr/>
        </p:nvSpPr>
        <p:spPr>
          <a:xfrm>
            <a:off x="6632936" y="5767154"/>
            <a:ext cx="188052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err="1">
                <a:solidFill>
                  <a:srgbClr val="CC9405"/>
                </a:solidFill>
                <a:latin typeface="Roboto"/>
                <a:ea typeface="Roboto"/>
                <a:cs typeface="Roboto"/>
              </a:rPr>
              <a:t>Niveau</a:t>
            </a:r>
            <a:r>
              <a:rPr lang="en-US" sz="1600">
                <a:solidFill>
                  <a:srgbClr val="CC9405"/>
                </a:solidFill>
                <a:latin typeface="Roboto"/>
                <a:ea typeface="Roboto"/>
                <a:cs typeface="Roboto"/>
              </a:rPr>
              <a:t> National</a:t>
            </a:r>
            <a:endParaRPr lang="en-US" sz="1600">
              <a:solidFill>
                <a:srgbClr val="CC9405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7" name="Text 0">
            <a:extLst>
              <a:ext uri="{FF2B5EF4-FFF2-40B4-BE49-F238E27FC236}">
                <a16:creationId xmlns:a16="http://schemas.microsoft.com/office/drawing/2014/main" id="{D5D13874-9CBA-B39B-582A-59389C9E7332}"/>
              </a:ext>
            </a:extLst>
          </p:cNvPr>
          <p:cNvSpPr/>
          <p:nvPr/>
        </p:nvSpPr>
        <p:spPr>
          <a:xfrm>
            <a:off x="548640" y="798089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i="1" err="1"/>
              <a:t>Apprentissage</a:t>
            </a:r>
            <a:r>
              <a:rPr lang="en-US" sz="1400" i="1"/>
              <a:t> </a:t>
            </a:r>
            <a:r>
              <a:rPr lang="en-US" sz="1400" i="1" err="1"/>
              <a:t>structuré</a:t>
            </a:r>
            <a:r>
              <a:rPr lang="en-US" sz="1400" i="1"/>
              <a:t>. Expertise progressive. Impact à </a:t>
            </a:r>
            <a:r>
              <a:rPr lang="en-US" sz="1400" i="1" err="1"/>
              <a:t>chaque</a:t>
            </a:r>
            <a:r>
              <a:rPr lang="en-US" sz="1400" i="1"/>
              <a:t> </a:t>
            </a:r>
            <a:r>
              <a:rPr lang="en-US" sz="1400" i="1" err="1"/>
              <a:t>niveau</a:t>
            </a:r>
            <a:r>
              <a:rPr lang="en-US" sz="1400" i="1"/>
              <a:t>.</a:t>
            </a:r>
            <a:endParaRPr lang="en-US" sz="1400"/>
          </a:p>
        </p:txBody>
      </p:sp>
      <p:sp>
        <p:nvSpPr>
          <p:cNvPr id="308" name="Rounded Rectangle 307">
            <a:extLst>
              <a:ext uri="{FF2B5EF4-FFF2-40B4-BE49-F238E27FC236}">
                <a16:creationId xmlns:a16="http://schemas.microsoft.com/office/drawing/2014/main" id="{93087878-12E3-2C47-C6A2-3594D70D3DB4}"/>
              </a:ext>
            </a:extLst>
          </p:cNvPr>
          <p:cNvSpPr/>
          <p:nvPr/>
        </p:nvSpPr>
        <p:spPr>
          <a:xfrm>
            <a:off x="966088" y="1367833"/>
            <a:ext cx="4820920" cy="381272"/>
          </a:xfrm>
          <a:prstGeom prst="roundRect">
            <a:avLst>
              <a:gd name="adj" fmla="val 2928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/>
              <a:t>Progression de la formation</a:t>
            </a:r>
            <a:endParaRPr lang="en-US"/>
          </a:p>
        </p:txBody>
      </p:sp>
      <p:sp>
        <p:nvSpPr>
          <p:cNvPr id="309" name="Rounded Rectangle 308">
            <a:extLst>
              <a:ext uri="{FF2B5EF4-FFF2-40B4-BE49-F238E27FC236}">
                <a16:creationId xmlns:a16="http://schemas.microsoft.com/office/drawing/2014/main" id="{96374B51-E593-20A2-90B5-0CD934B4DF4B}"/>
              </a:ext>
            </a:extLst>
          </p:cNvPr>
          <p:cNvSpPr/>
          <p:nvPr/>
        </p:nvSpPr>
        <p:spPr>
          <a:xfrm>
            <a:off x="6609388" y="1382476"/>
            <a:ext cx="3413759" cy="381272"/>
          </a:xfrm>
          <a:prstGeom prst="roundRect">
            <a:avLst>
              <a:gd name="adj" fmla="val 2928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err="1"/>
              <a:t>Modèle</a:t>
            </a:r>
            <a:r>
              <a:rPr lang="en-US" b="1"/>
              <a:t> de mise </a:t>
            </a:r>
            <a:r>
              <a:rPr lang="en-US" b="1" err="1"/>
              <a:t>en</a:t>
            </a:r>
            <a:r>
              <a:rPr lang="en-US" b="1"/>
              <a:t> œuvre</a:t>
            </a:r>
            <a:endParaRPr lang="en-US"/>
          </a:p>
        </p:txBody>
      </p:sp>
      <p:pic>
        <p:nvPicPr>
          <p:cNvPr id="119" name="Picture 118" descr="Event logo">
            <a:extLst>
              <a:ext uri="{FF2B5EF4-FFF2-40B4-BE49-F238E27FC236}">
                <a16:creationId xmlns:a16="http://schemas.microsoft.com/office/drawing/2014/main" id="{CD65707F-5E19-EFF2-5A1B-D6B58EB6E3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2848" y="265453"/>
            <a:ext cx="2359152" cy="632943"/>
          </a:xfrm>
          <a:prstGeom prst="rect">
            <a:avLst/>
          </a:prstGeom>
        </p:spPr>
      </p:pic>
      <p:sp>
        <p:nvSpPr>
          <p:cNvPr id="120" name="Chevron 119">
            <a:extLst>
              <a:ext uri="{FF2B5EF4-FFF2-40B4-BE49-F238E27FC236}">
                <a16:creationId xmlns:a16="http://schemas.microsoft.com/office/drawing/2014/main" id="{C4698A01-2C81-08CE-233A-52D5C8347157}"/>
              </a:ext>
            </a:extLst>
          </p:cNvPr>
          <p:cNvSpPr/>
          <p:nvPr/>
        </p:nvSpPr>
        <p:spPr>
          <a:xfrm>
            <a:off x="5916869" y="2413465"/>
            <a:ext cx="596840" cy="417788"/>
          </a:xfrm>
          <a:prstGeom prst="chevron">
            <a:avLst/>
          </a:prstGeom>
          <a:solidFill>
            <a:srgbClr val="367D3D"/>
          </a:solidFill>
          <a:ln>
            <a:solidFill>
              <a:srgbClr val="367D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Chevron 120">
            <a:extLst>
              <a:ext uri="{FF2B5EF4-FFF2-40B4-BE49-F238E27FC236}">
                <a16:creationId xmlns:a16="http://schemas.microsoft.com/office/drawing/2014/main" id="{8F70F6D7-9D80-ACEE-7086-4DB2C264AD49}"/>
              </a:ext>
            </a:extLst>
          </p:cNvPr>
          <p:cNvSpPr/>
          <p:nvPr/>
        </p:nvSpPr>
        <p:spPr>
          <a:xfrm>
            <a:off x="5902028" y="4123350"/>
            <a:ext cx="596840" cy="417788"/>
          </a:xfrm>
          <a:prstGeom prst="chevron">
            <a:avLst/>
          </a:prstGeom>
          <a:solidFill>
            <a:srgbClr val="1953A3"/>
          </a:solidFill>
          <a:ln>
            <a:solidFill>
              <a:srgbClr val="1953A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Chevron 121">
            <a:extLst>
              <a:ext uri="{FF2B5EF4-FFF2-40B4-BE49-F238E27FC236}">
                <a16:creationId xmlns:a16="http://schemas.microsoft.com/office/drawing/2014/main" id="{E58EBBD7-9589-9411-6046-7088C69B17B8}"/>
              </a:ext>
            </a:extLst>
          </p:cNvPr>
          <p:cNvSpPr/>
          <p:nvPr/>
        </p:nvSpPr>
        <p:spPr>
          <a:xfrm>
            <a:off x="5916869" y="5774303"/>
            <a:ext cx="596840" cy="417788"/>
          </a:xfrm>
          <a:prstGeom prst="chevron">
            <a:avLst/>
          </a:prstGeom>
          <a:solidFill>
            <a:srgbClr val="C99100"/>
          </a:solidFill>
          <a:ln>
            <a:solidFill>
              <a:srgbClr val="C991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3" name="Text 46">
            <a:extLst>
              <a:ext uri="{FF2B5EF4-FFF2-40B4-BE49-F238E27FC236}">
                <a16:creationId xmlns:a16="http://schemas.microsoft.com/office/drawing/2014/main" id="{325E7883-629D-6206-1439-4CE5163C63A1}"/>
              </a:ext>
            </a:extLst>
          </p:cNvPr>
          <p:cNvSpPr/>
          <p:nvPr/>
        </p:nvSpPr>
        <p:spPr>
          <a:xfrm>
            <a:off x="10155996" y="2524727"/>
            <a:ext cx="6858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>
                <a:solidFill>
                  <a:srgbClr val="1E293B"/>
                </a:solidFill>
                <a:latin typeface="Roboto"/>
                <a:ea typeface="Roboto"/>
                <a:cs typeface="Roboto"/>
              </a:rPr>
              <a:t>T2 2026</a:t>
            </a:r>
            <a:endParaRPr lang="en-US" sz="1200">
              <a:latin typeface="Roboto"/>
              <a:ea typeface="Roboto"/>
              <a:cs typeface="Roboto"/>
            </a:endParaRPr>
          </a:p>
        </p:txBody>
      </p:sp>
      <p:sp>
        <p:nvSpPr>
          <p:cNvPr id="124" name="Text 46">
            <a:extLst>
              <a:ext uri="{FF2B5EF4-FFF2-40B4-BE49-F238E27FC236}">
                <a16:creationId xmlns:a16="http://schemas.microsoft.com/office/drawing/2014/main" id="{11F417F7-4407-1691-17B6-B5B72C83BDCD}"/>
              </a:ext>
            </a:extLst>
          </p:cNvPr>
          <p:cNvSpPr/>
          <p:nvPr/>
        </p:nvSpPr>
        <p:spPr>
          <a:xfrm>
            <a:off x="10182018" y="4249948"/>
            <a:ext cx="6858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>
                <a:solidFill>
                  <a:srgbClr val="1E293B"/>
                </a:solidFill>
                <a:latin typeface="Roboto"/>
                <a:ea typeface="Roboto"/>
                <a:cs typeface="Roboto"/>
              </a:rPr>
              <a:t>T3 2026</a:t>
            </a:r>
            <a:endParaRPr lang="en-US" sz="1200">
              <a:latin typeface="Roboto"/>
              <a:ea typeface="Roboto"/>
              <a:cs typeface="Roboto"/>
            </a:endParaRPr>
          </a:p>
        </p:txBody>
      </p:sp>
      <p:sp>
        <p:nvSpPr>
          <p:cNvPr id="125" name="Text 46">
            <a:extLst>
              <a:ext uri="{FF2B5EF4-FFF2-40B4-BE49-F238E27FC236}">
                <a16:creationId xmlns:a16="http://schemas.microsoft.com/office/drawing/2014/main" id="{BE0726BA-8006-181A-EDDC-28CC4B1CCD5B}"/>
              </a:ext>
            </a:extLst>
          </p:cNvPr>
          <p:cNvSpPr/>
          <p:nvPr/>
        </p:nvSpPr>
        <p:spPr>
          <a:xfrm>
            <a:off x="10199166" y="5854135"/>
            <a:ext cx="6858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b="1">
                <a:solidFill>
                  <a:srgbClr val="1E293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2027</a:t>
            </a:r>
            <a:endParaRPr lang="en-US" sz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35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80EEE-67C5-E003-6916-59D1741DF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5">
            <a:extLst>
              <a:ext uri="{FF2B5EF4-FFF2-40B4-BE49-F238E27FC236}">
                <a16:creationId xmlns:a16="http://schemas.microsoft.com/office/drawing/2014/main" id="{5C0F9C0C-9070-5A3C-B786-D944099F479F}"/>
              </a:ext>
            </a:extLst>
          </p:cNvPr>
          <p:cNvSpPr txBox="1">
            <a:spLocks/>
          </p:cNvSpPr>
          <p:nvPr/>
        </p:nvSpPr>
        <p:spPr>
          <a:xfrm>
            <a:off x="103287" y="2755531"/>
            <a:ext cx="1969476" cy="1346938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rgbClr val="606061"/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000">
                <a:solidFill>
                  <a:srgbClr val="009EDB"/>
                </a:solidFill>
                <a:cs typeface="Roboto" panose="02000000000000000000" pitchFamily="2" charset="0"/>
              </a:rPr>
              <a:t>Africa-BB-Maps</a:t>
            </a:r>
          </a:p>
          <a:p>
            <a:pPr algn="ctr">
              <a:lnSpc>
                <a:spcPct val="100000"/>
              </a:lnSpc>
            </a:pPr>
            <a:r>
              <a:rPr lang="en-US" sz="2000" err="1">
                <a:solidFill>
                  <a:srgbClr val="009EDB"/>
                </a:solidFill>
                <a:latin typeface="Roboto"/>
                <a:ea typeface="Roboto"/>
                <a:cs typeface="Roboto"/>
              </a:rPr>
              <a:t>Communauté</a:t>
            </a:r>
            <a:r>
              <a:rPr lang="en-US" sz="2000">
                <a:solidFill>
                  <a:srgbClr val="009EDB"/>
                </a:solidFill>
                <a:latin typeface="Roboto"/>
                <a:ea typeface="Roboto"/>
                <a:cs typeface="Roboto"/>
              </a:rPr>
              <a:t> du </a:t>
            </a:r>
            <a:r>
              <a:rPr lang="en-US" sz="2000" err="1">
                <a:solidFill>
                  <a:srgbClr val="009EDB"/>
                </a:solidFill>
                <a:latin typeface="Roboto"/>
                <a:ea typeface="Roboto"/>
                <a:cs typeface="Roboto"/>
              </a:rPr>
              <a:t>Cohorte</a:t>
            </a:r>
            <a:r>
              <a:rPr lang="en-US" sz="2000">
                <a:solidFill>
                  <a:srgbClr val="009EDB"/>
                </a:solidFill>
                <a:latin typeface="Roboto"/>
                <a:ea typeface="Roboto"/>
                <a:cs typeface="Roboto"/>
              </a:rPr>
              <a:t> Ouest</a:t>
            </a:r>
            <a:endParaRPr lang="en-US"/>
          </a:p>
        </p:txBody>
      </p:sp>
      <p:pic>
        <p:nvPicPr>
          <p:cNvPr id="2" name="Picture 1" descr="Event logo">
            <a:extLst>
              <a:ext uri="{FF2B5EF4-FFF2-40B4-BE49-F238E27FC236}">
                <a16:creationId xmlns:a16="http://schemas.microsoft.com/office/drawing/2014/main" id="{3AB70493-0CD7-700A-101D-A7FD34E5F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29604"/>
            <a:ext cx="1969477" cy="5283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8FA811-3999-E8DE-1C7C-ABA5620E71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812" r="7737"/>
          <a:stretch>
            <a:fillRect/>
          </a:stretch>
        </p:blipFill>
        <p:spPr>
          <a:xfrm>
            <a:off x="2072763" y="0"/>
            <a:ext cx="101743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475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5" y="274320"/>
            <a:ext cx="12191695" cy="6469380"/>
          </a:xfrm>
          <a:prstGeom prst="rect">
            <a:avLst/>
          </a:prstGeom>
          <a:solidFill>
            <a:srgbClr val="F6F8FB"/>
          </a:solidFill>
          <a:ln w="12700">
            <a:solidFill>
              <a:srgbClr val="F6F8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72665" y="925722"/>
            <a:ext cx="6814457" cy="39261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600" b="1"/>
              <a:t>Guide pratique de la session pour la </a:t>
            </a:r>
            <a:r>
              <a:rPr lang="en-US" sz="1600" b="1" err="1"/>
              <a:t>cohorte</a:t>
            </a:r>
            <a:r>
              <a:rPr lang="en-US" sz="1600" b="1"/>
              <a:t> </a:t>
            </a:r>
            <a:r>
              <a:rPr lang="en-US" sz="1600" b="1" err="1"/>
              <a:t>d’Afrique</a:t>
            </a:r>
            <a:r>
              <a:rPr lang="en-US" sz="1600" b="1"/>
              <a:t> de </a:t>
            </a:r>
            <a:r>
              <a:rPr lang="en-US" sz="1600" b="1" err="1"/>
              <a:t>l'Ouest</a:t>
            </a:r>
            <a:endParaRPr lang="en-US" sz="1600" err="1"/>
          </a:p>
        </p:txBody>
      </p:sp>
      <p:sp>
        <p:nvSpPr>
          <p:cNvPr id="18" name="Text 16"/>
          <p:cNvSpPr/>
          <p:nvPr/>
        </p:nvSpPr>
        <p:spPr>
          <a:xfrm>
            <a:off x="548640" y="6400800"/>
            <a:ext cx="10972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7A8793"/>
                </a:solidFill>
              </a:rPr>
              <a:t>1</a:t>
            </a:r>
            <a:endParaRPr lang="en-US" sz="900"/>
          </a:p>
        </p:txBody>
      </p:sp>
      <p:sp>
        <p:nvSpPr>
          <p:cNvPr id="19" name="Text 0">
            <a:extLst>
              <a:ext uri="{FF2B5EF4-FFF2-40B4-BE49-F238E27FC236}">
                <a16:creationId xmlns:a16="http://schemas.microsoft.com/office/drawing/2014/main" id="{54B040B8-F6C9-13EA-E48E-77D5FB5B4336}"/>
              </a:ext>
            </a:extLst>
          </p:cNvPr>
          <p:cNvSpPr/>
          <p:nvPr/>
        </p:nvSpPr>
        <p:spPr>
          <a:xfrm>
            <a:off x="548640" y="3657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err="1"/>
              <a:t>Création</a:t>
            </a:r>
            <a:r>
              <a:rPr lang="en-US" sz="2800" b="1"/>
              <a:t> </a:t>
            </a:r>
            <a:r>
              <a:rPr lang="en-US" sz="2800" b="1" err="1"/>
              <a:t>d’une</a:t>
            </a:r>
            <a:r>
              <a:rPr lang="en-US" sz="2800" b="1"/>
              <a:t> </a:t>
            </a:r>
            <a:r>
              <a:rPr lang="en-US" sz="2800" b="1" err="1"/>
              <a:t>communauté</a:t>
            </a:r>
            <a:r>
              <a:rPr lang="en-US" sz="2800" b="1"/>
              <a:t> de pratique (CoP)</a:t>
            </a:r>
          </a:p>
        </p:txBody>
      </p:sp>
      <p:pic>
        <p:nvPicPr>
          <p:cNvPr id="20" name="Picture 19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C36FA22E-D6D3-22C9-5736-A3DB48D2B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65" y="6240386"/>
            <a:ext cx="1743126" cy="617614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930F7F2-47AF-7BA9-2CC8-8045D3BA8307}"/>
              </a:ext>
            </a:extLst>
          </p:cNvPr>
          <p:cNvSpPr/>
          <p:nvPr/>
        </p:nvSpPr>
        <p:spPr>
          <a:xfrm>
            <a:off x="730701" y="3191542"/>
            <a:ext cx="1912401" cy="739682"/>
          </a:xfrm>
          <a:prstGeom prst="roundRect">
            <a:avLst>
              <a:gd name="adj" fmla="val 12890"/>
            </a:avLst>
          </a:prstGeom>
          <a:solidFill>
            <a:srgbClr val="2077B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3969D28-EDB6-F102-F448-F6F96EF492BE}"/>
              </a:ext>
            </a:extLst>
          </p:cNvPr>
          <p:cNvSpPr/>
          <p:nvPr/>
        </p:nvSpPr>
        <p:spPr>
          <a:xfrm>
            <a:off x="7404963" y="3184265"/>
            <a:ext cx="1912401" cy="739682"/>
          </a:xfrm>
          <a:prstGeom prst="roundRect">
            <a:avLst>
              <a:gd name="adj" fmla="val 12890"/>
            </a:avLst>
          </a:prstGeom>
          <a:solidFill>
            <a:srgbClr val="DCDFE1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2228323-E980-48C5-5B6B-F115A14F8BEB}"/>
              </a:ext>
            </a:extLst>
          </p:cNvPr>
          <p:cNvSpPr/>
          <p:nvPr/>
        </p:nvSpPr>
        <p:spPr>
          <a:xfrm>
            <a:off x="2910328" y="3191542"/>
            <a:ext cx="1912401" cy="739040"/>
          </a:xfrm>
          <a:prstGeom prst="roundRect">
            <a:avLst>
              <a:gd name="adj" fmla="val 12887"/>
            </a:avLst>
          </a:prstGeom>
          <a:solidFill>
            <a:srgbClr val="2077B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6569474-1795-3448-0D58-B8380C193581}"/>
              </a:ext>
            </a:extLst>
          </p:cNvPr>
          <p:cNvSpPr/>
          <p:nvPr/>
        </p:nvSpPr>
        <p:spPr>
          <a:xfrm>
            <a:off x="5127099" y="3191542"/>
            <a:ext cx="1912401" cy="739040"/>
          </a:xfrm>
          <a:prstGeom prst="roundRect">
            <a:avLst>
              <a:gd name="adj" fmla="val 13517"/>
            </a:avLst>
          </a:prstGeom>
          <a:solidFill>
            <a:srgbClr val="2077B0"/>
          </a:solidFill>
          <a:ln cap="flat">
            <a:noFill/>
            <a:prstDash val="solid"/>
          </a:ln>
        </p:spPr>
        <p:txBody>
          <a:bodyPr vert="horz" wrap="none" lIns="45000" tIns="22500" rIns="45000" bIns="22500" anchor="ctr" anchorCtr="1" compatLnSpc="0"/>
          <a:lstStyle/>
          <a:p>
            <a:pPr defTabSz="914217" hangingPunct="0"/>
            <a:endParaRPr lang="en-none" sz="900">
              <a:solidFill>
                <a:srgbClr val="747A9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383869C-E98F-CBDE-994C-FA93B0110780}"/>
              </a:ext>
            </a:extLst>
          </p:cNvPr>
          <p:cNvSpPr txBox="1"/>
          <p:nvPr/>
        </p:nvSpPr>
        <p:spPr>
          <a:xfrm>
            <a:off x="7448506" y="3377135"/>
            <a:ext cx="1912401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ARTAO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9C78D4D-95B2-994A-E041-7515130C95B0}"/>
              </a:ext>
            </a:extLst>
          </p:cNvPr>
          <p:cNvSpPr txBox="1"/>
          <p:nvPr/>
        </p:nvSpPr>
        <p:spPr>
          <a:xfrm>
            <a:off x="730701" y="3384412"/>
            <a:ext cx="1912401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217"/>
            <a:r>
              <a:rPr lang="en-US" sz="1700" b="1" spc="-15" err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Bénin</a:t>
            </a:r>
            <a:endParaRPr lang="en-US" sz="1700" b="1" spc="-15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57E329-6406-2631-23DB-C0E0C794555C}"/>
              </a:ext>
            </a:extLst>
          </p:cNvPr>
          <p:cNvSpPr txBox="1"/>
          <p:nvPr/>
        </p:nvSpPr>
        <p:spPr>
          <a:xfrm>
            <a:off x="2910328" y="3384091"/>
            <a:ext cx="1912401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Burundi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64BAB37-9CE7-FDDB-39AB-39CA1753ACBA}"/>
              </a:ext>
            </a:extLst>
          </p:cNvPr>
          <p:cNvSpPr txBox="1"/>
          <p:nvPr/>
        </p:nvSpPr>
        <p:spPr>
          <a:xfrm>
            <a:off x="5127099" y="3384091"/>
            <a:ext cx="1912401" cy="35394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 defTabSz="914217"/>
            <a:r>
              <a:rPr lang="en-US" sz="1700" b="1" spc="-15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Côte d’Ivoire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">
            <a:extLst>
              <a:ext uri="{FF2B5EF4-FFF2-40B4-BE49-F238E27FC236}">
                <a16:creationId xmlns:a16="http://schemas.microsoft.com/office/drawing/2014/main" id="{50F0F31B-B88A-1C91-DB89-E2560B333FAC}"/>
              </a:ext>
            </a:extLst>
          </p:cNvPr>
          <p:cNvSpPr/>
          <p:nvPr/>
        </p:nvSpPr>
        <p:spPr>
          <a:xfrm>
            <a:off x="500152" y="1503794"/>
            <a:ext cx="6526949" cy="4348366"/>
          </a:xfrm>
          <a:prstGeom prst="roundRect">
            <a:avLst>
              <a:gd name="adj" fmla="val 2051"/>
            </a:avLst>
          </a:prstGeom>
          <a:solidFill>
            <a:srgbClr val="F2F2F2"/>
          </a:solidFill>
          <a:ln w="12700">
            <a:solidFill>
              <a:srgbClr val="D8E1EA"/>
            </a:solidFill>
            <a:prstDash val="solid"/>
          </a:ln>
        </p:spPr>
        <p:txBody>
          <a:bodyPr/>
          <a:lstStyle/>
          <a:p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ext 0"/>
          <p:cNvSpPr/>
          <p:nvPr/>
        </p:nvSpPr>
        <p:spPr>
          <a:xfrm>
            <a:off x="548640" y="3657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err="1"/>
              <a:t>Pourquoi</a:t>
            </a:r>
            <a:r>
              <a:rPr lang="en-US" sz="2800" b="1"/>
              <a:t> </a:t>
            </a:r>
            <a:r>
              <a:rPr lang="en-US" sz="2800" b="1" err="1"/>
              <a:t>une</a:t>
            </a:r>
            <a:r>
              <a:rPr lang="en-US" sz="2800" b="1"/>
              <a:t> </a:t>
            </a:r>
            <a:r>
              <a:rPr lang="en-US" sz="2800" b="1" err="1"/>
              <a:t>communauté</a:t>
            </a:r>
            <a:r>
              <a:rPr lang="en-US" sz="2800" b="1"/>
              <a:t> de pratique (CoP) ?</a:t>
            </a:r>
          </a:p>
        </p:txBody>
      </p:sp>
      <p:sp>
        <p:nvSpPr>
          <p:cNvPr id="3" name="Text 1"/>
          <p:cNvSpPr/>
          <p:nvPr/>
        </p:nvSpPr>
        <p:spPr>
          <a:xfrm>
            <a:off x="548640" y="841248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/>
              <a:t>Objectif :</a:t>
            </a:r>
            <a:r>
              <a:rPr lang="en-US" sz="1400"/>
              <a:t> quitter </a:t>
            </a:r>
            <a:r>
              <a:rPr lang="en-US" sz="1400" err="1"/>
              <a:t>cette</a:t>
            </a:r>
            <a:r>
              <a:rPr lang="en-US" sz="1400"/>
              <a:t> formation </a:t>
            </a:r>
            <a:r>
              <a:rPr lang="en-US" sz="1400" err="1"/>
              <a:t>résidentielle</a:t>
            </a:r>
            <a:r>
              <a:rPr lang="en-US" sz="1400"/>
              <a:t> avec un </a:t>
            </a:r>
            <a:r>
              <a:rPr lang="en-US" sz="1400" err="1"/>
              <a:t>mécanisme</a:t>
            </a:r>
            <a:r>
              <a:rPr lang="en-US" sz="1400"/>
              <a:t> de travail </a:t>
            </a:r>
            <a:r>
              <a:rPr lang="en-US" sz="1400" err="1"/>
              <a:t>concret</a:t>
            </a:r>
            <a:r>
              <a:rPr lang="en-US" sz="1400"/>
              <a:t>, et pas </a:t>
            </a:r>
            <a:r>
              <a:rPr lang="en-US" sz="1400" err="1"/>
              <a:t>seulement</a:t>
            </a:r>
            <a:r>
              <a:rPr lang="en-US" sz="1400"/>
              <a:t> de </a:t>
            </a:r>
            <a:r>
              <a:rPr lang="en-US" sz="1400" err="1"/>
              <a:t>bonnes</a:t>
            </a:r>
            <a:r>
              <a:rPr lang="en-US" sz="1400"/>
              <a:t> intentions.</a:t>
            </a:r>
          </a:p>
        </p:txBody>
      </p:sp>
      <p:sp>
        <p:nvSpPr>
          <p:cNvPr id="5" name="Shape 3"/>
          <p:cNvSpPr/>
          <p:nvPr/>
        </p:nvSpPr>
        <p:spPr>
          <a:xfrm>
            <a:off x="7455475" y="1503794"/>
            <a:ext cx="4616259" cy="4897006"/>
          </a:xfrm>
          <a:prstGeom prst="roundRect">
            <a:avLst>
              <a:gd name="adj" fmla="val 2051"/>
            </a:avLst>
          </a:prstGeom>
          <a:solidFill>
            <a:srgbClr val="F6F8FB"/>
          </a:solidFill>
          <a:ln w="12700">
            <a:solidFill>
              <a:srgbClr val="D8E1EA"/>
            </a:solidFill>
            <a:prstDash val="solid"/>
          </a:ln>
        </p:spPr>
        <p:txBody>
          <a:bodyPr/>
          <a:lstStyle/>
          <a:p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770680" y="1875581"/>
            <a:ext cx="4013489" cy="4168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000" b="1"/>
              <a:t>Ce </a:t>
            </a:r>
            <a:r>
              <a:rPr lang="en-US" sz="2000" b="1" err="1"/>
              <a:t>que</a:t>
            </a:r>
            <a:r>
              <a:rPr lang="en-US" sz="2000" b="1"/>
              <a:t> la CoP </a:t>
            </a:r>
            <a:r>
              <a:rPr lang="en-US" sz="2000" b="1" err="1"/>
              <a:t>devrait</a:t>
            </a:r>
            <a:r>
              <a:rPr lang="en-US" sz="2000" b="1"/>
              <a:t> </a:t>
            </a:r>
            <a:r>
              <a:rPr lang="en-US" sz="2000" b="1" err="1"/>
              <a:t>être</a:t>
            </a:r>
            <a:endParaRPr lang="en-US" sz="2000" b="1"/>
          </a:p>
        </p:txBody>
      </p:sp>
      <p:sp>
        <p:nvSpPr>
          <p:cNvPr id="8" name="Text 6"/>
          <p:cNvSpPr/>
          <p:nvPr/>
        </p:nvSpPr>
        <p:spPr>
          <a:xfrm>
            <a:off x="548640" y="6400800"/>
            <a:ext cx="10972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7A879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endParaRPr lang="en-US" sz="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F1F71D4-931C-6ECA-215A-54F829861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65" y="6240386"/>
            <a:ext cx="1743126" cy="6176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63E5A9-3A48-2AFA-AFE2-F77E6B97FB5E}"/>
              </a:ext>
            </a:extLst>
          </p:cNvPr>
          <p:cNvSpPr txBox="1"/>
          <p:nvPr/>
        </p:nvSpPr>
        <p:spPr>
          <a:xfrm>
            <a:off x="906576" y="1727954"/>
            <a:ext cx="5524500" cy="412420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US" b="1" err="1">
                <a:latin typeface="Roboto"/>
                <a:ea typeface="Roboto"/>
                <a:cs typeface="Roboto"/>
              </a:rPr>
              <a:t>Pourquoi</a:t>
            </a:r>
            <a:r>
              <a:rPr lang="en-US" b="1">
                <a:latin typeface="Roboto"/>
                <a:ea typeface="Roboto"/>
                <a:cs typeface="Roboto"/>
              </a:rPr>
              <a:t> </a:t>
            </a:r>
            <a:r>
              <a:rPr lang="en-US" b="1" err="1">
                <a:latin typeface="Roboto"/>
                <a:ea typeface="Roboto"/>
                <a:cs typeface="Roboto"/>
              </a:rPr>
              <a:t>créer</a:t>
            </a:r>
            <a:r>
              <a:rPr lang="en-US" b="1">
                <a:latin typeface="Roboto"/>
                <a:ea typeface="Roboto"/>
                <a:cs typeface="Roboto"/>
              </a:rPr>
              <a:t> </a:t>
            </a:r>
            <a:r>
              <a:rPr lang="en-US" b="1" err="1">
                <a:latin typeface="Roboto"/>
                <a:ea typeface="Roboto"/>
                <a:cs typeface="Roboto"/>
              </a:rPr>
              <a:t>une</a:t>
            </a:r>
            <a:r>
              <a:rPr lang="en-US" b="1">
                <a:latin typeface="Roboto"/>
                <a:ea typeface="Roboto"/>
                <a:cs typeface="Roboto"/>
              </a:rPr>
              <a:t> CoP ?</a:t>
            </a: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US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Maintenir</a:t>
            </a:r>
            <a:r>
              <a:rPr lang="en-US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la </a:t>
            </a:r>
            <a:r>
              <a:rPr lang="en-US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dynamique</a:t>
            </a:r>
            <a:r>
              <a:rPr lang="en-US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err="1">
                <a:latin typeface="Roboto"/>
                <a:ea typeface="Roboto"/>
                <a:cs typeface="Roboto"/>
              </a:rPr>
              <a:t>une</a:t>
            </a:r>
            <a:r>
              <a:rPr lang="en-US">
                <a:latin typeface="Roboto"/>
                <a:ea typeface="Roboto"/>
                <a:cs typeface="Roboto"/>
              </a:rPr>
              <a:t> </a:t>
            </a:r>
            <a:r>
              <a:rPr lang="en-US" err="1">
                <a:latin typeface="Roboto"/>
                <a:ea typeface="Roboto"/>
                <a:cs typeface="Roboto"/>
              </a:rPr>
              <a:t>fois</a:t>
            </a:r>
            <a:r>
              <a:rPr lang="en-US">
                <a:latin typeface="Roboto"/>
                <a:ea typeface="Roboto"/>
                <a:cs typeface="Roboto"/>
              </a:rPr>
              <a:t> les participants de retour dans </a:t>
            </a:r>
            <a:r>
              <a:rPr lang="en-US" err="1">
                <a:latin typeface="Roboto"/>
                <a:ea typeface="Roboto"/>
                <a:cs typeface="Roboto"/>
              </a:rPr>
              <a:t>leur</a:t>
            </a:r>
            <a:r>
              <a:rPr lang="en-US">
                <a:latin typeface="Roboto"/>
                <a:ea typeface="Roboto"/>
                <a:cs typeface="Roboto"/>
              </a:rPr>
              <a:t> pays</a:t>
            </a: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US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Traiter</a:t>
            </a:r>
            <a:r>
              <a:rPr lang="en-US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les </a:t>
            </a:r>
            <a:r>
              <a:rPr lang="en-US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défis</a:t>
            </a:r>
            <a:r>
              <a:rPr lang="en-US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communs</a:t>
            </a:r>
            <a:r>
              <a:rPr lang="en-US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>
                <a:latin typeface="Roboto"/>
                <a:ea typeface="Roboto"/>
                <a:cs typeface="Roboto"/>
              </a:rPr>
              <a:t>entre les </a:t>
            </a:r>
            <a:r>
              <a:rPr lang="en-US" err="1">
                <a:latin typeface="Roboto"/>
                <a:ea typeface="Roboto"/>
                <a:cs typeface="Roboto"/>
              </a:rPr>
              <a:t>différents</a:t>
            </a:r>
            <a:r>
              <a:rPr lang="en-US">
                <a:latin typeface="Roboto"/>
                <a:ea typeface="Roboto"/>
                <a:cs typeface="Roboto"/>
              </a:rPr>
              <a:t> pays</a:t>
            </a: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US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Favoriser</a:t>
            </a:r>
            <a:r>
              <a:rPr lang="en-US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un </a:t>
            </a:r>
            <a:r>
              <a:rPr lang="en-US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soutien</a:t>
            </a:r>
            <a:r>
              <a:rPr lang="en-US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entre pairs </a:t>
            </a:r>
            <a:r>
              <a:rPr lang="en-US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rapide</a:t>
            </a:r>
            <a:r>
              <a:rPr lang="en-US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>
                <a:latin typeface="Roboto"/>
                <a:ea typeface="Roboto"/>
                <a:cs typeface="Roboto"/>
              </a:rPr>
              <a:t>et la </a:t>
            </a:r>
            <a:r>
              <a:rPr lang="en-US" err="1">
                <a:latin typeface="Roboto"/>
                <a:ea typeface="Roboto"/>
                <a:cs typeface="Roboto"/>
              </a:rPr>
              <a:t>résolution</a:t>
            </a:r>
            <a:r>
              <a:rPr lang="en-US">
                <a:latin typeface="Roboto"/>
                <a:ea typeface="Roboto"/>
                <a:cs typeface="Roboto"/>
              </a:rPr>
              <a:t> de </a:t>
            </a:r>
            <a:r>
              <a:rPr lang="en-US" err="1">
                <a:latin typeface="Roboto"/>
                <a:ea typeface="Roboto"/>
                <a:cs typeface="Roboto"/>
              </a:rPr>
              <a:t>problèmes</a:t>
            </a:r>
            <a:endParaRPr lang="en-US">
              <a:latin typeface="Roboto"/>
              <a:ea typeface="Roboto"/>
              <a:cs typeface="Roboto"/>
            </a:endParaRP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US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S’accorder</a:t>
            </a:r>
            <a:r>
              <a:rPr lang="en-US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sur les premières actions </a:t>
            </a:r>
            <a:r>
              <a:rPr lang="en-US">
                <a:latin typeface="Roboto"/>
                <a:ea typeface="Roboto"/>
                <a:cs typeface="Roboto"/>
              </a:rPr>
              <a:t>tant </a:t>
            </a:r>
            <a:r>
              <a:rPr lang="en-US" err="1">
                <a:latin typeface="Roboto"/>
                <a:ea typeface="Roboto"/>
                <a:cs typeface="Roboto"/>
              </a:rPr>
              <a:t>que</a:t>
            </a:r>
            <a:r>
              <a:rPr lang="en-US">
                <a:latin typeface="Roboto"/>
                <a:ea typeface="Roboto"/>
                <a:cs typeface="Roboto"/>
              </a:rPr>
              <a:t> </a:t>
            </a:r>
            <a:r>
              <a:rPr lang="en-US" err="1">
                <a:latin typeface="Roboto"/>
                <a:ea typeface="Roboto"/>
                <a:cs typeface="Roboto"/>
              </a:rPr>
              <a:t>tous</a:t>
            </a:r>
            <a:r>
              <a:rPr lang="en-US">
                <a:latin typeface="Roboto"/>
                <a:ea typeface="Roboto"/>
                <a:cs typeface="Roboto"/>
              </a:rPr>
              <a:t> les participants </a:t>
            </a:r>
            <a:r>
              <a:rPr lang="en-US" err="1">
                <a:latin typeface="Roboto"/>
                <a:ea typeface="Roboto"/>
                <a:cs typeface="Roboto"/>
              </a:rPr>
              <a:t>sont</a:t>
            </a:r>
            <a:r>
              <a:rPr lang="en-US">
                <a:latin typeface="Roboto"/>
                <a:ea typeface="Roboto"/>
                <a:cs typeface="Roboto"/>
              </a:rPr>
              <a:t> </a:t>
            </a:r>
            <a:r>
              <a:rPr lang="en-US" err="1">
                <a:latin typeface="Roboto"/>
                <a:ea typeface="Roboto"/>
                <a:cs typeface="Roboto"/>
              </a:rPr>
              <a:t>réunis</a:t>
            </a:r>
            <a:endParaRPr lang="en-US">
              <a:latin typeface="Roboto"/>
              <a:ea typeface="Roboto"/>
              <a:cs typeface="Robot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96EE05-5826-6280-27CD-CCFE5E5DBCCF}"/>
              </a:ext>
            </a:extLst>
          </p:cNvPr>
          <p:cNvSpPr txBox="1"/>
          <p:nvPr/>
        </p:nvSpPr>
        <p:spPr>
          <a:xfrm>
            <a:off x="7770680" y="2457584"/>
            <a:ext cx="4103994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Fonctionnelle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Favoriser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un engagement </a:t>
            </a: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régulier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✓ </a:t>
            </a: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Résoudre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véritables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défis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opérationnels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Produire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des </a:t>
            </a: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livrables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communs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Bénéficier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d’un </a:t>
            </a: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mécanisme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coordination </a:t>
            </a:r>
            <a:r>
              <a:rPr lang="en-US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clair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err="1"/>
              <a:t>Modèle</a:t>
            </a:r>
            <a:r>
              <a:rPr lang="en-US" sz="2800" b="1"/>
              <a:t> </a:t>
            </a:r>
            <a:r>
              <a:rPr lang="en-US" sz="2800" b="1" err="1"/>
              <a:t>opérationnel</a:t>
            </a:r>
            <a:r>
              <a:rPr lang="en-US" sz="2800" b="1"/>
              <a:t> </a:t>
            </a:r>
            <a:r>
              <a:rPr lang="en-US" sz="2800" b="1" err="1"/>
              <a:t>proposé</a:t>
            </a:r>
            <a:endParaRPr lang="en-US" sz="2800" b="1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5029200" cy="1645920"/>
          </a:xfrm>
          <a:prstGeom prst="roundRect">
            <a:avLst>
              <a:gd name="adj" fmla="val 2778"/>
            </a:avLst>
          </a:prstGeom>
          <a:solidFill>
            <a:srgbClr val="EEF5FF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932688" y="1541367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>
                <a:solidFill>
                  <a:srgbClr val="1732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Composition</a:t>
            </a:r>
          </a:p>
        </p:txBody>
      </p:sp>
      <p:sp>
        <p:nvSpPr>
          <p:cNvPr id="5" name="Text 3"/>
          <p:cNvSpPr/>
          <p:nvPr/>
        </p:nvSpPr>
        <p:spPr>
          <a:xfrm>
            <a:off x="960120" y="1852263"/>
            <a:ext cx="4572000" cy="11064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1400"/>
              <a:t>✓ </a:t>
            </a:r>
            <a:r>
              <a:rPr lang="en-US" sz="1400" b="1"/>
              <a:t>Deux points </a:t>
            </a:r>
            <a:r>
              <a:rPr lang="en-US" sz="1400" b="1" err="1"/>
              <a:t>focaux</a:t>
            </a:r>
            <a:r>
              <a:rPr lang="en-US" sz="1400" b="1"/>
              <a:t> par pays</a:t>
            </a:r>
            <a:r>
              <a:rPr lang="en-US" sz="1400"/>
              <a:t> </a:t>
            </a:r>
          </a:p>
          <a:p>
            <a:r>
              <a:rPr lang="en-US" sz="1400"/>
              <a:t>✓ 1 </a:t>
            </a:r>
            <a:r>
              <a:rPr lang="en-US" sz="1400" err="1"/>
              <a:t>responsable</a:t>
            </a:r>
            <a:r>
              <a:rPr lang="en-US" sz="1400"/>
              <a:t> technique</a:t>
            </a:r>
          </a:p>
          <a:p>
            <a:r>
              <a:rPr lang="en-US" sz="1400"/>
              <a:t>✓ 1 </a:t>
            </a:r>
            <a:r>
              <a:rPr lang="en-US" sz="1400" err="1"/>
              <a:t>suppléant</a:t>
            </a:r>
            <a:r>
              <a:rPr lang="en-US" sz="1400"/>
              <a:t> </a:t>
            </a:r>
            <a:r>
              <a:rPr lang="en-US" sz="1400" err="1"/>
              <a:t>institutionnel</a:t>
            </a:r>
            <a:endParaRPr lang="en-US" sz="1400"/>
          </a:p>
          <a:p>
            <a:endParaRPr lang="en-US" sz="1400"/>
          </a:p>
          <a:p>
            <a:r>
              <a:rPr lang="en-US" sz="1400"/>
              <a:t>ARTAO </a:t>
            </a:r>
            <a:r>
              <a:rPr lang="en-US" sz="1400" b="1" err="1"/>
              <a:t>participe</a:t>
            </a:r>
            <a:r>
              <a:rPr lang="en-US" sz="1400" b="1"/>
              <a:t> </a:t>
            </a:r>
            <a:r>
              <a:rPr lang="en-US" sz="1400" b="1" err="1"/>
              <a:t>en</a:t>
            </a:r>
            <a:r>
              <a:rPr lang="en-US" sz="1400" b="1"/>
              <a:t> tant </a:t>
            </a:r>
            <a:r>
              <a:rPr lang="en-US" sz="1400" b="1" err="1"/>
              <a:t>que</a:t>
            </a:r>
            <a:r>
              <a:rPr lang="en-US" sz="1400" b="1"/>
              <a:t> </a:t>
            </a:r>
            <a:r>
              <a:rPr lang="en-US" sz="1400" b="1" err="1"/>
              <a:t>partenaire</a:t>
            </a:r>
            <a:r>
              <a:rPr lang="en-US" sz="1400" b="1"/>
              <a:t> </a:t>
            </a:r>
            <a:r>
              <a:rPr lang="en-US" sz="1400" b="1" err="1"/>
              <a:t>régional</a:t>
            </a:r>
            <a:r>
              <a:rPr lang="en-US" sz="1400"/>
              <a:t> </a:t>
            </a:r>
          </a:p>
        </p:txBody>
      </p:sp>
      <p:sp>
        <p:nvSpPr>
          <p:cNvPr id="6" name="Shape 4"/>
          <p:cNvSpPr/>
          <p:nvPr/>
        </p:nvSpPr>
        <p:spPr>
          <a:xfrm>
            <a:off x="6309360" y="1463040"/>
            <a:ext cx="5029200" cy="1645920"/>
          </a:xfrm>
          <a:prstGeom prst="roundRect">
            <a:avLst>
              <a:gd name="adj" fmla="val 2778"/>
            </a:avLst>
          </a:prstGeom>
          <a:solidFill>
            <a:srgbClr val="F2FBFB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510528" y="162763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732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Coordination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510528" y="1938528"/>
            <a:ext cx="457200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>
              <a:lnSpc>
                <a:spcPct val="120000"/>
              </a:lnSpc>
              <a:buClr>
                <a:srgbClr val="00B0F0"/>
              </a:buClr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✓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Présidence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tournante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tous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les six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mois</a:t>
            </a:r>
            <a:b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✓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Appui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assuré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par un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secrétariat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léger</a:t>
            </a:r>
            <a:b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✓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Suivi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des actions et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calendrier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des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réunions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gérés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manière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centralisée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9" name="Shape 7"/>
          <p:cNvSpPr/>
          <p:nvPr/>
        </p:nvSpPr>
        <p:spPr>
          <a:xfrm>
            <a:off x="731520" y="3566160"/>
            <a:ext cx="5029200" cy="1645920"/>
          </a:xfrm>
          <a:prstGeom prst="roundRect">
            <a:avLst>
              <a:gd name="adj" fmla="val 2778"/>
            </a:avLst>
          </a:prstGeom>
          <a:solidFill>
            <a:srgbClr val="EEF5FF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32688" y="373075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 err="1"/>
              <a:t>Rythme</a:t>
            </a:r>
            <a:r>
              <a:rPr lang="en-US" b="1"/>
              <a:t> </a:t>
            </a:r>
            <a:r>
              <a:rPr lang="en-US" b="1" err="1"/>
              <a:t>d’engagement</a:t>
            </a:r>
            <a:endParaRPr lang="en-US" b="1"/>
          </a:p>
        </p:txBody>
      </p:sp>
      <p:sp>
        <p:nvSpPr>
          <p:cNvPr id="11" name="Text 9"/>
          <p:cNvSpPr/>
          <p:nvPr/>
        </p:nvSpPr>
        <p:spPr>
          <a:xfrm>
            <a:off x="932688" y="4041648"/>
            <a:ext cx="457200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>
              <a:lnSpc>
                <a:spcPct val="120000"/>
              </a:lnSpc>
              <a:buClr>
                <a:srgbClr val="00B0F0"/>
              </a:buClr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✓ Une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clinique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technique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mensuelle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45 minutes</a:t>
            </a:r>
            <a:b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✓ Une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réunion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revue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trimestrielle</a:t>
            </a:r>
            <a:b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✓ Un atelier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annuel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présentiel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12" name="Shape 10"/>
          <p:cNvSpPr/>
          <p:nvPr/>
        </p:nvSpPr>
        <p:spPr>
          <a:xfrm>
            <a:off x="6309360" y="3566160"/>
            <a:ext cx="5029200" cy="1645920"/>
          </a:xfrm>
          <a:prstGeom prst="roundRect">
            <a:avLst>
              <a:gd name="adj" fmla="val 2778"/>
            </a:avLst>
          </a:prstGeom>
          <a:solidFill>
            <a:srgbClr val="F2FBFB"/>
          </a:solidFill>
          <a:ln w="12700">
            <a:noFill/>
            <a:prstDash val="solid"/>
          </a:ln>
        </p:spPr>
        <p:txBody>
          <a:bodyPr/>
          <a:lstStyle/>
          <a:p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510528" y="3730752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b="1"/>
              <a:t>Principe de </a:t>
            </a:r>
            <a:r>
              <a:rPr lang="en-US" b="1" err="1"/>
              <a:t>fonctionnement</a:t>
            </a:r>
            <a:endParaRPr lang="en-US" b="1"/>
          </a:p>
        </p:txBody>
      </p:sp>
      <p:sp>
        <p:nvSpPr>
          <p:cNvPr id="14" name="Text 12"/>
          <p:cNvSpPr/>
          <p:nvPr/>
        </p:nvSpPr>
        <p:spPr>
          <a:xfrm>
            <a:off x="6510528" y="4093407"/>
            <a:ext cx="457200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>
              <a:lnSpc>
                <a:spcPct val="120000"/>
              </a:lnSpc>
              <a:buClr>
                <a:srgbClr val="00B0F0"/>
              </a:buClr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✓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Chaque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réunion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doit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permettre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résoudre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un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problème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concret</a:t>
            </a:r>
            <a:b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✓ Des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échanges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courts, pratiques et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orientés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vers </a:t>
            </a:r>
            <a:r>
              <a:rPr lang="en-US" sz="1400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l’action</a:t>
            </a: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15" name="Text 13"/>
          <p:cNvSpPr/>
          <p:nvPr/>
        </p:nvSpPr>
        <p:spPr>
          <a:xfrm>
            <a:off x="548640" y="6400800"/>
            <a:ext cx="10972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7A879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  <a:endParaRPr lang="en-US" sz="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6" name="Picture 15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5984F72D-3D6E-FB49-3E8E-E681D9D2D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65" y="6240386"/>
            <a:ext cx="1743126" cy="6176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800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Outils</a:t>
            </a:r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2800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règles</a:t>
            </a:r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et premiers </a:t>
            </a:r>
            <a:r>
              <a:rPr lang="en-US" sz="2800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livrables</a:t>
            </a:r>
            <a:endParaRPr lang="en-US" sz="2800" b="1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b="1"/>
          </a:p>
        </p:txBody>
      </p:sp>
      <p:sp>
        <p:nvSpPr>
          <p:cNvPr id="10" name="Text 8"/>
          <p:cNvSpPr/>
          <p:nvPr/>
        </p:nvSpPr>
        <p:spPr>
          <a:xfrm>
            <a:off x="548640" y="6400800"/>
            <a:ext cx="10972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7A879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  <a:endParaRPr lang="en-US" sz="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1" name="Picture 10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668DA8E1-E8AF-1C8A-B108-74E9CA597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65" y="6240386"/>
            <a:ext cx="1743126" cy="617614"/>
          </a:xfrm>
          <a:prstGeom prst="rect">
            <a:avLst/>
          </a:prstGeom>
        </p:spPr>
      </p:pic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F85BED80-C9E7-4DE5-4956-0271C1BD8782}"/>
              </a:ext>
            </a:extLst>
          </p:cNvPr>
          <p:cNvSpPr/>
          <p:nvPr/>
        </p:nvSpPr>
        <p:spPr>
          <a:xfrm>
            <a:off x="6183280" y="1261638"/>
            <a:ext cx="5493601" cy="277174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99000" sy="99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22">
            <a:extLst>
              <a:ext uri="{FF2B5EF4-FFF2-40B4-BE49-F238E27FC236}">
                <a16:creationId xmlns:a16="http://schemas.microsoft.com/office/drawing/2014/main" id="{87E5ECFA-D2CA-E7CC-326F-970E4D97A08A}"/>
              </a:ext>
            </a:extLst>
          </p:cNvPr>
          <p:cNvSpPr/>
          <p:nvPr/>
        </p:nvSpPr>
        <p:spPr>
          <a:xfrm>
            <a:off x="566891" y="1261638"/>
            <a:ext cx="5493601" cy="2771744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14300" sx="99000" sy="990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8F9BEC-0C52-A1A4-F331-C55C70711CC7}"/>
              </a:ext>
            </a:extLst>
          </p:cNvPr>
          <p:cNvSpPr txBox="1"/>
          <p:nvPr/>
        </p:nvSpPr>
        <p:spPr>
          <a:xfrm>
            <a:off x="6344532" y="1505784"/>
            <a:ext cx="552450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✓ Utilisation </a:t>
            </a:r>
            <a:r>
              <a:rPr lang="en-GB" altLang="en-US" sz="1800" b="1" err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professionnelle</a:t>
            </a: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 des </a:t>
            </a:r>
            <a:r>
              <a:rPr lang="en-GB" altLang="en-US" sz="1800" b="1" err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canaux</a:t>
            </a: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 de </a:t>
            </a:r>
            <a:r>
              <a:rPr lang="en-GB" altLang="en-US" sz="1800" b="1" err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groupe</a:t>
            </a:r>
            <a:endParaRPr lang="en-GB" altLang="en-US" sz="1800" b="1">
              <a:solidFill>
                <a:srgbClr val="606061"/>
              </a:solidFill>
              <a:latin typeface="Roboto"/>
              <a:ea typeface="Roboto"/>
              <a:cs typeface="Roboto"/>
            </a:endParaRP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✓ Coordination </a:t>
            </a:r>
            <a:r>
              <a:rPr lang="en-GB" altLang="en-US" sz="1800" b="1" err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tournante</a:t>
            </a: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 et </a:t>
            </a:r>
            <a:r>
              <a:rPr lang="en-GB" altLang="en-US" sz="1800" b="1" err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présidence</a:t>
            </a:r>
            <a:r>
              <a:rPr lang="en-GB" altLang="en-US" sz="1800" b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GB" altLang="en-US" sz="1800" b="1" err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tournante</a:t>
            </a:r>
            <a:endParaRPr lang="en-GB" altLang="en-US" sz="1800" b="1">
              <a:solidFill>
                <a:srgbClr val="00B0F0"/>
              </a:solidFill>
              <a:latin typeface="Roboto"/>
              <a:ea typeface="Roboto"/>
              <a:cs typeface="Roboto"/>
            </a:endParaRP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GB" altLang="en-US" sz="1800" b="1" err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Mettre</a:t>
            </a: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GB" altLang="en-US" sz="1800" b="1" err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l’accent</a:t>
            </a: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 sur les </a:t>
            </a:r>
            <a:r>
              <a:rPr lang="en-GB" altLang="en-US" sz="1800" b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solutions</a:t>
            </a: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, </a:t>
            </a:r>
            <a:r>
              <a:rPr lang="en-GB" altLang="en-US" sz="1800" b="1" err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plutôt</a:t>
            </a: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GB" altLang="en-US" sz="1800" b="1" err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que</a:t>
            </a: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 sur de longs </a:t>
            </a:r>
            <a:r>
              <a:rPr lang="en-GB" altLang="en-US" sz="1800" b="1" err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comptes</a:t>
            </a: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GB" altLang="en-US" sz="1800" b="1" err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rendus</a:t>
            </a:r>
            <a:endParaRPr lang="en-GB" altLang="en-US" sz="1800" b="1">
              <a:solidFill>
                <a:srgbClr val="60606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359CC3-0C40-B565-DB39-A25A33EC2043}"/>
              </a:ext>
            </a:extLst>
          </p:cNvPr>
          <p:cNvSpPr txBox="1"/>
          <p:nvPr/>
        </p:nvSpPr>
        <p:spPr>
          <a:xfrm>
            <a:off x="711759" y="1817841"/>
            <a:ext cx="5524500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WhatsApp pour </a:t>
            </a:r>
            <a:r>
              <a:rPr lang="en-GB" altLang="en-US" sz="1800" b="1" err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une</a:t>
            </a:r>
            <a:r>
              <a:rPr lang="en-GB" altLang="en-US" sz="1800" b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 coordination </a:t>
            </a:r>
            <a:r>
              <a:rPr lang="en-GB" altLang="en-US" sz="1800" b="1" err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rapide</a:t>
            </a:r>
            <a:endParaRPr lang="en-GB" altLang="en-US" sz="1800" b="1">
              <a:solidFill>
                <a:srgbClr val="00B0F0"/>
              </a:solidFill>
              <a:latin typeface="Roboto"/>
              <a:ea typeface="Roboto"/>
              <a:cs typeface="Roboto"/>
            </a:endParaRP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GB" altLang="en-US" sz="18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Site web Africa-BB-Maps</a:t>
            </a: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GB" altLang="en-US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MS Teams / SharePoint pour le partage de </a:t>
            </a:r>
            <a:r>
              <a:rPr lang="en-GB" altLang="en-US" b="1" err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fichiers</a:t>
            </a:r>
            <a:endParaRPr lang="en-GB" altLang="en-US" b="1">
              <a:solidFill>
                <a:srgbClr val="60606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0" name="Shape 6">
            <a:extLst>
              <a:ext uri="{FF2B5EF4-FFF2-40B4-BE49-F238E27FC236}">
                <a16:creationId xmlns:a16="http://schemas.microsoft.com/office/drawing/2014/main" id="{5656A9AD-8DA8-DBF5-42A7-A6D8A6064846}"/>
              </a:ext>
            </a:extLst>
          </p:cNvPr>
          <p:cNvSpPr/>
          <p:nvPr/>
        </p:nvSpPr>
        <p:spPr>
          <a:xfrm>
            <a:off x="588808" y="4495591"/>
            <a:ext cx="11109989" cy="1499023"/>
          </a:xfrm>
          <a:prstGeom prst="roundRect">
            <a:avLst>
              <a:gd name="adj" fmla="val 3478"/>
            </a:avLst>
          </a:prstGeom>
          <a:solidFill>
            <a:srgbClr val="E9F5EC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Text 7">
            <a:extLst>
              <a:ext uri="{FF2B5EF4-FFF2-40B4-BE49-F238E27FC236}">
                <a16:creationId xmlns:a16="http://schemas.microsoft.com/office/drawing/2014/main" id="{0D73056B-43DE-B20F-D7CB-1CB921DBA9AB}"/>
              </a:ext>
            </a:extLst>
          </p:cNvPr>
          <p:cNvSpPr/>
          <p:nvPr/>
        </p:nvSpPr>
        <p:spPr>
          <a:xfrm>
            <a:off x="704052" y="4672679"/>
            <a:ext cx="10879500" cy="9825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Premiers </a:t>
            </a:r>
            <a:r>
              <a:rPr lang="en-US" sz="20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livrables</a:t>
            </a:r>
            <a:r>
              <a:rPr lang="en-US" sz="20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des six premiers </a:t>
            </a:r>
            <a:r>
              <a:rPr lang="en-US" sz="20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mois</a:t>
            </a:r>
            <a:endParaRPr lang="en-US" sz="2000" b="1">
              <a:solidFill>
                <a:srgbClr val="2E8B5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ctr">
              <a:buNone/>
            </a:pPr>
            <a:endParaRPr lang="en-US" sz="2000" b="1">
              <a:solidFill>
                <a:srgbClr val="2E8B5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Exemples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: </a:t>
            </a: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Modèle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demande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données </a:t>
            </a: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auprès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des </a:t>
            </a: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opérateurs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| </a:t>
            </a: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Norme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commune de </a:t>
            </a: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métadonnées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| </a:t>
            </a: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Liste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restreinte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d’indicateurs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clés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(KPI) pour les tableaux de bord | Note sur les </a:t>
            </a: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enseignements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b="1" err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tirés</a:t>
            </a:r>
            <a:r>
              <a:rPr lang="en-US" sz="1400" b="1">
                <a:solidFill>
                  <a:srgbClr val="2E8B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(Lessons Learned)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800" b="1" err="1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</a:rPr>
              <a:t>Décisions</a:t>
            </a:r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Roboto"/>
                <a:cs typeface="Roboto"/>
              </a:rPr>
              <a:t> à prendre pour bien commencer </a:t>
            </a:r>
          </a:p>
        </p:txBody>
      </p:sp>
      <p:sp>
        <p:nvSpPr>
          <p:cNvPr id="21" name="Text 19"/>
          <p:cNvSpPr/>
          <p:nvPr/>
        </p:nvSpPr>
        <p:spPr>
          <a:xfrm>
            <a:off x="548640" y="6400800"/>
            <a:ext cx="10972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7A879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  <a:endParaRPr lang="en-US" sz="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2" name="Picture 21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FC76667A-1B2E-08AD-6033-CF9FD9C9D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65" y="6240386"/>
            <a:ext cx="1743126" cy="61761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9809FE4-BB85-D044-6AC4-E7378C3B2A58}"/>
              </a:ext>
            </a:extLst>
          </p:cNvPr>
          <p:cNvSpPr txBox="1"/>
          <p:nvPr/>
        </p:nvSpPr>
        <p:spPr>
          <a:xfrm>
            <a:off x="955201" y="1660859"/>
            <a:ext cx="10281597" cy="38318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GB" altLang="en-US" sz="2400" b="1" err="1">
                <a:latin typeface="Roboto"/>
                <a:ea typeface="Roboto"/>
                <a:cs typeface="Roboto"/>
              </a:rPr>
              <a:t>Créer</a:t>
            </a:r>
            <a:r>
              <a:rPr lang="en-GB" altLang="en-US" sz="2400" b="1">
                <a:latin typeface="Roboto"/>
                <a:ea typeface="Roboto"/>
                <a:cs typeface="Roboto"/>
              </a:rPr>
              <a:t> un</a:t>
            </a:r>
            <a:r>
              <a:rPr lang="en-GB" altLang="en-US" sz="24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GB" altLang="en-US" sz="2400" b="1" err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groupe</a:t>
            </a:r>
            <a:r>
              <a:rPr lang="en-GB" altLang="en-US" sz="2400" b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 de </a:t>
            </a:r>
            <a:r>
              <a:rPr lang="en-GB" altLang="en-US" sz="2400" b="1" err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communauté</a:t>
            </a:r>
            <a:r>
              <a:rPr lang="en-GB" altLang="en-US" sz="2400" b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 WhatsApp</a:t>
            </a:r>
            <a:r>
              <a:rPr lang="en-GB" altLang="en-US" sz="24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 </a:t>
            </a:r>
            <a:r>
              <a:rPr lang="en-GB" altLang="en-US" sz="2400" b="1">
                <a:latin typeface="Roboto"/>
                <a:ea typeface="Roboto"/>
                <a:cs typeface="Roboto"/>
              </a:rPr>
              <a:t>pour la </a:t>
            </a:r>
            <a:r>
              <a:rPr lang="en-GB" altLang="en-US" sz="2400" b="1" err="1">
                <a:latin typeface="Roboto"/>
                <a:ea typeface="Roboto"/>
                <a:cs typeface="Roboto"/>
              </a:rPr>
              <a:t>cohorte</a:t>
            </a:r>
            <a:r>
              <a:rPr lang="en-GB" altLang="en-US" sz="2400" b="1">
                <a:latin typeface="Roboto"/>
                <a:ea typeface="Roboto"/>
                <a:cs typeface="Roboto"/>
              </a:rPr>
              <a:t> </a:t>
            </a:r>
            <a:r>
              <a:rPr lang="en-GB" altLang="en-US" sz="2400" b="1" err="1">
                <a:latin typeface="Roboto"/>
                <a:ea typeface="Roboto"/>
                <a:cs typeface="Roboto"/>
              </a:rPr>
              <a:t>d’Afrique</a:t>
            </a:r>
            <a:r>
              <a:rPr lang="en-GB" altLang="en-US" sz="2400" b="1">
                <a:latin typeface="Roboto"/>
                <a:ea typeface="Roboto"/>
                <a:cs typeface="Roboto"/>
              </a:rPr>
              <a:t> australe</a:t>
            </a: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GB" altLang="en-US" sz="2400" b="1" err="1">
                <a:latin typeface="Roboto"/>
                <a:ea typeface="Roboto"/>
                <a:cs typeface="Roboto"/>
              </a:rPr>
              <a:t>Désigner</a:t>
            </a:r>
            <a:r>
              <a:rPr lang="en-GB" altLang="en-US" sz="2400" b="1">
                <a:latin typeface="Roboto"/>
                <a:ea typeface="Roboto"/>
                <a:cs typeface="Roboto"/>
              </a:rPr>
              <a:t> le premier </a:t>
            </a:r>
            <a:r>
              <a:rPr lang="en-GB" altLang="en-US" sz="2400" b="1" err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président</a:t>
            </a:r>
            <a:r>
              <a:rPr lang="en-GB" altLang="en-US" sz="2400" b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/</a:t>
            </a:r>
            <a:r>
              <a:rPr lang="en-GB" altLang="en-US" sz="2400" b="1" err="1">
                <a:solidFill>
                  <a:srgbClr val="00B0F0"/>
                </a:solidFill>
                <a:latin typeface="Roboto"/>
                <a:ea typeface="Roboto"/>
                <a:cs typeface="Roboto"/>
              </a:rPr>
              <a:t>coordinateur</a:t>
            </a:r>
            <a:r>
              <a:rPr lang="en-GB" altLang="en-US" sz="24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 </a:t>
            </a:r>
            <a:r>
              <a:rPr lang="en-GB" altLang="en-US" sz="2400" b="1">
                <a:latin typeface="Roboto"/>
                <a:ea typeface="Roboto"/>
                <a:cs typeface="Roboto"/>
              </a:rPr>
              <a:t>pour les six </a:t>
            </a:r>
            <a:r>
              <a:rPr lang="en-GB" altLang="en-US" sz="2400" b="1" err="1">
                <a:latin typeface="Roboto"/>
                <a:ea typeface="Roboto"/>
                <a:cs typeface="Roboto"/>
              </a:rPr>
              <a:t>prochains</a:t>
            </a:r>
            <a:r>
              <a:rPr lang="en-GB" altLang="en-US" sz="2400" b="1">
                <a:latin typeface="Roboto"/>
                <a:ea typeface="Roboto"/>
                <a:cs typeface="Roboto"/>
              </a:rPr>
              <a:t> </a:t>
            </a:r>
            <a:r>
              <a:rPr lang="en-GB" altLang="en-US" sz="2400" b="1" err="1">
                <a:latin typeface="Roboto"/>
                <a:ea typeface="Roboto"/>
                <a:cs typeface="Roboto"/>
              </a:rPr>
              <a:t>mois</a:t>
            </a:r>
            <a:endParaRPr lang="en-GB" altLang="en-US" sz="2400" b="1">
              <a:latin typeface="Roboto"/>
              <a:ea typeface="Roboto"/>
              <a:cs typeface="Roboto"/>
            </a:endParaRP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GB" altLang="en-US" sz="2400" b="1" err="1">
                <a:latin typeface="Roboto"/>
                <a:ea typeface="Roboto"/>
                <a:cs typeface="Roboto"/>
              </a:rPr>
              <a:t>Planifier</a:t>
            </a:r>
            <a:r>
              <a:rPr lang="en-GB" altLang="en-US" sz="2400" b="1">
                <a:latin typeface="Roboto"/>
                <a:ea typeface="Roboto"/>
                <a:cs typeface="Roboto"/>
              </a:rPr>
              <a:t> la</a:t>
            </a:r>
            <a:r>
              <a:rPr lang="en-GB" altLang="en-US" sz="2400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première </a:t>
            </a:r>
            <a:r>
              <a:rPr lang="en-GB" altLang="en-US" sz="2400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réunion</a:t>
            </a:r>
            <a:r>
              <a:rPr lang="en-GB" altLang="en-US" sz="2400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GB" altLang="en-US" sz="2400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mensuelle</a:t>
            </a:r>
            <a:r>
              <a:rPr lang="en-GB" altLang="en-US" sz="2400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 </a:t>
            </a:r>
            <a:r>
              <a:rPr lang="en-GB" altLang="en-US" sz="2400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ainsi</a:t>
            </a:r>
            <a:r>
              <a:rPr lang="en-GB" altLang="en-US" sz="2400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GB" altLang="en-US" sz="2400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que</a:t>
            </a:r>
            <a:r>
              <a:rPr lang="en-GB" altLang="en-US" sz="2400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 la première revue </a:t>
            </a:r>
            <a:r>
              <a:rPr lang="en-GB" altLang="en-US" sz="2400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trimestrielle</a:t>
            </a:r>
            <a:endParaRPr lang="en-GB" altLang="en-US" sz="2400" b="1">
              <a:solidFill>
                <a:srgbClr val="009FDC"/>
              </a:solidFill>
              <a:latin typeface="Roboto"/>
              <a:ea typeface="Roboto"/>
              <a:cs typeface="Roboto"/>
            </a:endParaRPr>
          </a:p>
          <a:p>
            <a:pPr marL="342900" indent="-342900">
              <a:spcBef>
                <a:spcPts val="1000"/>
              </a:spcBef>
              <a:spcAft>
                <a:spcPts val="2000"/>
              </a:spcAft>
              <a:buClr>
                <a:srgbClr val="009EDB"/>
              </a:buClr>
              <a:buFont typeface="Wingdings" panose="05000000000000000000" pitchFamily="2" charset="2"/>
              <a:buChar char="ü"/>
            </a:pPr>
            <a:r>
              <a:rPr lang="en-GB" altLang="en-US" sz="2400" b="1">
                <a:latin typeface="Roboto"/>
                <a:ea typeface="Roboto"/>
                <a:cs typeface="Roboto"/>
              </a:rPr>
              <a:t>Select the first</a:t>
            </a:r>
            <a:r>
              <a:rPr lang="en-GB" altLang="en-US" sz="2400" b="1">
                <a:solidFill>
                  <a:srgbClr val="60606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GB" altLang="en-US" sz="2400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priority topics </a:t>
            </a:r>
            <a:r>
              <a:rPr lang="en-GB" altLang="en-US" sz="2400" b="1">
                <a:latin typeface="Roboto"/>
                <a:ea typeface="Roboto"/>
                <a:cs typeface="Roboto"/>
              </a:rPr>
              <a:t>for peer support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7415409" y="1670573"/>
            <a:ext cx="4197472" cy="3866327"/>
          </a:xfrm>
          <a:prstGeom prst="roundRect">
            <a:avLst>
              <a:gd name="adj" fmla="val 1786"/>
            </a:avLst>
          </a:prstGeom>
          <a:solidFill>
            <a:srgbClr val="F2F2F2"/>
          </a:solidFill>
          <a:ln w="12700">
            <a:noFill/>
            <a:prstDash val="solid"/>
          </a:ln>
        </p:spPr>
        <p:txBody>
          <a:bodyPr/>
          <a:lstStyle/>
          <a:p>
            <a:endParaRPr lang="en-US" sz="3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48640" y="6400800"/>
            <a:ext cx="10972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7A8793"/>
                </a:solidFill>
              </a:rPr>
              <a:t>6</a:t>
            </a:r>
            <a:endParaRPr lang="en-US" sz="900"/>
          </a:p>
        </p:txBody>
      </p:sp>
      <p:pic>
        <p:nvPicPr>
          <p:cNvPr id="7" name="Picture 6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2F95AA46-52DC-C2EC-2C5F-51E201D74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65" y="6240386"/>
            <a:ext cx="1743126" cy="617614"/>
          </a:xfrm>
          <a:prstGeom prst="rect">
            <a:avLst/>
          </a:prstGeom>
        </p:spPr>
      </p:pic>
      <p:sp>
        <p:nvSpPr>
          <p:cNvPr id="8" name="Text 0">
            <a:extLst>
              <a:ext uri="{FF2B5EF4-FFF2-40B4-BE49-F238E27FC236}">
                <a16:creationId xmlns:a16="http://schemas.microsoft.com/office/drawing/2014/main" id="{5FD70F6A-C113-214E-21B2-F7D043998988}"/>
              </a:ext>
            </a:extLst>
          </p:cNvPr>
          <p:cNvSpPr/>
          <p:nvPr/>
        </p:nvSpPr>
        <p:spPr>
          <a:xfrm>
            <a:off x="548640" y="365760"/>
            <a:ext cx="11064240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800" b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Conclusion </a:t>
            </a:r>
            <a:r>
              <a:rPr lang="en-US" sz="2800" b="1" err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proposée</a:t>
            </a:r>
            <a:endParaRPr lang="en-US" err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C3BF3EFF-FE63-0444-0D5E-02939791127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553313" y="2429877"/>
            <a:ext cx="1623776" cy="46506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LID4096" altLang="en-US" sz="1600">
              <a:solidFill>
                <a:srgbClr val="009EDB"/>
              </a:solidFill>
            </a:endParaRP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84C38120-1AE8-9BB4-4EC7-F3E17416540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467227" y="30432"/>
            <a:ext cx="1595937" cy="48762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LID4096" altLang="en-US" sz="1600">
              <a:solidFill>
                <a:srgbClr val="009EDB"/>
              </a:solidFill>
            </a:endParaRPr>
          </a:p>
        </p:txBody>
      </p:sp>
      <p:pic>
        <p:nvPicPr>
          <p:cNvPr id="18" name="Picture 25">
            <a:extLst>
              <a:ext uri="{FF2B5EF4-FFF2-40B4-BE49-F238E27FC236}">
                <a16:creationId xmlns:a16="http://schemas.microsoft.com/office/drawing/2014/main" id="{E1A68403-2BE8-3FD9-D044-36B4A4FC8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68" y="1656655"/>
            <a:ext cx="1892704" cy="1623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6">
            <a:extLst>
              <a:ext uri="{FF2B5EF4-FFF2-40B4-BE49-F238E27FC236}">
                <a16:creationId xmlns:a16="http://schemas.microsoft.com/office/drawing/2014/main" id="{E47E5E15-7BA4-67D1-07C1-3C3B6069F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3913125"/>
            <a:ext cx="1916532" cy="162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31">
            <a:extLst>
              <a:ext uri="{FF2B5EF4-FFF2-40B4-BE49-F238E27FC236}">
                <a16:creationId xmlns:a16="http://schemas.microsoft.com/office/drawing/2014/main" id="{8674F219-CB08-05DA-D885-AA5EDB42E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0502" y="2061416"/>
            <a:ext cx="3927475" cy="1052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725" tIns="42863" rIns="85725" bIns="42863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>
              <a:lnSpc>
                <a:spcPct val="113999"/>
              </a:lnSpc>
              <a:spcBef>
                <a:spcPct val="0"/>
              </a:spcBef>
              <a:buNone/>
            </a:pPr>
            <a:r>
              <a:rPr lang="en-US" sz="1400" b="1" err="1">
                <a:latin typeface="Roboto"/>
                <a:ea typeface="Roboto"/>
                <a:cs typeface="Roboto"/>
              </a:rPr>
              <a:t>Renforcer</a:t>
            </a:r>
            <a:r>
              <a:rPr lang="en-US" sz="1400" b="1">
                <a:latin typeface="Roboto"/>
                <a:ea typeface="Roboto"/>
                <a:cs typeface="Roboto"/>
              </a:rPr>
              <a:t> les </a:t>
            </a:r>
            <a:r>
              <a:rPr lang="en-US" sz="1400" b="1" err="1">
                <a:latin typeface="Roboto"/>
                <a:ea typeface="Roboto"/>
                <a:cs typeface="Roboto"/>
              </a:rPr>
              <a:t>capacités</a:t>
            </a:r>
            <a:r>
              <a:rPr lang="en-US" sz="1400" b="1">
                <a:latin typeface="Roboto"/>
                <a:ea typeface="Roboto"/>
                <a:cs typeface="Roboto"/>
              </a:rPr>
              <a:t> des </a:t>
            </a:r>
            <a:r>
              <a:rPr lang="en-US" sz="1400" b="1" err="1">
                <a:latin typeface="Roboto"/>
                <a:ea typeface="Roboto"/>
                <a:cs typeface="Roboto"/>
              </a:rPr>
              <a:t>personnes</a:t>
            </a:r>
            <a:r>
              <a:rPr lang="en-US" sz="1400" b="1">
                <a:latin typeface="Roboto"/>
                <a:ea typeface="Roboto"/>
                <a:cs typeface="Roboto"/>
              </a:rPr>
              <a:t> dans </a:t>
            </a:r>
            <a:r>
              <a:rPr lang="en-US" sz="1400" b="1" err="1">
                <a:latin typeface="Roboto"/>
                <a:ea typeface="Roboto"/>
                <a:cs typeface="Roboto"/>
              </a:rPr>
              <a:t>chaque</a:t>
            </a:r>
            <a:r>
              <a:rPr lang="en-US" sz="1400" b="1">
                <a:latin typeface="Roboto"/>
                <a:ea typeface="Roboto"/>
                <a:cs typeface="Roboto"/>
              </a:rPr>
              <a:t> pays, </a:t>
            </a:r>
            <a:r>
              <a:rPr lang="en-US" sz="1400" err="1">
                <a:latin typeface="Roboto"/>
                <a:ea typeface="Roboto"/>
                <a:cs typeface="Roboto"/>
              </a:rPr>
              <a:t>en</a:t>
            </a:r>
            <a:r>
              <a:rPr lang="en-US" sz="1400">
                <a:latin typeface="Roboto"/>
                <a:ea typeface="Roboto"/>
                <a:cs typeface="Roboto"/>
              </a:rPr>
              <a:t> </a:t>
            </a:r>
            <a:r>
              <a:rPr lang="en-US" sz="1400" err="1">
                <a:latin typeface="Roboto"/>
                <a:ea typeface="Roboto"/>
                <a:cs typeface="Roboto"/>
              </a:rPr>
              <a:t>favorisant</a:t>
            </a:r>
            <a:r>
              <a:rPr lang="en-US" sz="1400">
                <a:latin typeface="Roboto"/>
                <a:ea typeface="Roboto"/>
                <a:cs typeface="Roboto"/>
              </a:rPr>
              <a:t> </a:t>
            </a:r>
            <a:r>
              <a:rPr lang="en-US" sz="1400" err="1">
                <a:latin typeface="Roboto"/>
                <a:ea typeface="Roboto"/>
                <a:cs typeface="Roboto"/>
              </a:rPr>
              <a:t>une</a:t>
            </a:r>
            <a:r>
              <a:rPr lang="en-US" sz="1400">
                <a:latin typeface="Roboto"/>
                <a:ea typeface="Roboto"/>
                <a:cs typeface="Roboto"/>
              </a:rPr>
              <a:t> culture de collaboration, </a:t>
            </a:r>
            <a:r>
              <a:rPr lang="en-US" sz="1400" err="1">
                <a:latin typeface="Roboto"/>
                <a:ea typeface="Roboto"/>
                <a:cs typeface="Roboto"/>
              </a:rPr>
              <a:t>d’excellence</a:t>
            </a:r>
            <a:r>
              <a:rPr lang="en-US" sz="1400">
                <a:latin typeface="Roboto"/>
                <a:ea typeface="Roboto"/>
                <a:cs typeface="Roboto"/>
              </a:rPr>
              <a:t>, </a:t>
            </a:r>
            <a:r>
              <a:rPr lang="en-US" sz="1400" err="1">
                <a:latin typeface="Roboto"/>
                <a:ea typeface="Roboto"/>
                <a:cs typeface="Roboto"/>
              </a:rPr>
              <a:t>d’ouverture</a:t>
            </a:r>
            <a:r>
              <a:rPr lang="en-US" sz="1400">
                <a:latin typeface="Roboto"/>
                <a:ea typeface="Roboto"/>
                <a:cs typeface="Roboto"/>
              </a:rPr>
              <a:t> et de partage.</a:t>
            </a:r>
            <a:endParaRPr lang="en-US"/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554FBC78-5928-008F-4CBF-680D7B081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0502" y="4354372"/>
            <a:ext cx="3578225" cy="1052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725" tIns="42863" rIns="85725" bIns="42863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>
              <a:lnSpc>
                <a:spcPct val="113999"/>
              </a:lnSpc>
              <a:spcBef>
                <a:spcPct val="0"/>
              </a:spcBef>
              <a:buNone/>
            </a:pPr>
            <a:r>
              <a:rPr lang="en-US" sz="1400" b="1" err="1">
                <a:latin typeface="Roboto"/>
                <a:ea typeface="Roboto"/>
                <a:cs typeface="Roboto"/>
              </a:rPr>
              <a:t>Établir</a:t>
            </a:r>
            <a:r>
              <a:rPr lang="en-US" sz="1400" b="1">
                <a:latin typeface="Roboto"/>
                <a:ea typeface="Roboto"/>
                <a:cs typeface="Roboto"/>
              </a:rPr>
              <a:t> des liens durables avec des </a:t>
            </a:r>
            <a:r>
              <a:rPr lang="en-US" sz="1400" b="1" err="1">
                <a:latin typeface="Roboto"/>
                <a:ea typeface="Roboto"/>
                <a:cs typeface="Roboto"/>
              </a:rPr>
              <a:t>écosystèmes</a:t>
            </a:r>
            <a:r>
              <a:rPr lang="en-US" sz="1400" b="1">
                <a:latin typeface="Roboto"/>
                <a:ea typeface="Roboto"/>
                <a:cs typeface="Roboto"/>
              </a:rPr>
              <a:t> </a:t>
            </a:r>
            <a:r>
              <a:rPr lang="en-US" sz="1400">
                <a:latin typeface="Roboto"/>
                <a:ea typeface="Roboto"/>
                <a:cs typeface="Roboto"/>
              </a:rPr>
              <a:t>au-</a:t>
            </a:r>
            <a:r>
              <a:rPr lang="en-US" sz="1400" err="1">
                <a:latin typeface="Roboto"/>
                <a:ea typeface="Roboto"/>
                <a:cs typeface="Roboto"/>
              </a:rPr>
              <a:t>delà</a:t>
            </a:r>
            <a:r>
              <a:rPr lang="en-US" sz="1400">
                <a:latin typeface="Roboto"/>
                <a:ea typeface="Roboto"/>
                <a:cs typeface="Roboto"/>
              </a:rPr>
              <a:t> de la </a:t>
            </a:r>
            <a:r>
              <a:rPr lang="en-US" sz="1400" err="1">
                <a:latin typeface="Roboto"/>
                <a:ea typeface="Roboto"/>
                <a:cs typeface="Roboto"/>
              </a:rPr>
              <a:t>communauté</a:t>
            </a:r>
            <a:r>
              <a:rPr lang="en-US" sz="1400">
                <a:latin typeface="Roboto"/>
                <a:ea typeface="Roboto"/>
                <a:cs typeface="Roboto"/>
              </a:rPr>
              <a:t> BB-maps, </a:t>
            </a:r>
            <a:r>
              <a:rPr lang="en-US" sz="1400" err="1">
                <a:latin typeface="Roboto"/>
                <a:ea typeface="Roboto"/>
                <a:cs typeface="Roboto"/>
              </a:rPr>
              <a:t>afin</a:t>
            </a:r>
            <a:r>
              <a:rPr lang="en-US" sz="1400">
                <a:latin typeface="Roboto"/>
                <a:ea typeface="Roboto"/>
                <a:cs typeface="Roboto"/>
              </a:rPr>
              <a:t> de </a:t>
            </a:r>
            <a:r>
              <a:rPr lang="en-US" sz="1400" err="1">
                <a:latin typeface="Roboto"/>
                <a:ea typeface="Roboto"/>
                <a:cs typeface="Roboto"/>
              </a:rPr>
              <a:t>créer</a:t>
            </a:r>
            <a:r>
              <a:rPr lang="en-US" sz="1400">
                <a:latin typeface="Roboto"/>
                <a:ea typeface="Roboto"/>
                <a:cs typeface="Roboto"/>
              </a:rPr>
              <a:t> ensemble </a:t>
            </a:r>
            <a:r>
              <a:rPr lang="en-US" sz="1400" err="1">
                <a:latin typeface="Roboto"/>
                <a:ea typeface="Roboto"/>
                <a:cs typeface="Roboto"/>
              </a:rPr>
              <a:t>davantage</a:t>
            </a:r>
            <a:r>
              <a:rPr lang="en-US" sz="1400">
                <a:latin typeface="Roboto"/>
                <a:ea typeface="Roboto"/>
                <a:cs typeface="Roboto"/>
              </a:rPr>
              <a:t> de </a:t>
            </a:r>
            <a:r>
              <a:rPr lang="en-US" sz="1400" err="1">
                <a:latin typeface="Roboto"/>
                <a:ea typeface="Roboto"/>
                <a:cs typeface="Roboto"/>
              </a:rPr>
              <a:t>valeur</a:t>
            </a:r>
            <a:r>
              <a:rPr lang="en-US" sz="1400">
                <a:latin typeface="Roboto"/>
                <a:ea typeface="Roboto"/>
                <a:cs typeface="Roboto"/>
              </a:rPr>
              <a:t> à grande </a:t>
            </a:r>
            <a:r>
              <a:rPr lang="en-US" sz="1400" err="1">
                <a:latin typeface="Roboto"/>
                <a:ea typeface="Roboto"/>
                <a:cs typeface="Roboto"/>
              </a:rPr>
              <a:t>échelle</a:t>
            </a:r>
            <a:r>
              <a:rPr lang="en-US" sz="1400">
                <a:latin typeface="Roboto"/>
                <a:ea typeface="Roboto"/>
                <a:cs typeface="Roboto"/>
              </a:rPr>
              <a:t>.</a:t>
            </a:r>
            <a:endParaRPr lang="en-US"/>
          </a:p>
        </p:txBody>
      </p:sp>
      <p:pic>
        <p:nvPicPr>
          <p:cNvPr id="22" name="Picture 21" descr="A close-up of a magnifying glass&#10;&#10;Description automatically generated">
            <a:extLst>
              <a:ext uri="{FF2B5EF4-FFF2-40B4-BE49-F238E27FC236}">
                <a16:creationId xmlns:a16="http://schemas.microsoft.com/office/drawing/2014/main" id="{DA2B5124-14BF-A617-1A8B-4F70D6B8BE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7105" y="2258500"/>
            <a:ext cx="832262" cy="774298"/>
          </a:xfrm>
          <a:prstGeom prst="rect">
            <a:avLst/>
          </a:prstGeom>
        </p:spPr>
      </p:pic>
      <p:pic>
        <p:nvPicPr>
          <p:cNvPr id="23" name="Picture 22" descr="A pink square with dots and a letter v&#10;&#10;Description automatically generated">
            <a:extLst>
              <a:ext uri="{FF2B5EF4-FFF2-40B4-BE49-F238E27FC236}">
                <a16:creationId xmlns:a16="http://schemas.microsoft.com/office/drawing/2014/main" id="{DFCB619A-6BE5-2634-C5D9-8C79E4111A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7582" y="2274516"/>
            <a:ext cx="832262" cy="758282"/>
          </a:xfrm>
          <a:prstGeom prst="rect">
            <a:avLst/>
          </a:prstGeom>
        </p:spPr>
      </p:pic>
      <p:pic>
        <p:nvPicPr>
          <p:cNvPr id="24" name="Picture 23" descr="A green light bulb with a sprout in the middle&#10;&#10;Description automatically generated">
            <a:extLst>
              <a:ext uri="{FF2B5EF4-FFF2-40B4-BE49-F238E27FC236}">
                <a16:creationId xmlns:a16="http://schemas.microsoft.com/office/drawing/2014/main" id="{3203ED8B-1D15-988E-24D8-ACDCF84EBF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4033" y="3398150"/>
            <a:ext cx="832262" cy="758282"/>
          </a:xfrm>
          <a:prstGeom prst="rect">
            <a:avLst/>
          </a:prstGeom>
        </p:spPr>
      </p:pic>
      <p:pic>
        <p:nvPicPr>
          <p:cNvPr id="25" name="Picture 24" descr="A gold medal with a black background&#10;&#10;Description automatically generated">
            <a:extLst>
              <a:ext uri="{FF2B5EF4-FFF2-40B4-BE49-F238E27FC236}">
                <a16:creationId xmlns:a16="http://schemas.microsoft.com/office/drawing/2014/main" id="{BEF33EDA-D42F-189C-1076-B13B563C20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37583" y="4432968"/>
            <a:ext cx="832260" cy="758282"/>
          </a:xfrm>
          <a:prstGeom prst="rect">
            <a:avLst/>
          </a:prstGeom>
        </p:spPr>
      </p:pic>
      <p:pic>
        <p:nvPicPr>
          <p:cNvPr id="26" name="Picture 25" descr="A purple and white logo&#10;&#10;Description automatically generated">
            <a:extLst>
              <a:ext uri="{FF2B5EF4-FFF2-40B4-BE49-F238E27FC236}">
                <a16:creationId xmlns:a16="http://schemas.microsoft.com/office/drawing/2014/main" id="{3B7AFD87-A469-2D25-E951-4E96C37AA9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9418" y="4354372"/>
            <a:ext cx="827637" cy="758282"/>
          </a:xfrm>
          <a:prstGeom prst="rect">
            <a:avLst/>
          </a:prstGeom>
        </p:spPr>
      </p:pic>
      <p:sp>
        <p:nvSpPr>
          <p:cNvPr id="27" name="TextBox 12">
            <a:extLst>
              <a:ext uri="{FF2B5EF4-FFF2-40B4-BE49-F238E27FC236}">
                <a16:creationId xmlns:a16="http://schemas.microsoft.com/office/drawing/2014/main" id="{D3BAEC4B-BC63-360D-AAA7-8BFB03A9F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843" y="3039433"/>
            <a:ext cx="8692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800" b="1">
                <a:solidFill>
                  <a:srgbClr val="009EDB"/>
                </a:solidFill>
                <a:latin typeface="Roboto"/>
                <a:ea typeface="Roboto"/>
                <a:cs typeface="Roboto"/>
              </a:rPr>
              <a:t>DONNÉES</a:t>
            </a:r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9D2F05D-F3FD-2253-DAB4-33DA6899F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32685" y="3016519"/>
            <a:ext cx="76905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en-US" sz="800" b="1">
                <a:solidFill>
                  <a:srgbClr val="009EDB"/>
                </a:solidFill>
                <a:latin typeface="Roboto"/>
                <a:ea typeface="Roboto"/>
                <a:cs typeface="Roboto"/>
              </a:rPr>
              <a:t>NUMÉRIQUE</a:t>
            </a:r>
            <a:endParaRPr lang="en-US"/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800" b="1">
              <a:solidFill>
                <a:srgbClr val="009EDB"/>
              </a:solidFill>
            </a:endParaRPr>
          </a:p>
        </p:txBody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id="{897ED082-D7DA-309A-B0EC-C3384ABCE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6424" y="5068140"/>
            <a:ext cx="893625" cy="94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algn="ctr">
              <a:buNone/>
            </a:pPr>
            <a:r>
              <a:rPr lang="en-US" sz="800" b="1">
                <a:solidFill>
                  <a:srgbClr val="009EDB"/>
                </a:solidFill>
                <a:latin typeface="Roboto"/>
                <a:ea typeface="Roboto"/>
                <a:cs typeface="Roboto"/>
              </a:rPr>
              <a:t>SCIENCES COMPORTEMENTALES</a:t>
            </a:r>
            <a:endParaRPr lang="en-US"/>
          </a:p>
          <a:p>
            <a:pPr algn="ctr">
              <a:buFont typeface="Arial,Sans-Serif"/>
              <a:buChar char="•"/>
            </a:pPr>
            <a:endParaRPr lang="en-US"/>
          </a:p>
        </p:txBody>
      </p:sp>
      <p:sp>
        <p:nvSpPr>
          <p:cNvPr id="30" name="TextBox 12">
            <a:extLst>
              <a:ext uri="{FF2B5EF4-FFF2-40B4-BE49-F238E27FC236}">
                <a16:creationId xmlns:a16="http://schemas.microsoft.com/office/drawing/2014/main" id="{8A95BAFB-3F06-DFE2-B4A1-32E7835CE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1235" y="4167108"/>
            <a:ext cx="7978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800" b="1">
                <a:solidFill>
                  <a:srgbClr val="009EDB"/>
                </a:solidFill>
              </a:rPr>
              <a:t>INNOVATION</a:t>
            </a:r>
          </a:p>
        </p:txBody>
      </p:sp>
      <p:sp>
        <p:nvSpPr>
          <p:cNvPr id="31" name="TextBox 12">
            <a:extLst>
              <a:ext uri="{FF2B5EF4-FFF2-40B4-BE49-F238E27FC236}">
                <a16:creationId xmlns:a16="http://schemas.microsoft.com/office/drawing/2014/main" id="{DE07F0B0-0795-654D-96CE-9D09AB063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5514" y="5161012"/>
            <a:ext cx="938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9pPr>
          </a:lstStyle>
          <a:p>
            <a:pPr algn="ctr">
              <a:lnSpc>
                <a:spcPct val="100000"/>
              </a:lnSpc>
              <a:buNone/>
            </a:pPr>
            <a:r>
              <a:rPr lang="en-US" sz="800" b="1">
                <a:solidFill>
                  <a:srgbClr val="009EDB"/>
                </a:solidFill>
                <a:latin typeface="Roboto"/>
                <a:ea typeface="Roboto"/>
                <a:cs typeface="Roboto"/>
              </a:rPr>
              <a:t>PROSPECTIVE</a:t>
            </a:r>
            <a:endParaRPr lang="en-US"/>
          </a:p>
          <a:p>
            <a:pPr algn="ctr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endParaRPr lang="en-US" altLang="en-US" sz="800" b="1">
              <a:solidFill>
                <a:srgbClr val="009EDB"/>
              </a:solidFill>
            </a:endParaRPr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1E2786AB-24C9-96A6-427D-F29C16634514}"/>
              </a:ext>
            </a:extLst>
          </p:cNvPr>
          <p:cNvSpPr/>
          <p:nvPr/>
        </p:nvSpPr>
        <p:spPr>
          <a:xfrm>
            <a:off x="7985843" y="1747775"/>
            <a:ext cx="3159623" cy="307683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1600" b="1" err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Accélérer</a:t>
            </a:r>
            <a:r>
              <a:rPr lang="en-US" sz="1600" b="1">
                <a:solidFill>
                  <a:srgbClr val="009FDC"/>
                </a:solidFill>
                <a:latin typeface="Roboto"/>
                <a:ea typeface="Roboto"/>
                <a:cs typeface="Roboto"/>
              </a:rPr>
              <a:t> le changement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C0195-C046-5369-528A-12BC111A3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29D97-D840-024F-D11D-5FF9FDE0BD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492" y="2924947"/>
            <a:ext cx="10879016" cy="89656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 sz="4800" b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Merci!</a:t>
            </a:r>
          </a:p>
        </p:txBody>
      </p:sp>
    </p:spTree>
    <p:extLst>
      <p:ext uri="{BB962C8B-B14F-4D97-AF65-F5344CB8AC3E}">
        <p14:creationId xmlns:p14="http://schemas.microsoft.com/office/powerpoint/2010/main" val="2809216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662C5-73E2-FF93-2622-3AEA0A1EC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5D7F3-FF83-CC31-C677-C82412696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492" y="440164"/>
            <a:ext cx="10879016" cy="89656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 sz="4800" b="1" err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Cérémonie</a:t>
            </a:r>
            <a:r>
              <a:rPr lang="en-GB" sz="4800" b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 de remise des </a:t>
            </a:r>
            <a:r>
              <a:rPr lang="en-GB" sz="4800" b="1" err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Certificats</a:t>
            </a:r>
            <a:endParaRPr lang="en-US" sz="4800" b="1" err="1">
              <a:solidFill>
                <a:srgbClr val="009BD6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3" name="Picture 2" descr="Home - Africa-BB-Maps">
            <a:extLst>
              <a:ext uri="{FF2B5EF4-FFF2-40B4-BE49-F238E27FC236}">
                <a16:creationId xmlns:a16="http://schemas.microsoft.com/office/drawing/2014/main" id="{5FB49224-1218-5289-AFBE-57800BDD5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15" y="1224777"/>
            <a:ext cx="10544625" cy="281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45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88714-F5D2-8F6F-BEF4-8E11CA944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EFD129-6036-3EBF-C5D6-81DEAF31E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908" y="0"/>
            <a:ext cx="12228442" cy="818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07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27601-88EB-C8CB-F2AD-0C1B72228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white and green flag&#10;&#10;AI-generated content may be incorrect.">
            <a:extLst>
              <a:ext uri="{FF2B5EF4-FFF2-40B4-BE49-F238E27FC236}">
                <a16:creationId xmlns:a16="http://schemas.microsoft.com/office/drawing/2014/main" id="{CB34788F-D107-12A5-21F5-728A7EB0D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" y="-451643"/>
            <a:ext cx="12467841" cy="748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3058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A55A2-1C3D-ADE7-9630-D95F5E80D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g of ireland with green white and orange stripes&#10;&#10;AI-generated content may be incorrect.">
            <a:extLst>
              <a:ext uri="{FF2B5EF4-FFF2-40B4-BE49-F238E27FC236}">
                <a16:creationId xmlns:a16="http://schemas.microsoft.com/office/drawing/2014/main" id="{DCE11CF4-3821-B99F-15F7-E1267A4D6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2465" y="-821120"/>
            <a:ext cx="12572999" cy="838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493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88202-BD74-FA85-9898-6D331DC28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ogo with people around it&#10;&#10;AI-generated content may be incorrect.">
            <a:extLst>
              <a:ext uri="{FF2B5EF4-FFF2-40B4-BE49-F238E27FC236}">
                <a16:creationId xmlns:a16="http://schemas.microsoft.com/office/drawing/2014/main" id="{1827A428-7664-103C-9D8E-EE99EDE36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824" y="11825"/>
            <a:ext cx="6834352" cy="683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720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CA672-9FAC-D270-5F06-3E83443F9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3AEAD-6998-B191-9FAE-C09F4326A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6492" y="440164"/>
            <a:ext cx="10879016" cy="89656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 sz="4800" b="1" err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Cérémonie</a:t>
            </a:r>
            <a:r>
              <a:rPr lang="en-GB" sz="4800" b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 de remise des </a:t>
            </a:r>
            <a:r>
              <a:rPr lang="en-GB" sz="4800" b="1" err="1">
                <a:solidFill>
                  <a:srgbClr val="009BD6"/>
                </a:solidFill>
                <a:latin typeface="Roboto"/>
                <a:ea typeface="Roboto"/>
                <a:cs typeface="Roboto"/>
              </a:rPr>
              <a:t>Certificats</a:t>
            </a:r>
            <a:endParaRPr lang="en-US" sz="4800" b="1" err="1">
              <a:solidFill>
                <a:srgbClr val="009BD6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3" name="Picture 2" descr="Home - Africa-BB-Maps">
            <a:extLst>
              <a:ext uri="{FF2B5EF4-FFF2-40B4-BE49-F238E27FC236}">
                <a16:creationId xmlns:a16="http://schemas.microsoft.com/office/drawing/2014/main" id="{2C047999-A5AB-DCC7-9281-C8F2B1B14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15" y="1224777"/>
            <a:ext cx="10544625" cy="281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925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efault Theme">
  <a:themeElements>
    <a:clrScheme name="Africa Map Infographics S1">
      <a:dk1>
        <a:srgbClr val="747993"/>
      </a:dk1>
      <a:lt1>
        <a:srgbClr val="FFFFFF"/>
      </a:lt1>
      <a:dk2>
        <a:srgbClr val="111340"/>
      </a:dk2>
      <a:lt2>
        <a:srgbClr val="FFFFFF"/>
      </a:lt2>
      <a:accent1>
        <a:srgbClr val="82C386"/>
      </a:accent1>
      <a:accent2>
        <a:srgbClr val="679FA5"/>
      </a:accent2>
      <a:accent3>
        <a:srgbClr val="4A85CC"/>
      </a:accent3>
      <a:accent4>
        <a:srgbClr val="315C9B"/>
      </a:accent4>
      <a:accent5>
        <a:srgbClr val="5D6A78"/>
      </a:accent5>
      <a:accent6>
        <a:srgbClr val="C4C8CE"/>
      </a:accent6>
      <a:hlink>
        <a:srgbClr val="335FFE"/>
      </a:hlink>
      <a:folHlink>
        <a:srgbClr val="CA64D4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6FBFFF"/>
            </a:gs>
            <a:gs pos="98000">
              <a:srgbClr val="3C8BFF"/>
            </a:gs>
          </a:gsLst>
          <a:lin ang="54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E61AAD99A901438D9BC061B6D8E5BF" ma:contentTypeVersion="14" ma:contentTypeDescription="Create a new document." ma:contentTypeScope="" ma:versionID="9d740ef723292676fe77110ed7435939">
  <xsd:schema xmlns:xsd="http://www.w3.org/2001/XMLSchema" xmlns:xs="http://www.w3.org/2001/XMLSchema" xmlns:p="http://schemas.microsoft.com/office/2006/metadata/properties" xmlns:ns2="7bbce149-ba0e-4c7d-b138-75737535ebd3" xmlns:ns3="fc530d05-483b-4fd2-bcc9-ba5292dbeb46" targetNamespace="http://schemas.microsoft.com/office/2006/metadata/properties" ma:root="true" ma:fieldsID="05b405f1d50fa3d0ffbd2c0505e6d3c5" ns2:_="" ns3:_="">
    <xsd:import namespace="7bbce149-ba0e-4c7d-b138-75737535ebd3"/>
    <xsd:import namespace="fc530d05-483b-4fd2-bcc9-ba5292dbeb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bce149-ba0e-4c7d-b138-75737535eb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e895586-ec57-4162-862b-459531235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30d05-483b-4fd2-bcc9-ba5292dbeb4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8acb3cf-98de-4629-8fbd-c125b4222ba9}" ma:internalName="TaxCatchAll" ma:showField="CatchAllData" ma:web="fc530d05-483b-4fd2-bcc9-ba5292dbeb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bbce149-ba0e-4c7d-b138-75737535ebd3">
      <Terms xmlns="http://schemas.microsoft.com/office/infopath/2007/PartnerControls"/>
    </lcf76f155ced4ddcb4097134ff3c332f>
    <TaxCatchAll xmlns="fc530d05-483b-4fd2-bcc9-ba5292dbeb46" xsi:nil="true"/>
  </documentManagement>
</p:properties>
</file>

<file path=customXml/itemProps1.xml><?xml version="1.0" encoding="utf-8"?>
<ds:datastoreItem xmlns:ds="http://schemas.openxmlformats.org/officeDocument/2006/customXml" ds:itemID="{DC5FE13E-2991-4BBB-BF97-F02265522C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3850AF-98B2-48FC-8AF8-484795537BBD}">
  <ds:schemaRefs>
    <ds:schemaRef ds:uri="7bbce149-ba0e-4c7d-b138-75737535ebd3"/>
    <ds:schemaRef ds:uri="fc530d05-483b-4fd2-bcc9-ba5292dbeb4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A414593-4137-4856-84F1-99E16B81DF86}">
  <ds:schemaRefs>
    <ds:schemaRef ds:uri="7bbce149-ba0e-4c7d-b138-75737535ebd3"/>
    <ds:schemaRef ds:uri="fc530d05-483b-4fd2-bcc9-ba5292dbeb4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19</Slides>
  <Notes>9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Thème Office</vt:lpstr>
      <vt:lpstr>Default Theme</vt:lpstr>
      <vt:lpstr>office theme</vt:lpstr>
      <vt:lpstr>   Formation de base en SIG et gestion des données Cotonou, Bénin Cohorte Ouest – Communauté de Pratique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Merci!</vt:lpstr>
      <vt:lpstr>Cérémonie de remise des Certificats</vt:lpstr>
      <vt:lpstr>PowerPoint Presentation</vt:lpstr>
      <vt:lpstr>PowerPoint Presentation</vt:lpstr>
      <vt:lpstr>PowerPoint Presentation</vt:lpstr>
      <vt:lpstr>PowerPoint Presentation</vt:lpstr>
      <vt:lpstr>Cérémonie de remise des Certificats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5</cp:revision>
  <cp:lastPrinted>2026-05-28T13:20:15Z</cp:lastPrinted>
  <dcterms:created xsi:type="dcterms:W3CDTF">2026-02-25T14:22:32Z</dcterms:created>
  <dcterms:modified xsi:type="dcterms:W3CDTF">2026-07-06T13:09:41Z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0x010100D1E61AAD99A901438D9BC061B6D8E5BF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_activity">
    <vt:lpwstr>{"FileActivityType":"9","FileActivityTimeStamp":"2026-02-25T14:41:44.620Z","FileActivityUsersOnPage":[{"DisplayName":"Sulmina, Elind","Id":"elind.sulmina@itu.int"},{"DisplayName":"Kamason, Dana Jon","Id":"danajon.kamason@itu.int"}],"FileActivityNavigationId":null}</vt:lpwstr>
  </property>
</Properties>
</file>